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659" r:id="rId1"/>
  </p:sldMasterIdLst>
  <p:notesMasterIdLst>
    <p:notesMasterId r:id="rId41"/>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440" r:id="rId29"/>
    <p:sldId id="443" r:id="rId30"/>
    <p:sldId id="444" r:id="rId31"/>
    <p:sldId id="445" r:id="rId32"/>
    <p:sldId id="442" r:id="rId33"/>
    <p:sldId id="446" r:id="rId34"/>
    <p:sldId id="447" r:id="rId35"/>
    <p:sldId id="448" r:id="rId36"/>
    <p:sldId id="449" r:id="rId37"/>
    <p:sldId id="297" r:id="rId38"/>
    <p:sldId id="1744" r:id="rId39"/>
    <p:sldId id="1745" r:id="rId4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511">
          <p15:clr>
            <a:srgbClr val="A4A3A4"/>
          </p15:clr>
        </p15:guide>
        <p15:guide id="2" pos="2947">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5016" autoAdjust="0"/>
  </p:normalViewPr>
  <p:slideViewPr>
    <p:cSldViewPr snapToGrid="0">
      <p:cViewPr varScale="1">
        <p:scale>
          <a:sx n="100" d="100"/>
          <a:sy n="100" d="100"/>
        </p:scale>
        <p:origin x="432" y="72"/>
      </p:cViewPr>
      <p:guideLst>
        <p:guide orient="horz" pos="1511"/>
        <p:guide pos="2947"/>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0" Type="http://schemas.openxmlformats.org/officeDocument/2006/relationships/slide" Target="slides/slide19.xml"/><Relationship Id="rId41"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0213" cy="4572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4" name="Google Shape;4;n"/>
          <p:cNvSpPr txBox="1">
            <a:spLocks noGrp="1"/>
          </p:cNvSpPr>
          <p:nvPr>
            <p:ph type="dt" idx="10"/>
          </p:nvPr>
        </p:nvSpPr>
        <p:spPr>
          <a:xfrm>
            <a:off x="3883025" y="0"/>
            <a:ext cx="2973388" cy="457200"/>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5" name="Google Shape;5;n"/>
          <p:cNvSpPr>
            <a:spLocks noGrp="1" noRot="1" noChangeAspect="1"/>
          </p:cNvSpPr>
          <p:nvPr>
            <p:ph type="sldImg" idx="3"/>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6" name="Google Shape;6;n"/>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ctr" anchorCtr="0">
            <a:noAutofit/>
          </a:bodyPr>
          <a:lstStyle>
            <a:lvl1pPr marL="457200" marR="0" lvl="0" indent="-228600" algn="l" rtl="0">
              <a:spcBef>
                <a:spcPts val="360"/>
              </a:spcBef>
              <a:spcAft>
                <a:spcPts val="0"/>
              </a:spcAft>
              <a:buSzPts val="1400"/>
              <a:buNone/>
              <a:defRPr sz="1200" b="0" i="0" u="none" strike="noStrike" cap="none">
                <a:solidFill>
                  <a:schemeClr val="dk1"/>
                </a:solidFill>
                <a:latin typeface="Arial"/>
                <a:ea typeface="Arial"/>
                <a:cs typeface="Arial"/>
                <a:sym typeface="Arial"/>
              </a:defRPr>
            </a:lvl1pPr>
            <a:lvl2pPr marL="914400" marR="0" lvl="1" indent="-228600" algn="l" rtl="0">
              <a:spcBef>
                <a:spcPts val="360"/>
              </a:spcBef>
              <a:spcAft>
                <a:spcPts val="0"/>
              </a:spcAft>
              <a:buSzPts val="1400"/>
              <a:buNone/>
              <a:defRPr sz="1200" b="0" i="0" u="none" strike="noStrike" cap="none">
                <a:solidFill>
                  <a:schemeClr val="dk1"/>
                </a:solidFill>
                <a:latin typeface="Arial"/>
                <a:ea typeface="Arial"/>
                <a:cs typeface="Arial"/>
                <a:sym typeface="Arial"/>
              </a:defRPr>
            </a:lvl2pPr>
            <a:lvl3pPr marL="1371600" marR="0" lvl="2" indent="-228600" algn="l" rtl="0">
              <a:spcBef>
                <a:spcPts val="360"/>
              </a:spcBef>
              <a:spcAft>
                <a:spcPts val="0"/>
              </a:spcAft>
              <a:buSzPts val="1400"/>
              <a:buNone/>
              <a:defRPr sz="1200" b="0" i="0" u="none" strike="noStrike" cap="none">
                <a:solidFill>
                  <a:schemeClr val="dk1"/>
                </a:solidFill>
                <a:latin typeface="Arial"/>
                <a:ea typeface="Arial"/>
                <a:cs typeface="Arial"/>
                <a:sym typeface="Arial"/>
              </a:defRPr>
            </a:lvl3pPr>
            <a:lvl4pPr marL="1828800" marR="0" lvl="3" indent="-228600" algn="l" rtl="0">
              <a:spcBef>
                <a:spcPts val="360"/>
              </a:spcBef>
              <a:spcAft>
                <a:spcPts val="0"/>
              </a:spcAft>
              <a:buSzPts val="1400"/>
              <a:buNone/>
              <a:defRPr sz="1200" b="0" i="0" u="none" strike="noStrike" cap="none">
                <a:solidFill>
                  <a:schemeClr val="dk1"/>
                </a:solidFill>
                <a:latin typeface="Arial"/>
                <a:ea typeface="Arial"/>
                <a:cs typeface="Arial"/>
                <a:sym typeface="Arial"/>
              </a:defRPr>
            </a:lvl4pPr>
            <a:lvl5pPr marL="2286000" marR="0" lvl="4" indent="-228600" algn="l" rtl="0">
              <a:spcBef>
                <a:spcPts val="360"/>
              </a:spcBef>
              <a:spcAft>
                <a:spcPts val="0"/>
              </a:spcAft>
              <a:buSzPts val="1400"/>
              <a:buNone/>
              <a:defRPr sz="1200" b="0" i="0" u="none" strike="noStrike" cap="none">
                <a:solidFill>
                  <a:schemeClr val="dk1"/>
                </a:solidFill>
                <a:latin typeface="Arial"/>
                <a:ea typeface="Arial"/>
                <a:cs typeface="Arial"/>
                <a:sym typeface="Arial"/>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0213" cy="457200"/>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8" name="Google Shape;8;n"/>
          <p:cNvSpPr txBox="1">
            <a:spLocks noGrp="1"/>
          </p:cNvSpPr>
          <p:nvPr>
            <p:ph type="sldNum" idx="12"/>
          </p:nvPr>
        </p:nvSpPr>
        <p:spPr>
          <a:xfrm>
            <a:off x="3883025" y="8685213"/>
            <a:ext cx="2973388" cy="4572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tr-TR" sz="1200" b="0" i="0" u="none" strike="noStrike" cap="none">
                <a:solidFill>
                  <a:schemeClr val="dk1"/>
                </a:solidFill>
                <a:latin typeface="Arial"/>
                <a:ea typeface="Arial"/>
                <a:cs typeface="Arial"/>
                <a:sym typeface="Arial"/>
              </a:rPr>
              <a:t>‹#›</a:t>
            </a:fld>
            <a:endParaRPr sz="1200" b="0" i="0" u="none" strike="noStrike" cap="none">
              <a:solidFill>
                <a:schemeClr val="dk1"/>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
        <p:cNvGrpSpPr/>
        <p:nvPr/>
      </p:nvGrpSpPr>
      <p:grpSpPr>
        <a:xfrm>
          <a:off x="0" y="0"/>
          <a:ext cx="0" cy="0"/>
          <a:chOff x="0" y="0"/>
          <a:chExt cx="0" cy="0"/>
        </a:xfrm>
      </p:grpSpPr>
      <p:sp>
        <p:nvSpPr>
          <p:cNvPr id="86" name="Google Shape;86;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7" name="Google Shape;87;p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
        <p:nvSpPr>
          <p:cNvPr id="88" name="Google Shape;88;p1:notes"/>
          <p:cNvSpPr txBox="1">
            <a:spLocks noGrp="1"/>
          </p:cNvSpPr>
          <p:nvPr>
            <p:ph type="sldNum" idx="12"/>
          </p:nvPr>
        </p:nvSpPr>
        <p:spPr>
          <a:xfrm>
            <a:off x="3883025" y="8685213"/>
            <a:ext cx="2973388"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p1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263" name="Google Shape;263;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
        <p:cNvGrpSpPr/>
        <p:nvPr/>
      </p:nvGrpSpPr>
      <p:grpSpPr>
        <a:xfrm>
          <a:off x="0" y="0"/>
          <a:ext cx="0" cy="0"/>
          <a:chOff x="0" y="0"/>
          <a:chExt cx="0" cy="0"/>
        </a:xfrm>
      </p:grpSpPr>
      <p:sp>
        <p:nvSpPr>
          <p:cNvPr id="303" name="Google Shape;303;p1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304" name="Google Shape;304;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
        <p:cNvGrpSpPr/>
        <p:nvPr/>
      </p:nvGrpSpPr>
      <p:grpSpPr>
        <a:xfrm>
          <a:off x="0" y="0"/>
          <a:ext cx="0" cy="0"/>
          <a:chOff x="0" y="0"/>
          <a:chExt cx="0" cy="0"/>
        </a:xfrm>
      </p:grpSpPr>
      <p:sp>
        <p:nvSpPr>
          <p:cNvPr id="323" name="Google Shape;323;p1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324" name="Google Shape;324;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
        <p:cNvGrpSpPr/>
        <p:nvPr/>
      </p:nvGrpSpPr>
      <p:grpSpPr>
        <a:xfrm>
          <a:off x="0" y="0"/>
          <a:ext cx="0" cy="0"/>
          <a:chOff x="0" y="0"/>
          <a:chExt cx="0" cy="0"/>
        </a:xfrm>
      </p:grpSpPr>
      <p:sp>
        <p:nvSpPr>
          <p:cNvPr id="376" name="Google Shape;376;p1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377" name="Google Shape;377;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
        <p:cNvGrpSpPr/>
        <p:nvPr/>
      </p:nvGrpSpPr>
      <p:grpSpPr>
        <a:xfrm>
          <a:off x="0" y="0"/>
          <a:ext cx="0" cy="0"/>
          <a:chOff x="0" y="0"/>
          <a:chExt cx="0" cy="0"/>
        </a:xfrm>
      </p:grpSpPr>
      <p:sp>
        <p:nvSpPr>
          <p:cNvPr id="419" name="Google Shape;419;p1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420" name="Google Shape;420;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430" name="Google Shape;430;p1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
        <p:nvSpPr>
          <p:cNvPr id="431" name="Google Shape;431;p15:notes"/>
          <p:cNvSpPr txBox="1">
            <a:spLocks noGrp="1"/>
          </p:cNvSpPr>
          <p:nvPr>
            <p:ph type="sldNum" idx="12"/>
          </p:nvPr>
        </p:nvSpPr>
        <p:spPr>
          <a:xfrm>
            <a:off x="3883025" y="8685213"/>
            <a:ext cx="2973388"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15</a:t>
            </a:fld>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Google Shape;440;p1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441" name="Google Shape;441;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
        <p:cNvGrpSpPr/>
        <p:nvPr/>
      </p:nvGrpSpPr>
      <p:grpSpPr>
        <a:xfrm>
          <a:off x="0" y="0"/>
          <a:ext cx="0" cy="0"/>
          <a:chOff x="0" y="0"/>
          <a:chExt cx="0" cy="0"/>
        </a:xfrm>
      </p:grpSpPr>
      <p:sp>
        <p:nvSpPr>
          <p:cNvPr id="455" name="Google Shape;455;p1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456" name="Google Shape;456;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
        <p:cNvGrpSpPr/>
        <p:nvPr/>
      </p:nvGrpSpPr>
      <p:grpSpPr>
        <a:xfrm>
          <a:off x="0" y="0"/>
          <a:ext cx="0" cy="0"/>
          <a:chOff x="0" y="0"/>
          <a:chExt cx="0" cy="0"/>
        </a:xfrm>
      </p:grpSpPr>
      <p:sp>
        <p:nvSpPr>
          <p:cNvPr id="465" name="Google Shape;465;p1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466" name="Google Shape;466;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
        <p:cNvGrpSpPr/>
        <p:nvPr/>
      </p:nvGrpSpPr>
      <p:grpSpPr>
        <a:xfrm>
          <a:off x="0" y="0"/>
          <a:ext cx="0" cy="0"/>
          <a:chOff x="0" y="0"/>
          <a:chExt cx="0" cy="0"/>
        </a:xfrm>
      </p:grpSpPr>
      <p:sp>
        <p:nvSpPr>
          <p:cNvPr id="481" name="Google Shape;481;p1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482" name="Google Shape;482;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7" name="Google Shape;97;p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
        <p:nvSpPr>
          <p:cNvPr id="98" name="Google Shape;98;p2:notes"/>
          <p:cNvSpPr txBox="1">
            <a:spLocks noGrp="1"/>
          </p:cNvSpPr>
          <p:nvPr>
            <p:ph type="sldNum" idx="12"/>
          </p:nvPr>
        </p:nvSpPr>
        <p:spPr>
          <a:xfrm>
            <a:off x="3883025" y="8685213"/>
            <a:ext cx="2973388"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2</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p2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508" name="Google Shape;508;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
        <p:cNvGrpSpPr/>
        <p:nvPr/>
      </p:nvGrpSpPr>
      <p:grpSpPr>
        <a:xfrm>
          <a:off x="0" y="0"/>
          <a:ext cx="0" cy="0"/>
          <a:chOff x="0" y="0"/>
          <a:chExt cx="0" cy="0"/>
        </a:xfrm>
      </p:grpSpPr>
      <p:sp>
        <p:nvSpPr>
          <p:cNvPr id="533" name="Google Shape;533;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534" name="Google Shape;534;p2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
        <p:nvSpPr>
          <p:cNvPr id="535" name="Google Shape;535;p21:notes"/>
          <p:cNvSpPr txBox="1">
            <a:spLocks noGrp="1"/>
          </p:cNvSpPr>
          <p:nvPr>
            <p:ph type="sldNum" idx="12"/>
          </p:nvPr>
        </p:nvSpPr>
        <p:spPr>
          <a:xfrm>
            <a:off x="3883025" y="8685213"/>
            <a:ext cx="2973388"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21</a:t>
            </a:fld>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
        <p:cNvGrpSpPr/>
        <p:nvPr/>
      </p:nvGrpSpPr>
      <p:grpSpPr>
        <a:xfrm>
          <a:off x="0" y="0"/>
          <a:ext cx="0" cy="0"/>
          <a:chOff x="0" y="0"/>
          <a:chExt cx="0" cy="0"/>
        </a:xfrm>
      </p:grpSpPr>
      <p:sp>
        <p:nvSpPr>
          <p:cNvPr id="544" name="Google Shape;544;p2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545" name="Google Shape;545;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
        <p:cNvGrpSpPr/>
        <p:nvPr/>
      </p:nvGrpSpPr>
      <p:grpSpPr>
        <a:xfrm>
          <a:off x="0" y="0"/>
          <a:ext cx="0" cy="0"/>
          <a:chOff x="0" y="0"/>
          <a:chExt cx="0" cy="0"/>
        </a:xfrm>
      </p:grpSpPr>
      <p:sp>
        <p:nvSpPr>
          <p:cNvPr id="571" name="Google Shape;571;p2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572" name="Google Shape;572;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
        <p:cNvGrpSpPr/>
        <p:nvPr/>
      </p:nvGrpSpPr>
      <p:grpSpPr>
        <a:xfrm>
          <a:off x="0" y="0"/>
          <a:ext cx="0" cy="0"/>
          <a:chOff x="0" y="0"/>
          <a:chExt cx="0" cy="0"/>
        </a:xfrm>
      </p:grpSpPr>
      <p:sp>
        <p:nvSpPr>
          <p:cNvPr id="596" name="Google Shape;596;p2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597" name="Google Shape;597;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
        <p:cNvGrpSpPr/>
        <p:nvPr/>
      </p:nvGrpSpPr>
      <p:grpSpPr>
        <a:xfrm>
          <a:off x="0" y="0"/>
          <a:ext cx="0" cy="0"/>
          <a:chOff x="0" y="0"/>
          <a:chExt cx="0" cy="0"/>
        </a:xfrm>
      </p:grpSpPr>
      <p:sp>
        <p:nvSpPr>
          <p:cNvPr id="629" name="Google Shape;629;p2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630" name="Google Shape;630;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
        <p:cNvGrpSpPr/>
        <p:nvPr/>
      </p:nvGrpSpPr>
      <p:grpSpPr>
        <a:xfrm>
          <a:off x="0" y="0"/>
          <a:ext cx="0" cy="0"/>
          <a:chOff x="0" y="0"/>
          <a:chExt cx="0" cy="0"/>
        </a:xfrm>
      </p:grpSpPr>
      <p:sp>
        <p:nvSpPr>
          <p:cNvPr id="661" name="Google Shape;661;p2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662" name="Google Shape;662;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
        <p:cNvGrpSpPr/>
        <p:nvPr/>
      </p:nvGrpSpPr>
      <p:grpSpPr>
        <a:xfrm>
          <a:off x="0" y="0"/>
          <a:ext cx="0" cy="0"/>
          <a:chOff x="0" y="0"/>
          <a:chExt cx="0" cy="0"/>
        </a:xfrm>
      </p:grpSpPr>
      <p:sp>
        <p:nvSpPr>
          <p:cNvPr id="733" name="Google Shape;733;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734" name="Google Shape;734;p2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
        <p:nvSpPr>
          <p:cNvPr id="735" name="Google Shape;735;p27:notes"/>
          <p:cNvSpPr txBox="1">
            <a:spLocks noGrp="1"/>
          </p:cNvSpPr>
          <p:nvPr>
            <p:ph type="sldNum" idx="12"/>
          </p:nvPr>
        </p:nvSpPr>
        <p:spPr>
          <a:xfrm>
            <a:off x="3883025" y="8685213"/>
            <a:ext cx="2973388" cy="4572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tr-TR" sz="1200" b="0" i="0" u="none" strike="noStrike" cap="none">
                <a:solidFill>
                  <a:srgbClr val="000000"/>
                </a:solidFill>
                <a:latin typeface="Arial"/>
                <a:ea typeface="Arial"/>
                <a:cs typeface="Arial"/>
                <a:sym typeface="Arial"/>
              </a:rPr>
              <a:t>27</a:t>
            </a:fld>
            <a:endParaRPr sz="12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
        <p:cNvGrpSpPr/>
        <p:nvPr/>
      </p:nvGrpSpPr>
      <p:grpSpPr>
        <a:xfrm>
          <a:off x="0" y="0"/>
          <a:ext cx="0" cy="0"/>
          <a:chOff x="0" y="0"/>
          <a:chExt cx="0" cy="0"/>
        </a:xfrm>
      </p:grpSpPr>
      <p:sp>
        <p:nvSpPr>
          <p:cNvPr id="119" name="Google Shape;119;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20" name="Google Shape;120;p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
        <p:nvSpPr>
          <p:cNvPr id="121" name="Google Shape;121;p3:notes"/>
          <p:cNvSpPr txBox="1">
            <a:spLocks noGrp="1"/>
          </p:cNvSpPr>
          <p:nvPr>
            <p:ph type="sldNum" idx="12"/>
          </p:nvPr>
        </p:nvSpPr>
        <p:spPr>
          <a:xfrm>
            <a:off x="3883025" y="8685213"/>
            <a:ext cx="2973388"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3</a:t>
            </a:fld>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38</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
        <p:cNvGrpSpPr/>
        <p:nvPr/>
      </p:nvGrpSpPr>
      <p:grpSpPr>
        <a:xfrm>
          <a:off x="0" y="0"/>
          <a:ext cx="0" cy="0"/>
          <a:chOff x="0" y="0"/>
          <a:chExt cx="0" cy="0"/>
        </a:xfrm>
      </p:grpSpPr>
      <p:sp>
        <p:nvSpPr>
          <p:cNvPr id="130" name="Google Shape;130;p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131" name="Google Shape;131;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
        <p:cNvGrpSpPr/>
        <p:nvPr/>
      </p:nvGrpSpPr>
      <p:grpSpPr>
        <a:xfrm>
          <a:off x="0" y="0"/>
          <a:ext cx="0" cy="0"/>
          <a:chOff x="0" y="0"/>
          <a:chExt cx="0" cy="0"/>
        </a:xfrm>
      </p:grpSpPr>
      <p:sp>
        <p:nvSpPr>
          <p:cNvPr id="156" name="Google Shape;156;p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157" name="Google Shape;157;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p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187" name="Google Shape;187;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
        <p:cNvGrpSpPr/>
        <p:nvPr/>
      </p:nvGrpSpPr>
      <p:grpSpPr>
        <a:xfrm>
          <a:off x="0" y="0"/>
          <a:ext cx="0" cy="0"/>
          <a:chOff x="0" y="0"/>
          <a:chExt cx="0" cy="0"/>
        </a:xfrm>
      </p:grpSpPr>
      <p:sp>
        <p:nvSpPr>
          <p:cNvPr id="198" name="Google Shape;198;p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199" name="Google Shape;199;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p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ctr" anchorCtr="0">
            <a:noAutofit/>
          </a:bodyPr>
          <a:lstStyle/>
          <a:p>
            <a:pPr marL="0" lvl="0" indent="0" algn="l" rtl="0">
              <a:spcBef>
                <a:spcPts val="360"/>
              </a:spcBef>
              <a:spcAft>
                <a:spcPts val="0"/>
              </a:spcAft>
              <a:buNone/>
            </a:pPr>
            <a:endParaRPr/>
          </a:p>
        </p:txBody>
      </p:sp>
      <p:sp>
        <p:nvSpPr>
          <p:cNvPr id="228" name="Google Shape;228;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
        <p:cNvGrpSpPr/>
        <p:nvPr/>
      </p:nvGrpSpPr>
      <p:grpSpPr>
        <a:xfrm>
          <a:off x="0" y="0"/>
          <a:ext cx="0" cy="0"/>
          <a:chOff x="0" y="0"/>
          <a:chExt cx="0" cy="0"/>
        </a:xfrm>
      </p:grpSpPr>
      <p:sp>
        <p:nvSpPr>
          <p:cNvPr id="251" name="Google Shape;251;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252" name="Google Shape;252;p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endParaRPr/>
          </a:p>
        </p:txBody>
      </p:sp>
      <p:sp>
        <p:nvSpPr>
          <p:cNvPr id="253" name="Google Shape;253;p9:notes"/>
          <p:cNvSpPr txBox="1">
            <a:spLocks noGrp="1"/>
          </p:cNvSpPr>
          <p:nvPr>
            <p:ph type="sldNum" idx="12"/>
          </p:nvPr>
        </p:nvSpPr>
        <p:spPr>
          <a:xfrm>
            <a:off x="3883025" y="8685213"/>
            <a:ext cx="2973388"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9</a:t>
            </a:fld>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lide 7" type="blank">
  <p:cSld name="BLANK">
    <p:spTree>
      <p:nvGrpSpPr>
        <p:cNvPr id="1" name="Shape 15"/>
        <p:cNvGrpSpPr/>
        <p:nvPr/>
      </p:nvGrpSpPr>
      <p:grpSpPr>
        <a:xfrm>
          <a:off x="0" y="0"/>
          <a:ext cx="0" cy="0"/>
          <a:chOff x="0" y="0"/>
          <a:chExt cx="0" cy="0"/>
        </a:xfrm>
      </p:grpSpPr>
      <p:pic>
        <p:nvPicPr>
          <p:cNvPr id="16" name="Google Shape;16;p2"/>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7" name="Google Shape;17;p2"/>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 name="Google Shape;18;p2"/>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 name="Google Shape;19;p2"/>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lide 10" type="vertTx">
  <p:cSld name="VERTICAL_TEXT">
    <p:spTree>
      <p:nvGrpSpPr>
        <p:cNvPr id="1" name="Shape 73"/>
        <p:cNvGrpSpPr/>
        <p:nvPr/>
      </p:nvGrpSpPr>
      <p:grpSpPr>
        <a:xfrm>
          <a:off x="0" y="0"/>
          <a:ext cx="0" cy="0"/>
          <a:chOff x="0" y="0"/>
          <a:chExt cx="0" cy="0"/>
        </a:xfrm>
      </p:grpSpPr>
      <p:sp>
        <p:nvSpPr>
          <p:cNvPr id="74" name="Google Shape;74;p11"/>
          <p:cNvSpPr txBox="1">
            <a:spLocks noGrp="1"/>
          </p:cNvSpPr>
          <p:nvPr>
            <p:ph type="title"/>
          </p:nvPr>
        </p:nvSpPr>
        <p:spPr>
          <a:xfrm>
            <a:off x="457200" y="205978"/>
            <a:ext cx="8229600" cy="85725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 name="Google Shape;75;p11"/>
          <p:cNvSpPr txBox="1">
            <a:spLocks noGrp="1"/>
          </p:cNvSpPr>
          <p:nvPr>
            <p:ph type="body" idx="1"/>
          </p:nvPr>
        </p:nvSpPr>
        <p:spPr>
          <a:xfrm rot="5400000">
            <a:off x="2874764" y="-1217413"/>
            <a:ext cx="3394472" cy="8229600"/>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76" name="Google Shape;76;p11"/>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7" name="Google Shape;77;p11"/>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8" name="Google Shape;78;p11"/>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lide 11" type="vertTitleAndTx">
  <p:cSld name="VERTICAL_TITLE_AND_VERTICAL_TEXT">
    <p:spTree>
      <p:nvGrpSpPr>
        <p:cNvPr id="1" name="Shape 79"/>
        <p:cNvGrpSpPr/>
        <p:nvPr/>
      </p:nvGrpSpPr>
      <p:grpSpPr>
        <a:xfrm>
          <a:off x="0" y="0"/>
          <a:ext cx="0" cy="0"/>
          <a:chOff x="0" y="0"/>
          <a:chExt cx="0" cy="0"/>
        </a:xfrm>
      </p:grpSpPr>
      <p:sp>
        <p:nvSpPr>
          <p:cNvPr id="80" name="Google Shape;80;p12"/>
          <p:cNvSpPr txBox="1">
            <a:spLocks noGrp="1"/>
          </p:cNvSpPr>
          <p:nvPr>
            <p:ph type="title"/>
          </p:nvPr>
        </p:nvSpPr>
        <p:spPr>
          <a:xfrm rot="5400000">
            <a:off x="6012656" y="771525"/>
            <a:ext cx="3290888" cy="205740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 name="Google Shape;81;p12"/>
          <p:cNvSpPr txBox="1">
            <a:spLocks noGrp="1"/>
          </p:cNvSpPr>
          <p:nvPr>
            <p:ph type="body" idx="1"/>
          </p:nvPr>
        </p:nvSpPr>
        <p:spPr>
          <a:xfrm rot="5400000">
            <a:off x="1821656" y="-1209675"/>
            <a:ext cx="3290888" cy="6019800"/>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82" name="Google Shape;82;p12"/>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3" name="Google Shape;83;p12"/>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4" name="Google Shape;84;p12"/>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5_Contents slide layout">
    <p:bg>
      <p:bgPr>
        <a:solidFill>
          <a:schemeClr val="bg1"/>
        </a:solidFill>
        <a:effectLst/>
      </p:bgPr>
    </p:bg>
    <p:spTree>
      <p:nvGrpSpPr>
        <p:cNvPr id="1" name=""/>
        <p:cNvGrpSpPr/>
        <p:nvPr/>
      </p:nvGrpSpPr>
      <p:grpSpPr>
        <a:xfrm>
          <a:off x="0" y="0"/>
          <a:ext cx="0" cy="0"/>
          <a:chOff x="0" y="0"/>
          <a:chExt cx="0" cy="0"/>
        </a:xfrm>
      </p:grpSpPr>
      <p:sp>
        <p:nvSpPr>
          <p:cNvPr id="8" name="Freeform 7"/>
          <p:cNvSpPr/>
          <p:nvPr userDrawn="1"/>
        </p:nvSpPr>
        <p:spPr bwMode="auto">
          <a:xfrm rot="10800000">
            <a:off x="0" y="-1"/>
            <a:ext cx="9144000" cy="478084"/>
          </a:xfrm>
          <a:custGeom>
            <a:avLst/>
            <a:gdLst>
              <a:gd name="T0" fmla="*/ 418 w 418"/>
              <a:gd name="T1" fmla="*/ 16 h 16"/>
              <a:gd name="T2" fmla="*/ 418 w 418"/>
              <a:gd name="T3" fmla="*/ 10 h 16"/>
              <a:gd name="T4" fmla="*/ 387 w 418"/>
              <a:gd name="T5" fmla="*/ 0 h 16"/>
              <a:gd name="T6" fmla="*/ 31 w 418"/>
              <a:gd name="T7" fmla="*/ 0 h 16"/>
              <a:gd name="T8" fmla="*/ 0 w 418"/>
              <a:gd name="T9" fmla="*/ 10 h 16"/>
              <a:gd name="T10" fmla="*/ 0 w 418"/>
              <a:gd name="T11" fmla="*/ 16 h 16"/>
              <a:gd name="T12" fmla="*/ 418 w 41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18" h="16">
                <a:moveTo>
                  <a:pt x="418" y="16"/>
                </a:moveTo>
                <a:cubicBezTo>
                  <a:pt x="418" y="10"/>
                  <a:pt x="418" y="10"/>
                  <a:pt x="418" y="10"/>
                </a:cubicBezTo>
                <a:cubicBezTo>
                  <a:pt x="418" y="4"/>
                  <a:pt x="404" y="0"/>
                  <a:pt x="387" y="0"/>
                </a:cubicBezTo>
                <a:cubicBezTo>
                  <a:pt x="31" y="0"/>
                  <a:pt x="31" y="0"/>
                  <a:pt x="31" y="0"/>
                </a:cubicBezTo>
                <a:cubicBezTo>
                  <a:pt x="14" y="0"/>
                  <a:pt x="0" y="4"/>
                  <a:pt x="0" y="10"/>
                </a:cubicBezTo>
                <a:cubicBezTo>
                  <a:pt x="0" y="16"/>
                  <a:pt x="0" y="16"/>
                  <a:pt x="0" y="16"/>
                </a:cubicBezTo>
                <a:lnTo>
                  <a:pt x="418" y="1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AR" sz="1050"/>
          </a:p>
        </p:txBody>
      </p:sp>
      <p:sp>
        <p:nvSpPr>
          <p:cNvPr id="10" name="Oval 6"/>
          <p:cNvSpPr>
            <a:spLocks noChangeArrowheads="1"/>
          </p:cNvSpPr>
          <p:nvPr userDrawn="1"/>
        </p:nvSpPr>
        <p:spPr bwMode="auto">
          <a:xfrm>
            <a:off x="8207646" y="163210"/>
            <a:ext cx="720917" cy="745877"/>
          </a:xfrm>
          <a:prstGeom prst="ellipse">
            <a:avLst/>
          </a:prstGeom>
          <a:solidFill>
            <a:schemeClr val="accent4">
              <a:lumMod val="20000"/>
              <a:lumOff val="80000"/>
            </a:schemeClr>
          </a:solidFill>
          <a:ln w="79375">
            <a:solidFill>
              <a:schemeClr val="bg1"/>
            </a:solidFill>
          </a:ln>
        </p:spPr>
        <p:txBody>
          <a:bodyPr vert="horz" wrap="square" lIns="68580" tIns="34290" rIns="68580" bIns="34290" numCol="1" anchor="t" anchorCtr="0" compatLnSpc="1">
            <a:prstTxWarp prst="textNoShape">
              <a:avLst/>
            </a:prstTxWarp>
          </a:bodyPr>
          <a:lstStyle/>
          <a:p>
            <a:endParaRPr lang="es-AR" sz="1050"/>
          </a:p>
        </p:txBody>
      </p:sp>
    </p:spTree>
    <p:extLst>
      <p:ext uri="{BB962C8B-B14F-4D97-AF65-F5344CB8AC3E}">
        <p14:creationId xmlns:p14="http://schemas.microsoft.com/office/powerpoint/2010/main" val="1706589717"/>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8_Images &amp; Contents Layout">
    <p:bg>
      <p:bgPr>
        <a:solidFill>
          <a:schemeClr val="tx1">
            <a:lumMod val="75000"/>
            <a:lumOff val="25000"/>
          </a:schemeClr>
        </a:solidFill>
        <a:effectLst/>
      </p:bgPr>
    </p:bg>
    <p:spTree>
      <p:nvGrpSpPr>
        <p:cNvPr id="1" name=""/>
        <p:cNvGrpSpPr/>
        <p:nvPr/>
      </p:nvGrpSpPr>
      <p:grpSpPr>
        <a:xfrm>
          <a:off x="0" y="0"/>
          <a:ext cx="0" cy="0"/>
          <a:chOff x="0" y="0"/>
          <a:chExt cx="0" cy="0"/>
        </a:xfrm>
      </p:grpSpPr>
      <p:sp>
        <p:nvSpPr>
          <p:cNvPr id="2" name="Rectángulo 1"/>
          <p:cNvSpPr/>
          <p:nvPr userDrawn="1"/>
        </p:nvSpPr>
        <p:spPr>
          <a:xfrm>
            <a:off x="0" y="0"/>
            <a:ext cx="9144000" cy="51435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1050"/>
          </a:p>
        </p:txBody>
      </p:sp>
      <p:sp>
        <p:nvSpPr>
          <p:cNvPr id="11" name="Rectangle 10"/>
          <p:cNvSpPr/>
          <p:nvPr userDrawn="1"/>
        </p:nvSpPr>
        <p:spPr>
          <a:xfrm>
            <a:off x="-5003" y="82150"/>
            <a:ext cx="9144000" cy="297565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0"/>
          </a:p>
        </p:txBody>
      </p:sp>
    </p:spTree>
    <p:extLst>
      <p:ext uri="{BB962C8B-B14F-4D97-AF65-F5344CB8AC3E}">
        <p14:creationId xmlns:p14="http://schemas.microsoft.com/office/powerpoint/2010/main" val="1303527213"/>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lide 6">
  <p:cSld name="Slide 6">
    <p:spTree>
      <p:nvGrpSpPr>
        <p:cNvPr id="1" name="Shape 20"/>
        <p:cNvGrpSpPr/>
        <p:nvPr/>
      </p:nvGrpSpPr>
      <p:grpSpPr>
        <a:xfrm>
          <a:off x="0" y="0"/>
          <a:ext cx="0" cy="0"/>
          <a:chOff x="0" y="0"/>
          <a:chExt cx="0" cy="0"/>
        </a:xfrm>
      </p:grpSpPr>
      <p:pic>
        <p:nvPicPr>
          <p:cNvPr id="21" name="Google Shape;21;p3"/>
          <p:cNvPicPr preferRelativeResize="0"/>
          <p:nvPr/>
        </p:nvPicPr>
        <p:blipFill rotWithShape="1">
          <a:blip r:embed="rId2">
            <a:alphaModFix/>
          </a:blip>
          <a:srcRect/>
          <a:stretch/>
        </p:blipFill>
        <p:spPr>
          <a:xfrm>
            <a:off x="0" y="0"/>
            <a:ext cx="9144000" cy="5162482"/>
          </a:xfrm>
          <a:prstGeom prst="rect">
            <a:avLst/>
          </a:prstGeom>
          <a:noFill/>
          <a:ln>
            <a:noFill/>
          </a:ln>
        </p:spPr>
      </p:pic>
      <p:sp>
        <p:nvSpPr>
          <p:cNvPr id="22" name="Google Shape;22;p3"/>
          <p:cNvSpPr/>
          <p:nvPr/>
        </p:nvSpPr>
        <p:spPr>
          <a:xfrm>
            <a:off x="0" y="514404"/>
            <a:ext cx="9144000" cy="449568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3" name="Google Shape;23;p3"/>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Clr>
                <a:schemeClr val="lt1"/>
              </a:buClr>
              <a:buSzPts val="2200"/>
              <a:buFont typeface="Calibri"/>
              <a:buNone/>
              <a:defRPr sz="2200" b="1">
                <a:solidFill>
                  <a:schemeClr val="lt1"/>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lide 1" type="title">
  <p:cSld name="TITLE">
    <p:spTree>
      <p:nvGrpSpPr>
        <p:cNvPr id="1" name="Shape 24"/>
        <p:cNvGrpSpPr/>
        <p:nvPr/>
      </p:nvGrpSpPr>
      <p:grpSpPr>
        <a:xfrm>
          <a:off x="0" y="0"/>
          <a:ext cx="0" cy="0"/>
          <a:chOff x="0" y="0"/>
          <a:chExt cx="0" cy="0"/>
        </a:xfrm>
      </p:grpSpPr>
      <p:sp>
        <p:nvSpPr>
          <p:cNvPr id="25" name="Google Shape;25;p4"/>
          <p:cNvSpPr txBox="1">
            <a:spLocks noGrp="1"/>
          </p:cNvSpPr>
          <p:nvPr>
            <p:ph type="ctrTitle"/>
          </p:nvPr>
        </p:nvSpPr>
        <p:spPr>
          <a:xfrm>
            <a:off x="685800" y="1597819"/>
            <a:ext cx="7772400" cy="1102519"/>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 name="Google Shape;26;p4"/>
          <p:cNvSpPr txBox="1">
            <a:spLocks noGrp="1"/>
          </p:cNvSpPr>
          <p:nvPr>
            <p:ph type="subTitle" idx="1"/>
          </p:nvPr>
        </p:nvSpPr>
        <p:spPr>
          <a:xfrm>
            <a:off x="1371600" y="2914650"/>
            <a:ext cx="6400800" cy="1314450"/>
          </a:xfrm>
          <a:prstGeom prst="rect">
            <a:avLst/>
          </a:prstGeom>
          <a:noFill/>
          <a:ln>
            <a:noFill/>
          </a:ln>
        </p:spPr>
        <p:txBody>
          <a:bodyPr spcFirstLastPara="1" wrap="square" lIns="91425" tIns="45700" rIns="91425" bIns="45700" anchor="t" anchorCtr="0">
            <a:noAutofit/>
          </a:bodyPr>
          <a:lstStyle>
            <a:lvl1pPr lvl="0" algn="ctr">
              <a:spcBef>
                <a:spcPts val="640"/>
              </a:spcBef>
              <a:spcAft>
                <a:spcPts val="0"/>
              </a:spcAft>
              <a:buClr>
                <a:srgbClr val="888888"/>
              </a:buClr>
              <a:buSzPts val="3200"/>
              <a:buNone/>
              <a:defRPr>
                <a:solidFill>
                  <a:srgbClr val="888888"/>
                </a:solidFill>
              </a:defRPr>
            </a:lvl1pPr>
            <a:lvl2pPr lvl="1" algn="ctr">
              <a:spcBef>
                <a:spcPts val="560"/>
              </a:spcBef>
              <a:spcAft>
                <a:spcPts val="0"/>
              </a:spcAft>
              <a:buClr>
                <a:srgbClr val="888888"/>
              </a:buClr>
              <a:buSzPts val="2800"/>
              <a:buNone/>
              <a:defRPr>
                <a:solidFill>
                  <a:srgbClr val="888888"/>
                </a:solidFill>
              </a:defRPr>
            </a:lvl2pPr>
            <a:lvl3pPr lvl="2" algn="ctr">
              <a:spcBef>
                <a:spcPts val="480"/>
              </a:spcBef>
              <a:spcAft>
                <a:spcPts val="0"/>
              </a:spcAft>
              <a:buClr>
                <a:srgbClr val="888888"/>
              </a:buClr>
              <a:buSzPts val="2400"/>
              <a:buNone/>
              <a:defRPr>
                <a:solidFill>
                  <a:srgbClr val="888888"/>
                </a:solidFill>
              </a:defRPr>
            </a:lvl3pPr>
            <a:lvl4pPr lvl="3" algn="ctr">
              <a:spcBef>
                <a:spcPts val="400"/>
              </a:spcBef>
              <a:spcAft>
                <a:spcPts val="0"/>
              </a:spcAft>
              <a:buClr>
                <a:srgbClr val="888888"/>
              </a:buClr>
              <a:buSzPts val="2000"/>
              <a:buNone/>
              <a:defRPr>
                <a:solidFill>
                  <a:srgbClr val="888888"/>
                </a:solidFill>
              </a:defRPr>
            </a:lvl4pPr>
            <a:lvl5pPr lvl="4" algn="ctr">
              <a:spcBef>
                <a:spcPts val="400"/>
              </a:spcBef>
              <a:spcAft>
                <a:spcPts val="0"/>
              </a:spcAft>
              <a:buClr>
                <a:srgbClr val="888888"/>
              </a:buClr>
              <a:buSzPts val="2000"/>
              <a:buNone/>
              <a:defRPr>
                <a:solidFill>
                  <a:srgbClr val="888888"/>
                </a:solidFill>
              </a:defRPr>
            </a:lvl5pPr>
            <a:lvl6pPr lvl="5" algn="ctr">
              <a:spcBef>
                <a:spcPts val="400"/>
              </a:spcBef>
              <a:spcAft>
                <a:spcPts val="0"/>
              </a:spcAft>
              <a:buClr>
                <a:srgbClr val="888888"/>
              </a:buClr>
              <a:buSzPts val="2000"/>
              <a:buNone/>
              <a:defRPr>
                <a:solidFill>
                  <a:srgbClr val="888888"/>
                </a:solidFill>
              </a:defRPr>
            </a:lvl6pPr>
            <a:lvl7pPr lvl="6" algn="ctr">
              <a:spcBef>
                <a:spcPts val="400"/>
              </a:spcBef>
              <a:spcAft>
                <a:spcPts val="0"/>
              </a:spcAft>
              <a:buClr>
                <a:srgbClr val="888888"/>
              </a:buClr>
              <a:buSzPts val="2000"/>
              <a:buNone/>
              <a:defRPr>
                <a:solidFill>
                  <a:srgbClr val="888888"/>
                </a:solidFill>
              </a:defRPr>
            </a:lvl7pPr>
            <a:lvl8pPr lvl="7" algn="ctr">
              <a:spcBef>
                <a:spcPts val="400"/>
              </a:spcBef>
              <a:spcAft>
                <a:spcPts val="0"/>
              </a:spcAft>
              <a:buClr>
                <a:srgbClr val="888888"/>
              </a:buClr>
              <a:buSzPts val="2000"/>
              <a:buNone/>
              <a:defRPr>
                <a:solidFill>
                  <a:srgbClr val="888888"/>
                </a:solidFill>
              </a:defRPr>
            </a:lvl8pPr>
            <a:lvl9pPr lvl="8" algn="ctr">
              <a:spcBef>
                <a:spcPts val="400"/>
              </a:spcBef>
              <a:spcAft>
                <a:spcPts val="0"/>
              </a:spcAft>
              <a:buClr>
                <a:srgbClr val="888888"/>
              </a:buClr>
              <a:buSzPts val="2000"/>
              <a:buNone/>
              <a:defRPr>
                <a:solidFill>
                  <a:srgbClr val="888888"/>
                </a:solidFill>
              </a:defRPr>
            </a:lvl9pPr>
          </a:lstStyle>
          <a:p>
            <a:endParaRPr/>
          </a:p>
        </p:txBody>
      </p:sp>
      <p:sp>
        <p:nvSpPr>
          <p:cNvPr id="27" name="Google Shape;27;p4"/>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8" name="Google Shape;28;p4"/>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9" name="Google Shape;29;p4"/>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lide 2" type="obj">
  <p:cSld name="OBJECT">
    <p:spTree>
      <p:nvGrpSpPr>
        <p:cNvPr id="1" name="Shape 30"/>
        <p:cNvGrpSpPr/>
        <p:nvPr/>
      </p:nvGrpSpPr>
      <p:grpSpPr>
        <a:xfrm>
          <a:off x="0" y="0"/>
          <a:ext cx="0" cy="0"/>
          <a:chOff x="0" y="0"/>
          <a:chExt cx="0" cy="0"/>
        </a:xfrm>
      </p:grpSpPr>
      <p:sp>
        <p:nvSpPr>
          <p:cNvPr id="31" name="Google Shape;31;p5"/>
          <p:cNvSpPr txBox="1">
            <a:spLocks noGrp="1"/>
          </p:cNvSpPr>
          <p:nvPr>
            <p:ph type="title"/>
          </p:nvPr>
        </p:nvSpPr>
        <p:spPr>
          <a:xfrm>
            <a:off x="457200" y="205978"/>
            <a:ext cx="8229600" cy="85725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 name="Google Shape;32;p5"/>
          <p:cNvSpPr txBox="1">
            <a:spLocks noGrp="1"/>
          </p:cNvSpPr>
          <p:nvPr>
            <p:ph type="body" idx="1"/>
          </p:nvPr>
        </p:nvSpPr>
        <p:spPr>
          <a:xfrm>
            <a:off x="457200" y="1200151"/>
            <a:ext cx="8229600" cy="3394472"/>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3" name="Google Shape;33;p5"/>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4" name="Google Shape;34;p5"/>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5" name="Google Shape;35;p5"/>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lide 3" type="secHead">
  <p:cSld name="SECTION_HEADER">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722313" y="3305176"/>
            <a:ext cx="7772400" cy="1021556"/>
          </a:xfrm>
          <a:prstGeom prst="rect">
            <a:avLst/>
          </a:prstGeom>
          <a:noFill/>
          <a:ln>
            <a:noFill/>
          </a:ln>
        </p:spPr>
        <p:txBody>
          <a:bodyPr spcFirstLastPara="1" wrap="square" lIns="91425" tIns="45700" rIns="91425" bIns="45700" anchor="t" anchorCtr="0">
            <a:noAutofit/>
          </a:bodyPr>
          <a:lstStyle>
            <a:lvl1pPr lvl="0" algn="l">
              <a:spcBef>
                <a:spcPts val="0"/>
              </a:spcBef>
              <a:spcAft>
                <a:spcPts val="0"/>
              </a:spcAft>
              <a:buClr>
                <a:schemeClr val="dk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 name="Google Shape;38;p6"/>
          <p:cNvSpPr txBox="1">
            <a:spLocks noGrp="1"/>
          </p:cNvSpPr>
          <p:nvPr>
            <p:ph type="body" idx="1"/>
          </p:nvPr>
        </p:nvSpPr>
        <p:spPr>
          <a:xfrm>
            <a:off x="722313" y="2180035"/>
            <a:ext cx="7772400" cy="1125140"/>
          </a:xfrm>
          <a:prstGeom prst="rect">
            <a:avLst/>
          </a:prstGeom>
          <a:noFill/>
          <a:ln>
            <a:noFill/>
          </a:ln>
        </p:spPr>
        <p:txBody>
          <a:bodyPr spcFirstLastPara="1" wrap="square" lIns="91425" tIns="45700" rIns="91425" bIns="45700" anchor="b" anchorCtr="0">
            <a:noAutofit/>
          </a:bodyPr>
          <a:lstStyle>
            <a:lvl1pPr marL="457200" lvl="0" indent="-228600" algn="l">
              <a:spcBef>
                <a:spcPts val="400"/>
              </a:spcBef>
              <a:spcAft>
                <a:spcPts val="0"/>
              </a:spcAft>
              <a:buClr>
                <a:srgbClr val="888888"/>
              </a:buClr>
              <a:buSzPts val="2000"/>
              <a:buNone/>
              <a:defRPr sz="2000">
                <a:solidFill>
                  <a:srgbClr val="888888"/>
                </a:solidFill>
              </a:defRPr>
            </a:lvl1pPr>
            <a:lvl2pPr marL="914400" lvl="1" indent="-228600" algn="l">
              <a:spcBef>
                <a:spcPts val="360"/>
              </a:spcBef>
              <a:spcAft>
                <a:spcPts val="0"/>
              </a:spcAft>
              <a:buClr>
                <a:srgbClr val="888888"/>
              </a:buClr>
              <a:buSzPts val="1800"/>
              <a:buNone/>
              <a:defRPr sz="1800">
                <a:solidFill>
                  <a:srgbClr val="888888"/>
                </a:solidFill>
              </a:defRPr>
            </a:lvl2pPr>
            <a:lvl3pPr marL="1371600" lvl="2" indent="-228600" algn="l">
              <a:spcBef>
                <a:spcPts val="320"/>
              </a:spcBef>
              <a:spcAft>
                <a:spcPts val="0"/>
              </a:spcAft>
              <a:buClr>
                <a:srgbClr val="888888"/>
              </a:buClr>
              <a:buSzPts val="1600"/>
              <a:buNone/>
              <a:defRPr sz="1600">
                <a:solidFill>
                  <a:srgbClr val="888888"/>
                </a:solidFill>
              </a:defRPr>
            </a:lvl3pPr>
            <a:lvl4pPr marL="1828800" lvl="3" indent="-228600" algn="l">
              <a:spcBef>
                <a:spcPts val="280"/>
              </a:spcBef>
              <a:spcAft>
                <a:spcPts val="0"/>
              </a:spcAft>
              <a:buClr>
                <a:srgbClr val="888888"/>
              </a:buClr>
              <a:buSzPts val="1400"/>
              <a:buNone/>
              <a:defRPr sz="1400">
                <a:solidFill>
                  <a:srgbClr val="888888"/>
                </a:solidFill>
              </a:defRPr>
            </a:lvl4pPr>
            <a:lvl5pPr marL="2286000" lvl="4" indent="-228600" algn="l">
              <a:spcBef>
                <a:spcPts val="280"/>
              </a:spcBef>
              <a:spcAft>
                <a:spcPts val="0"/>
              </a:spcAft>
              <a:buClr>
                <a:srgbClr val="888888"/>
              </a:buClr>
              <a:buSzPts val="1400"/>
              <a:buNone/>
              <a:defRPr sz="1400">
                <a:solidFill>
                  <a:srgbClr val="888888"/>
                </a:solidFill>
              </a:defRPr>
            </a:lvl5pPr>
            <a:lvl6pPr marL="2743200" lvl="5" indent="-228600" algn="l">
              <a:spcBef>
                <a:spcPts val="280"/>
              </a:spcBef>
              <a:spcAft>
                <a:spcPts val="0"/>
              </a:spcAft>
              <a:buClr>
                <a:srgbClr val="888888"/>
              </a:buClr>
              <a:buSzPts val="1400"/>
              <a:buNone/>
              <a:defRPr sz="1400">
                <a:solidFill>
                  <a:srgbClr val="888888"/>
                </a:solidFill>
              </a:defRPr>
            </a:lvl6pPr>
            <a:lvl7pPr marL="3200400" lvl="6" indent="-228600" algn="l">
              <a:spcBef>
                <a:spcPts val="280"/>
              </a:spcBef>
              <a:spcAft>
                <a:spcPts val="0"/>
              </a:spcAft>
              <a:buClr>
                <a:srgbClr val="888888"/>
              </a:buClr>
              <a:buSzPts val="1400"/>
              <a:buNone/>
              <a:defRPr sz="1400">
                <a:solidFill>
                  <a:srgbClr val="888888"/>
                </a:solidFill>
              </a:defRPr>
            </a:lvl7pPr>
            <a:lvl8pPr marL="3657600" lvl="7" indent="-228600" algn="l">
              <a:spcBef>
                <a:spcPts val="280"/>
              </a:spcBef>
              <a:spcAft>
                <a:spcPts val="0"/>
              </a:spcAft>
              <a:buClr>
                <a:srgbClr val="888888"/>
              </a:buClr>
              <a:buSzPts val="1400"/>
              <a:buNone/>
              <a:defRPr sz="1400">
                <a:solidFill>
                  <a:srgbClr val="888888"/>
                </a:solidFill>
              </a:defRPr>
            </a:lvl8pPr>
            <a:lvl9pPr marL="4114800" lvl="8" indent="-228600" algn="l">
              <a:spcBef>
                <a:spcPts val="280"/>
              </a:spcBef>
              <a:spcAft>
                <a:spcPts val="0"/>
              </a:spcAft>
              <a:buClr>
                <a:srgbClr val="888888"/>
              </a:buClr>
              <a:buSzPts val="1400"/>
              <a:buNone/>
              <a:defRPr sz="1400">
                <a:solidFill>
                  <a:srgbClr val="888888"/>
                </a:solidFill>
              </a:defRPr>
            </a:lvl9pPr>
          </a:lstStyle>
          <a:p>
            <a:endParaRPr/>
          </a:p>
        </p:txBody>
      </p:sp>
      <p:sp>
        <p:nvSpPr>
          <p:cNvPr id="39" name="Google Shape;39;p6"/>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0" name="Google Shape;40;p6"/>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 name="Google Shape;41;p6"/>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lide 4" type="twoObj">
  <p:cSld name="TWO_OBJECTS">
    <p:spTree>
      <p:nvGrpSpPr>
        <p:cNvPr id="1" name="Shape 42"/>
        <p:cNvGrpSpPr/>
        <p:nvPr/>
      </p:nvGrpSpPr>
      <p:grpSpPr>
        <a:xfrm>
          <a:off x="0" y="0"/>
          <a:ext cx="0" cy="0"/>
          <a:chOff x="0" y="0"/>
          <a:chExt cx="0" cy="0"/>
        </a:xfrm>
      </p:grpSpPr>
      <p:sp>
        <p:nvSpPr>
          <p:cNvPr id="43" name="Google Shape;43;p7"/>
          <p:cNvSpPr txBox="1">
            <a:spLocks noGrp="1"/>
          </p:cNvSpPr>
          <p:nvPr>
            <p:ph type="title"/>
          </p:nvPr>
        </p:nvSpPr>
        <p:spPr>
          <a:xfrm>
            <a:off x="457200" y="205978"/>
            <a:ext cx="8229600" cy="85725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 name="Google Shape;44;p7"/>
          <p:cNvSpPr txBox="1">
            <a:spLocks noGrp="1"/>
          </p:cNvSpPr>
          <p:nvPr>
            <p:ph type="body" idx="1"/>
          </p:nvPr>
        </p:nvSpPr>
        <p:spPr>
          <a:xfrm>
            <a:off x="457200" y="900113"/>
            <a:ext cx="4038600" cy="2545556"/>
          </a:xfrm>
          <a:prstGeom prst="rect">
            <a:avLst/>
          </a:prstGeom>
          <a:noFill/>
          <a:ln>
            <a:noFill/>
          </a:ln>
        </p:spPr>
        <p:txBody>
          <a:bodyPr spcFirstLastPara="1" wrap="square" lIns="91425" tIns="45700" rIns="91425" bIns="45700" anchor="t" anchorCtr="0">
            <a:noAutofit/>
          </a:bodyPr>
          <a:lstStyle>
            <a:lvl1pPr marL="457200" lvl="0" indent="-406400" algn="l">
              <a:spcBef>
                <a:spcPts val="560"/>
              </a:spcBef>
              <a:spcAft>
                <a:spcPts val="0"/>
              </a:spcAft>
              <a:buClr>
                <a:schemeClr val="dk1"/>
              </a:buClr>
              <a:buSzPts val="2800"/>
              <a:buChar char="•"/>
              <a:defRPr sz="2800"/>
            </a:lvl1pPr>
            <a:lvl2pPr marL="914400" lvl="1" indent="-381000" algn="l">
              <a:spcBef>
                <a:spcPts val="480"/>
              </a:spcBef>
              <a:spcAft>
                <a:spcPts val="0"/>
              </a:spcAft>
              <a:buClr>
                <a:schemeClr val="dk1"/>
              </a:buClr>
              <a:buSzPts val="2400"/>
              <a:buChar char="–"/>
              <a:defRPr sz="2400"/>
            </a:lvl2pPr>
            <a:lvl3pPr marL="1371600" lvl="2" indent="-355600" algn="l">
              <a:spcBef>
                <a:spcPts val="400"/>
              </a:spcBef>
              <a:spcAft>
                <a:spcPts val="0"/>
              </a:spcAft>
              <a:buClr>
                <a:schemeClr val="dk1"/>
              </a:buClr>
              <a:buSzPts val="2000"/>
              <a:buChar char="•"/>
              <a:defRPr sz="2000"/>
            </a:lvl3pPr>
            <a:lvl4pPr marL="1828800" lvl="3" indent="-342900" algn="l">
              <a:spcBef>
                <a:spcPts val="360"/>
              </a:spcBef>
              <a:spcAft>
                <a:spcPts val="0"/>
              </a:spcAft>
              <a:buClr>
                <a:schemeClr val="dk1"/>
              </a:buClr>
              <a:buSzPts val="1800"/>
              <a:buChar char="–"/>
              <a:defRPr sz="1800"/>
            </a:lvl4pPr>
            <a:lvl5pPr marL="2286000" lvl="4" indent="-342900" algn="l">
              <a:spcBef>
                <a:spcPts val="360"/>
              </a:spcBef>
              <a:spcAft>
                <a:spcPts val="0"/>
              </a:spcAft>
              <a:buClr>
                <a:schemeClr val="dk1"/>
              </a:buClr>
              <a:buSzPts val="1800"/>
              <a:buChar char="»"/>
              <a:defRPr sz="1800"/>
            </a:lvl5pPr>
            <a:lvl6pPr marL="2743200" lvl="5" indent="-342900" algn="l">
              <a:spcBef>
                <a:spcPts val="360"/>
              </a:spcBef>
              <a:spcAft>
                <a:spcPts val="0"/>
              </a:spcAft>
              <a:buClr>
                <a:schemeClr val="dk1"/>
              </a:buClr>
              <a:buSzPts val="1800"/>
              <a:buChar char="•"/>
              <a:defRPr sz="1800"/>
            </a:lvl6pPr>
            <a:lvl7pPr marL="3200400" lvl="6" indent="-342900" algn="l">
              <a:spcBef>
                <a:spcPts val="360"/>
              </a:spcBef>
              <a:spcAft>
                <a:spcPts val="0"/>
              </a:spcAft>
              <a:buClr>
                <a:schemeClr val="dk1"/>
              </a:buClr>
              <a:buSzPts val="1800"/>
              <a:buChar char="•"/>
              <a:defRPr sz="1800"/>
            </a:lvl7pPr>
            <a:lvl8pPr marL="3657600" lvl="7" indent="-342900" algn="l">
              <a:spcBef>
                <a:spcPts val="360"/>
              </a:spcBef>
              <a:spcAft>
                <a:spcPts val="0"/>
              </a:spcAft>
              <a:buClr>
                <a:schemeClr val="dk1"/>
              </a:buClr>
              <a:buSzPts val="1800"/>
              <a:buChar char="•"/>
              <a:defRPr sz="1800"/>
            </a:lvl8pPr>
            <a:lvl9pPr marL="4114800" lvl="8" indent="-342900" algn="l">
              <a:spcBef>
                <a:spcPts val="360"/>
              </a:spcBef>
              <a:spcAft>
                <a:spcPts val="0"/>
              </a:spcAft>
              <a:buClr>
                <a:schemeClr val="dk1"/>
              </a:buClr>
              <a:buSzPts val="1800"/>
              <a:buChar char="•"/>
              <a:defRPr sz="1800"/>
            </a:lvl9pPr>
          </a:lstStyle>
          <a:p>
            <a:endParaRPr/>
          </a:p>
        </p:txBody>
      </p:sp>
      <p:sp>
        <p:nvSpPr>
          <p:cNvPr id="45" name="Google Shape;45;p7"/>
          <p:cNvSpPr txBox="1">
            <a:spLocks noGrp="1"/>
          </p:cNvSpPr>
          <p:nvPr>
            <p:ph type="body" idx="2"/>
          </p:nvPr>
        </p:nvSpPr>
        <p:spPr>
          <a:xfrm>
            <a:off x="4648200" y="900113"/>
            <a:ext cx="4038600" cy="2545556"/>
          </a:xfrm>
          <a:prstGeom prst="rect">
            <a:avLst/>
          </a:prstGeom>
          <a:noFill/>
          <a:ln>
            <a:noFill/>
          </a:ln>
        </p:spPr>
        <p:txBody>
          <a:bodyPr spcFirstLastPara="1" wrap="square" lIns="91425" tIns="45700" rIns="91425" bIns="45700" anchor="t" anchorCtr="0">
            <a:noAutofit/>
          </a:bodyPr>
          <a:lstStyle>
            <a:lvl1pPr marL="457200" lvl="0" indent="-406400" algn="l">
              <a:spcBef>
                <a:spcPts val="560"/>
              </a:spcBef>
              <a:spcAft>
                <a:spcPts val="0"/>
              </a:spcAft>
              <a:buClr>
                <a:schemeClr val="dk1"/>
              </a:buClr>
              <a:buSzPts val="2800"/>
              <a:buChar char="•"/>
              <a:defRPr sz="2800"/>
            </a:lvl1pPr>
            <a:lvl2pPr marL="914400" lvl="1" indent="-381000" algn="l">
              <a:spcBef>
                <a:spcPts val="480"/>
              </a:spcBef>
              <a:spcAft>
                <a:spcPts val="0"/>
              </a:spcAft>
              <a:buClr>
                <a:schemeClr val="dk1"/>
              </a:buClr>
              <a:buSzPts val="2400"/>
              <a:buChar char="–"/>
              <a:defRPr sz="2400"/>
            </a:lvl2pPr>
            <a:lvl3pPr marL="1371600" lvl="2" indent="-355600" algn="l">
              <a:spcBef>
                <a:spcPts val="400"/>
              </a:spcBef>
              <a:spcAft>
                <a:spcPts val="0"/>
              </a:spcAft>
              <a:buClr>
                <a:schemeClr val="dk1"/>
              </a:buClr>
              <a:buSzPts val="2000"/>
              <a:buChar char="•"/>
              <a:defRPr sz="2000"/>
            </a:lvl3pPr>
            <a:lvl4pPr marL="1828800" lvl="3" indent="-342900" algn="l">
              <a:spcBef>
                <a:spcPts val="360"/>
              </a:spcBef>
              <a:spcAft>
                <a:spcPts val="0"/>
              </a:spcAft>
              <a:buClr>
                <a:schemeClr val="dk1"/>
              </a:buClr>
              <a:buSzPts val="1800"/>
              <a:buChar char="–"/>
              <a:defRPr sz="1800"/>
            </a:lvl4pPr>
            <a:lvl5pPr marL="2286000" lvl="4" indent="-342900" algn="l">
              <a:spcBef>
                <a:spcPts val="360"/>
              </a:spcBef>
              <a:spcAft>
                <a:spcPts val="0"/>
              </a:spcAft>
              <a:buClr>
                <a:schemeClr val="dk1"/>
              </a:buClr>
              <a:buSzPts val="1800"/>
              <a:buChar char="»"/>
              <a:defRPr sz="1800"/>
            </a:lvl5pPr>
            <a:lvl6pPr marL="2743200" lvl="5" indent="-342900" algn="l">
              <a:spcBef>
                <a:spcPts val="360"/>
              </a:spcBef>
              <a:spcAft>
                <a:spcPts val="0"/>
              </a:spcAft>
              <a:buClr>
                <a:schemeClr val="dk1"/>
              </a:buClr>
              <a:buSzPts val="1800"/>
              <a:buChar char="•"/>
              <a:defRPr sz="1800"/>
            </a:lvl6pPr>
            <a:lvl7pPr marL="3200400" lvl="6" indent="-342900" algn="l">
              <a:spcBef>
                <a:spcPts val="360"/>
              </a:spcBef>
              <a:spcAft>
                <a:spcPts val="0"/>
              </a:spcAft>
              <a:buClr>
                <a:schemeClr val="dk1"/>
              </a:buClr>
              <a:buSzPts val="1800"/>
              <a:buChar char="•"/>
              <a:defRPr sz="1800"/>
            </a:lvl7pPr>
            <a:lvl8pPr marL="3657600" lvl="7" indent="-342900" algn="l">
              <a:spcBef>
                <a:spcPts val="360"/>
              </a:spcBef>
              <a:spcAft>
                <a:spcPts val="0"/>
              </a:spcAft>
              <a:buClr>
                <a:schemeClr val="dk1"/>
              </a:buClr>
              <a:buSzPts val="1800"/>
              <a:buChar char="•"/>
              <a:defRPr sz="1800"/>
            </a:lvl8pPr>
            <a:lvl9pPr marL="4114800" lvl="8" indent="-342900" algn="l">
              <a:spcBef>
                <a:spcPts val="360"/>
              </a:spcBef>
              <a:spcAft>
                <a:spcPts val="0"/>
              </a:spcAft>
              <a:buClr>
                <a:schemeClr val="dk1"/>
              </a:buClr>
              <a:buSzPts val="1800"/>
              <a:buChar char="•"/>
              <a:defRPr sz="1800"/>
            </a:lvl9pPr>
          </a:lstStyle>
          <a:p>
            <a:endParaRPr/>
          </a:p>
        </p:txBody>
      </p:sp>
      <p:sp>
        <p:nvSpPr>
          <p:cNvPr id="46" name="Google Shape;46;p7"/>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7" name="Google Shape;47;p7"/>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8" name="Google Shape;48;p7"/>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lide 5" type="twoTxTwoObj">
  <p:cSld name="TWO_OBJECTS_WITH_TEXT">
    <p:spTree>
      <p:nvGrpSpPr>
        <p:cNvPr id="1" name="Shape 49"/>
        <p:cNvGrpSpPr/>
        <p:nvPr/>
      </p:nvGrpSpPr>
      <p:grpSpPr>
        <a:xfrm>
          <a:off x="0" y="0"/>
          <a:ext cx="0" cy="0"/>
          <a:chOff x="0" y="0"/>
          <a:chExt cx="0" cy="0"/>
        </a:xfrm>
      </p:grpSpPr>
      <p:sp>
        <p:nvSpPr>
          <p:cNvPr id="50" name="Google Shape;50;p8"/>
          <p:cNvSpPr txBox="1">
            <a:spLocks noGrp="1"/>
          </p:cNvSpPr>
          <p:nvPr>
            <p:ph type="title"/>
          </p:nvPr>
        </p:nvSpPr>
        <p:spPr>
          <a:xfrm>
            <a:off x="457200" y="205978"/>
            <a:ext cx="8229600" cy="85725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44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1" name="Google Shape;51;p8"/>
          <p:cNvSpPr txBox="1">
            <a:spLocks noGrp="1"/>
          </p:cNvSpPr>
          <p:nvPr>
            <p:ph type="body" idx="1"/>
          </p:nvPr>
        </p:nvSpPr>
        <p:spPr>
          <a:xfrm>
            <a:off x="457200" y="1151335"/>
            <a:ext cx="4040188" cy="479822"/>
          </a:xfrm>
          <a:prstGeom prst="rect">
            <a:avLst/>
          </a:prstGeom>
          <a:noFill/>
          <a:ln>
            <a:noFill/>
          </a:ln>
        </p:spPr>
        <p:txBody>
          <a:bodyPr spcFirstLastPara="1" wrap="square" lIns="91425" tIns="45700" rIns="91425" bIns="45700" anchor="b" anchorCtr="0">
            <a:noAutofit/>
          </a:bodyPr>
          <a:lstStyle>
            <a:lvl1pPr marL="457200" lvl="0" indent="-228600" algn="l">
              <a:spcBef>
                <a:spcPts val="480"/>
              </a:spcBef>
              <a:spcAft>
                <a:spcPts val="0"/>
              </a:spcAft>
              <a:buClr>
                <a:schemeClr val="dk1"/>
              </a:buClr>
              <a:buSzPts val="2400"/>
              <a:buNone/>
              <a:defRPr sz="2400" b="1"/>
            </a:lvl1pPr>
            <a:lvl2pPr marL="914400" lvl="1" indent="-228600" algn="l">
              <a:spcBef>
                <a:spcPts val="400"/>
              </a:spcBef>
              <a:spcAft>
                <a:spcPts val="0"/>
              </a:spcAft>
              <a:buClr>
                <a:schemeClr val="dk1"/>
              </a:buClr>
              <a:buSzPts val="2000"/>
              <a:buNone/>
              <a:defRPr sz="2000" b="1"/>
            </a:lvl2pPr>
            <a:lvl3pPr marL="1371600" lvl="2" indent="-228600" algn="l">
              <a:spcBef>
                <a:spcPts val="360"/>
              </a:spcBef>
              <a:spcAft>
                <a:spcPts val="0"/>
              </a:spcAft>
              <a:buClr>
                <a:schemeClr val="dk1"/>
              </a:buClr>
              <a:buSzPts val="1800"/>
              <a:buNone/>
              <a:defRPr sz="1800" b="1"/>
            </a:lvl3pPr>
            <a:lvl4pPr marL="1828800" lvl="3" indent="-228600" algn="l">
              <a:spcBef>
                <a:spcPts val="320"/>
              </a:spcBef>
              <a:spcAft>
                <a:spcPts val="0"/>
              </a:spcAft>
              <a:buClr>
                <a:schemeClr val="dk1"/>
              </a:buClr>
              <a:buSzPts val="1600"/>
              <a:buNone/>
              <a:defRPr sz="1600" b="1"/>
            </a:lvl4pPr>
            <a:lvl5pPr marL="2286000" lvl="4" indent="-228600" algn="l">
              <a:spcBef>
                <a:spcPts val="320"/>
              </a:spcBef>
              <a:spcAft>
                <a:spcPts val="0"/>
              </a:spcAft>
              <a:buClr>
                <a:schemeClr val="dk1"/>
              </a:buClr>
              <a:buSzPts val="1600"/>
              <a:buNone/>
              <a:defRPr sz="1600" b="1"/>
            </a:lvl5pPr>
            <a:lvl6pPr marL="2743200" lvl="5" indent="-228600" algn="l">
              <a:spcBef>
                <a:spcPts val="320"/>
              </a:spcBef>
              <a:spcAft>
                <a:spcPts val="0"/>
              </a:spcAft>
              <a:buClr>
                <a:schemeClr val="dk1"/>
              </a:buClr>
              <a:buSzPts val="1600"/>
              <a:buNone/>
              <a:defRPr sz="1600" b="1"/>
            </a:lvl6pPr>
            <a:lvl7pPr marL="3200400" lvl="6" indent="-228600" algn="l">
              <a:spcBef>
                <a:spcPts val="320"/>
              </a:spcBef>
              <a:spcAft>
                <a:spcPts val="0"/>
              </a:spcAft>
              <a:buClr>
                <a:schemeClr val="dk1"/>
              </a:buClr>
              <a:buSzPts val="1600"/>
              <a:buNone/>
              <a:defRPr sz="1600" b="1"/>
            </a:lvl7pPr>
            <a:lvl8pPr marL="3657600" lvl="7" indent="-228600" algn="l">
              <a:spcBef>
                <a:spcPts val="320"/>
              </a:spcBef>
              <a:spcAft>
                <a:spcPts val="0"/>
              </a:spcAft>
              <a:buClr>
                <a:schemeClr val="dk1"/>
              </a:buClr>
              <a:buSzPts val="1600"/>
              <a:buNone/>
              <a:defRPr sz="1600" b="1"/>
            </a:lvl8pPr>
            <a:lvl9pPr marL="4114800" lvl="8" indent="-228600" algn="l">
              <a:spcBef>
                <a:spcPts val="320"/>
              </a:spcBef>
              <a:spcAft>
                <a:spcPts val="0"/>
              </a:spcAft>
              <a:buClr>
                <a:schemeClr val="dk1"/>
              </a:buClr>
              <a:buSzPts val="1600"/>
              <a:buNone/>
              <a:defRPr sz="1600" b="1"/>
            </a:lvl9pPr>
          </a:lstStyle>
          <a:p>
            <a:endParaRPr/>
          </a:p>
        </p:txBody>
      </p:sp>
      <p:sp>
        <p:nvSpPr>
          <p:cNvPr id="52" name="Google Shape;52;p8"/>
          <p:cNvSpPr txBox="1">
            <a:spLocks noGrp="1"/>
          </p:cNvSpPr>
          <p:nvPr>
            <p:ph type="body" idx="2"/>
          </p:nvPr>
        </p:nvSpPr>
        <p:spPr>
          <a:xfrm>
            <a:off x="457200" y="1631156"/>
            <a:ext cx="4040188" cy="2963466"/>
          </a:xfrm>
          <a:prstGeom prst="rect">
            <a:avLst/>
          </a:prstGeom>
          <a:noFill/>
          <a:ln>
            <a:noFill/>
          </a:ln>
        </p:spPr>
        <p:txBody>
          <a:bodyPr spcFirstLastPara="1" wrap="square" lIns="91425" tIns="45700" rIns="91425" bIns="45700" anchor="t" anchorCtr="0">
            <a:noAutofit/>
          </a:bodyPr>
          <a:lstStyle>
            <a:lvl1pPr marL="457200" lvl="0" indent="-381000" algn="l">
              <a:spcBef>
                <a:spcPts val="480"/>
              </a:spcBef>
              <a:spcAft>
                <a:spcPts val="0"/>
              </a:spcAft>
              <a:buClr>
                <a:schemeClr val="dk1"/>
              </a:buClr>
              <a:buSzPts val="2400"/>
              <a:buChar char="•"/>
              <a:defRPr sz="2400"/>
            </a:lvl1pPr>
            <a:lvl2pPr marL="914400" lvl="1" indent="-355600" algn="l">
              <a:spcBef>
                <a:spcPts val="400"/>
              </a:spcBef>
              <a:spcAft>
                <a:spcPts val="0"/>
              </a:spcAft>
              <a:buClr>
                <a:schemeClr val="dk1"/>
              </a:buClr>
              <a:buSzPts val="2000"/>
              <a:buChar char="–"/>
              <a:defRPr sz="2000"/>
            </a:lvl2pPr>
            <a:lvl3pPr marL="1371600" lvl="2" indent="-342900" algn="l">
              <a:spcBef>
                <a:spcPts val="360"/>
              </a:spcBef>
              <a:spcAft>
                <a:spcPts val="0"/>
              </a:spcAft>
              <a:buClr>
                <a:schemeClr val="dk1"/>
              </a:buClr>
              <a:buSzPts val="1800"/>
              <a:buChar char="•"/>
              <a:defRPr sz="1800"/>
            </a:lvl3pPr>
            <a:lvl4pPr marL="1828800" lvl="3" indent="-330200" algn="l">
              <a:spcBef>
                <a:spcPts val="320"/>
              </a:spcBef>
              <a:spcAft>
                <a:spcPts val="0"/>
              </a:spcAft>
              <a:buClr>
                <a:schemeClr val="dk1"/>
              </a:buClr>
              <a:buSzPts val="1600"/>
              <a:buChar char="–"/>
              <a:defRPr sz="1600"/>
            </a:lvl4pPr>
            <a:lvl5pPr marL="2286000" lvl="4" indent="-330200" algn="l">
              <a:spcBef>
                <a:spcPts val="320"/>
              </a:spcBef>
              <a:spcAft>
                <a:spcPts val="0"/>
              </a:spcAft>
              <a:buClr>
                <a:schemeClr val="dk1"/>
              </a:buClr>
              <a:buSzPts val="1600"/>
              <a:buChar char="»"/>
              <a:defRPr sz="1600"/>
            </a:lvl5pPr>
            <a:lvl6pPr marL="2743200" lvl="5" indent="-330200" algn="l">
              <a:spcBef>
                <a:spcPts val="320"/>
              </a:spcBef>
              <a:spcAft>
                <a:spcPts val="0"/>
              </a:spcAft>
              <a:buClr>
                <a:schemeClr val="dk1"/>
              </a:buClr>
              <a:buSzPts val="1600"/>
              <a:buChar char="•"/>
              <a:defRPr sz="1600"/>
            </a:lvl6pPr>
            <a:lvl7pPr marL="3200400" lvl="6" indent="-330200" algn="l">
              <a:spcBef>
                <a:spcPts val="320"/>
              </a:spcBef>
              <a:spcAft>
                <a:spcPts val="0"/>
              </a:spcAft>
              <a:buClr>
                <a:schemeClr val="dk1"/>
              </a:buClr>
              <a:buSzPts val="1600"/>
              <a:buChar char="•"/>
              <a:defRPr sz="1600"/>
            </a:lvl7pPr>
            <a:lvl8pPr marL="3657600" lvl="7" indent="-330200" algn="l">
              <a:spcBef>
                <a:spcPts val="320"/>
              </a:spcBef>
              <a:spcAft>
                <a:spcPts val="0"/>
              </a:spcAft>
              <a:buClr>
                <a:schemeClr val="dk1"/>
              </a:buClr>
              <a:buSzPts val="1600"/>
              <a:buChar char="•"/>
              <a:defRPr sz="1600"/>
            </a:lvl8pPr>
            <a:lvl9pPr marL="4114800" lvl="8" indent="-330200" algn="l">
              <a:spcBef>
                <a:spcPts val="320"/>
              </a:spcBef>
              <a:spcAft>
                <a:spcPts val="0"/>
              </a:spcAft>
              <a:buClr>
                <a:schemeClr val="dk1"/>
              </a:buClr>
              <a:buSzPts val="1600"/>
              <a:buChar char="•"/>
              <a:defRPr sz="1600"/>
            </a:lvl9pPr>
          </a:lstStyle>
          <a:p>
            <a:endParaRPr/>
          </a:p>
        </p:txBody>
      </p:sp>
      <p:sp>
        <p:nvSpPr>
          <p:cNvPr id="53" name="Google Shape;53;p8"/>
          <p:cNvSpPr txBox="1">
            <a:spLocks noGrp="1"/>
          </p:cNvSpPr>
          <p:nvPr>
            <p:ph type="body" idx="3"/>
          </p:nvPr>
        </p:nvSpPr>
        <p:spPr>
          <a:xfrm>
            <a:off x="4645026" y="1151335"/>
            <a:ext cx="4041775" cy="479822"/>
          </a:xfrm>
          <a:prstGeom prst="rect">
            <a:avLst/>
          </a:prstGeom>
          <a:noFill/>
          <a:ln>
            <a:noFill/>
          </a:ln>
        </p:spPr>
        <p:txBody>
          <a:bodyPr spcFirstLastPara="1" wrap="square" lIns="91425" tIns="45700" rIns="91425" bIns="45700" anchor="b" anchorCtr="0">
            <a:noAutofit/>
          </a:bodyPr>
          <a:lstStyle>
            <a:lvl1pPr marL="457200" lvl="0" indent="-228600" algn="l">
              <a:spcBef>
                <a:spcPts val="480"/>
              </a:spcBef>
              <a:spcAft>
                <a:spcPts val="0"/>
              </a:spcAft>
              <a:buClr>
                <a:schemeClr val="dk1"/>
              </a:buClr>
              <a:buSzPts val="2400"/>
              <a:buNone/>
              <a:defRPr sz="2400" b="1"/>
            </a:lvl1pPr>
            <a:lvl2pPr marL="914400" lvl="1" indent="-228600" algn="l">
              <a:spcBef>
                <a:spcPts val="400"/>
              </a:spcBef>
              <a:spcAft>
                <a:spcPts val="0"/>
              </a:spcAft>
              <a:buClr>
                <a:schemeClr val="dk1"/>
              </a:buClr>
              <a:buSzPts val="2000"/>
              <a:buNone/>
              <a:defRPr sz="2000" b="1"/>
            </a:lvl2pPr>
            <a:lvl3pPr marL="1371600" lvl="2" indent="-228600" algn="l">
              <a:spcBef>
                <a:spcPts val="360"/>
              </a:spcBef>
              <a:spcAft>
                <a:spcPts val="0"/>
              </a:spcAft>
              <a:buClr>
                <a:schemeClr val="dk1"/>
              </a:buClr>
              <a:buSzPts val="1800"/>
              <a:buNone/>
              <a:defRPr sz="1800" b="1"/>
            </a:lvl3pPr>
            <a:lvl4pPr marL="1828800" lvl="3" indent="-228600" algn="l">
              <a:spcBef>
                <a:spcPts val="320"/>
              </a:spcBef>
              <a:spcAft>
                <a:spcPts val="0"/>
              </a:spcAft>
              <a:buClr>
                <a:schemeClr val="dk1"/>
              </a:buClr>
              <a:buSzPts val="1600"/>
              <a:buNone/>
              <a:defRPr sz="1600" b="1"/>
            </a:lvl4pPr>
            <a:lvl5pPr marL="2286000" lvl="4" indent="-228600" algn="l">
              <a:spcBef>
                <a:spcPts val="320"/>
              </a:spcBef>
              <a:spcAft>
                <a:spcPts val="0"/>
              </a:spcAft>
              <a:buClr>
                <a:schemeClr val="dk1"/>
              </a:buClr>
              <a:buSzPts val="1600"/>
              <a:buNone/>
              <a:defRPr sz="1600" b="1"/>
            </a:lvl5pPr>
            <a:lvl6pPr marL="2743200" lvl="5" indent="-228600" algn="l">
              <a:spcBef>
                <a:spcPts val="320"/>
              </a:spcBef>
              <a:spcAft>
                <a:spcPts val="0"/>
              </a:spcAft>
              <a:buClr>
                <a:schemeClr val="dk1"/>
              </a:buClr>
              <a:buSzPts val="1600"/>
              <a:buNone/>
              <a:defRPr sz="1600" b="1"/>
            </a:lvl6pPr>
            <a:lvl7pPr marL="3200400" lvl="6" indent="-228600" algn="l">
              <a:spcBef>
                <a:spcPts val="320"/>
              </a:spcBef>
              <a:spcAft>
                <a:spcPts val="0"/>
              </a:spcAft>
              <a:buClr>
                <a:schemeClr val="dk1"/>
              </a:buClr>
              <a:buSzPts val="1600"/>
              <a:buNone/>
              <a:defRPr sz="1600" b="1"/>
            </a:lvl7pPr>
            <a:lvl8pPr marL="3657600" lvl="7" indent="-228600" algn="l">
              <a:spcBef>
                <a:spcPts val="320"/>
              </a:spcBef>
              <a:spcAft>
                <a:spcPts val="0"/>
              </a:spcAft>
              <a:buClr>
                <a:schemeClr val="dk1"/>
              </a:buClr>
              <a:buSzPts val="1600"/>
              <a:buNone/>
              <a:defRPr sz="1600" b="1"/>
            </a:lvl8pPr>
            <a:lvl9pPr marL="4114800" lvl="8" indent="-228600" algn="l">
              <a:spcBef>
                <a:spcPts val="320"/>
              </a:spcBef>
              <a:spcAft>
                <a:spcPts val="0"/>
              </a:spcAft>
              <a:buClr>
                <a:schemeClr val="dk1"/>
              </a:buClr>
              <a:buSzPts val="1600"/>
              <a:buNone/>
              <a:defRPr sz="1600" b="1"/>
            </a:lvl9pPr>
          </a:lstStyle>
          <a:p>
            <a:endParaRPr/>
          </a:p>
        </p:txBody>
      </p:sp>
      <p:sp>
        <p:nvSpPr>
          <p:cNvPr id="54" name="Google Shape;54;p8"/>
          <p:cNvSpPr txBox="1">
            <a:spLocks noGrp="1"/>
          </p:cNvSpPr>
          <p:nvPr>
            <p:ph type="body" idx="4"/>
          </p:nvPr>
        </p:nvSpPr>
        <p:spPr>
          <a:xfrm>
            <a:off x="4645026" y="1631156"/>
            <a:ext cx="4041775" cy="2963466"/>
          </a:xfrm>
          <a:prstGeom prst="rect">
            <a:avLst/>
          </a:prstGeom>
          <a:noFill/>
          <a:ln>
            <a:noFill/>
          </a:ln>
        </p:spPr>
        <p:txBody>
          <a:bodyPr spcFirstLastPara="1" wrap="square" lIns="91425" tIns="45700" rIns="91425" bIns="45700" anchor="t" anchorCtr="0">
            <a:noAutofit/>
          </a:bodyPr>
          <a:lstStyle>
            <a:lvl1pPr marL="457200" lvl="0" indent="-381000" algn="l">
              <a:spcBef>
                <a:spcPts val="480"/>
              </a:spcBef>
              <a:spcAft>
                <a:spcPts val="0"/>
              </a:spcAft>
              <a:buClr>
                <a:schemeClr val="dk1"/>
              </a:buClr>
              <a:buSzPts val="2400"/>
              <a:buChar char="•"/>
              <a:defRPr sz="2400"/>
            </a:lvl1pPr>
            <a:lvl2pPr marL="914400" lvl="1" indent="-355600" algn="l">
              <a:spcBef>
                <a:spcPts val="400"/>
              </a:spcBef>
              <a:spcAft>
                <a:spcPts val="0"/>
              </a:spcAft>
              <a:buClr>
                <a:schemeClr val="dk1"/>
              </a:buClr>
              <a:buSzPts val="2000"/>
              <a:buChar char="–"/>
              <a:defRPr sz="2000"/>
            </a:lvl2pPr>
            <a:lvl3pPr marL="1371600" lvl="2" indent="-342900" algn="l">
              <a:spcBef>
                <a:spcPts val="360"/>
              </a:spcBef>
              <a:spcAft>
                <a:spcPts val="0"/>
              </a:spcAft>
              <a:buClr>
                <a:schemeClr val="dk1"/>
              </a:buClr>
              <a:buSzPts val="1800"/>
              <a:buChar char="•"/>
              <a:defRPr sz="1800"/>
            </a:lvl3pPr>
            <a:lvl4pPr marL="1828800" lvl="3" indent="-330200" algn="l">
              <a:spcBef>
                <a:spcPts val="320"/>
              </a:spcBef>
              <a:spcAft>
                <a:spcPts val="0"/>
              </a:spcAft>
              <a:buClr>
                <a:schemeClr val="dk1"/>
              </a:buClr>
              <a:buSzPts val="1600"/>
              <a:buChar char="–"/>
              <a:defRPr sz="1600"/>
            </a:lvl4pPr>
            <a:lvl5pPr marL="2286000" lvl="4" indent="-330200" algn="l">
              <a:spcBef>
                <a:spcPts val="320"/>
              </a:spcBef>
              <a:spcAft>
                <a:spcPts val="0"/>
              </a:spcAft>
              <a:buClr>
                <a:schemeClr val="dk1"/>
              </a:buClr>
              <a:buSzPts val="1600"/>
              <a:buChar char="»"/>
              <a:defRPr sz="1600"/>
            </a:lvl5pPr>
            <a:lvl6pPr marL="2743200" lvl="5" indent="-330200" algn="l">
              <a:spcBef>
                <a:spcPts val="320"/>
              </a:spcBef>
              <a:spcAft>
                <a:spcPts val="0"/>
              </a:spcAft>
              <a:buClr>
                <a:schemeClr val="dk1"/>
              </a:buClr>
              <a:buSzPts val="1600"/>
              <a:buChar char="•"/>
              <a:defRPr sz="1600"/>
            </a:lvl6pPr>
            <a:lvl7pPr marL="3200400" lvl="6" indent="-330200" algn="l">
              <a:spcBef>
                <a:spcPts val="320"/>
              </a:spcBef>
              <a:spcAft>
                <a:spcPts val="0"/>
              </a:spcAft>
              <a:buClr>
                <a:schemeClr val="dk1"/>
              </a:buClr>
              <a:buSzPts val="1600"/>
              <a:buChar char="•"/>
              <a:defRPr sz="1600"/>
            </a:lvl7pPr>
            <a:lvl8pPr marL="3657600" lvl="7" indent="-330200" algn="l">
              <a:spcBef>
                <a:spcPts val="320"/>
              </a:spcBef>
              <a:spcAft>
                <a:spcPts val="0"/>
              </a:spcAft>
              <a:buClr>
                <a:schemeClr val="dk1"/>
              </a:buClr>
              <a:buSzPts val="1600"/>
              <a:buChar char="•"/>
              <a:defRPr sz="1600"/>
            </a:lvl8pPr>
            <a:lvl9pPr marL="4114800" lvl="8" indent="-330200" algn="l">
              <a:spcBef>
                <a:spcPts val="320"/>
              </a:spcBef>
              <a:spcAft>
                <a:spcPts val="0"/>
              </a:spcAft>
              <a:buClr>
                <a:schemeClr val="dk1"/>
              </a:buClr>
              <a:buSzPts val="1600"/>
              <a:buChar char="•"/>
              <a:defRPr sz="1600"/>
            </a:lvl9pPr>
          </a:lstStyle>
          <a:p>
            <a:endParaRPr/>
          </a:p>
        </p:txBody>
      </p:sp>
      <p:sp>
        <p:nvSpPr>
          <p:cNvPr id="55" name="Google Shape;55;p8"/>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6" name="Google Shape;56;p8"/>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7" name="Google Shape;57;p8"/>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
        <p:nvSpPr>
          <p:cNvPr id="58" name="Google Shape;58;p8"/>
          <p:cNvSpPr/>
          <p:nvPr/>
        </p:nvSpPr>
        <p:spPr>
          <a:xfrm>
            <a:off x="7238930" y="4781492"/>
            <a:ext cx="775136" cy="24622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tr-TR" sz="100">
                <a:solidFill>
                  <a:srgbClr val="FFFFFF"/>
                </a:solidFill>
                <a:latin typeface="Calibri"/>
                <a:ea typeface="Calibri"/>
                <a:cs typeface="Calibri"/>
                <a:sym typeface="Calibri"/>
              </a:rPr>
              <a:t>PPT模板下载：www.1ppt.com/moban/     行业PPT模板：www.1ppt.com/hangye/ </a:t>
            </a:r>
            <a:endParaRPr/>
          </a:p>
          <a:p>
            <a:pPr marL="0" marR="0" lvl="0" indent="0" algn="l" rtl="0">
              <a:spcBef>
                <a:spcPts val="0"/>
              </a:spcBef>
              <a:spcAft>
                <a:spcPts val="0"/>
              </a:spcAft>
              <a:buNone/>
            </a:pPr>
            <a:r>
              <a:rPr lang="tr-TR" sz="100">
                <a:solidFill>
                  <a:srgbClr val="FFFFFF"/>
                </a:solidFill>
                <a:latin typeface="Calibri"/>
                <a:ea typeface="Calibri"/>
                <a:cs typeface="Calibri"/>
                <a:sym typeface="Calibri"/>
              </a:rPr>
              <a:t>节日PPT模板：www.1ppt.com/jieri/           PPT素材下载：www.1ppt.com/sucai/</a:t>
            </a:r>
            <a:endParaRPr/>
          </a:p>
          <a:p>
            <a:pPr marL="0" marR="0" lvl="0" indent="0" algn="l" rtl="0">
              <a:spcBef>
                <a:spcPts val="0"/>
              </a:spcBef>
              <a:spcAft>
                <a:spcPts val="0"/>
              </a:spcAft>
              <a:buNone/>
            </a:pPr>
            <a:r>
              <a:rPr lang="tr-TR" sz="100">
                <a:solidFill>
                  <a:srgbClr val="FFFFFF"/>
                </a:solidFill>
                <a:latin typeface="Calibri"/>
                <a:ea typeface="Calibri"/>
                <a:cs typeface="Calibri"/>
                <a:sym typeface="Calibri"/>
              </a:rPr>
              <a:t>PPT背景图片：www.1ppt.com/beijing/      PPT图表下载：www.1ppt.com/tubiao/      </a:t>
            </a:r>
            <a:endParaRPr/>
          </a:p>
          <a:p>
            <a:pPr marL="0" marR="0" lvl="0" indent="0" algn="l" rtl="0">
              <a:spcBef>
                <a:spcPts val="0"/>
              </a:spcBef>
              <a:spcAft>
                <a:spcPts val="0"/>
              </a:spcAft>
              <a:buNone/>
            </a:pPr>
            <a:r>
              <a:rPr lang="tr-TR" sz="100">
                <a:solidFill>
                  <a:srgbClr val="FFFFFF"/>
                </a:solidFill>
                <a:latin typeface="Calibri"/>
                <a:ea typeface="Calibri"/>
                <a:cs typeface="Calibri"/>
                <a:sym typeface="Calibri"/>
              </a:rPr>
              <a:t>优秀PPT下载：www.1ppt.com/xiazai/        PPT教程： www.1ppt.com/powerpoint/      </a:t>
            </a:r>
            <a:endParaRPr/>
          </a:p>
          <a:p>
            <a:pPr marL="0" marR="0" lvl="0" indent="0" algn="l" rtl="0">
              <a:spcBef>
                <a:spcPts val="0"/>
              </a:spcBef>
              <a:spcAft>
                <a:spcPts val="0"/>
              </a:spcAft>
              <a:buNone/>
            </a:pPr>
            <a:r>
              <a:rPr lang="tr-TR" sz="100">
                <a:solidFill>
                  <a:srgbClr val="FFFFFF"/>
                </a:solidFill>
                <a:latin typeface="Calibri"/>
                <a:ea typeface="Calibri"/>
                <a:cs typeface="Calibri"/>
                <a:sym typeface="Calibri"/>
              </a:rPr>
              <a:t>Word教程： www.1ppt.com/word/              Excel教程：www.1ppt.com/excel/  </a:t>
            </a:r>
            <a:endParaRPr/>
          </a:p>
          <a:p>
            <a:pPr marL="0" marR="0" lvl="0" indent="0" algn="l" rtl="0">
              <a:spcBef>
                <a:spcPts val="0"/>
              </a:spcBef>
              <a:spcAft>
                <a:spcPts val="0"/>
              </a:spcAft>
              <a:buNone/>
            </a:pPr>
            <a:r>
              <a:rPr lang="tr-TR" sz="100">
                <a:solidFill>
                  <a:srgbClr val="FFFFFF"/>
                </a:solidFill>
                <a:latin typeface="Calibri"/>
                <a:ea typeface="Calibri"/>
                <a:cs typeface="Calibri"/>
                <a:sym typeface="Calibri"/>
              </a:rPr>
              <a:t>资料下载：www.1ppt.com/ziliao/                PPT课件下载：www.1ppt.com/kejian/ </a:t>
            </a:r>
            <a:endParaRPr/>
          </a:p>
          <a:p>
            <a:pPr marL="0" marR="0" lvl="0" indent="0" algn="l" rtl="0">
              <a:spcBef>
                <a:spcPts val="0"/>
              </a:spcBef>
              <a:spcAft>
                <a:spcPts val="0"/>
              </a:spcAft>
              <a:buNone/>
            </a:pPr>
            <a:r>
              <a:rPr lang="tr-TR" sz="100">
                <a:solidFill>
                  <a:srgbClr val="FFFFFF"/>
                </a:solidFill>
                <a:latin typeface="Calibri"/>
                <a:ea typeface="Calibri"/>
                <a:cs typeface="Calibri"/>
                <a:sym typeface="Calibri"/>
              </a:rPr>
              <a:t>范文下载：www.1ppt.com/fanwen/             试卷下载：www.1ppt.com/shiti/  </a:t>
            </a:r>
            <a:endParaRPr/>
          </a:p>
          <a:p>
            <a:pPr marL="0" marR="0" lvl="0" indent="0" algn="l" rtl="0">
              <a:spcBef>
                <a:spcPts val="0"/>
              </a:spcBef>
              <a:spcAft>
                <a:spcPts val="0"/>
              </a:spcAft>
              <a:buNone/>
            </a:pPr>
            <a:r>
              <a:rPr lang="tr-TR" sz="100">
                <a:solidFill>
                  <a:srgbClr val="FFFFFF"/>
                </a:solidFill>
                <a:latin typeface="Calibri"/>
                <a:ea typeface="Calibri"/>
                <a:cs typeface="Calibri"/>
                <a:sym typeface="Calibri"/>
              </a:rPr>
              <a:t>教案下载：www.1ppt.com/jiaoan/        </a:t>
            </a:r>
            <a:endParaRPr/>
          </a:p>
          <a:p>
            <a:pPr marL="0" marR="0" lvl="0" indent="0" algn="l" rtl="0">
              <a:spcBef>
                <a:spcPts val="0"/>
              </a:spcBef>
              <a:spcAft>
                <a:spcPts val="0"/>
              </a:spcAft>
              <a:buNone/>
            </a:pPr>
            <a:r>
              <a:rPr lang="tr-TR" sz="100">
                <a:solidFill>
                  <a:srgbClr val="FFFFFF"/>
                </a:solidFill>
                <a:latin typeface="Calibri"/>
                <a:ea typeface="Calibri"/>
                <a:cs typeface="Calibri"/>
                <a:sym typeface="Calibri"/>
              </a:rPr>
              <a:t>字体下载：www.1ppt.com/ziti/</a:t>
            </a:r>
            <a:endParaRPr/>
          </a:p>
          <a:p>
            <a:pPr marL="0" marR="0" lvl="0" indent="0" algn="l" rtl="0">
              <a:spcBef>
                <a:spcPts val="0"/>
              </a:spcBef>
              <a:spcAft>
                <a:spcPts val="0"/>
              </a:spcAft>
              <a:buNone/>
            </a:pPr>
            <a:r>
              <a:rPr lang="tr-TR" sz="100">
                <a:solidFill>
                  <a:srgbClr val="FFFFFF"/>
                </a:solidFill>
                <a:latin typeface="Calibri"/>
                <a:ea typeface="Calibri"/>
                <a:cs typeface="Calibri"/>
                <a:sym typeface="Calibri"/>
              </a:rPr>
              <a:t> </a:t>
            </a:r>
            <a:endParaRPr sz="100">
              <a:solidFill>
                <a:srgbClr val="FFFFFF"/>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lide 8" type="objTx">
  <p:cSld name="OBJECT_WITH_CAPTION_TEXT">
    <p:spTree>
      <p:nvGrpSpPr>
        <p:cNvPr id="1" name="Shape 59"/>
        <p:cNvGrpSpPr/>
        <p:nvPr/>
      </p:nvGrpSpPr>
      <p:grpSpPr>
        <a:xfrm>
          <a:off x="0" y="0"/>
          <a:ext cx="0" cy="0"/>
          <a:chOff x="0" y="0"/>
          <a:chExt cx="0" cy="0"/>
        </a:xfrm>
      </p:grpSpPr>
      <p:sp>
        <p:nvSpPr>
          <p:cNvPr id="60" name="Google Shape;60;p9"/>
          <p:cNvSpPr txBox="1">
            <a:spLocks noGrp="1"/>
          </p:cNvSpPr>
          <p:nvPr>
            <p:ph type="title"/>
          </p:nvPr>
        </p:nvSpPr>
        <p:spPr>
          <a:xfrm>
            <a:off x="457201" y="204787"/>
            <a:ext cx="3008313" cy="871538"/>
          </a:xfrm>
          <a:prstGeom prst="rect">
            <a:avLst/>
          </a:prstGeom>
          <a:noFill/>
          <a:ln>
            <a:noFill/>
          </a:ln>
        </p:spPr>
        <p:txBody>
          <a:bodyPr spcFirstLastPara="1" wrap="square" lIns="91425" tIns="45700" rIns="91425" bIns="45700" anchor="b" anchorCtr="0">
            <a:noAutofit/>
          </a:bodyPr>
          <a:lstStyle>
            <a:lvl1pPr lvl="0" algn="l">
              <a:spcBef>
                <a:spcPts val="0"/>
              </a:spcBef>
              <a:spcAft>
                <a:spcPts val="0"/>
              </a:spcAft>
              <a:buClr>
                <a:schemeClr val="dk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1" name="Google Shape;61;p9"/>
          <p:cNvSpPr txBox="1">
            <a:spLocks noGrp="1"/>
          </p:cNvSpPr>
          <p:nvPr>
            <p:ph type="body" idx="1"/>
          </p:nvPr>
        </p:nvSpPr>
        <p:spPr>
          <a:xfrm>
            <a:off x="3575050" y="204788"/>
            <a:ext cx="5111750" cy="4389835"/>
          </a:xfrm>
          <a:prstGeom prst="rect">
            <a:avLst/>
          </a:prstGeom>
          <a:noFill/>
          <a:ln>
            <a:noFill/>
          </a:ln>
        </p:spPr>
        <p:txBody>
          <a:bodyPr spcFirstLastPara="1" wrap="square" lIns="91425" tIns="45700" rIns="91425" bIns="45700" anchor="t" anchorCtr="0">
            <a:noAutofit/>
          </a:bodyPr>
          <a:lstStyle>
            <a:lvl1pPr marL="457200" lvl="0" indent="-431800" algn="l">
              <a:spcBef>
                <a:spcPts val="640"/>
              </a:spcBef>
              <a:spcAft>
                <a:spcPts val="0"/>
              </a:spcAft>
              <a:buClr>
                <a:schemeClr val="dk1"/>
              </a:buClr>
              <a:buSzPts val="3200"/>
              <a:buChar char="•"/>
              <a:defRPr sz="3200"/>
            </a:lvl1pPr>
            <a:lvl2pPr marL="914400" lvl="1" indent="-406400" algn="l">
              <a:spcBef>
                <a:spcPts val="560"/>
              </a:spcBef>
              <a:spcAft>
                <a:spcPts val="0"/>
              </a:spcAft>
              <a:buClr>
                <a:schemeClr val="dk1"/>
              </a:buClr>
              <a:buSzPts val="2800"/>
              <a:buChar char="–"/>
              <a:defRPr sz="2800"/>
            </a:lvl2pPr>
            <a:lvl3pPr marL="1371600" lvl="2" indent="-381000" algn="l">
              <a:spcBef>
                <a:spcPts val="480"/>
              </a:spcBef>
              <a:spcAft>
                <a:spcPts val="0"/>
              </a:spcAft>
              <a:buClr>
                <a:schemeClr val="dk1"/>
              </a:buClr>
              <a:buSzPts val="2400"/>
              <a:buChar char="•"/>
              <a:defRPr sz="2400"/>
            </a:lvl3pPr>
            <a:lvl4pPr marL="1828800" lvl="3" indent="-355600" algn="l">
              <a:spcBef>
                <a:spcPts val="400"/>
              </a:spcBef>
              <a:spcAft>
                <a:spcPts val="0"/>
              </a:spcAft>
              <a:buClr>
                <a:schemeClr val="dk1"/>
              </a:buClr>
              <a:buSzPts val="2000"/>
              <a:buChar char="–"/>
              <a:defRPr sz="2000"/>
            </a:lvl4pPr>
            <a:lvl5pPr marL="2286000" lvl="4" indent="-355600" algn="l">
              <a:spcBef>
                <a:spcPts val="400"/>
              </a:spcBef>
              <a:spcAft>
                <a:spcPts val="0"/>
              </a:spcAft>
              <a:buClr>
                <a:schemeClr val="dk1"/>
              </a:buClr>
              <a:buSzPts val="2000"/>
              <a:buChar char="»"/>
              <a:defRPr sz="2000"/>
            </a:lvl5pPr>
            <a:lvl6pPr marL="2743200" lvl="5" indent="-355600" algn="l">
              <a:spcBef>
                <a:spcPts val="400"/>
              </a:spcBef>
              <a:spcAft>
                <a:spcPts val="0"/>
              </a:spcAft>
              <a:buClr>
                <a:schemeClr val="dk1"/>
              </a:buClr>
              <a:buSzPts val="2000"/>
              <a:buChar char="•"/>
              <a:defRPr sz="2000"/>
            </a:lvl6pPr>
            <a:lvl7pPr marL="3200400" lvl="6" indent="-355600" algn="l">
              <a:spcBef>
                <a:spcPts val="400"/>
              </a:spcBef>
              <a:spcAft>
                <a:spcPts val="0"/>
              </a:spcAft>
              <a:buClr>
                <a:schemeClr val="dk1"/>
              </a:buClr>
              <a:buSzPts val="2000"/>
              <a:buChar char="•"/>
              <a:defRPr sz="2000"/>
            </a:lvl7pPr>
            <a:lvl8pPr marL="3657600" lvl="7" indent="-355600" algn="l">
              <a:spcBef>
                <a:spcPts val="400"/>
              </a:spcBef>
              <a:spcAft>
                <a:spcPts val="0"/>
              </a:spcAft>
              <a:buClr>
                <a:schemeClr val="dk1"/>
              </a:buClr>
              <a:buSzPts val="2000"/>
              <a:buChar char="•"/>
              <a:defRPr sz="2000"/>
            </a:lvl8pPr>
            <a:lvl9pPr marL="4114800" lvl="8" indent="-355600" algn="l">
              <a:spcBef>
                <a:spcPts val="400"/>
              </a:spcBef>
              <a:spcAft>
                <a:spcPts val="0"/>
              </a:spcAft>
              <a:buClr>
                <a:schemeClr val="dk1"/>
              </a:buClr>
              <a:buSzPts val="2000"/>
              <a:buChar char="•"/>
              <a:defRPr sz="2000"/>
            </a:lvl9pPr>
          </a:lstStyle>
          <a:p>
            <a:endParaRPr/>
          </a:p>
        </p:txBody>
      </p:sp>
      <p:sp>
        <p:nvSpPr>
          <p:cNvPr id="62" name="Google Shape;62;p9"/>
          <p:cNvSpPr txBox="1">
            <a:spLocks noGrp="1"/>
          </p:cNvSpPr>
          <p:nvPr>
            <p:ph type="body" idx="2"/>
          </p:nvPr>
        </p:nvSpPr>
        <p:spPr>
          <a:xfrm>
            <a:off x="457201" y="1076326"/>
            <a:ext cx="3008313" cy="3518297"/>
          </a:xfrm>
          <a:prstGeom prst="rect">
            <a:avLst/>
          </a:prstGeom>
          <a:noFill/>
          <a:ln>
            <a:noFill/>
          </a:ln>
        </p:spPr>
        <p:txBody>
          <a:bodyPr spcFirstLastPara="1" wrap="square" lIns="91425" tIns="45700" rIns="91425" bIns="45700" anchor="t" anchorCtr="0">
            <a:noAutofit/>
          </a:bodyPr>
          <a:lstStyle>
            <a:lvl1pPr marL="457200" lvl="0" indent="-228600" algn="l">
              <a:spcBef>
                <a:spcPts val="280"/>
              </a:spcBef>
              <a:spcAft>
                <a:spcPts val="0"/>
              </a:spcAft>
              <a:buClr>
                <a:schemeClr val="dk1"/>
              </a:buClr>
              <a:buSzPts val="1400"/>
              <a:buNone/>
              <a:defRPr sz="1400"/>
            </a:lvl1pPr>
            <a:lvl2pPr marL="914400" lvl="1" indent="-228600" algn="l">
              <a:spcBef>
                <a:spcPts val="240"/>
              </a:spcBef>
              <a:spcAft>
                <a:spcPts val="0"/>
              </a:spcAft>
              <a:buClr>
                <a:schemeClr val="dk1"/>
              </a:buClr>
              <a:buSzPts val="1200"/>
              <a:buNone/>
              <a:defRPr sz="1200"/>
            </a:lvl2pPr>
            <a:lvl3pPr marL="1371600" lvl="2" indent="-228600" algn="l">
              <a:spcBef>
                <a:spcPts val="200"/>
              </a:spcBef>
              <a:spcAft>
                <a:spcPts val="0"/>
              </a:spcAft>
              <a:buClr>
                <a:schemeClr val="dk1"/>
              </a:buClr>
              <a:buSzPts val="1000"/>
              <a:buNone/>
              <a:defRPr sz="1000"/>
            </a:lvl3pPr>
            <a:lvl4pPr marL="1828800" lvl="3" indent="-228600" algn="l">
              <a:spcBef>
                <a:spcPts val="180"/>
              </a:spcBef>
              <a:spcAft>
                <a:spcPts val="0"/>
              </a:spcAft>
              <a:buClr>
                <a:schemeClr val="dk1"/>
              </a:buClr>
              <a:buSzPts val="900"/>
              <a:buNone/>
              <a:defRPr sz="900"/>
            </a:lvl4pPr>
            <a:lvl5pPr marL="2286000" lvl="4" indent="-228600" algn="l">
              <a:spcBef>
                <a:spcPts val="180"/>
              </a:spcBef>
              <a:spcAft>
                <a:spcPts val="0"/>
              </a:spcAft>
              <a:buClr>
                <a:schemeClr val="dk1"/>
              </a:buClr>
              <a:buSzPts val="900"/>
              <a:buNone/>
              <a:defRPr sz="900"/>
            </a:lvl5pPr>
            <a:lvl6pPr marL="2743200" lvl="5" indent="-228600" algn="l">
              <a:spcBef>
                <a:spcPts val="180"/>
              </a:spcBef>
              <a:spcAft>
                <a:spcPts val="0"/>
              </a:spcAft>
              <a:buClr>
                <a:schemeClr val="dk1"/>
              </a:buClr>
              <a:buSzPts val="900"/>
              <a:buNone/>
              <a:defRPr sz="900"/>
            </a:lvl6pPr>
            <a:lvl7pPr marL="3200400" lvl="6" indent="-228600" algn="l">
              <a:spcBef>
                <a:spcPts val="180"/>
              </a:spcBef>
              <a:spcAft>
                <a:spcPts val="0"/>
              </a:spcAft>
              <a:buClr>
                <a:schemeClr val="dk1"/>
              </a:buClr>
              <a:buSzPts val="900"/>
              <a:buNone/>
              <a:defRPr sz="900"/>
            </a:lvl7pPr>
            <a:lvl8pPr marL="3657600" lvl="7" indent="-228600" algn="l">
              <a:spcBef>
                <a:spcPts val="180"/>
              </a:spcBef>
              <a:spcAft>
                <a:spcPts val="0"/>
              </a:spcAft>
              <a:buClr>
                <a:schemeClr val="dk1"/>
              </a:buClr>
              <a:buSzPts val="900"/>
              <a:buNone/>
              <a:defRPr sz="900"/>
            </a:lvl8pPr>
            <a:lvl9pPr marL="4114800" lvl="8" indent="-228600" algn="l">
              <a:spcBef>
                <a:spcPts val="180"/>
              </a:spcBef>
              <a:spcAft>
                <a:spcPts val="0"/>
              </a:spcAft>
              <a:buClr>
                <a:schemeClr val="dk1"/>
              </a:buClr>
              <a:buSzPts val="900"/>
              <a:buNone/>
              <a:defRPr sz="900"/>
            </a:lvl9pPr>
          </a:lstStyle>
          <a:p>
            <a:endParaRPr/>
          </a:p>
        </p:txBody>
      </p:sp>
      <p:sp>
        <p:nvSpPr>
          <p:cNvPr id="63" name="Google Shape;63;p9"/>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4" name="Google Shape;64;p9"/>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5" name="Google Shape;65;p9"/>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lide 9" type="picTx">
  <p:cSld name="PICTURE_WITH_CAPTION_TEXT">
    <p:spTree>
      <p:nvGrpSpPr>
        <p:cNvPr id="1" name="Shape 66"/>
        <p:cNvGrpSpPr/>
        <p:nvPr/>
      </p:nvGrpSpPr>
      <p:grpSpPr>
        <a:xfrm>
          <a:off x="0" y="0"/>
          <a:ext cx="0" cy="0"/>
          <a:chOff x="0" y="0"/>
          <a:chExt cx="0" cy="0"/>
        </a:xfrm>
      </p:grpSpPr>
      <p:sp>
        <p:nvSpPr>
          <p:cNvPr id="67" name="Google Shape;67;p10"/>
          <p:cNvSpPr txBox="1">
            <a:spLocks noGrp="1"/>
          </p:cNvSpPr>
          <p:nvPr>
            <p:ph type="title"/>
          </p:nvPr>
        </p:nvSpPr>
        <p:spPr>
          <a:xfrm>
            <a:off x="1792288" y="3600450"/>
            <a:ext cx="5486400" cy="425054"/>
          </a:xfrm>
          <a:prstGeom prst="rect">
            <a:avLst/>
          </a:prstGeom>
          <a:noFill/>
          <a:ln>
            <a:noFill/>
          </a:ln>
        </p:spPr>
        <p:txBody>
          <a:bodyPr spcFirstLastPara="1" wrap="square" lIns="91425" tIns="45700" rIns="91425" bIns="45700" anchor="b" anchorCtr="0">
            <a:noAutofit/>
          </a:bodyPr>
          <a:lstStyle>
            <a:lvl1pPr lvl="0" algn="l">
              <a:spcBef>
                <a:spcPts val="0"/>
              </a:spcBef>
              <a:spcAft>
                <a:spcPts val="0"/>
              </a:spcAft>
              <a:buClr>
                <a:schemeClr val="dk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 name="Google Shape;68;p10"/>
          <p:cNvSpPr>
            <a:spLocks noGrp="1"/>
          </p:cNvSpPr>
          <p:nvPr>
            <p:ph type="pic" idx="2"/>
          </p:nvPr>
        </p:nvSpPr>
        <p:spPr>
          <a:xfrm>
            <a:off x="1792288" y="459581"/>
            <a:ext cx="5486400" cy="3086100"/>
          </a:xfrm>
          <a:prstGeom prst="rect">
            <a:avLst/>
          </a:prstGeom>
          <a:noFill/>
          <a:ln>
            <a:noFill/>
          </a:ln>
        </p:spPr>
        <p:txBody>
          <a:bodyPr spcFirstLastPara="1" wrap="square" lIns="91425" tIns="45700" rIns="91425" bIns="45700" anchor="t" anchorCtr="0">
            <a:noAutofit/>
          </a:bodyPr>
          <a:lstStyle>
            <a:lvl1pPr marR="0" lvl="0" algn="l" rtl="0">
              <a:spcBef>
                <a:spcPts val="640"/>
              </a:spcBef>
              <a:spcAft>
                <a:spcPts val="0"/>
              </a:spcAft>
              <a:buClr>
                <a:schemeClr val="dk1"/>
              </a:buClr>
              <a:buSzPts val="3200"/>
              <a:buFont typeface="Arial"/>
              <a:buNone/>
              <a:defRPr sz="3200" b="0" i="0" u="none" strike="noStrike" cap="none">
                <a:solidFill>
                  <a:schemeClr val="dk1"/>
                </a:solidFill>
                <a:latin typeface="Calibri"/>
                <a:ea typeface="Calibri"/>
                <a:cs typeface="Calibri"/>
                <a:sym typeface="Calibri"/>
              </a:defRPr>
            </a:lvl1pPr>
            <a:lvl2pPr marR="0" lvl="1" algn="l" rtl="0">
              <a:spcBef>
                <a:spcPts val="560"/>
              </a:spcBef>
              <a:spcAft>
                <a:spcPts val="0"/>
              </a:spcAft>
              <a:buClr>
                <a:schemeClr val="dk1"/>
              </a:buClr>
              <a:buSzPts val="2800"/>
              <a:buFont typeface="Arial"/>
              <a:buNone/>
              <a:defRPr sz="2800" b="0" i="0" u="none" strike="noStrike" cap="none">
                <a:solidFill>
                  <a:schemeClr val="dk1"/>
                </a:solidFill>
                <a:latin typeface="Calibri"/>
                <a:ea typeface="Calibri"/>
                <a:cs typeface="Calibri"/>
                <a:sym typeface="Calibri"/>
              </a:defRPr>
            </a:lvl2pPr>
            <a:lvl3pPr marR="0" lvl="2" algn="l" rtl="0">
              <a:spcBef>
                <a:spcPts val="48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R="0" lvl="3"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4pPr>
            <a:lvl5pPr marR="0" lvl="4"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5pPr>
            <a:lvl6pPr marR="0" lvl="5"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spcBef>
                <a:spcPts val="4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69" name="Google Shape;69;p10"/>
          <p:cNvSpPr txBox="1">
            <a:spLocks noGrp="1"/>
          </p:cNvSpPr>
          <p:nvPr>
            <p:ph type="body" idx="1"/>
          </p:nvPr>
        </p:nvSpPr>
        <p:spPr>
          <a:xfrm>
            <a:off x="1792288" y="4025503"/>
            <a:ext cx="5486400" cy="603647"/>
          </a:xfrm>
          <a:prstGeom prst="rect">
            <a:avLst/>
          </a:prstGeom>
          <a:noFill/>
          <a:ln>
            <a:noFill/>
          </a:ln>
        </p:spPr>
        <p:txBody>
          <a:bodyPr spcFirstLastPara="1" wrap="square" lIns="91425" tIns="45700" rIns="91425" bIns="45700" anchor="t" anchorCtr="0">
            <a:noAutofit/>
          </a:bodyPr>
          <a:lstStyle>
            <a:lvl1pPr marL="457200" lvl="0" indent="-228600" algn="l">
              <a:spcBef>
                <a:spcPts val="280"/>
              </a:spcBef>
              <a:spcAft>
                <a:spcPts val="0"/>
              </a:spcAft>
              <a:buClr>
                <a:schemeClr val="dk1"/>
              </a:buClr>
              <a:buSzPts val="1400"/>
              <a:buNone/>
              <a:defRPr sz="1400"/>
            </a:lvl1pPr>
            <a:lvl2pPr marL="914400" lvl="1" indent="-228600" algn="l">
              <a:spcBef>
                <a:spcPts val="240"/>
              </a:spcBef>
              <a:spcAft>
                <a:spcPts val="0"/>
              </a:spcAft>
              <a:buClr>
                <a:schemeClr val="dk1"/>
              </a:buClr>
              <a:buSzPts val="1200"/>
              <a:buNone/>
              <a:defRPr sz="1200"/>
            </a:lvl2pPr>
            <a:lvl3pPr marL="1371600" lvl="2" indent="-228600" algn="l">
              <a:spcBef>
                <a:spcPts val="200"/>
              </a:spcBef>
              <a:spcAft>
                <a:spcPts val="0"/>
              </a:spcAft>
              <a:buClr>
                <a:schemeClr val="dk1"/>
              </a:buClr>
              <a:buSzPts val="1000"/>
              <a:buNone/>
              <a:defRPr sz="1000"/>
            </a:lvl3pPr>
            <a:lvl4pPr marL="1828800" lvl="3" indent="-228600" algn="l">
              <a:spcBef>
                <a:spcPts val="180"/>
              </a:spcBef>
              <a:spcAft>
                <a:spcPts val="0"/>
              </a:spcAft>
              <a:buClr>
                <a:schemeClr val="dk1"/>
              </a:buClr>
              <a:buSzPts val="900"/>
              <a:buNone/>
              <a:defRPr sz="900"/>
            </a:lvl4pPr>
            <a:lvl5pPr marL="2286000" lvl="4" indent="-228600" algn="l">
              <a:spcBef>
                <a:spcPts val="180"/>
              </a:spcBef>
              <a:spcAft>
                <a:spcPts val="0"/>
              </a:spcAft>
              <a:buClr>
                <a:schemeClr val="dk1"/>
              </a:buClr>
              <a:buSzPts val="900"/>
              <a:buNone/>
              <a:defRPr sz="900"/>
            </a:lvl5pPr>
            <a:lvl6pPr marL="2743200" lvl="5" indent="-228600" algn="l">
              <a:spcBef>
                <a:spcPts val="180"/>
              </a:spcBef>
              <a:spcAft>
                <a:spcPts val="0"/>
              </a:spcAft>
              <a:buClr>
                <a:schemeClr val="dk1"/>
              </a:buClr>
              <a:buSzPts val="900"/>
              <a:buNone/>
              <a:defRPr sz="900"/>
            </a:lvl6pPr>
            <a:lvl7pPr marL="3200400" lvl="6" indent="-228600" algn="l">
              <a:spcBef>
                <a:spcPts val="180"/>
              </a:spcBef>
              <a:spcAft>
                <a:spcPts val="0"/>
              </a:spcAft>
              <a:buClr>
                <a:schemeClr val="dk1"/>
              </a:buClr>
              <a:buSzPts val="900"/>
              <a:buNone/>
              <a:defRPr sz="900"/>
            </a:lvl7pPr>
            <a:lvl8pPr marL="3657600" lvl="7" indent="-228600" algn="l">
              <a:spcBef>
                <a:spcPts val="180"/>
              </a:spcBef>
              <a:spcAft>
                <a:spcPts val="0"/>
              </a:spcAft>
              <a:buClr>
                <a:schemeClr val="dk1"/>
              </a:buClr>
              <a:buSzPts val="900"/>
              <a:buNone/>
              <a:defRPr sz="900"/>
            </a:lvl8pPr>
            <a:lvl9pPr marL="4114800" lvl="8" indent="-228600" algn="l">
              <a:spcBef>
                <a:spcPts val="180"/>
              </a:spcBef>
              <a:spcAft>
                <a:spcPts val="0"/>
              </a:spcAft>
              <a:buClr>
                <a:schemeClr val="dk1"/>
              </a:buClr>
              <a:buSzPts val="900"/>
              <a:buNone/>
              <a:defRPr sz="900"/>
            </a:lvl9pPr>
          </a:lstStyle>
          <a:p>
            <a:endParaRPr/>
          </a:p>
        </p:txBody>
      </p:sp>
      <p:sp>
        <p:nvSpPr>
          <p:cNvPr id="70" name="Google Shape;70;p10"/>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1" name="Google Shape;71;p10"/>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2" name="Google Shape;72;p10"/>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457200" y="205978"/>
            <a:ext cx="8229600" cy="857250"/>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457200" y="1200151"/>
            <a:ext cx="8229600" cy="3394472"/>
          </a:xfrm>
          <a:prstGeom prst="rect">
            <a:avLst/>
          </a:prstGeom>
          <a:noFill/>
          <a:ln>
            <a:noFill/>
          </a:ln>
        </p:spPr>
        <p:txBody>
          <a:bodyPr spcFirstLastPara="1" wrap="square" lIns="91425" tIns="45700" rIns="91425" bIns="45700" anchor="t" anchorCtr="0">
            <a:noAutofit/>
          </a:bodyPr>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dt" idx="10"/>
          </p:nvPr>
        </p:nvSpPr>
        <p:spPr>
          <a:xfrm>
            <a:off x="457200" y="4767263"/>
            <a:ext cx="2133600" cy="273844"/>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888888"/>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3" name="Google Shape;13;p1"/>
          <p:cNvSpPr txBox="1">
            <a:spLocks noGrp="1"/>
          </p:cNvSpPr>
          <p:nvPr>
            <p:ph type="ftr" idx="11"/>
          </p:nvPr>
        </p:nvSpPr>
        <p:spPr>
          <a:xfrm>
            <a:off x="3124200" y="4767263"/>
            <a:ext cx="2895600" cy="273844"/>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888888"/>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4" name="Google Shape;14;p1"/>
          <p:cNvSpPr txBox="1">
            <a:spLocks noGrp="1"/>
          </p:cNvSpPr>
          <p:nvPr>
            <p:ph type="sldNum" idx="12"/>
          </p:nvPr>
        </p:nvSpPr>
        <p:spPr>
          <a:xfrm>
            <a:off x="6553200" y="4767263"/>
            <a:ext cx="21336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888888"/>
              </a:buClr>
              <a:buSzPts val="1200"/>
              <a:buFont typeface="Calibri"/>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tr-TR"/>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Lst>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7.jp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10.jpg"/></Relationships>
</file>

<file path=ppt/slides/_rels/slide1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2.jp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4.xml"/><Relationship Id="rId1" Type="http://schemas.openxmlformats.org/officeDocument/2006/relationships/slideLayout" Target="../slideLayouts/slideLayout2.xml"/><Relationship Id="rId5" Type="http://schemas.openxmlformats.org/officeDocument/2006/relationships/image" Target="../media/image15.jpg"/><Relationship Id="rId4" Type="http://schemas.openxmlformats.org/officeDocument/2006/relationships/image" Target="../media/image14.jp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7.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5.jp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9"/>
        <p:cNvGrpSpPr/>
        <p:nvPr/>
      </p:nvGrpSpPr>
      <p:grpSpPr>
        <a:xfrm>
          <a:off x="0" y="0"/>
          <a:ext cx="0" cy="0"/>
          <a:chOff x="0" y="0"/>
          <a:chExt cx="0" cy="0"/>
        </a:xfrm>
      </p:grpSpPr>
      <p:pic>
        <p:nvPicPr>
          <p:cNvPr id="90" name="Google Shape;90;p13"/>
          <p:cNvPicPr preferRelativeResize="0"/>
          <p:nvPr/>
        </p:nvPicPr>
        <p:blipFill rotWithShape="1">
          <a:blip r:embed="rId3">
            <a:alphaModFix/>
          </a:blip>
          <a:srcRect/>
          <a:stretch/>
        </p:blipFill>
        <p:spPr>
          <a:xfrm>
            <a:off x="0" y="0"/>
            <a:ext cx="9144000" cy="5162482"/>
          </a:xfrm>
          <a:prstGeom prst="rect">
            <a:avLst/>
          </a:prstGeom>
          <a:noFill/>
          <a:ln>
            <a:noFill/>
          </a:ln>
        </p:spPr>
      </p:pic>
      <p:pic>
        <p:nvPicPr>
          <p:cNvPr id="91" name="Google Shape;91;p13"/>
          <p:cNvPicPr preferRelativeResize="0"/>
          <p:nvPr/>
        </p:nvPicPr>
        <p:blipFill rotWithShape="1">
          <a:blip r:embed="rId4">
            <a:alphaModFix/>
          </a:blip>
          <a:srcRect/>
          <a:stretch/>
        </p:blipFill>
        <p:spPr>
          <a:xfrm>
            <a:off x="28564" y="3333833"/>
            <a:ext cx="9143245" cy="1828649"/>
          </a:xfrm>
          <a:prstGeom prst="rect">
            <a:avLst/>
          </a:prstGeom>
          <a:noFill/>
          <a:ln>
            <a:noFill/>
          </a:ln>
        </p:spPr>
      </p:pic>
      <p:sp>
        <p:nvSpPr>
          <p:cNvPr id="92" name="Google Shape;92;p13"/>
          <p:cNvSpPr txBox="1"/>
          <p:nvPr/>
        </p:nvSpPr>
        <p:spPr>
          <a:xfrm>
            <a:off x="2048333" y="4248157"/>
            <a:ext cx="4662775" cy="566214"/>
          </a:xfrm>
          <a:prstGeom prst="rect">
            <a:avLst/>
          </a:prstGeom>
          <a:noFill/>
          <a:ln>
            <a:noFill/>
          </a:ln>
        </p:spPr>
        <p:txBody>
          <a:bodyPr spcFirstLastPara="1" wrap="square" lIns="91425" tIns="45700" rIns="91425" bIns="45700" anchor="t" anchorCtr="0">
            <a:noAutofit/>
          </a:bodyPr>
          <a:lstStyle/>
          <a:p>
            <a:pPr lvl="0" algn="ctr"/>
            <a:r>
              <a:rPr lang="fa-IR" sz="3200" b="1" dirty="0">
                <a:solidFill>
                  <a:srgbClr val="00B0F0"/>
                </a:solidFill>
                <a:latin typeface="Calibri"/>
                <a:ea typeface="Calibri"/>
                <a:cs typeface="B Nazanin" panose="00000700000000000000" pitchFamily="2" charset="-78"/>
                <a:sym typeface="Calibri"/>
              </a:rPr>
              <a:t>تم: سرویس خودرو</a:t>
            </a:r>
            <a:endParaRPr sz="3200" b="1" i="0" u="none" strike="noStrike" cap="none" dirty="0">
              <a:solidFill>
                <a:srgbClr val="00B0F0"/>
              </a:solidFill>
              <a:latin typeface="Calibri"/>
              <a:ea typeface="Calibri"/>
              <a:cs typeface="B Nazanin" panose="00000700000000000000" pitchFamily="2" charset="-78"/>
              <a:sym typeface="Calibri"/>
            </a:endParaRPr>
          </a:p>
        </p:txBody>
      </p:sp>
      <p:sp>
        <p:nvSpPr>
          <p:cNvPr id="93" name="Google Shape;93;p13"/>
          <p:cNvSpPr txBox="1"/>
          <p:nvPr/>
        </p:nvSpPr>
        <p:spPr>
          <a:xfrm>
            <a:off x="217373" y="3438933"/>
            <a:ext cx="8611129" cy="707886"/>
          </a:xfrm>
          <a:prstGeom prst="rect">
            <a:avLst/>
          </a:prstGeom>
          <a:noFill/>
          <a:ln>
            <a:noFill/>
          </a:ln>
        </p:spPr>
        <p:txBody>
          <a:bodyPr spcFirstLastPara="1" wrap="square" lIns="91425" tIns="45700" rIns="91425" bIns="45700" anchor="t" anchorCtr="0">
            <a:noAutofit/>
          </a:bodyPr>
          <a:lstStyle/>
          <a:p>
            <a:pPr lvl="0" algn="ctr"/>
            <a:r>
              <a:rPr lang="fa-IR" sz="4000" b="1" dirty="0">
                <a:solidFill>
                  <a:schemeClr val="bg1"/>
                </a:solidFill>
                <a:latin typeface="Calibri"/>
                <a:ea typeface="Calibri"/>
                <a:cs typeface="B Nazanin" panose="00000700000000000000" pitchFamily="2" charset="-78"/>
                <a:sym typeface="Calibri"/>
              </a:rPr>
              <a:t>قالب پاورپوینت خودرو</a:t>
            </a:r>
            <a:endParaRPr sz="4000" b="1" i="0" u="none" strike="noStrike" cap="none" dirty="0">
              <a:solidFill>
                <a:schemeClr val="bg1"/>
              </a:solidFill>
              <a:latin typeface="Calibri"/>
              <a:ea typeface="Calibri"/>
              <a:cs typeface="B Nazanin" panose="00000700000000000000" pitchFamily="2" charset="-78"/>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2000"/>
                                        <p:tgtEl>
                                          <p:spTgt spid="90"/>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500"/>
                                        <p:tgtEl>
                                          <p:spTgt spid="91"/>
                                        </p:tgtEl>
                                      </p:cBhvr>
                                    </p:animEffect>
                                  </p:childTnLst>
                                </p:cTn>
                              </p:par>
                            </p:childTnLst>
                          </p:cTn>
                        </p:par>
                        <p:par>
                          <p:cTn id="12" fill="hold">
                            <p:stCondLst>
                              <p:cond delay="2500"/>
                            </p:stCondLst>
                            <p:childTnLst>
                              <p:par>
                                <p:cTn id="13" presetID="2" presetClass="entr" presetSubtype="4" fill="hold" nodeType="afterEffect">
                                  <p:stCondLst>
                                    <p:cond delay="0"/>
                                  </p:stCondLst>
                                  <p:childTnLst>
                                    <p:set>
                                      <p:cBhvr>
                                        <p:cTn id="14" dur="1" fill="hold">
                                          <p:stCondLst>
                                            <p:cond delay="0"/>
                                          </p:stCondLst>
                                        </p:cTn>
                                        <p:tgtEl>
                                          <p:spTgt spid="92"/>
                                        </p:tgtEl>
                                        <p:attrNameLst>
                                          <p:attrName>style.visibility</p:attrName>
                                        </p:attrNameLst>
                                      </p:cBhvr>
                                      <p:to>
                                        <p:strVal val="visible"/>
                                      </p:to>
                                    </p:set>
                                    <p:anim calcmode="lin" valueType="num">
                                      <p:cBhvr additive="base">
                                        <p:cTn id="15" dur="500"/>
                                        <p:tgtEl>
                                          <p:spTgt spid="92"/>
                                        </p:tgtEl>
                                        <p:attrNameLst>
                                          <p:attrName>ppt_y</p:attrName>
                                        </p:attrNameLst>
                                      </p:cBhvr>
                                      <p:tavLst>
                                        <p:tav tm="0">
                                          <p:val>
                                            <p:strVal val="#ppt_y+1"/>
                                          </p:val>
                                        </p:tav>
                                        <p:tav tm="100000">
                                          <p:val>
                                            <p:strVal val="#ppt_y"/>
                                          </p:val>
                                        </p:tav>
                                      </p:tavLst>
                                    </p:anim>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93"/>
                                        </p:tgtEl>
                                        <p:attrNameLst>
                                          <p:attrName>style.visibility</p:attrName>
                                        </p:attrNameLst>
                                      </p:cBhvr>
                                      <p:to>
                                        <p:strVal val="visible"/>
                                      </p:to>
                                    </p:set>
                                    <p:animEffect transition="in" filter="fade">
                                      <p:cBhvr>
                                        <p:cTn id="19"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64"/>
        <p:cNvGrpSpPr/>
        <p:nvPr/>
      </p:nvGrpSpPr>
      <p:grpSpPr>
        <a:xfrm>
          <a:off x="0" y="0"/>
          <a:ext cx="0" cy="0"/>
          <a:chOff x="0" y="0"/>
          <a:chExt cx="0" cy="0"/>
        </a:xfrm>
      </p:grpSpPr>
      <p:sp>
        <p:nvSpPr>
          <p:cNvPr id="265" name="Google Shape;265;p22"/>
          <p:cNvSpPr/>
          <p:nvPr/>
        </p:nvSpPr>
        <p:spPr>
          <a:xfrm>
            <a:off x="1295400" y="1262063"/>
            <a:ext cx="3276600" cy="1525191"/>
          </a:xfrm>
          <a:prstGeom prst="rect">
            <a:avLst/>
          </a:prstGeom>
          <a:blipFill rotWithShape="1">
            <a:blip r:embed="rId3">
              <a:alphaModFix/>
            </a:blip>
            <a:stretch>
              <a:fillRect/>
            </a:stretch>
          </a:blip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66" name="Google Shape;266;p22"/>
          <p:cNvSpPr/>
          <p:nvPr/>
        </p:nvSpPr>
        <p:spPr>
          <a:xfrm>
            <a:off x="4572000" y="2781300"/>
            <a:ext cx="3276600" cy="1525191"/>
          </a:xfrm>
          <a:prstGeom prst="rect">
            <a:avLst/>
          </a:prstGeom>
          <a:blipFill rotWithShape="1">
            <a:blip r:embed="rId4">
              <a:alphaModFix/>
            </a:blip>
            <a:stretch>
              <a:fillRect/>
            </a:stretch>
          </a:blip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grpSp>
        <p:nvGrpSpPr>
          <p:cNvPr id="267" name="Google Shape;267;p22"/>
          <p:cNvGrpSpPr/>
          <p:nvPr/>
        </p:nvGrpSpPr>
        <p:grpSpPr>
          <a:xfrm>
            <a:off x="2188369" y="2786062"/>
            <a:ext cx="2383631" cy="1130183"/>
            <a:chOff x="0" y="0"/>
            <a:chExt cx="3178629" cy="1506276"/>
          </a:xfrm>
        </p:grpSpPr>
        <p:sp>
          <p:nvSpPr>
            <p:cNvPr id="268" name="Google Shape;268;p22"/>
            <p:cNvSpPr/>
            <p:nvPr/>
          </p:nvSpPr>
          <p:spPr>
            <a:xfrm>
              <a:off x="0" y="0"/>
              <a:ext cx="3178629" cy="1478928"/>
            </a:xfrm>
            <a:prstGeom prst="rect">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69" name="Google Shape;269;p22"/>
            <p:cNvSpPr/>
            <p:nvPr/>
          </p:nvSpPr>
          <p:spPr>
            <a:xfrm>
              <a:off x="217994" y="40837"/>
              <a:ext cx="660960" cy="615294"/>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rgbClr val="000000"/>
                </a:buClr>
                <a:buSzPts val="2400"/>
                <a:buFont typeface="Calibri"/>
                <a:buNone/>
              </a:pPr>
              <a:r>
                <a:rPr lang="tr-TR" sz="2400" b="0" i="0" u="none" strike="noStrike" cap="none">
                  <a:solidFill>
                    <a:srgbClr val="000000"/>
                  </a:solidFill>
                  <a:latin typeface="Calibri"/>
                  <a:ea typeface="Calibri"/>
                  <a:cs typeface="B Nazanin" panose="00000700000000000000" pitchFamily="2" charset="-78"/>
                  <a:sym typeface="Calibri"/>
                </a:rPr>
                <a:t>03</a:t>
              </a:r>
              <a:endParaRPr sz="2400" b="0" i="0" u="none" strike="noStrike" cap="none">
                <a:solidFill>
                  <a:srgbClr val="000000"/>
                </a:solidFill>
                <a:latin typeface="Calibri"/>
                <a:ea typeface="Calibri"/>
                <a:cs typeface="B Nazanin" panose="00000700000000000000" pitchFamily="2" charset="-78"/>
                <a:sym typeface="Calibri"/>
              </a:endParaRPr>
            </a:p>
          </p:txBody>
        </p:sp>
        <p:grpSp>
          <p:nvGrpSpPr>
            <p:cNvPr id="270" name="Google Shape;270;p22"/>
            <p:cNvGrpSpPr/>
            <p:nvPr/>
          </p:nvGrpSpPr>
          <p:grpSpPr>
            <a:xfrm>
              <a:off x="172239" y="535160"/>
              <a:ext cx="3006390" cy="971116"/>
              <a:chOff x="0" y="-29858"/>
              <a:chExt cx="3006390" cy="971116"/>
            </a:xfrm>
          </p:grpSpPr>
          <p:sp>
            <p:nvSpPr>
              <p:cNvPr id="271" name="Google Shape;271;p22"/>
              <p:cNvSpPr/>
              <p:nvPr/>
            </p:nvSpPr>
            <p:spPr>
              <a:xfrm>
                <a:off x="1419062" y="-29858"/>
                <a:ext cx="1587328" cy="410196"/>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spcBef>
                    <a:spcPts val="0"/>
                  </a:spcBef>
                  <a:spcAft>
                    <a:spcPts val="0"/>
                  </a:spcAft>
                  <a:buNone/>
                </a:pPr>
                <a:r>
                  <a:rPr lang="fa-IR" sz="1400" b="1" dirty="0">
                    <a:solidFill>
                      <a:srgbClr val="FFFFFF"/>
                    </a:solidFill>
                    <a:latin typeface="Calibri"/>
                    <a:ea typeface="Calibri"/>
                    <a:cs typeface="B Nazanin" panose="00000700000000000000" pitchFamily="2" charset="-78"/>
                    <a:sym typeface="Calibri"/>
                  </a:rPr>
                  <a:t>توسعه</a:t>
                </a:r>
                <a:endParaRPr sz="2400" b="0" i="0" u="none" strike="noStrike" cap="none" dirty="0">
                  <a:solidFill>
                    <a:srgbClr val="000000"/>
                  </a:solidFill>
                  <a:latin typeface="Calibri"/>
                  <a:ea typeface="Calibri"/>
                  <a:cs typeface="B Nazanin" panose="00000700000000000000" pitchFamily="2" charset="-78"/>
                  <a:sym typeface="Calibri"/>
                </a:endParaRPr>
              </a:p>
            </p:txBody>
          </p:sp>
          <p:sp>
            <p:nvSpPr>
              <p:cNvPr id="272" name="Google Shape;272;p22"/>
              <p:cNvSpPr/>
              <p:nvPr/>
            </p:nvSpPr>
            <p:spPr>
              <a:xfrm>
                <a:off x="0" y="366984"/>
                <a:ext cx="2964508" cy="574274"/>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spcBef>
                    <a:spcPts val="0"/>
                  </a:spcBef>
                  <a:spcAft>
                    <a:spcPts val="0"/>
                  </a:spcAft>
                  <a:buNone/>
                </a:pPr>
                <a:r>
                  <a:rPr lang="fa-IR" sz="1100" dirty="0">
                    <a:solidFill>
                      <a:srgbClr val="FFFFFF"/>
                    </a:solidFill>
                    <a:latin typeface="Calibri"/>
                    <a:ea typeface="Calibri"/>
                    <a:cs typeface="B Nazanin" panose="00000700000000000000" pitchFamily="2" charset="-78"/>
                    <a:sym typeface="Calibri"/>
                  </a:rPr>
                  <a:t>نور مرئی، زرد بین سبز و نارنجی یافت می شود</a:t>
                </a:r>
                <a:endParaRPr sz="1100" b="0" i="0" u="none" strike="noStrike" cap="none" dirty="0">
                  <a:solidFill>
                    <a:srgbClr val="FFFFFF"/>
                  </a:solidFill>
                  <a:latin typeface="Calibri"/>
                  <a:ea typeface="Calibri"/>
                  <a:cs typeface="B Nazanin" panose="00000700000000000000" pitchFamily="2" charset="-78"/>
                  <a:sym typeface="Calibri"/>
                </a:endParaRPr>
              </a:p>
            </p:txBody>
          </p:sp>
        </p:grpSp>
      </p:grpSp>
      <p:grpSp>
        <p:nvGrpSpPr>
          <p:cNvPr id="273" name="Google Shape;273;p22"/>
          <p:cNvGrpSpPr/>
          <p:nvPr/>
        </p:nvGrpSpPr>
        <p:grpSpPr>
          <a:xfrm>
            <a:off x="4572000" y="1677591"/>
            <a:ext cx="2423734" cy="1109663"/>
            <a:chOff x="0" y="0"/>
            <a:chExt cx="3231288" cy="1478928"/>
          </a:xfrm>
        </p:grpSpPr>
        <p:sp>
          <p:nvSpPr>
            <p:cNvPr id="274" name="Google Shape;274;p22"/>
            <p:cNvSpPr/>
            <p:nvPr/>
          </p:nvSpPr>
          <p:spPr>
            <a:xfrm>
              <a:off x="0" y="0"/>
              <a:ext cx="3178629" cy="1478928"/>
            </a:xfrm>
            <a:prstGeom prst="rect">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75" name="Google Shape;275;p22"/>
            <p:cNvSpPr/>
            <p:nvPr/>
          </p:nvSpPr>
          <p:spPr>
            <a:xfrm>
              <a:off x="2570496" y="0"/>
              <a:ext cx="660792" cy="615294"/>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rgbClr val="000000"/>
                </a:buClr>
                <a:buSzPts val="2400"/>
                <a:buFont typeface="Calibri"/>
                <a:buNone/>
              </a:pPr>
              <a:r>
                <a:rPr lang="tr-TR" sz="2400" b="0" i="0" u="none" strike="noStrike" cap="none">
                  <a:solidFill>
                    <a:srgbClr val="000000"/>
                  </a:solidFill>
                  <a:latin typeface="Calibri"/>
                  <a:ea typeface="Calibri"/>
                  <a:cs typeface="B Nazanin" panose="00000700000000000000" pitchFamily="2" charset="-78"/>
                  <a:sym typeface="Calibri"/>
                </a:rPr>
                <a:t>02</a:t>
              </a:r>
              <a:endParaRPr sz="2400" b="0" i="0" u="none" strike="noStrike" cap="none">
                <a:solidFill>
                  <a:srgbClr val="000000"/>
                </a:solidFill>
                <a:latin typeface="Calibri"/>
                <a:ea typeface="Calibri"/>
                <a:cs typeface="B Nazanin" panose="00000700000000000000" pitchFamily="2" charset="-78"/>
                <a:sym typeface="Calibri"/>
              </a:endParaRPr>
            </a:p>
          </p:txBody>
        </p:sp>
        <p:grpSp>
          <p:nvGrpSpPr>
            <p:cNvPr id="276" name="Google Shape;276;p22"/>
            <p:cNvGrpSpPr/>
            <p:nvPr/>
          </p:nvGrpSpPr>
          <p:grpSpPr>
            <a:xfrm>
              <a:off x="238713" y="564194"/>
              <a:ext cx="2964508" cy="882214"/>
              <a:chOff x="0" y="-2"/>
              <a:chExt cx="2964508" cy="882214"/>
            </a:xfrm>
          </p:grpSpPr>
          <p:sp>
            <p:nvSpPr>
              <p:cNvPr id="277" name="Google Shape;277;p22"/>
              <p:cNvSpPr/>
              <p:nvPr/>
            </p:nvSpPr>
            <p:spPr>
              <a:xfrm>
                <a:off x="1798929" y="-2"/>
                <a:ext cx="1059489" cy="410197"/>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spcBef>
                    <a:spcPts val="0"/>
                  </a:spcBef>
                  <a:spcAft>
                    <a:spcPts val="0"/>
                  </a:spcAft>
                  <a:buNone/>
                </a:pPr>
                <a:r>
                  <a:rPr lang="fa-IR" sz="1400" b="1" dirty="0">
                    <a:solidFill>
                      <a:srgbClr val="FFFFFF"/>
                    </a:solidFill>
                    <a:latin typeface="Calibri"/>
                    <a:ea typeface="Calibri"/>
                    <a:cs typeface="B Nazanin" panose="00000700000000000000" pitchFamily="2" charset="-78"/>
                    <a:sym typeface="Calibri"/>
                  </a:rPr>
                  <a:t>کلیدی</a:t>
                </a:r>
                <a:endParaRPr sz="2400" b="0" i="0" u="none" strike="noStrike" cap="none" dirty="0">
                  <a:solidFill>
                    <a:srgbClr val="000000"/>
                  </a:solidFill>
                  <a:latin typeface="Calibri"/>
                  <a:ea typeface="Calibri"/>
                  <a:cs typeface="B Nazanin" panose="00000700000000000000" pitchFamily="2" charset="-78"/>
                  <a:sym typeface="Calibri"/>
                </a:endParaRPr>
              </a:p>
            </p:txBody>
          </p:sp>
          <p:sp>
            <p:nvSpPr>
              <p:cNvPr id="278" name="Google Shape;278;p22"/>
              <p:cNvSpPr/>
              <p:nvPr/>
            </p:nvSpPr>
            <p:spPr>
              <a:xfrm>
                <a:off x="0" y="307938"/>
                <a:ext cx="2964508" cy="574274"/>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spcBef>
                    <a:spcPts val="0"/>
                  </a:spcBef>
                  <a:spcAft>
                    <a:spcPts val="0"/>
                  </a:spcAft>
                  <a:buNone/>
                </a:pPr>
                <a:r>
                  <a:rPr lang="fa-IR" sz="1100" dirty="0">
                    <a:solidFill>
                      <a:srgbClr val="FFFFFF"/>
                    </a:solidFill>
                    <a:latin typeface="Calibri"/>
                    <a:ea typeface="Calibri"/>
                    <a:cs typeface="B Nazanin" panose="00000700000000000000" pitchFamily="2" charset="-78"/>
                    <a:sym typeface="Calibri"/>
                  </a:rPr>
                  <a:t>رنگ طلایی، کره و لیموی رسیده است. در طیف.</a:t>
                </a:r>
                <a:endParaRPr sz="1100" b="0" i="0" u="none" strike="noStrike" cap="none" dirty="0">
                  <a:solidFill>
                    <a:srgbClr val="FFFFFF"/>
                  </a:solidFill>
                  <a:latin typeface="Calibri"/>
                  <a:ea typeface="Calibri"/>
                  <a:cs typeface="B Nazanin" panose="00000700000000000000" pitchFamily="2" charset="-78"/>
                  <a:sym typeface="Calibri"/>
                </a:endParaRPr>
              </a:p>
            </p:txBody>
          </p:sp>
        </p:grpSp>
      </p:grpSp>
      <p:grpSp>
        <p:nvGrpSpPr>
          <p:cNvPr id="279" name="Google Shape;279;p22"/>
          <p:cNvGrpSpPr/>
          <p:nvPr/>
        </p:nvGrpSpPr>
        <p:grpSpPr>
          <a:xfrm>
            <a:off x="6707981" y="1046560"/>
            <a:ext cx="341710" cy="375047"/>
            <a:chOff x="0" y="0"/>
            <a:chExt cx="419" cy="461"/>
          </a:xfrm>
        </p:grpSpPr>
        <p:sp>
          <p:nvSpPr>
            <p:cNvPr id="280" name="Google Shape;280;p22"/>
            <p:cNvSpPr/>
            <p:nvPr/>
          </p:nvSpPr>
          <p:spPr>
            <a:xfrm>
              <a:off x="0" y="44"/>
              <a:ext cx="418" cy="417"/>
            </a:xfrm>
            <a:custGeom>
              <a:avLst/>
              <a:gdLst/>
              <a:ahLst/>
              <a:cxnLst/>
              <a:rect l="l" t="t" r="r" b="b"/>
              <a:pathLst>
                <a:path w="418" h="417" extrusionOk="0">
                  <a:moveTo>
                    <a:pt x="418" y="325"/>
                  </a:moveTo>
                  <a:lnTo>
                    <a:pt x="302" y="417"/>
                  </a:lnTo>
                  <a:lnTo>
                    <a:pt x="0" y="417"/>
                  </a:lnTo>
                  <a:lnTo>
                    <a:pt x="0" y="0"/>
                  </a:lnTo>
                  <a:lnTo>
                    <a:pt x="418" y="0"/>
                  </a:lnTo>
                  <a:lnTo>
                    <a:pt x="418" y="325"/>
                  </a:lnTo>
                  <a:close/>
                </a:path>
              </a:pathLst>
            </a:custGeom>
            <a:solidFill>
              <a:srgbClr val="00B0F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81" name="Google Shape;281;p22"/>
            <p:cNvSpPr/>
            <p:nvPr/>
          </p:nvSpPr>
          <p:spPr>
            <a:xfrm>
              <a:off x="0" y="44"/>
              <a:ext cx="418" cy="417"/>
            </a:xfrm>
            <a:custGeom>
              <a:avLst/>
              <a:gdLst/>
              <a:ahLst/>
              <a:cxnLst/>
              <a:rect l="l" t="t" r="r" b="b"/>
              <a:pathLst>
                <a:path w="418" h="417" extrusionOk="0">
                  <a:moveTo>
                    <a:pt x="418" y="325"/>
                  </a:moveTo>
                  <a:lnTo>
                    <a:pt x="302" y="417"/>
                  </a:lnTo>
                  <a:lnTo>
                    <a:pt x="0" y="417"/>
                  </a:lnTo>
                  <a:lnTo>
                    <a:pt x="0" y="0"/>
                  </a:lnTo>
                  <a:lnTo>
                    <a:pt x="418" y="0"/>
                  </a:lnTo>
                </a:path>
              </a:pathLst>
            </a:custGeom>
            <a:no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82" name="Google Shape;282;p22"/>
            <p:cNvSpPr/>
            <p:nvPr/>
          </p:nvSpPr>
          <p:spPr>
            <a:xfrm>
              <a:off x="305" y="370"/>
              <a:ext cx="114" cy="91"/>
            </a:xfrm>
            <a:custGeom>
              <a:avLst/>
              <a:gdLst/>
              <a:ahLst/>
              <a:cxnLst/>
              <a:rect l="l" t="t" r="r" b="b"/>
              <a:pathLst>
                <a:path w="114" h="91" extrusionOk="0">
                  <a:moveTo>
                    <a:pt x="0" y="91"/>
                  </a:moveTo>
                  <a:lnTo>
                    <a:pt x="0" y="0"/>
                  </a:lnTo>
                  <a:lnTo>
                    <a:pt x="114" y="0"/>
                  </a:lnTo>
                  <a:lnTo>
                    <a:pt x="0" y="91"/>
                  </a:lnTo>
                  <a:close/>
                </a:path>
              </a:pathLst>
            </a:custGeom>
            <a:solidFill>
              <a:srgbClr val="CCCCCC"/>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83" name="Google Shape;283;p22"/>
            <p:cNvSpPr/>
            <p:nvPr/>
          </p:nvSpPr>
          <p:spPr>
            <a:xfrm>
              <a:off x="75" y="129"/>
              <a:ext cx="279" cy="97"/>
            </a:xfrm>
            <a:custGeom>
              <a:avLst/>
              <a:gdLst/>
              <a:ahLst/>
              <a:cxnLst/>
              <a:rect l="l" t="t" r="r" b="b"/>
              <a:pathLst>
                <a:path w="256" h="89" extrusionOk="0">
                  <a:moveTo>
                    <a:pt x="253" y="72"/>
                  </a:moveTo>
                  <a:cubicBezTo>
                    <a:pt x="243" y="66"/>
                    <a:pt x="226" y="60"/>
                    <a:pt x="210" y="59"/>
                  </a:cubicBezTo>
                  <a:cubicBezTo>
                    <a:pt x="212" y="52"/>
                    <a:pt x="211" y="45"/>
                    <a:pt x="203" y="42"/>
                  </a:cubicBezTo>
                  <a:cubicBezTo>
                    <a:pt x="196" y="39"/>
                    <a:pt x="189" y="43"/>
                    <a:pt x="184" y="47"/>
                  </a:cubicBezTo>
                  <a:cubicBezTo>
                    <a:pt x="176" y="41"/>
                    <a:pt x="173" y="32"/>
                    <a:pt x="166" y="25"/>
                  </a:cubicBezTo>
                  <a:cubicBezTo>
                    <a:pt x="164" y="23"/>
                    <a:pt x="154" y="23"/>
                    <a:pt x="153" y="25"/>
                  </a:cubicBezTo>
                  <a:cubicBezTo>
                    <a:pt x="152" y="27"/>
                    <a:pt x="140" y="48"/>
                    <a:pt x="137" y="45"/>
                  </a:cubicBezTo>
                  <a:cubicBezTo>
                    <a:pt x="129" y="40"/>
                    <a:pt x="125" y="26"/>
                    <a:pt x="121" y="18"/>
                  </a:cubicBezTo>
                  <a:cubicBezTo>
                    <a:pt x="120" y="16"/>
                    <a:pt x="110" y="15"/>
                    <a:pt x="108" y="17"/>
                  </a:cubicBezTo>
                  <a:cubicBezTo>
                    <a:pt x="108" y="17"/>
                    <a:pt x="108" y="17"/>
                    <a:pt x="108" y="17"/>
                  </a:cubicBezTo>
                  <a:cubicBezTo>
                    <a:pt x="108" y="17"/>
                    <a:pt x="111" y="17"/>
                    <a:pt x="111" y="17"/>
                  </a:cubicBezTo>
                  <a:cubicBezTo>
                    <a:pt x="111" y="18"/>
                    <a:pt x="111" y="18"/>
                    <a:pt x="111" y="18"/>
                  </a:cubicBezTo>
                  <a:cubicBezTo>
                    <a:pt x="107" y="23"/>
                    <a:pt x="104" y="28"/>
                    <a:pt x="101" y="32"/>
                  </a:cubicBezTo>
                  <a:cubicBezTo>
                    <a:pt x="99" y="36"/>
                    <a:pt x="97" y="36"/>
                    <a:pt x="96" y="36"/>
                  </a:cubicBezTo>
                  <a:cubicBezTo>
                    <a:pt x="96" y="30"/>
                    <a:pt x="95" y="25"/>
                    <a:pt x="94" y="21"/>
                  </a:cubicBezTo>
                  <a:cubicBezTo>
                    <a:pt x="94" y="19"/>
                    <a:pt x="82" y="19"/>
                    <a:pt x="81" y="21"/>
                  </a:cubicBezTo>
                  <a:cubicBezTo>
                    <a:pt x="80" y="27"/>
                    <a:pt x="80" y="32"/>
                    <a:pt x="82" y="35"/>
                  </a:cubicBezTo>
                  <a:cubicBezTo>
                    <a:pt x="82" y="40"/>
                    <a:pt x="82" y="44"/>
                    <a:pt x="81" y="49"/>
                  </a:cubicBezTo>
                  <a:cubicBezTo>
                    <a:pt x="81" y="54"/>
                    <a:pt x="80" y="59"/>
                    <a:pt x="79" y="65"/>
                  </a:cubicBezTo>
                  <a:cubicBezTo>
                    <a:pt x="79" y="67"/>
                    <a:pt x="78" y="69"/>
                    <a:pt x="77" y="71"/>
                  </a:cubicBezTo>
                  <a:cubicBezTo>
                    <a:pt x="74" y="76"/>
                    <a:pt x="73" y="76"/>
                    <a:pt x="75" y="72"/>
                  </a:cubicBezTo>
                  <a:cubicBezTo>
                    <a:pt x="59" y="60"/>
                    <a:pt x="54" y="21"/>
                    <a:pt x="55" y="2"/>
                  </a:cubicBezTo>
                  <a:cubicBezTo>
                    <a:pt x="55" y="0"/>
                    <a:pt x="42" y="0"/>
                    <a:pt x="42" y="2"/>
                  </a:cubicBezTo>
                  <a:cubicBezTo>
                    <a:pt x="41" y="21"/>
                    <a:pt x="40" y="39"/>
                    <a:pt x="37" y="56"/>
                  </a:cubicBezTo>
                  <a:cubicBezTo>
                    <a:pt x="35" y="63"/>
                    <a:pt x="33" y="70"/>
                    <a:pt x="30" y="76"/>
                  </a:cubicBezTo>
                  <a:cubicBezTo>
                    <a:pt x="30" y="76"/>
                    <a:pt x="29" y="75"/>
                    <a:pt x="29" y="75"/>
                  </a:cubicBezTo>
                  <a:cubicBezTo>
                    <a:pt x="20" y="60"/>
                    <a:pt x="18" y="41"/>
                    <a:pt x="13" y="24"/>
                  </a:cubicBezTo>
                  <a:cubicBezTo>
                    <a:pt x="12" y="21"/>
                    <a:pt x="0" y="23"/>
                    <a:pt x="0" y="24"/>
                  </a:cubicBezTo>
                  <a:cubicBezTo>
                    <a:pt x="5" y="39"/>
                    <a:pt x="8" y="79"/>
                    <a:pt x="25" y="83"/>
                  </a:cubicBezTo>
                  <a:cubicBezTo>
                    <a:pt x="41" y="87"/>
                    <a:pt x="48" y="74"/>
                    <a:pt x="51" y="57"/>
                  </a:cubicBezTo>
                  <a:cubicBezTo>
                    <a:pt x="56" y="68"/>
                    <a:pt x="64" y="77"/>
                    <a:pt x="75" y="78"/>
                  </a:cubicBezTo>
                  <a:cubicBezTo>
                    <a:pt x="92" y="79"/>
                    <a:pt x="96" y="60"/>
                    <a:pt x="95" y="42"/>
                  </a:cubicBezTo>
                  <a:cubicBezTo>
                    <a:pt x="96" y="42"/>
                    <a:pt x="96" y="42"/>
                    <a:pt x="96" y="42"/>
                  </a:cubicBezTo>
                  <a:cubicBezTo>
                    <a:pt x="105" y="42"/>
                    <a:pt x="110" y="37"/>
                    <a:pt x="114" y="31"/>
                  </a:cubicBezTo>
                  <a:cubicBezTo>
                    <a:pt x="118" y="40"/>
                    <a:pt x="124" y="49"/>
                    <a:pt x="134" y="50"/>
                  </a:cubicBezTo>
                  <a:cubicBezTo>
                    <a:pt x="147" y="51"/>
                    <a:pt x="154" y="44"/>
                    <a:pt x="160" y="35"/>
                  </a:cubicBezTo>
                  <a:cubicBezTo>
                    <a:pt x="165" y="42"/>
                    <a:pt x="170" y="49"/>
                    <a:pt x="180" y="53"/>
                  </a:cubicBezTo>
                  <a:cubicBezTo>
                    <a:pt x="182" y="54"/>
                    <a:pt x="190" y="55"/>
                    <a:pt x="192" y="53"/>
                  </a:cubicBezTo>
                  <a:cubicBezTo>
                    <a:pt x="192" y="52"/>
                    <a:pt x="194" y="50"/>
                    <a:pt x="196" y="48"/>
                  </a:cubicBezTo>
                  <a:cubicBezTo>
                    <a:pt x="198" y="52"/>
                    <a:pt x="198" y="55"/>
                    <a:pt x="197" y="59"/>
                  </a:cubicBezTo>
                  <a:cubicBezTo>
                    <a:pt x="192" y="59"/>
                    <a:pt x="186" y="61"/>
                    <a:pt x="182" y="63"/>
                  </a:cubicBezTo>
                  <a:cubicBezTo>
                    <a:pt x="168" y="70"/>
                    <a:pt x="167" y="89"/>
                    <a:pt x="186" y="86"/>
                  </a:cubicBezTo>
                  <a:cubicBezTo>
                    <a:pt x="194" y="85"/>
                    <a:pt x="205" y="74"/>
                    <a:pt x="209" y="63"/>
                  </a:cubicBezTo>
                  <a:cubicBezTo>
                    <a:pt x="222" y="64"/>
                    <a:pt x="236" y="70"/>
                    <a:pt x="242" y="73"/>
                  </a:cubicBezTo>
                  <a:cubicBezTo>
                    <a:pt x="245" y="74"/>
                    <a:pt x="256" y="73"/>
                    <a:pt x="253" y="72"/>
                  </a:cubicBezTo>
                  <a:close/>
                  <a:moveTo>
                    <a:pt x="185" y="79"/>
                  </a:moveTo>
                  <a:cubicBezTo>
                    <a:pt x="180" y="86"/>
                    <a:pt x="183" y="78"/>
                    <a:pt x="184" y="74"/>
                  </a:cubicBezTo>
                  <a:cubicBezTo>
                    <a:pt x="184" y="67"/>
                    <a:pt x="189" y="64"/>
                    <a:pt x="196" y="63"/>
                  </a:cubicBezTo>
                  <a:cubicBezTo>
                    <a:pt x="193" y="69"/>
                    <a:pt x="189" y="75"/>
                    <a:pt x="185" y="79"/>
                  </a:cubicBezTo>
                  <a:close/>
                </a:path>
              </a:pathLst>
            </a:custGeom>
            <a:solidFill>
              <a:srgbClr val="CCCCCC"/>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84" name="Google Shape;284;p22"/>
            <p:cNvSpPr/>
            <p:nvPr/>
          </p:nvSpPr>
          <p:spPr>
            <a:xfrm>
              <a:off x="68" y="300"/>
              <a:ext cx="145" cy="59"/>
            </a:xfrm>
            <a:custGeom>
              <a:avLst/>
              <a:gdLst/>
              <a:ahLst/>
              <a:cxnLst/>
              <a:rect l="l" t="t" r="r" b="b"/>
              <a:pathLst>
                <a:path w="134" h="54" extrusionOk="0">
                  <a:moveTo>
                    <a:pt x="121" y="11"/>
                  </a:moveTo>
                  <a:cubicBezTo>
                    <a:pt x="120" y="16"/>
                    <a:pt x="119" y="20"/>
                    <a:pt x="118" y="24"/>
                  </a:cubicBezTo>
                  <a:cubicBezTo>
                    <a:pt x="117" y="26"/>
                    <a:pt x="118" y="28"/>
                    <a:pt x="118" y="29"/>
                  </a:cubicBezTo>
                  <a:cubicBezTo>
                    <a:pt x="118" y="29"/>
                    <a:pt x="118" y="29"/>
                    <a:pt x="118" y="29"/>
                  </a:cubicBezTo>
                  <a:cubicBezTo>
                    <a:pt x="113" y="23"/>
                    <a:pt x="109" y="15"/>
                    <a:pt x="105" y="8"/>
                  </a:cubicBezTo>
                  <a:cubicBezTo>
                    <a:pt x="104" y="6"/>
                    <a:pt x="93" y="5"/>
                    <a:pt x="92" y="8"/>
                  </a:cubicBezTo>
                  <a:cubicBezTo>
                    <a:pt x="91" y="12"/>
                    <a:pt x="90" y="17"/>
                    <a:pt x="89" y="21"/>
                  </a:cubicBezTo>
                  <a:cubicBezTo>
                    <a:pt x="87" y="26"/>
                    <a:pt x="87" y="26"/>
                    <a:pt x="87" y="26"/>
                  </a:cubicBezTo>
                  <a:cubicBezTo>
                    <a:pt x="86" y="27"/>
                    <a:pt x="86" y="27"/>
                    <a:pt x="85" y="28"/>
                  </a:cubicBezTo>
                  <a:cubicBezTo>
                    <a:pt x="80" y="21"/>
                    <a:pt x="77" y="10"/>
                    <a:pt x="75" y="3"/>
                  </a:cubicBezTo>
                  <a:cubicBezTo>
                    <a:pt x="74" y="0"/>
                    <a:pt x="62" y="0"/>
                    <a:pt x="62" y="3"/>
                  </a:cubicBezTo>
                  <a:cubicBezTo>
                    <a:pt x="60" y="11"/>
                    <a:pt x="52" y="54"/>
                    <a:pt x="38" y="41"/>
                  </a:cubicBezTo>
                  <a:cubicBezTo>
                    <a:pt x="28" y="31"/>
                    <a:pt x="26" y="8"/>
                    <a:pt x="14" y="2"/>
                  </a:cubicBezTo>
                  <a:cubicBezTo>
                    <a:pt x="11" y="1"/>
                    <a:pt x="0" y="2"/>
                    <a:pt x="3" y="3"/>
                  </a:cubicBezTo>
                  <a:cubicBezTo>
                    <a:pt x="11" y="7"/>
                    <a:pt x="16" y="28"/>
                    <a:pt x="21" y="35"/>
                  </a:cubicBezTo>
                  <a:cubicBezTo>
                    <a:pt x="26" y="44"/>
                    <a:pt x="33" y="48"/>
                    <a:pt x="43" y="48"/>
                  </a:cubicBezTo>
                  <a:cubicBezTo>
                    <a:pt x="59" y="49"/>
                    <a:pt x="65" y="37"/>
                    <a:pt x="70" y="24"/>
                  </a:cubicBezTo>
                  <a:cubicBezTo>
                    <a:pt x="73" y="30"/>
                    <a:pt x="77" y="35"/>
                    <a:pt x="84" y="35"/>
                  </a:cubicBezTo>
                  <a:cubicBezTo>
                    <a:pt x="94" y="36"/>
                    <a:pt x="98" y="31"/>
                    <a:pt x="101" y="24"/>
                  </a:cubicBezTo>
                  <a:cubicBezTo>
                    <a:pt x="104" y="29"/>
                    <a:pt x="109" y="34"/>
                    <a:pt x="114" y="34"/>
                  </a:cubicBezTo>
                  <a:cubicBezTo>
                    <a:pt x="130" y="36"/>
                    <a:pt x="131" y="24"/>
                    <a:pt x="134" y="11"/>
                  </a:cubicBezTo>
                  <a:cubicBezTo>
                    <a:pt x="134" y="10"/>
                    <a:pt x="121" y="9"/>
                    <a:pt x="121" y="11"/>
                  </a:cubicBezTo>
                  <a:close/>
                </a:path>
              </a:pathLst>
            </a:custGeom>
            <a:solidFill>
              <a:srgbClr val="CCCCCC"/>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85" name="Google Shape;285;p22"/>
            <p:cNvSpPr/>
            <p:nvPr/>
          </p:nvSpPr>
          <p:spPr>
            <a:xfrm>
              <a:off x="222" y="285"/>
              <a:ext cx="107" cy="77"/>
            </a:xfrm>
            <a:custGeom>
              <a:avLst/>
              <a:gdLst/>
              <a:ahLst/>
              <a:cxnLst/>
              <a:rect l="l" t="t" r="r" b="b"/>
              <a:pathLst>
                <a:path w="98" h="71" extrusionOk="0">
                  <a:moveTo>
                    <a:pt x="82" y="12"/>
                  </a:moveTo>
                  <a:cubicBezTo>
                    <a:pt x="81" y="10"/>
                    <a:pt x="70" y="10"/>
                    <a:pt x="69" y="12"/>
                  </a:cubicBezTo>
                  <a:cubicBezTo>
                    <a:pt x="68" y="15"/>
                    <a:pt x="68" y="18"/>
                    <a:pt x="67" y="22"/>
                  </a:cubicBezTo>
                  <a:cubicBezTo>
                    <a:pt x="65" y="25"/>
                    <a:pt x="65" y="25"/>
                    <a:pt x="65" y="25"/>
                  </a:cubicBezTo>
                  <a:cubicBezTo>
                    <a:pt x="65" y="25"/>
                    <a:pt x="65" y="25"/>
                    <a:pt x="65" y="25"/>
                  </a:cubicBezTo>
                  <a:cubicBezTo>
                    <a:pt x="63" y="23"/>
                    <a:pt x="61" y="21"/>
                    <a:pt x="59" y="19"/>
                  </a:cubicBezTo>
                  <a:cubicBezTo>
                    <a:pt x="52" y="15"/>
                    <a:pt x="43" y="14"/>
                    <a:pt x="35" y="15"/>
                  </a:cubicBezTo>
                  <a:cubicBezTo>
                    <a:pt x="26" y="16"/>
                    <a:pt x="21" y="23"/>
                    <a:pt x="17" y="30"/>
                  </a:cubicBezTo>
                  <a:cubicBezTo>
                    <a:pt x="16" y="21"/>
                    <a:pt x="15" y="12"/>
                    <a:pt x="14" y="2"/>
                  </a:cubicBezTo>
                  <a:cubicBezTo>
                    <a:pt x="13" y="0"/>
                    <a:pt x="0" y="1"/>
                    <a:pt x="0" y="2"/>
                  </a:cubicBezTo>
                  <a:cubicBezTo>
                    <a:pt x="4" y="25"/>
                    <a:pt x="6" y="47"/>
                    <a:pt x="9" y="69"/>
                  </a:cubicBezTo>
                  <a:cubicBezTo>
                    <a:pt x="9" y="71"/>
                    <a:pt x="22" y="71"/>
                    <a:pt x="22" y="69"/>
                  </a:cubicBezTo>
                  <a:cubicBezTo>
                    <a:pt x="25" y="58"/>
                    <a:pt x="26" y="46"/>
                    <a:pt x="29" y="35"/>
                  </a:cubicBezTo>
                  <a:cubicBezTo>
                    <a:pt x="31" y="30"/>
                    <a:pt x="33" y="24"/>
                    <a:pt x="37" y="20"/>
                  </a:cubicBezTo>
                  <a:cubicBezTo>
                    <a:pt x="43" y="14"/>
                    <a:pt x="52" y="24"/>
                    <a:pt x="55" y="28"/>
                  </a:cubicBezTo>
                  <a:cubicBezTo>
                    <a:pt x="60" y="32"/>
                    <a:pt x="65" y="32"/>
                    <a:pt x="70" y="32"/>
                  </a:cubicBezTo>
                  <a:cubicBezTo>
                    <a:pt x="73" y="31"/>
                    <a:pt x="74" y="30"/>
                    <a:pt x="75" y="29"/>
                  </a:cubicBezTo>
                  <a:cubicBezTo>
                    <a:pt x="78" y="34"/>
                    <a:pt x="80" y="38"/>
                    <a:pt x="85" y="42"/>
                  </a:cubicBezTo>
                  <a:cubicBezTo>
                    <a:pt x="87" y="44"/>
                    <a:pt x="98" y="42"/>
                    <a:pt x="97" y="41"/>
                  </a:cubicBezTo>
                  <a:cubicBezTo>
                    <a:pt x="88" y="34"/>
                    <a:pt x="86" y="23"/>
                    <a:pt x="82" y="12"/>
                  </a:cubicBezTo>
                  <a:close/>
                </a:path>
              </a:pathLst>
            </a:custGeom>
            <a:solidFill>
              <a:srgbClr val="CCCCCC"/>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86" name="Google Shape;286;p22"/>
            <p:cNvSpPr/>
            <p:nvPr/>
          </p:nvSpPr>
          <p:spPr>
            <a:xfrm>
              <a:off x="164" y="0"/>
              <a:ext cx="88" cy="88"/>
            </a:xfrm>
            <a:prstGeom prst="ellipse">
              <a:avLst/>
            </a:prstGeom>
            <a:solidFill>
              <a:srgbClr val="333333"/>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grpSp>
      <p:sp>
        <p:nvSpPr>
          <p:cNvPr id="287" name="Google Shape;287;p22"/>
          <p:cNvSpPr/>
          <p:nvPr/>
        </p:nvSpPr>
        <p:spPr>
          <a:xfrm>
            <a:off x="7049691" y="1016794"/>
            <a:ext cx="1177528" cy="594650"/>
          </a:xfrm>
          <a:prstGeom prst="rect">
            <a:avLst/>
          </a:prstGeom>
          <a:noFill/>
          <a:ln>
            <a:noFill/>
          </a:ln>
        </p:spPr>
        <p:txBody>
          <a:bodyPr spcFirstLastPara="1" wrap="square" lIns="68575" tIns="34275" rIns="68575" bIns="34275" anchor="t" anchorCtr="0">
            <a:noAutofit/>
          </a:bodyPr>
          <a:lstStyle/>
          <a:p>
            <a:pPr lvl="0" algn="just" rtl="1">
              <a:lnSpc>
                <a:spcPct val="150000"/>
              </a:lnSpc>
            </a:pPr>
            <a:r>
              <a:rPr lang="fa-IR" sz="1200" dirty="0">
                <a:solidFill>
                  <a:srgbClr val="404040"/>
                </a:solidFill>
                <a:latin typeface="Calibri"/>
                <a:ea typeface="Calibri"/>
                <a:cs typeface="B Nazanin" panose="00000700000000000000" pitchFamily="2" charset="-78"/>
                <a:sym typeface="Calibri"/>
              </a:rPr>
              <a:t>شما باید به سیستم خود وارد شوید.</a:t>
            </a:r>
            <a:endParaRPr sz="1200" b="0" i="0" u="none" strike="noStrike" cap="none" dirty="0">
              <a:solidFill>
                <a:srgbClr val="404040"/>
              </a:solidFill>
              <a:latin typeface="Calibri"/>
              <a:ea typeface="Calibri"/>
              <a:cs typeface="B Nazanin" panose="00000700000000000000" pitchFamily="2" charset="-78"/>
              <a:sym typeface="Calibri"/>
            </a:endParaRPr>
          </a:p>
        </p:txBody>
      </p:sp>
      <p:sp>
        <p:nvSpPr>
          <p:cNvPr id="288" name="Google Shape;288;p22"/>
          <p:cNvSpPr/>
          <p:nvPr/>
        </p:nvSpPr>
        <p:spPr>
          <a:xfrm>
            <a:off x="2088356" y="4157663"/>
            <a:ext cx="258743" cy="304800"/>
          </a:xfrm>
          <a:custGeom>
            <a:avLst/>
            <a:gdLst/>
            <a:ahLst/>
            <a:cxnLst/>
            <a:rect l="l" t="t" r="r" b="b"/>
            <a:pathLst>
              <a:path w="360" h="425" extrusionOk="0">
                <a:moveTo>
                  <a:pt x="333" y="360"/>
                </a:moveTo>
                <a:cubicBezTo>
                  <a:pt x="333" y="381"/>
                  <a:pt x="315" y="398"/>
                  <a:pt x="294" y="398"/>
                </a:cubicBezTo>
                <a:cubicBezTo>
                  <a:pt x="66" y="398"/>
                  <a:pt x="66" y="398"/>
                  <a:pt x="66" y="398"/>
                </a:cubicBezTo>
                <a:cubicBezTo>
                  <a:pt x="45" y="398"/>
                  <a:pt x="28" y="381"/>
                  <a:pt x="28" y="360"/>
                </a:cubicBezTo>
                <a:cubicBezTo>
                  <a:pt x="28" y="65"/>
                  <a:pt x="28" y="65"/>
                  <a:pt x="28" y="65"/>
                </a:cubicBezTo>
                <a:cubicBezTo>
                  <a:pt x="28" y="44"/>
                  <a:pt x="45" y="27"/>
                  <a:pt x="66" y="27"/>
                </a:cubicBezTo>
                <a:cubicBezTo>
                  <a:pt x="294" y="27"/>
                  <a:pt x="294" y="27"/>
                  <a:pt x="294" y="27"/>
                </a:cubicBezTo>
                <a:cubicBezTo>
                  <a:pt x="315" y="27"/>
                  <a:pt x="333" y="44"/>
                  <a:pt x="333" y="65"/>
                </a:cubicBezTo>
                <a:cubicBezTo>
                  <a:pt x="333" y="82"/>
                  <a:pt x="333" y="82"/>
                  <a:pt x="333" y="82"/>
                </a:cubicBezTo>
                <a:cubicBezTo>
                  <a:pt x="359" y="55"/>
                  <a:pt x="359" y="55"/>
                  <a:pt x="359" y="55"/>
                </a:cubicBezTo>
                <a:cubicBezTo>
                  <a:pt x="354" y="24"/>
                  <a:pt x="327" y="0"/>
                  <a:pt x="294" y="0"/>
                </a:cubicBezTo>
                <a:cubicBezTo>
                  <a:pt x="66" y="0"/>
                  <a:pt x="66" y="0"/>
                  <a:pt x="66" y="0"/>
                </a:cubicBezTo>
                <a:cubicBezTo>
                  <a:pt x="30" y="0"/>
                  <a:pt x="0" y="29"/>
                  <a:pt x="0" y="65"/>
                </a:cubicBezTo>
                <a:cubicBezTo>
                  <a:pt x="0" y="360"/>
                  <a:pt x="0" y="360"/>
                  <a:pt x="0" y="360"/>
                </a:cubicBezTo>
                <a:cubicBezTo>
                  <a:pt x="0" y="396"/>
                  <a:pt x="30" y="425"/>
                  <a:pt x="66" y="425"/>
                </a:cubicBezTo>
                <a:cubicBezTo>
                  <a:pt x="294" y="425"/>
                  <a:pt x="294" y="425"/>
                  <a:pt x="294" y="425"/>
                </a:cubicBezTo>
                <a:cubicBezTo>
                  <a:pt x="331" y="425"/>
                  <a:pt x="360" y="396"/>
                  <a:pt x="360" y="360"/>
                </a:cubicBezTo>
                <a:cubicBezTo>
                  <a:pt x="360" y="196"/>
                  <a:pt x="360" y="196"/>
                  <a:pt x="360" y="196"/>
                </a:cubicBezTo>
                <a:cubicBezTo>
                  <a:pt x="333" y="223"/>
                  <a:pt x="333" y="223"/>
                  <a:pt x="333" y="223"/>
                </a:cubicBezTo>
                <a:lnTo>
                  <a:pt x="333" y="360"/>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89" name="Google Shape;289;p22"/>
          <p:cNvSpPr/>
          <p:nvPr/>
        </p:nvSpPr>
        <p:spPr>
          <a:xfrm>
            <a:off x="2192517" y="4370510"/>
            <a:ext cx="30796" cy="30751"/>
          </a:xfrm>
          <a:custGeom>
            <a:avLst/>
            <a:gdLst/>
            <a:ahLst/>
            <a:cxnLst/>
            <a:rect l="l" t="t" r="r" b="b"/>
            <a:pathLst>
              <a:path w="43" h="43" extrusionOk="0">
                <a:moveTo>
                  <a:pt x="13" y="0"/>
                </a:moveTo>
                <a:cubicBezTo>
                  <a:pt x="1" y="33"/>
                  <a:pt x="1" y="33"/>
                  <a:pt x="1" y="33"/>
                </a:cubicBezTo>
                <a:cubicBezTo>
                  <a:pt x="0" y="35"/>
                  <a:pt x="0" y="39"/>
                  <a:pt x="3" y="41"/>
                </a:cubicBezTo>
                <a:cubicBezTo>
                  <a:pt x="5" y="43"/>
                  <a:pt x="8" y="43"/>
                  <a:pt x="11" y="42"/>
                </a:cubicBezTo>
                <a:cubicBezTo>
                  <a:pt x="43" y="31"/>
                  <a:pt x="43" y="31"/>
                  <a:pt x="43" y="31"/>
                </a:cubicBezTo>
                <a:lnTo>
                  <a:pt x="13" y="0"/>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0" name="Google Shape;290;p22"/>
          <p:cNvSpPr/>
          <p:nvPr/>
        </p:nvSpPr>
        <p:spPr>
          <a:xfrm>
            <a:off x="2216369" y="4209820"/>
            <a:ext cx="167262" cy="168529"/>
          </a:xfrm>
          <a:custGeom>
            <a:avLst/>
            <a:gdLst/>
            <a:ahLst/>
            <a:cxnLst/>
            <a:rect l="l" t="t" r="r" b="b"/>
            <a:pathLst>
              <a:path w="233" h="235" extrusionOk="0">
                <a:moveTo>
                  <a:pt x="51" y="235"/>
                </a:moveTo>
                <a:cubicBezTo>
                  <a:pt x="231" y="54"/>
                  <a:pt x="231" y="54"/>
                  <a:pt x="231" y="54"/>
                </a:cubicBezTo>
                <a:cubicBezTo>
                  <a:pt x="233" y="53"/>
                  <a:pt x="233" y="51"/>
                  <a:pt x="233" y="49"/>
                </a:cubicBezTo>
                <a:cubicBezTo>
                  <a:pt x="233" y="47"/>
                  <a:pt x="233" y="45"/>
                  <a:pt x="231" y="44"/>
                </a:cubicBezTo>
                <a:cubicBezTo>
                  <a:pt x="191" y="3"/>
                  <a:pt x="191" y="3"/>
                  <a:pt x="191" y="3"/>
                </a:cubicBezTo>
                <a:cubicBezTo>
                  <a:pt x="188" y="0"/>
                  <a:pt x="183" y="0"/>
                  <a:pt x="180" y="3"/>
                </a:cubicBezTo>
                <a:cubicBezTo>
                  <a:pt x="0" y="184"/>
                  <a:pt x="0" y="184"/>
                  <a:pt x="0" y="184"/>
                </a:cubicBezTo>
                <a:lnTo>
                  <a:pt x="51" y="235"/>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1" name="Google Shape;291;p22"/>
          <p:cNvSpPr/>
          <p:nvPr/>
        </p:nvSpPr>
        <p:spPr>
          <a:xfrm>
            <a:off x="2143607" y="4243586"/>
            <a:ext cx="150355" cy="25325"/>
          </a:xfrm>
          <a:custGeom>
            <a:avLst/>
            <a:gdLst/>
            <a:ahLst/>
            <a:cxnLst/>
            <a:rect l="l" t="t" r="r" b="b"/>
            <a:pathLst>
              <a:path w="209" h="35" extrusionOk="0">
                <a:moveTo>
                  <a:pt x="209" y="8"/>
                </a:moveTo>
                <a:cubicBezTo>
                  <a:pt x="209" y="0"/>
                  <a:pt x="209" y="0"/>
                  <a:pt x="209" y="0"/>
                </a:cubicBezTo>
                <a:cubicBezTo>
                  <a:pt x="12" y="0"/>
                  <a:pt x="12" y="0"/>
                  <a:pt x="12" y="0"/>
                </a:cubicBezTo>
                <a:cubicBezTo>
                  <a:pt x="6" y="0"/>
                  <a:pt x="0" y="5"/>
                  <a:pt x="0" y="11"/>
                </a:cubicBezTo>
                <a:cubicBezTo>
                  <a:pt x="0" y="23"/>
                  <a:pt x="0" y="23"/>
                  <a:pt x="0" y="23"/>
                </a:cubicBezTo>
                <a:cubicBezTo>
                  <a:pt x="0" y="29"/>
                  <a:pt x="6" y="35"/>
                  <a:pt x="12" y="35"/>
                </a:cubicBezTo>
                <a:cubicBezTo>
                  <a:pt x="183" y="35"/>
                  <a:pt x="183" y="35"/>
                  <a:pt x="183" y="35"/>
                </a:cubicBezTo>
                <a:lnTo>
                  <a:pt x="209" y="8"/>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2" name="Google Shape;292;p22"/>
          <p:cNvSpPr/>
          <p:nvPr/>
        </p:nvSpPr>
        <p:spPr>
          <a:xfrm>
            <a:off x="2143607" y="4297551"/>
            <a:ext cx="102652" cy="25023"/>
          </a:xfrm>
          <a:custGeom>
            <a:avLst/>
            <a:gdLst/>
            <a:ahLst/>
            <a:cxnLst/>
            <a:rect l="l" t="t" r="r" b="b"/>
            <a:pathLst>
              <a:path w="143" h="35" extrusionOk="0">
                <a:moveTo>
                  <a:pt x="0" y="23"/>
                </a:moveTo>
                <a:cubicBezTo>
                  <a:pt x="0" y="30"/>
                  <a:pt x="6" y="35"/>
                  <a:pt x="12" y="35"/>
                </a:cubicBezTo>
                <a:cubicBezTo>
                  <a:pt x="108" y="35"/>
                  <a:pt x="108" y="35"/>
                  <a:pt x="108" y="35"/>
                </a:cubicBezTo>
                <a:cubicBezTo>
                  <a:pt x="143" y="0"/>
                  <a:pt x="143" y="0"/>
                  <a:pt x="143" y="0"/>
                </a:cubicBezTo>
                <a:cubicBezTo>
                  <a:pt x="12" y="0"/>
                  <a:pt x="12" y="0"/>
                  <a:pt x="12" y="0"/>
                </a:cubicBezTo>
                <a:cubicBezTo>
                  <a:pt x="6" y="0"/>
                  <a:pt x="0" y="5"/>
                  <a:pt x="0" y="12"/>
                </a:cubicBezTo>
                <a:lnTo>
                  <a:pt x="0" y="23"/>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3" name="Google Shape;293;p22"/>
          <p:cNvSpPr/>
          <p:nvPr/>
        </p:nvSpPr>
        <p:spPr>
          <a:xfrm>
            <a:off x="2143607" y="4351216"/>
            <a:ext cx="54647" cy="25023"/>
          </a:xfrm>
          <a:custGeom>
            <a:avLst/>
            <a:gdLst/>
            <a:ahLst/>
            <a:cxnLst/>
            <a:rect l="l" t="t" r="r" b="b"/>
            <a:pathLst>
              <a:path w="76" h="35" extrusionOk="0">
                <a:moveTo>
                  <a:pt x="0" y="23"/>
                </a:moveTo>
                <a:cubicBezTo>
                  <a:pt x="0" y="30"/>
                  <a:pt x="6" y="35"/>
                  <a:pt x="12" y="35"/>
                </a:cubicBezTo>
                <a:cubicBezTo>
                  <a:pt x="63" y="35"/>
                  <a:pt x="63" y="35"/>
                  <a:pt x="63" y="35"/>
                </a:cubicBezTo>
                <a:cubicBezTo>
                  <a:pt x="76" y="0"/>
                  <a:pt x="76" y="0"/>
                  <a:pt x="76" y="0"/>
                </a:cubicBezTo>
                <a:cubicBezTo>
                  <a:pt x="12" y="0"/>
                  <a:pt x="12" y="0"/>
                  <a:pt x="12" y="0"/>
                </a:cubicBezTo>
                <a:cubicBezTo>
                  <a:pt x="6" y="0"/>
                  <a:pt x="0" y="6"/>
                  <a:pt x="0" y="12"/>
                </a:cubicBezTo>
                <a:lnTo>
                  <a:pt x="0" y="23"/>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4" name="Google Shape;294;p22"/>
          <p:cNvSpPr/>
          <p:nvPr/>
        </p:nvSpPr>
        <p:spPr>
          <a:xfrm>
            <a:off x="2088356" y="4157663"/>
            <a:ext cx="258743" cy="304800"/>
          </a:xfrm>
          <a:custGeom>
            <a:avLst/>
            <a:gdLst/>
            <a:ahLst/>
            <a:cxnLst/>
            <a:rect l="l" t="t" r="r" b="b"/>
            <a:pathLst>
              <a:path w="360" h="425" extrusionOk="0">
                <a:moveTo>
                  <a:pt x="333" y="360"/>
                </a:moveTo>
                <a:cubicBezTo>
                  <a:pt x="333" y="381"/>
                  <a:pt x="315" y="398"/>
                  <a:pt x="294" y="398"/>
                </a:cubicBezTo>
                <a:cubicBezTo>
                  <a:pt x="66" y="398"/>
                  <a:pt x="66" y="398"/>
                  <a:pt x="66" y="398"/>
                </a:cubicBezTo>
                <a:cubicBezTo>
                  <a:pt x="45" y="398"/>
                  <a:pt x="28" y="381"/>
                  <a:pt x="28" y="360"/>
                </a:cubicBezTo>
                <a:cubicBezTo>
                  <a:pt x="28" y="65"/>
                  <a:pt x="28" y="65"/>
                  <a:pt x="28" y="65"/>
                </a:cubicBezTo>
                <a:cubicBezTo>
                  <a:pt x="28" y="44"/>
                  <a:pt x="45" y="27"/>
                  <a:pt x="66" y="27"/>
                </a:cubicBezTo>
                <a:cubicBezTo>
                  <a:pt x="294" y="27"/>
                  <a:pt x="294" y="27"/>
                  <a:pt x="294" y="27"/>
                </a:cubicBezTo>
                <a:cubicBezTo>
                  <a:pt x="315" y="27"/>
                  <a:pt x="333" y="44"/>
                  <a:pt x="333" y="65"/>
                </a:cubicBezTo>
                <a:cubicBezTo>
                  <a:pt x="333" y="82"/>
                  <a:pt x="333" y="82"/>
                  <a:pt x="333" y="82"/>
                </a:cubicBezTo>
                <a:cubicBezTo>
                  <a:pt x="359" y="55"/>
                  <a:pt x="359" y="55"/>
                  <a:pt x="359" y="55"/>
                </a:cubicBezTo>
                <a:cubicBezTo>
                  <a:pt x="354" y="24"/>
                  <a:pt x="327" y="0"/>
                  <a:pt x="294" y="0"/>
                </a:cubicBezTo>
                <a:cubicBezTo>
                  <a:pt x="66" y="0"/>
                  <a:pt x="66" y="0"/>
                  <a:pt x="66" y="0"/>
                </a:cubicBezTo>
                <a:cubicBezTo>
                  <a:pt x="30" y="0"/>
                  <a:pt x="0" y="29"/>
                  <a:pt x="0" y="65"/>
                </a:cubicBezTo>
                <a:cubicBezTo>
                  <a:pt x="0" y="360"/>
                  <a:pt x="0" y="360"/>
                  <a:pt x="0" y="360"/>
                </a:cubicBezTo>
                <a:cubicBezTo>
                  <a:pt x="0" y="396"/>
                  <a:pt x="30" y="425"/>
                  <a:pt x="66" y="425"/>
                </a:cubicBezTo>
                <a:cubicBezTo>
                  <a:pt x="294" y="425"/>
                  <a:pt x="294" y="425"/>
                  <a:pt x="294" y="425"/>
                </a:cubicBezTo>
                <a:cubicBezTo>
                  <a:pt x="331" y="425"/>
                  <a:pt x="360" y="396"/>
                  <a:pt x="360" y="360"/>
                </a:cubicBezTo>
                <a:cubicBezTo>
                  <a:pt x="360" y="196"/>
                  <a:pt x="360" y="196"/>
                  <a:pt x="360" y="196"/>
                </a:cubicBezTo>
                <a:cubicBezTo>
                  <a:pt x="333" y="223"/>
                  <a:pt x="333" y="223"/>
                  <a:pt x="333" y="223"/>
                </a:cubicBezTo>
                <a:lnTo>
                  <a:pt x="333" y="360"/>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5" name="Google Shape;295;p22"/>
          <p:cNvSpPr/>
          <p:nvPr/>
        </p:nvSpPr>
        <p:spPr>
          <a:xfrm>
            <a:off x="2192517" y="4370510"/>
            <a:ext cx="30796" cy="30751"/>
          </a:xfrm>
          <a:custGeom>
            <a:avLst/>
            <a:gdLst/>
            <a:ahLst/>
            <a:cxnLst/>
            <a:rect l="l" t="t" r="r" b="b"/>
            <a:pathLst>
              <a:path w="43" h="43" extrusionOk="0">
                <a:moveTo>
                  <a:pt x="13" y="0"/>
                </a:moveTo>
                <a:cubicBezTo>
                  <a:pt x="1" y="33"/>
                  <a:pt x="1" y="33"/>
                  <a:pt x="1" y="33"/>
                </a:cubicBezTo>
                <a:cubicBezTo>
                  <a:pt x="0" y="35"/>
                  <a:pt x="0" y="39"/>
                  <a:pt x="3" y="41"/>
                </a:cubicBezTo>
                <a:cubicBezTo>
                  <a:pt x="5" y="43"/>
                  <a:pt x="8" y="43"/>
                  <a:pt x="11" y="42"/>
                </a:cubicBezTo>
                <a:cubicBezTo>
                  <a:pt x="43" y="31"/>
                  <a:pt x="43" y="31"/>
                  <a:pt x="43" y="31"/>
                </a:cubicBezTo>
                <a:lnTo>
                  <a:pt x="13" y="0"/>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6" name="Google Shape;296;p22"/>
          <p:cNvSpPr/>
          <p:nvPr/>
        </p:nvSpPr>
        <p:spPr>
          <a:xfrm>
            <a:off x="2216369" y="4209820"/>
            <a:ext cx="167262" cy="168529"/>
          </a:xfrm>
          <a:custGeom>
            <a:avLst/>
            <a:gdLst/>
            <a:ahLst/>
            <a:cxnLst/>
            <a:rect l="l" t="t" r="r" b="b"/>
            <a:pathLst>
              <a:path w="233" h="235" extrusionOk="0">
                <a:moveTo>
                  <a:pt x="51" y="235"/>
                </a:moveTo>
                <a:cubicBezTo>
                  <a:pt x="231" y="54"/>
                  <a:pt x="231" y="54"/>
                  <a:pt x="231" y="54"/>
                </a:cubicBezTo>
                <a:cubicBezTo>
                  <a:pt x="233" y="53"/>
                  <a:pt x="233" y="51"/>
                  <a:pt x="233" y="49"/>
                </a:cubicBezTo>
                <a:cubicBezTo>
                  <a:pt x="233" y="47"/>
                  <a:pt x="233" y="45"/>
                  <a:pt x="231" y="44"/>
                </a:cubicBezTo>
                <a:cubicBezTo>
                  <a:pt x="191" y="3"/>
                  <a:pt x="191" y="3"/>
                  <a:pt x="191" y="3"/>
                </a:cubicBezTo>
                <a:cubicBezTo>
                  <a:pt x="188" y="0"/>
                  <a:pt x="183" y="0"/>
                  <a:pt x="180" y="3"/>
                </a:cubicBezTo>
                <a:cubicBezTo>
                  <a:pt x="0" y="184"/>
                  <a:pt x="0" y="184"/>
                  <a:pt x="0" y="184"/>
                </a:cubicBezTo>
                <a:lnTo>
                  <a:pt x="51" y="235"/>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7" name="Google Shape;297;p22"/>
          <p:cNvSpPr/>
          <p:nvPr/>
        </p:nvSpPr>
        <p:spPr>
          <a:xfrm>
            <a:off x="2143607" y="4243586"/>
            <a:ext cx="150355" cy="25325"/>
          </a:xfrm>
          <a:custGeom>
            <a:avLst/>
            <a:gdLst/>
            <a:ahLst/>
            <a:cxnLst/>
            <a:rect l="l" t="t" r="r" b="b"/>
            <a:pathLst>
              <a:path w="209" h="35" extrusionOk="0">
                <a:moveTo>
                  <a:pt x="209" y="8"/>
                </a:moveTo>
                <a:cubicBezTo>
                  <a:pt x="209" y="0"/>
                  <a:pt x="209" y="0"/>
                  <a:pt x="209" y="0"/>
                </a:cubicBezTo>
                <a:cubicBezTo>
                  <a:pt x="12" y="0"/>
                  <a:pt x="12" y="0"/>
                  <a:pt x="12" y="0"/>
                </a:cubicBezTo>
                <a:cubicBezTo>
                  <a:pt x="6" y="0"/>
                  <a:pt x="0" y="5"/>
                  <a:pt x="0" y="11"/>
                </a:cubicBezTo>
                <a:cubicBezTo>
                  <a:pt x="0" y="23"/>
                  <a:pt x="0" y="23"/>
                  <a:pt x="0" y="23"/>
                </a:cubicBezTo>
                <a:cubicBezTo>
                  <a:pt x="0" y="29"/>
                  <a:pt x="6" y="35"/>
                  <a:pt x="12" y="35"/>
                </a:cubicBezTo>
                <a:cubicBezTo>
                  <a:pt x="183" y="35"/>
                  <a:pt x="183" y="35"/>
                  <a:pt x="183" y="35"/>
                </a:cubicBezTo>
                <a:lnTo>
                  <a:pt x="209" y="8"/>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8" name="Google Shape;298;p22"/>
          <p:cNvSpPr/>
          <p:nvPr/>
        </p:nvSpPr>
        <p:spPr>
          <a:xfrm>
            <a:off x="2143607" y="4297551"/>
            <a:ext cx="102652" cy="25023"/>
          </a:xfrm>
          <a:custGeom>
            <a:avLst/>
            <a:gdLst/>
            <a:ahLst/>
            <a:cxnLst/>
            <a:rect l="l" t="t" r="r" b="b"/>
            <a:pathLst>
              <a:path w="143" h="35" extrusionOk="0">
                <a:moveTo>
                  <a:pt x="0" y="23"/>
                </a:moveTo>
                <a:cubicBezTo>
                  <a:pt x="0" y="30"/>
                  <a:pt x="6" y="35"/>
                  <a:pt x="12" y="35"/>
                </a:cubicBezTo>
                <a:cubicBezTo>
                  <a:pt x="108" y="35"/>
                  <a:pt x="108" y="35"/>
                  <a:pt x="108" y="35"/>
                </a:cubicBezTo>
                <a:cubicBezTo>
                  <a:pt x="143" y="0"/>
                  <a:pt x="143" y="0"/>
                  <a:pt x="143" y="0"/>
                </a:cubicBezTo>
                <a:cubicBezTo>
                  <a:pt x="12" y="0"/>
                  <a:pt x="12" y="0"/>
                  <a:pt x="12" y="0"/>
                </a:cubicBezTo>
                <a:cubicBezTo>
                  <a:pt x="6" y="0"/>
                  <a:pt x="0" y="5"/>
                  <a:pt x="0" y="12"/>
                </a:cubicBezTo>
                <a:lnTo>
                  <a:pt x="0" y="23"/>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299" name="Google Shape;299;p22"/>
          <p:cNvSpPr/>
          <p:nvPr/>
        </p:nvSpPr>
        <p:spPr>
          <a:xfrm>
            <a:off x="2143607" y="4351216"/>
            <a:ext cx="54647" cy="25023"/>
          </a:xfrm>
          <a:custGeom>
            <a:avLst/>
            <a:gdLst/>
            <a:ahLst/>
            <a:cxnLst/>
            <a:rect l="l" t="t" r="r" b="b"/>
            <a:pathLst>
              <a:path w="76" h="35" extrusionOk="0">
                <a:moveTo>
                  <a:pt x="0" y="23"/>
                </a:moveTo>
                <a:cubicBezTo>
                  <a:pt x="0" y="30"/>
                  <a:pt x="6" y="35"/>
                  <a:pt x="12" y="35"/>
                </a:cubicBezTo>
                <a:cubicBezTo>
                  <a:pt x="63" y="35"/>
                  <a:pt x="63" y="35"/>
                  <a:pt x="63" y="35"/>
                </a:cubicBezTo>
                <a:cubicBezTo>
                  <a:pt x="76" y="0"/>
                  <a:pt x="76" y="0"/>
                  <a:pt x="76" y="0"/>
                </a:cubicBezTo>
                <a:cubicBezTo>
                  <a:pt x="12" y="0"/>
                  <a:pt x="12" y="0"/>
                  <a:pt x="12" y="0"/>
                </a:cubicBezTo>
                <a:cubicBezTo>
                  <a:pt x="6" y="0"/>
                  <a:pt x="0" y="6"/>
                  <a:pt x="0" y="12"/>
                </a:cubicBezTo>
                <a:lnTo>
                  <a:pt x="0" y="23"/>
                </a:lnTo>
                <a:close/>
              </a:path>
            </a:pathLst>
          </a:custGeom>
          <a:solidFill>
            <a:srgbClr val="0070C0"/>
          </a:soli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00" name="Google Shape;300;p22"/>
          <p:cNvSpPr/>
          <p:nvPr/>
        </p:nvSpPr>
        <p:spPr>
          <a:xfrm>
            <a:off x="844154" y="4158854"/>
            <a:ext cx="1277540" cy="623248"/>
          </a:xfrm>
          <a:prstGeom prst="rect">
            <a:avLst/>
          </a:prstGeom>
          <a:noFill/>
          <a:ln>
            <a:noFill/>
          </a:ln>
        </p:spPr>
        <p:txBody>
          <a:bodyPr spcFirstLastPara="1" wrap="square" lIns="68575" tIns="34275" rIns="68575" bIns="34275" anchor="t" anchorCtr="0">
            <a:noAutofit/>
          </a:bodyPr>
          <a:lstStyle/>
          <a:p>
            <a:pPr lvl="0" algn="just" rtl="1">
              <a:lnSpc>
                <a:spcPct val="150000"/>
              </a:lnSpc>
            </a:pPr>
            <a:r>
              <a:rPr lang="fa-IR" sz="1200" dirty="0">
                <a:solidFill>
                  <a:srgbClr val="3F3F3F"/>
                </a:solidFill>
                <a:latin typeface="Calibri"/>
                <a:ea typeface="Calibri"/>
                <a:cs typeface="B Nazanin" panose="00000700000000000000" pitchFamily="2" charset="-78"/>
                <a:sym typeface="Calibri"/>
              </a:rPr>
              <a:t>بین سبز و نارنجی یافت می شود.</a:t>
            </a:r>
            <a:endParaRPr sz="1200" b="0" i="0" u="none" strike="noStrike" cap="none" dirty="0">
              <a:solidFill>
                <a:srgbClr val="3F3F3F"/>
              </a:solidFill>
              <a:latin typeface="Calibri"/>
              <a:ea typeface="Calibri"/>
              <a:cs typeface="B Nazanin" panose="00000700000000000000" pitchFamily="2" charset="-78"/>
              <a:sym typeface="Calibri"/>
            </a:endParaRPr>
          </a:p>
        </p:txBody>
      </p:sp>
      <p:sp>
        <p:nvSpPr>
          <p:cNvPr id="301" name="Google Shape;301;p22"/>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animEffect transition="in" filter="fade">
                                      <p:cBhvr>
                                        <p:cTn id="7" dur="500"/>
                                        <p:tgtEl>
                                          <p:spTgt spid="273"/>
                                        </p:tgtEl>
                                      </p:cBhvr>
                                    </p:animEffect>
                                  </p:childTnLst>
                                </p:cTn>
                              </p:par>
                              <p:par>
                                <p:cTn id="8" presetID="10" presetClass="entr" presetSubtype="0" fill="hold" nodeType="withEffect">
                                  <p:stCondLst>
                                    <p:cond delay="0"/>
                                  </p:stCondLst>
                                  <p:childTnLst>
                                    <p:set>
                                      <p:cBhvr>
                                        <p:cTn id="9" dur="1" fill="hold">
                                          <p:stCondLst>
                                            <p:cond delay="0"/>
                                          </p:stCondLst>
                                        </p:cTn>
                                        <p:tgtEl>
                                          <p:spTgt spid="267"/>
                                        </p:tgtEl>
                                        <p:attrNameLst>
                                          <p:attrName>style.visibility</p:attrName>
                                        </p:attrNameLst>
                                      </p:cBhvr>
                                      <p:to>
                                        <p:strVal val="visible"/>
                                      </p:to>
                                    </p:set>
                                    <p:animEffect transition="in" filter="fade">
                                      <p:cBhvr>
                                        <p:cTn id="10" dur="500"/>
                                        <p:tgtEl>
                                          <p:spTgt spid="267"/>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79"/>
                                        </p:tgtEl>
                                        <p:attrNameLst>
                                          <p:attrName>style.visibility</p:attrName>
                                        </p:attrNameLst>
                                      </p:cBhvr>
                                      <p:to>
                                        <p:strVal val="visible"/>
                                      </p:to>
                                    </p:set>
                                    <p:animEffect transition="in" filter="fade">
                                      <p:cBhvr>
                                        <p:cTn id="14" dur="500"/>
                                        <p:tgtEl>
                                          <p:spTgt spid="279"/>
                                        </p:tgtEl>
                                      </p:cBhvr>
                                    </p:animEffect>
                                  </p:childTnLst>
                                </p:cTn>
                              </p:par>
                              <p:par>
                                <p:cTn id="15" presetID="10" presetClass="entr" presetSubtype="0" fill="hold" nodeType="withEffect">
                                  <p:stCondLst>
                                    <p:cond delay="0"/>
                                  </p:stCondLst>
                                  <p:childTnLst>
                                    <p:set>
                                      <p:cBhvr>
                                        <p:cTn id="16" dur="1" fill="hold">
                                          <p:stCondLst>
                                            <p:cond delay="0"/>
                                          </p:stCondLst>
                                        </p:cTn>
                                        <p:tgtEl>
                                          <p:spTgt spid="287"/>
                                        </p:tgtEl>
                                        <p:attrNameLst>
                                          <p:attrName>style.visibility</p:attrName>
                                        </p:attrNameLst>
                                      </p:cBhvr>
                                      <p:to>
                                        <p:strVal val="visible"/>
                                      </p:to>
                                    </p:set>
                                    <p:animEffect transition="in" filter="fade">
                                      <p:cBhvr>
                                        <p:cTn id="17" dur="500"/>
                                        <p:tgtEl>
                                          <p:spTgt spid="287"/>
                                        </p:tgtEl>
                                      </p:cBhvr>
                                    </p:animEffect>
                                  </p:childTnLst>
                                </p:cTn>
                              </p:par>
                              <p:par>
                                <p:cTn id="18" presetID="10" presetClass="entr" presetSubtype="0" fill="hold" nodeType="withEffect">
                                  <p:stCondLst>
                                    <p:cond delay="0"/>
                                  </p:stCondLst>
                                  <p:childTnLst>
                                    <p:set>
                                      <p:cBhvr>
                                        <p:cTn id="19" dur="1" fill="hold">
                                          <p:stCondLst>
                                            <p:cond delay="0"/>
                                          </p:stCondLst>
                                        </p:cTn>
                                        <p:tgtEl>
                                          <p:spTgt spid="288"/>
                                        </p:tgtEl>
                                        <p:attrNameLst>
                                          <p:attrName>style.visibility</p:attrName>
                                        </p:attrNameLst>
                                      </p:cBhvr>
                                      <p:to>
                                        <p:strVal val="visible"/>
                                      </p:to>
                                    </p:set>
                                    <p:animEffect transition="in" filter="fade">
                                      <p:cBhvr>
                                        <p:cTn id="20" dur="500"/>
                                        <p:tgtEl>
                                          <p:spTgt spid="288"/>
                                        </p:tgtEl>
                                      </p:cBhvr>
                                    </p:animEffect>
                                  </p:childTnLst>
                                </p:cTn>
                              </p:par>
                              <p:par>
                                <p:cTn id="21" presetID="10" presetClass="entr" presetSubtype="0" fill="hold" nodeType="withEffect">
                                  <p:stCondLst>
                                    <p:cond delay="0"/>
                                  </p:stCondLst>
                                  <p:childTnLst>
                                    <p:set>
                                      <p:cBhvr>
                                        <p:cTn id="22" dur="1" fill="hold">
                                          <p:stCondLst>
                                            <p:cond delay="0"/>
                                          </p:stCondLst>
                                        </p:cTn>
                                        <p:tgtEl>
                                          <p:spTgt spid="289"/>
                                        </p:tgtEl>
                                        <p:attrNameLst>
                                          <p:attrName>style.visibility</p:attrName>
                                        </p:attrNameLst>
                                      </p:cBhvr>
                                      <p:to>
                                        <p:strVal val="visible"/>
                                      </p:to>
                                    </p:set>
                                    <p:animEffect transition="in" filter="fade">
                                      <p:cBhvr>
                                        <p:cTn id="23" dur="500"/>
                                        <p:tgtEl>
                                          <p:spTgt spid="289"/>
                                        </p:tgtEl>
                                      </p:cBhvr>
                                    </p:animEffect>
                                  </p:childTnLst>
                                </p:cTn>
                              </p:par>
                              <p:par>
                                <p:cTn id="24" presetID="10" presetClass="entr" presetSubtype="0" fill="hold" nodeType="withEffect">
                                  <p:stCondLst>
                                    <p:cond delay="0"/>
                                  </p:stCondLst>
                                  <p:childTnLst>
                                    <p:set>
                                      <p:cBhvr>
                                        <p:cTn id="25" dur="1" fill="hold">
                                          <p:stCondLst>
                                            <p:cond delay="0"/>
                                          </p:stCondLst>
                                        </p:cTn>
                                        <p:tgtEl>
                                          <p:spTgt spid="290"/>
                                        </p:tgtEl>
                                        <p:attrNameLst>
                                          <p:attrName>style.visibility</p:attrName>
                                        </p:attrNameLst>
                                      </p:cBhvr>
                                      <p:to>
                                        <p:strVal val="visible"/>
                                      </p:to>
                                    </p:set>
                                    <p:animEffect transition="in" filter="fade">
                                      <p:cBhvr>
                                        <p:cTn id="26" dur="500"/>
                                        <p:tgtEl>
                                          <p:spTgt spid="290"/>
                                        </p:tgtEl>
                                      </p:cBhvr>
                                    </p:animEffect>
                                  </p:childTnLst>
                                </p:cTn>
                              </p:par>
                              <p:par>
                                <p:cTn id="27" presetID="10" presetClass="entr" presetSubtype="0" fill="hold" nodeType="withEffect">
                                  <p:stCondLst>
                                    <p:cond delay="0"/>
                                  </p:stCondLst>
                                  <p:childTnLst>
                                    <p:set>
                                      <p:cBhvr>
                                        <p:cTn id="28" dur="1" fill="hold">
                                          <p:stCondLst>
                                            <p:cond delay="0"/>
                                          </p:stCondLst>
                                        </p:cTn>
                                        <p:tgtEl>
                                          <p:spTgt spid="291"/>
                                        </p:tgtEl>
                                        <p:attrNameLst>
                                          <p:attrName>style.visibility</p:attrName>
                                        </p:attrNameLst>
                                      </p:cBhvr>
                                      <p:to>
                                        <p:strVal val="visible"/>
                                      </p:to>
                                    </p:set>
                                    <p:animEffect transition="in" filter="fade">
                                      <p:cBhvr>
                                        <p:cTn id="29" dur="500"/>
                                        <p:tgtEl>
                                          <p:spTgt spid="291"/>
                                        </p:tgtEl>
                                      </p:cBhvr>
                                    </p:animEffect>
                                  </p:childTnLst>
                                </p:cTn>
                              </p:par>
                              <p:par>
                                <p:cTn id="30" presetID="10" presetClass="entr" presetSubtype="0" fill="hold" nodeType="withEffect">
                                  <p:stCondLst>
                                    <p:cond delay="0"/>
                                  </p:stCondLst>
                                  <p:childTnLst>
                                    <p:set>
                                      <p:cBhvr>
                                        <p:cTn id="31" dur="1" fill="hold">
                                          <p:stCondLst>
                                            <p:cond delay="0"/>
                                          </p:stCondLst>
                                        </p:cTn>
                                        <p:tgtEl>
                                          <p:spTgt spid="292"/>
                                        </p:tgtEl>
                                        <p:attrNameLst>
                                          <p:attrName>style.visibility</p:attrName>
                                        </p:attrNameLst>
                                      </p:cBhvr>
                                      <p:to>
                                        <p:strVal val="visible"/>
                                      </p:to>
                                    </p:set>
                                    <p:animEffect transition="in" filter="fade">
                                      <p:cBhvr>
                                        <p:cTn id="32" dur="500"/>
                                        <p:tgtEl>
                                          <p:spTgt spid="292"/>
                                        </p:tgtEl>
                                      </p:cBhvr>
                                    </p:animEffect>
                                  </p:childTnLst>
                                </p:cTn>
                              </p:par>
                              <p:par>
                                <p:cTn id="33" presetID="10" presetClass="entr" presetSubtype="0" fill="hold" nodeType="withEffect">
                                  <p:stCondLst>
                                    <p:cond delay="0"/>
                                  </p:stCondLst>
                                  <p:childTnLst>
                                    <p:set>
                                      <p:cBhvr>
                                        <p:cTn id="34" dur="1" fill="hold">
                                          <p:stCondLst>
                                            <p:cond delay="0"/>
                                          </p:stCondLst>
                                        </p:cTn>
                                        <p:tgtEl>
                                          <p:spTgt spid="293"/>
                                        </p:tgtEl>
                                        <p:attrNameLst>
                                          <p:attrName>style.visibility</p:attrName>
                                        </p:attrNameLst>
                                      </p:cBhvr>
                                      <p:to>
                                        <p:strVal val="visible"/>
                                      </p:to>
                                    </p:set>
                                    <p:animEffect transition="in" filter="fade">
                                      <p:cBhvr>
                                        <p:cTn id="35" dur="500"/>
                                        <p:tgtEl>
                                          <p:spTgt spid="293"/>
                                        </p:tgtEl>
                                      </p:cBhvr>
                                    </p:animEffect>
                                  </p:childTnLst>
                                </p:cTn>
                              </p:par>
                              <p:par>
                                <p:cTn id="36" presetID="10" presetClass="entr" presetSubtype="0" fill="hold" nodeType="withEffect">
                                  <p:stCondLst>
                                    <p:cond delay="0"/>
                                  </p:stCondLst>
                                  <p:childTnLst>
                                    <p:set>
                                      <p:cBhvr>
                                        <p:cTn id="37" dur="1" fill="hold">
                                          <p:stCondLst>
                                            <p:cond delay="0"/>
                                          </p:stCondLst>
                                        </p:cTn>
                                        <p:tgtEl>
                                          <p:spTgt spid="294"/>
                                        </p:tgtEl>
                                        <p:attrNameLst>
                                          <p:attrName>style.visibility</p:attrName>
                                        </p:attrNameLst>
                                      </p:cBhvr>
                                      <p:to>
                                        <p:strVal val="visible"/>
                                      </p:to>
                                    </p:set>
                                    <p:animEffect transition="in" filter="fade">
                                      <p:cBhvr>
                                        <p:cTn id="38" dur="500"/>
                                        <p:tgtEl>
                                          <p:spTgt spid="294"/>
                                        </p:tgtEl>
                                      </p:cBhvr>
                                    </p:animEffect>
                                  </p:childTnLst>
                                </p:cTn>
                              </p:par>
                              <p:par>
                                <p:cTn id="39" presetID="10" presetClass="entr" presetSubtype="0" fill="hold" nodeType="withEffect">
                                  <p:stCondLst>
                                    <p:cond delay="0"/>
                                  </p:stCondLst>
                                  <p:childTnLst>
                                    <p:set>
                                      <p:cBhvr>
                                        <p:cTn id="40" dur="1" fill="hold">
                                          <p:stCondLst>
                                            <p:cond delay="0"/>
                                          </p:stCondLst>
                                        </p:cTn>
                                        <p:tgtEl>
                                          <p:spTgt spid="295"/>
                                        </p:tgtEl>
                                        <p:attrNameLst>
                                          <p:attrName>style.visibility</p:attrName>
                                        </p:attrNameLst>
                                      </p:cBhvr>
                                      <p:to>
                                        <p:strVal val="visible"/>
                                      </p:to>
                                    </p:set>
                                    <p:animEffect transition="in" filter="fade">
                                      <p:cBhvr>
                                        <p:cTn id="41" dur="500"/>
                                        <p:tgtEl>
                                          <p:spTgt spid="295"/>
                                        </p:tgtEl>
                                      </p:cBhvr>
                                    </p:animEffect>
                                  </p:childTnLst>
                                </p:cTn>
                              </p:par>
                              <p:par>
                                <p:cTn id="42" presetID="10" presetClass="entr" presetSubtype="0" fill="hold" nodeType="withEffect">
                                  <p:stCondLst>
                                    <p:cond delay="0"/>
                                  </p:stCondLst>
                                  <p:childTnLst>
                                    <p:set>
                                      <p:cBhvr>
                                        <p:cTn id="43" dur="1" fill="hold">
                                          <p:stCondLst>
                                            <p:cond delay="0"/>
                                          </p:stCondLst>
                                        </p:cTn>
                                        <p:tgtEl>
                                          <p:spTgt spid="296"/>
                                        </p:tgtEl>
                                        <p:attrNameLst>
                                          <p:attrName>style.visibility</p:attrName>
                                        </p:attrNameLst>
                                      </p:cBhvr>
                                      <p:to>
                                        <p:strVal val="visible"/>
                                      </p:to>
                                    </p:set>
                                    <p:animEffect transition="in" filter="fade">
                                      <p:cBhvr>
                                        <p:cTn id="44" dur="500"/>
                                        <p:tgtEl>
                                          <p:spTgt spid="296"/>
                                        </p:tgtEl>
                                      </p:cBhvr>
                                    </p:animEffect>
                                  </p:childTnLst>
                                </p:cTn>
                              </p:par>
                              <p:par>
                                <p:cTn id="45" presetID="10" presetClass="entr" presetSubtype="0" fill="hold" nodeType="withEffect">
                                  <p:stCondLst>
                                    <p:cond delay="0"/>
                                  </p:stCondLst>
                                  <p:childTnLst>
                                    <p:set>
                                      <p:cBhvr>
                                        <p:cTn id="46" dur="1" fill="hold">
                                          <p:stCondLst>
                                            <p:cond delay="0"/>
                                          </p:stCondLst>
                                        </p:cTn>
                                        <p:tgtEl>
                                          <p:spTgt spid="297"/>
                                        </p:tgtEl>
                                        <p:attrNameLst>
                                          <p:attrName>style.visibility</p:attrName>
                                        </p:attrNameLst>
                                      </p:cBhvr>
                                      <p:to>
                                        <p:strVal val="visible"/>
                                      </p:to>
                                    </p:set>
                                    <p:animEffect transition="in" filter="fade">
                                      <p:cBhvr>
                                        <p:cTn id="47" dur="500"/>
                                        <p:tgtEl>
                                          <p:spTgt spid="297"/>
                                        </p:tgtEl>
                                      </p:cBhvr>
                                    </p:animEffect>
                                  </p:childTnLst>
                                </p:cTn>
                              </p:par>
                              <p:par>
                                <p:cTn id="48" presetID="10" presetClass="entr" presetSubtype="0" fill="hold" nodeType="withEffect">
                                  <p:stCondLst>
                                    <p:cond delay="0"/>
                                  </p:stCondLst>
                                  <p:childTnLst>
                                    <p:set>
                                      <p:cBhvr>
                                        <p:cTn id="49" dur="1" fill="hold">
                                          <p:stCondLst>
                                            <p:cond delay="0"/>
                                          </p:stCondLst>
                                        </p:cTn>
                                        <p:tgtEl>
                                          <p:spTgt spid="298"/>
                                        </p:tgtEl>
                                        <p:attrNameLst>
                                          <p:attrName>style.visibility</p:attrName>
                                        </p:attrNameLst>
                                      </p:cBhvr>
                                      <p:to>
                                        <p:strVal val="visible"/>
                                      </p:to>
                                    </p:set>
                                    <p:animEffect transition="in" filter="fade">
                                      <p:cBhvr>
                                        <p:cTn id="50" dur="500"/>
                                        <p:tgtEl>
                                          <p:spTgt spid="298"/>
                                        </p:tgtEl>
                                      </p:cBhvr>
                                    </p:animEffect>
                                  </p:childTnLst>
                                </p:cTn>
                              </p:par>
                              <p:par>
                                <p:cTn id="51" presetID="10" presetClass="entr" presetSubtype="0" fill="hold" nodeType="withEffect">
                                  <p:stCondLst>
                                    <p:cond delay="0"/>
                                  </p:stCondLst>
                                  <p:childTnLst>
                                    <p:set>
                                      <p:cBhvr>
                                        <p:cTn id="52" dur="1" fill="hold">
                                          <p:stCondLst>
                                            <p:cond delay="0"/>
                                          </p:stCondLst>
                                        </p:cTn>
                                        <p:tgtEl>
                                          <p:spTgt spid="299"/>
                                        </p:tgtEl>
                                        <p:attrNameLst>
                                          <p:attrName>style.visibility</p:attrName>
                                        </p:attrNameLst>
                                      </p:cBhvr>
                                      <p:to>
                                        <p:strVal val="visible"/>
                                      </p:to>
                                    </p:set>
                                    <p:animEffect transition="in" filter="fade">
                                      <p:cBhvr>
                                        <p:cTn id="53" dur="500"/>
                                        <p:tgtEl>
                                          <p:spTgt spid="299"/>
                                        </p:tgtEl>
                                      </p:cBhvr>
                                    </p:animEffect>
                                  </p:childTnLst>
                                </p:cTn>
                              </p:par>
                              <p:par>
                                <p:cTn id="54" presetID="10" presetClass="entr" presetSubtype="0" fill="hold" nodeType="withEffect">
                                  <p:stCondLst>
                                    <p:cond delay="0"/>
                                  </p:stCondLst>
                                  <p:childTnLst>
                                    <p:set>
                                      <p:cBhvr>
                                        <p:cTn id="55" dur="1" fill="hold">
                                          <p:stCondLst>
                                            <p:cond delay="0"/>
                                          </p:stCondLst>
                                        </p:cTn>
                                        <p:tgtEl>
                                          <p:spTgt spid="300"/>
                                        </p:tgtEl>
                                        <p:attrNameLst>
                                          <p:attrName>style.visibility</p:attrName>
                                        </p:attrNameLst>
                                      </p:cBhvr>
                                      <p:to>
                                        <p:strVal val="visible"/>
                                      </p:to>
                                    </p:set>
                                    <p:animEffect transition="in" filter="fade">
                                      <p:cBhvr>
                                        <p:cTn id="56"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05"/>
        <p:cNvGrpSpPr/>
        <p:nvPr/>
      </p:nvGrpSpPr>
      <p:grpSpPr>
        <a:xfrm>
          <a:off x="0" y="0"/>
          <a:ext cx="0" cy="0"/>
          <a:chOff x="0" y="0"/>
          <a:chExt cx="0" cy="0"/>
        </a:xfrm>
      </p:grpSpPr>
      <p:grpSp>
        <p:nvGrpSpPr>
          <p:cNvPr id="306" name="Google Shape;306;p23"/>
          <p:cNvGrpSpPr/>
          <p:nvPr/>
        </p:nvGrpSpPr>
        <p:grpSpPr>
          <a:xfrm rot="2700000">
            <a:off x="2952419" y="1242915"/>
            <a:ext cx="3167308" cy="3197576"/>
            <a:chOff x="1932258" y="760101"/>
            <a:chExt cx="3767316" cy="3803319"/>
          </a:xfrm>
        </p:grpSpPr>
        <p:sp>
          <p:nvSpPr>
            <p:cNvPr id="307" name="Google Shape;307;p23"/>
            <p:cNvSpPr/>
            <p:nvPr/>
          </p:nvSpPr>
          <p:spPr>
            <a:xfrm>
              <a:off x="2710237" y="760101"/>
              <a:ext cx="2207694" cy="2207694"/>
            </a:xfrm>
            <a:custGeom>
              <a:avLst/>
              <a:gdLst/>
              <a:ahLst/>
              <a:cxnLst/>
              <a:rect l="l" t="t" r="r" b="b"/>
              <a:pathLst>
                <a:path w="2207694" h="2207694" extrusionOk="0">
                  <a:moveTo>
                    <a:pt x="1240201" y="2198410"/>
                  </a:moveTo>
                  <a:cubicBezTo>
                    <a:pt x="1195601" y="2204855"/>
                    <a:pt x="1150057" y="2207694"/>
                    <a:pt x="1103851" y="2207694"/>
                  </a:cubicBezTo>
                  <a:close/>
                  <a:moveTo>
                    <a:pt x="1396176" y="2167304"/>
                  </a:moveTo>
                  <a:cubicBezTo>
                    <a:pt x="1355911" y="2179613"/>
                    <a:pt x="1314389" y="2188486"/>
                    <a:pt x="1271865" y="2193577"/>
                  </a:cubicBezTo>
                  <a:close/>
                  <a:moveTo>
                    <a:pt x="7872" y="976750"/>
                  </a:moveTo>
                  <a:lnTo>
                    <a:pt x="1" y="1103847"/>
                  </a:lnTo>
                  <a:cubicBezTo>
                    <a:pt x="1" y="1713485"/>
                    <a:pt x="494210" y="2207694"/>
                    <a:pt x="1103848" y="2207694"/>
                  </a:cubicBezTo>
                  <a:cubicBezTo>
                    <a:pt x="494209" y="2207694"/>
                    <a:pt x="0" y="1713485"/>
                    <a:pt x="0" y="1103847"/>
                  </a:cubicBezTo>
                  <a:cubicBezTo>
                    <a:pt x="0" y="1060839"/>
                    <a:pt x="2460" y="1018405"/>
                    <a:pt x="7872" y="976750"/>
                  </a:cubicBezTo>
                  <a:close/>
                  <a:moveTo>
                    <a:pt x="1103847" y="0"/>
                  </a:moveTo>
                  <a:cubicBezTo>
                    <a:pt x="1713485" y="0"/>
                    <a:pt x="2207694" y="494209"/>
                    <a:pt x="2207694" y="1103847"/>
                  </a:cubicBezTo>
                  <a:cubicBezTo>
                    <a:pt x="2207694" y="1612162"/>
                    <a:pt x="1864110" y="2040229"/>
                    <a:pt x="1396188" y="2167301"/>
                  </a:cubicBezTo>
                  <a:cubicBezTo>
                    <a:pt x="1418536" y="2082435"/>
                    <a:pt x="1429716" y="1993353"/>
                    <a:pt x="1429716" y="1901660"/>
                  </a:cubicBezTo>
                  <a:cubicBezTo>
                    <a:pt x="1429716" y="1292022"/>
                    <a:pt x="935507" y="797813"/>
                    <a:pt x="325869" y="797813"/>
                  </a:cubicBezTo>
                  <a:cubicBezTo>
                    <a:pt x="224547" y="797813"/>
                    <a:pt x="126413" y="811464"/>
                    <a:pt x="33529" y="838206"/>
                  </a:cubicBezTo>
                  <a:cubicBezTo>
                    <a:pt x="23934" y="874644"/>
                    <a:pt x="16397" y="911859"/>
                    <a:pt x="11973" y="949877"/>
                  </a:cubicBezTo>
                  <a:cubicBezTo>
                    <a:pt x="85667" y="413031"/>
                    <a:pt x="546523" y="0"/>
                    <a:pt x="1103847" y="0"/>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308" name="Google Shape;308;p23"/>
            <p:cNvSpPr/>
            <p:nvPr/>
          </p:nvSpPr>
          <p:spPr>
            <a:xfrm>
              <a:off x="1932258" y="1557914"/>
              <a:ext cx="2207690" cy="2207691"/>
            </a:xfrm>
            <a:custGeom>
              <a:avLst/>
              <a:gdLst/>
              <a:ahLst/>
              <a:cxnLst/>
              <a:rect l="l" t="t" r="r" b="b"/>
              <a:pathLst>
                <a:path w="2207690" h="2207691" extrusionOk="0">
                  <a:moveTo>
                    <a:pt x="967503" y="2198411"/>
                  </a:moveTo>
                  <a:lnTo>
                    <a:pt x="1103795" y="2207691"/>
                  </a:lnTo>
                  <a:cubicBezTo>
                    <a:pt x="1057608" y="2207692"/>
                    <a:pt x="1012085" y="2204853"/>
                    <a:pt x="967503" y="2198411"/>
                  </a:cubicBezTo>
                  <a:close/>
                  <a:moveTo>
                    <a:pt x="811529" y="2167307"/>
                  </a:moveTo>
                  <a:lnTo>
                    <a:pt x="935821" y="2193576"/>
                  </a:lnTo>
                  <a:cubicBezTo>
                    <a:pt x="893304" y="2188486"/>
                    <a:pt x="851788" y="2179614"/>
                    <a:pt x="811529" y="2167307"/>
                  </a:cubicBezTo>
                  <a:close/>
                  <a:moveTo>
                    <a:pt x="2199826" y="976772"/>
                  </a:moveTo>
                  <a:cubicBezTo>
                    <a:pt x="2205232" y="1018393"/>
                    <a:pt x="2207691" y="1060793"/>
                    <a:pt x="2207690" y="1103766"/>
                  </a:cubicBezTo>
                  <a:close/>
                  <a:moveTo>
                    <a:pt x="2174170" y="838223"/>
                  </a:moveTo>
                  <a:cubicBezTo>
                    <a:pt x="2184491" y="874470"/>
                    <a:pt x="2191713" y="911752"/>
                    <a:pt x="2195714" y="949832"/>
                  </a:cubicBezTo>
                  <a:close/>
                  <a:moveTo>
                    <a:pt x="1103847" y="0"/>
                  </a:moveTo>
                  <a:cubicBezTo>
                    <a:pt x="1621792" y="0"/>
                    <a:pt x="2056420" y="356726"/>
                    <a:pt x="2174166" y="838207"/>
                  </a:cubicBezTo>
                  <a:cubicBezTo>
                    <a:pt x="2081282" y="811466"/>
                    <a:pt x="1983150" y="797814"/>
                    <a:pt x="1881827" y="797814"/>
                  </a:cubicBezTo>
                  <a:cubicBezTo>
                    <a:pt x="1272189" y="797814"/>
                    <a:pt x="777980" y="1292023"/>
                    <a:pt x="777980" y="1901661"/>
                  </a:cubicBezTo>
                  <a:cubicBezTo>
                    <a:pt x="777980" y="1993354"/>
                    <a:pt x="789160" y="2082435"/>
                    <a:pt x="811508" y="2167301"/>
                  </a:cubicBezTo>
                  <a:cubicBezTo>
                    <a:pt x="343585" y="2040230"/>
                    <a:pt x="0" y="1612163"/>
                    <a:pt x="0" y="1103847"/>
                  </a:cubicBezTo>
                  <a:cubicBezTo>
                    <a:pt x="0" y="494209"/>
                    <a:pt x="494209" y="0"/>
                    <a:pt x="1103847" y="0"/>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309" name="Google Shape;309;p23"/>
            <p:cNvSpPr/>
            <p:nvPr/>
          </p:nvSpPr>
          <p:spPr>
            <a:xfrm>
              <a:off x="3491880" y="1557913"/>
              <a:ext cx="2207694" cy="2207694"/>
            </a:xfrm>
            <a:custGeom>
              <a:avLst/>
              <a:gdLst/>
              <a:ahLst/>
              <a:cxnLst/>
              <a:rect l="l" t="t" r="r" b="b"/>
              <a:pathLst>
                <a:path w="2207694" h="2207694" extrusionOk="0">
                  <a:moveTo>
                    <a:pt x="1269814" y="13804"/>
                  </a:moveTo>
                  <a:cubicBezTo>
                    <a:pt x="1800820" y="92567"/>
                    <a:pt x="2207694" y="550692"/>
                    <a:pt x="2207694" y="1103847"/>
                  </a:cubicBezTo>
                  <a:cubicBezTo>
                    <a:pt x="2207694" y="1713485"/>
                    <a:pt x="1713485" y="2207694"/>
                    <a:pt x="1103847" y="2207694"/>
                  </a:cubicBezTo>
                  <a:cubicBezTo>
                    <a:pt x="546709" y="2207694"/>
                    <a:pt x="85975" y="1794939"/>
                    <a:pt x="12055" y="1258354"/>
                  </a:cubicBezTo>
                  <a:lnTo>
                    <a:pt x="33789" y="1370498"/>
                  </a:lnTo>
                  <a:cubicBezTo>
                    <a:pt x="125494" y="1396610"/>
                    <a:pt x="222299" y="1409882"/>
                    <a:pt x="322205" y="1409882"/>
                  </a:cubicBezTo>
                  <a:cubicBezTo>
                    <a:pt x="931843" y="1409882"/>
                    <a:pt x="1426052" y="915673"/>
                    <a:pt x="1426052" y="306035"/>
                  </a:cubicBezTo>
                  <a:cubicBezTo>
                    <a:pt x="1426052" y="213979"/>
                    <a:pt x="1414784" y="124554"/>
                    <a:pt x="1392265" y="39385"/>
                  </a:cubicBezTo>
                  <a:cubicBezTo>
                    <a:pt x="1352416" y="28038"/>
                    <a:pt x="1311604" y="19116"/>
                    <a:pt x="1269814" y="13804"/>
                  </a:cubicBezTo>
                  <a:close/>
                  <a:moveTo>
                    <a:pt x="1103847" y="0"/>
                  </a:moveTo>
                  <a:cubicBezTo>
                    <a:pt x="1149577" y="0"/>
                    <a:pt x="1194657" y="2781"/>
                    <a:pt x="1238818" y="9073"/>
                  </a:cubicBezTo>
                  <a:lnTo>
                    <a:pt x="1103848" y="1"/>
                  </a:lnTo>
                  <a:cubicBezTo>
                    <a:pt x="494210" y="1"/>
                    <a:pt x="1" y="494210"/>
                    <a:pt x="1" y="1103848"/>
                  </a:cubicBezTo>
                  <a:cubicBezTo>
                    <a:pt x="1" y="1146981"/>
                    <a:pt x="2475" y="1189536"/>
                    <a:pt x="7924" y="1231287"/>
                  </a:cubicBezTo>
                  <a:cubicBezTo>
                    <a:pt x="2473" y="1189523"/>
                    <a:pt x="0" y="1146974"/>
                    <a:pt x="0" y="1103847"/>
                  </a:cubicBezTo>
                  <a:cubicBezTo>
                    <a:pt x="0" y="494209"/>
                    <a:pt x="494209" y="0"/>
                    <a:pt x="1103847" y="0"/>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310" name="Google Shape;310;p23"/>
            <p:cNvSpPr/>
            <p:nvPr/>
          </p:nvSpPr>
          <p:spPr>
            <a:xfrm>
              <a:off x="2710237" y="2355728"/>
              <a:ext cx="2207690" cy="2207692"/>
            </a:xfrm>
            <a:custGeom>
              <a:avLst/>
              <a:gdLst/>
              <a:ahLst/>
              <a:cxnLst/>
              <a:rect l="l" t="t" r="r" b="b"/>
              <a:pathLst>
                <a:path w="2207690" h="2207692" extrusionOk="0">
                  <a:moveTo>
                    <a:pt x="2195631" y="1258405"/>
                  </a:moveTo>
                  <a:cubicBezTo>
                    <a:pt x="2191595" y="1296645"/>
                    <a:pt x="2184315" y="1334081"/>
                    <a:pt x="2173913" y="1370472"/>
                  </a:cubicBezTo>
                  <a:close/>
                  <a:moveTo>
                    <a:pt x="2207690" y="1103924"/>
                  </a:moveTo>
                  <a:cubicBezTo>
                    <a:pt x="2207691" y="1147015"/>
                    <a:pt x="2205219" y="1189529"/>
                    <a:pt x="2199774" y="1231259"/>
                  </a:cubicBezTo>
                  <a:close/>
                  <a:moveTo>
                    <a:pt x="815432" y="39382"/>
                  </a:moveTo>
                  <a:cubicBezTo>
                    <a:pt x="792913" y="124550"/>
                    <a:pt x="781644" y="213975"/>
                    <a:pt x="781644" y="306031"/>
                  </a:cubicBezTo>
                  <a:cubicBezTo>
                    <a:pt x="781644" y="915669"/>
                    <a:pt x="1275853" y="1409878"/>
                    <a:pt x="1885491" y="1409878"/>
                  </a:cubicBezTo>
                  <a:cubicBezTo>
                    <a:pt x="1985397" y="1409878"/>
                    <a:pt x="2082202" y="1396606"/>
                    <a:pt x="2173907" y="1370494"/>
                  </a:cubicBezTo>
                  <a:cubicBezTo>
                    <a:pt x="2055810" y="1851467"/>
                    <a:pt x="1621429" y="2207692"/>
                    <a:pt x="1103847" y="2207692"/>
                  </a:cubicBezTo>
                  <a:cubicBezTo>
                    <a:pt x="494209" y="2207692"/>
                    <a:pt x="0" y="1713483"/>
                    <a:pt x="0" y="1103845"/>
                  </a:cubicBezTo>
                  <a:cubicBezTo>
                    <a:pt x="0" y="594112"/>
                    <a:pt x="345503" y="165076"/>
                    <a:pt x="815432" y="39382"/>
                  </a:cubicBezTo>
                  <a:close/>
                  <a:moveTo>
                    <a:pt x="937859" y="13805"/>
                  </a:moveTo>
                  <a:lnTo>
                    <a:pt x="815433" y="39382"/>
                  </a:lnTo>
                  <a:cubicBezTo>
                    <a:pt x="855095" y="27337"/>
                    <a:pt x="895991" y="18718"/>
                    <a:pt x="937859" y="13805"/>
                  </a:cubicBezTo>
                  <a:close/>
                  <a:moveTo>
                    <a:pt x="1103792" y="1"/>
                  </a:moveTo>
                  <a:lnTo>
                    <a:pt x="968896" y="9068"/>
                  </a:lnTo>
                  <a:cubicBezTo>
                    <a:pt x="1013034" y="2780"/>
                    <a:pt x="1058088" y="0"/>
                    <a:pt x="1103792" y="1"/>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grpSp>
      <p:sp>
        <p:nvSpPr>
          <p:cNvPr id="311" name="Google Shape;311;p23"/>
          <p:cNvSpPr/>
          <p:nvPr/>
        </p:nvSpPr>
        <p:spPr>
          <a:xfrm>
            <a:off x="3755642" y="2067617"/>
            <a:ext cx="1548172" cy="1548172"/>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dirty="0">
              <a:solidFill>
                <a:srgbClr val="FFFFFF"/>
              </a:solidFill>
              <a:cs typeface="B Nazanin" panose="00000700000000000000" pitchFamily="2" charset="-78"/>
              <a:sym typeface="Arial"/>
            </a:endParaRPr>
          </a:p>
        </p:txBody>
      </p:sp>
      <p:sp>
        <p:nvSpPr>
          <p:cNvPr id="312" name="Google Shape;312;p23"/>
          <p:cNvSpPr/>
          <p:nvPr/>
        </p:nvSpPr>
        <p:spPr>
          <a:xfrm>
            <a:off x="3839620" y="2687814"/>
            <a:ext cx="1380215" cy="338554"/>
          </a:xfrm>
          <a:prstGeom prst="rect">
            <a:avLst/>
          </a:prstGeom>
          <a:noFill/>
          <a:ln>
            <a:noFill/>
          </a:ln>
        </p:spPr>
        <p:txBody>
          <a:bodyPr spcFirstLastPara="1" wrap="square" lIns="91425" tIns="45700" rIns="91425" bIns="45700" anchor="t" anchorCtr="0">
            <a:noAutofit/>
          </a:bodyPr>
          <a:lstStyle/>
          <a:p>
            <a:pPr lvl="0" algn="ctr" rtl="1"/>
            <a:r>
              <a:rPr lang="fa-IR" sz="1600" b="1" dirty="0">
                <a:solidFill>
                  <a:srgbClr val="3F3F3F"/>
                </a:solidFill>
                <a:latin typeface="Calibri"/>
                <a:ea typeface="Calibri"/>
                <a:cs typeface="B Nazanin" panose="00000700000000000000" pitchFamily="2" charset="-78"/>
                <a:sym typeface="Calibri"/>
              </a:rPr>
              <a:t>بررسی</a:t>
            </a:r>
            <a:endParaRPr sz="1600" b="1" i="0" u="none" strike="noStrike" cap="none" dirty="0">
              <a:solidFill>
                <a:srgbClr val="3F3F3F"/>
              </a:solidFill>
              <a:latin typeface="Calibri"/>
              <a:ea typeface="Calibri"/>
              <a:cs typeface="B Nazanin" panose="00000700000000000000" pitchFamily="2" charset="-78"/>
              <a:sym typeface="Calibri"/>
            </a:endParaRPr>
          </a:p>
        </p:txBody>
      </p:sp>
      <p:sp>
        <p:nvSpPr>
          <p:cNvPr id="313" name="Google Shape;313;p23"/>
          <p:cNvSpPr/>
          <p:nvPr/>
        </p:nvSpPr>
        <p:spPr>
          <a:xfrm>
            <a:off x="1043609" y="1582337"/>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01.</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بسازید</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314" name="Google Shape;314;p23"/>
          <p:cNvSpPr txBox="1"/>
          <p:nvPr/>
        </p:nvSpPr>
        <p:spPr>
          <a:xfrm>
            <a:off x="1043608" y="1904630"/>
            <a:ext cx="1938023" cy="81253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این به ما امکان می دهد تا به نتایج با کیفیت بالا و شفافیت کامل دست یابیم.</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315" name="Google Shape;315;p23"/>
          <p:cNvSpPr/>
          <p:nvPr/>
        </p:nvSpPr>
        <p:spPr>
          <a:xfrm>
            <a:off x="1043609" y="2890515"/>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02.</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فکر</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316" name="Google Shape;316;p23"/>
          <p:cNvSpPr txBox="1"/>
          <p:nvPr/>
        </p:nvSpPr>
        <p:spPr>
          <a:xfrm>
            <a:off x="1043608" y="3212808"/>
            <a:ext cx="1938023" cy="1052596"/>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ما از متدولوژی های توسعه شناخته شده برای ایجاد یک سفارشی استفاده می کنیم</a:t>
            </a:r>
            <a:endParaRPr sz="1200" dirty="0">
              <a:solidFill>
                <a:srgbClr val="595959"/>
              </a:solidFill>
              <a:latin typeface="Calibri"/>
              <a:ea typeface="Calibri"/>
              <a:cs typeface="B Nazanin" panose="00000700000000000000" pitchFamily="2" charset="-78"/>
              <a:sym typeface="Calibri"/>
            </a:endParaRPr>
          </a:p>
        </p:txBody>
      </p:sp>
      <p:sp>
        <p:nvSpPr>
          <p:cNvPr id="317" name="Google Shape;317;p23"/>
          <p:cNvSpPr/>
          <p:nvPr/>
        </p:nvSpPr>
        <p:spPr>
          <a:xfrm>
            <a:off x="6312110" y="1582337"/>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03.</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اینفوگرافیک</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318" name="Google Shape;318;p23"/>
          <p:cNvSpPr txBox="1"/>
          <p:nvPr/>
        </p:nvSpPr>
        <p:spPr>
          <a:xfrm>
            <a:off x="6312109" y="1904630"/>
            <a:ext cx="1938023" cy="1052596"/>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ما از متدولوژی های توسعه شناخته شده برای ایجاد یک سفارشی استفاده می کنیم</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319" name="Google Shape;319;p23"/>
          <p:cNvSpPr/>
          <p:nvPr/>
        </p:nvSpPr>
        <p:spPr>
          <a:xfrm>
            <a:off x="6312110" y="2890515"/>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04.</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دایره</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320" name="Google Shape;320;p23"/>
          <p:cNvSpPr txBox="1"/>
          <p:nvPr/>
        </p:nvSpPr>
        <p:spPr>
          <a:xfrm>
            <a:off x="6312109" y="3212808"/>
            <a:ext cx="1938023" cy="81253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این به ما امکان می دهد تا به نتایج با کیفیت بالا و شفافیت کامل دست یابیم.</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321" name="Google Shape;321;p23"/>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311"/>
                                        </p:tgtEl>
                                        <p:attrNameLst>
                                          <p:attrName>style.visibility</p:attrName>
                                        </p:attrNameLst>
                                      </p:cBhvr>
                                      <p:to>
                                        <p:strVal val="visible"/>
                                      </p:to>
                                    </p:set>
                                    <p:anim calcmode="lin" valueType="num">
                                      <p:cBhvr additive="base">
                                        <p:cTn id="7" dur="500"/>
                                        <p:tgtEl>
                                          <p:spTgt spid="311"/>
                                        </p:tgtEl>
                                        <p:attrNameLst>
                                          <p:attrName>ppt_w</p:attrName>
                                        </p:attrNameLst>
                                      </p:cBhvr>
                                      <p:tavLst>
                                        <p:tav tm="0">
                                          <p:val>
                                            <p:strVal val="0"/>
                                          </p:val>
                                        </p:tav>
                                        <p:tav tm="100000">
                                          <p:val>
                                            <p:strVal val="#ppt_w"/>
                                          </p:val>
                                        </p:tav>
                                      </p:tavLst>
                                    </p:anim>
                                    <p:anim calcmode="lin" valueType="num">
                                      <p:cBhvr additive="base">
                                        <p:cTn id="8" dur="500"/>
                                        <p:tgtEl>
                                          <p:spTgt spid="311"/>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12"/>
                                        </p:tgtEl>
                                        <p:attrNameLst>
                                          <p:attrName>style.visibility</p:attrName>
                                        </p:attrNameLst>
                                      </p:cBhvr>
                                      <p:to>
                                        <p:strVal val="visible"/>
                                      </p:to>
                                    </p:set>
                                    <p:anim calcmode="lin" valueType="num">
                                      <p:cBhvr additive="base">
                                        <p:cTn id="11" dur="500"/>
                                        <p:tgtEl>
                                          <p:spTgt spid="312"/>
                                        </p:tgtEl>
                                        <p:attrNameLst>
                                          <p:attrName>ppt_w</p:attrName>
                                        </p:attrNameLst>
                                      </p:cBhvr>
                                      <p:tavLst>
                                        <p:tav tm="0">
                                          <p:val>
                                            <p:strVal val="0"/>
                                          </p:val>
                                        </p:tav>
                                        <p:tav tm="100000">
                                          <p:val>
                                            <p:strVal val="#ppt_w"/>
                                          </p:val>
                                        </p:tav>
                                      </p:tavLst>
                                    </p:anim>
                                    <p:anim calcmode="lin" valueType="num">
                                      <p:cBhvr additive="base">
                                        <p:cTn id="12" dur="500"/>
                                        <p:tgtEl>
                                          <p:spTgt spid="312"/>
                                        </p:tgtEl>
                                        <p:attrNameLst>
                                          <p:attrName>ppt_h</p:attrName>
                                        </p:attrNameLst>
                                      </p:cBhvr>
                                      <p:tavLst>
                                        <p:tav tm="0">
                                          <p:val>
                                            <p:strVal val="0"/>
                                          </p:val>
                                        </p:tav>
                                        <p:tav tm="100000">
                                          <p:val>
                                            <p:strVal val="#ppt_h"/>
                                          </p:val>
                                        </p:tav>
                                      </p:tavLst>
                                    </p:anim>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306"/>
                                        </p:tgtEl>
                                        <p:attrNameLst>
                                          <p:attrName>style.visibility</p:attrName>
                                        </p:attrNameLst>
                                      </p:cBhvr>
                                      <p:to>
                                        <p:strVal val="visible"/>
                                      </p:to>
                                    </p:set>
                                    <p:animEffect transition="in" filter="fade">
                                      <p:cBhvr>
                                        <p:cTn id="16" dur="1000"/>
                                        <p:tgtEl>
                                          <p:spTgt spid="306"/>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313"/>
                                        </p:tgtEl>
                                        <p:attrNameLst>
                                          <p:attrName>style.visibility</p:attrName>
                                        </p:attrNameLst>
                                      </p:cBhvr>
                                      <p:to>
                                        <p:strVal val="visible"/>
                                      </p:to>
                                    </p:set>
                                    <p:animEffect transition="in" filter="fade">
                                      <p:cBhvr>
                                        <p:cTn id="20" dur="500"/>
                                        <p:tgtEl>
                                          <p:spTgt spid="313"/>
                                        </p:tgtEl>
                                      </p:cBhvr>
                                    </p:animEffect>
                                  </p:childTnLst>
                                </p:cTn>
                              </p:par>
                              <p:par>
                                <p:cTn id="21" presetID="10" presetClass="entr" presetSubtype="0" fill="hold" nodeType="withEffect">
                                  <p:stCondLst>
                                    <p:cond delay="0"/>
                                  </p:stCondLst>
                                  <p:childTnLst>
                                    <p:set>
                                      <p:cBhvr>
                                        <p:cTn id="22" dur="1" fill="hold">
                                          <p:stCondLst>
                                            <p:cond delay="0"/>
                                          </p:stCondLst>
                                        </p:cTn>
                                        <p:tgtEl>
                                          <p:spTgt spid="314"/>
                                        </p:tgtEl>
                                        <p:attrNameLst>
                                          <p:attrName>style.visibility</p:attrName>
                                        </p:attrNameLst>
                                      </p:cBhvr>
                                      <p:to>
                                        <p:strVal val="visible"/>
                                      </p:to>
                                    </p:set>
                                    <p:animEffect transition="in" filter="fade">
                                      <p:cBhvr>
                                        <p:cTn id="23" dur="500"/>
                                        <p:tgtEl>
                                          <p:spTgt spid="314"/>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315"/>
                                        </p:tgtEl>
                                        <p:attrNameLst>
                                          <p:attrName>style.visibility</p:attrName>
                                        </p:attrNameLst>
                                      </p:cBhvr>
                                      <p:to>
                                        <p:strVal val="visible"/>
                                      </p:to>
                                    </p:set>
                                    <p:animEffect transition="in" filter="fade">
                                      <p:cBhvr>
                                        <p:cTn id="27" dur="500"/>
                                        <p:tgtEl>
                                          <p:spTgt spid="315"/>
                                        </p:tgtEl>
                                      </p:cBhvr>
                                    </p:animEffect>
                                  </p:childTnLst>
                                </p:cTn>
                              </p:par>
                              <p:par>
                                <p:cTn id="28" presetID="10" presetClass="entr" presetSubtype="0" fill="hold" nodeType="withEffect">
                                  <p:stCondLst>
                                    <p:cond delay="0"/>
                                  </p:stCondLst>
                                  <p:childTnLst>
                                    <p:set>
                                      <p:cBhvr>
                                        <p:cTn id="29" dur="1" fill="hold">
                                          <p:stCondLst>
                                            <p:cond delay="0"/>
                                          </p:stCondLst>
                                        </p:cTn>
                                        <p:tgtEl>
                                          <p:spTgt spid="316"/>
                                        </p:tgtEl>
                                        <p:attrNameLst>
                                          <p:attrName>style.visibility</p:attrName>
                                        </p:attrNameLst>
                                      </p:cBhvr>
                                      <p:to>
                                        <p:strVal val="visible"/>
                                      </p:to>
                                    </p:set>
                                    <p:animEffect transition="in" filter="fade">
                                      <p:cBhvr>
                                        <p:cTn id="30" dur="500"/>
                                        <p:tgtEl>
                                          <p:spTgt spid="316"/>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317"/>
                                        </p:tgtEl>
                                        <p:attrNameLst>
                                          <p:attrName>style.visibility</p:attrName>
                                        </p:attrNameLst>
                                      </p:cBhvr>
                                      <p:to>
                                        <p:strVal val="visible"/>
                                      </p:to>
                                    </p:set>
                                    <p:animEffect transition="in" filter="fade">
                                      <p:cBhvr>
                                        <p:cTn id="34" dur="500"/>
                                        <p:tgtEl>
                                          <p:spTgt spid="317"/>
                                        </p:tgtEl>
                                      </p:cBhvr>
                                    </p:animEffect>
                                  </p:childTnLst>
                                </p:cTn>
                              </p:par>
                              <p:par>
                                <p:cTn id="35" presetID="10" presetClass="entr" presetSubtype="0" fill="hold" nodeType="withEffect">
                                  <p:stCondLst>
                                    <p:cond delay="0"/>
                                  </p:stCondLst>
                                  <p:childTnLst>
                                    <p:set>
                                      <p:cBhvr>
                                        <p:cTn id="36" dur="1" fill="hold">
                                          <p:stCondLst>
                                            <p:cond delay="0"/>
                                          </p:stCondLst>
                                        </p:cTn>
                                        <p:tgtEl>
                                          <p:spTgt spid="318"/>
                                        </p:tgtEl>
                                        <p:attrNameLst>
                                          <p:attrName>style.visibility</p:attrName>
                                        </p:attrNameLst>
                                      </p:cBhvr>
                                      <p:to>
                                        <p:strVal val="visible"/>
                                      </p:to>
                                    </p:set>
                                    <p:animEffect transition="in" filter="fade">
                                      <p:cBhvr>
                                        <p:cTn id="37" dur="500"/>
                                        <p:tgtEl>
                                          <p:spTgt spid="318"/>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319"/>
                                        </p:tgtEl>
                                        <p:attrNameLst>
                                          <p:attrName>style.visibility</p:attrName>
                                        </p:attrNameLst>
                                      </p:cBhvr>
                                      <p:to>
                                        <p:strVal val="visible"/>
                                      </p:to>
                                    </p:set>
                                    <p:animEffect transition="in" filter="fade">
                                      <p:cBhvr>
                                        <p:cTn id="41" dur="500"/>
                                        <p:tgtEl>
                                          <p:spTgt spid="319"/>
                                        </p:tgtEl>
                                      </p:cBhvr>
                                    </p:animEffect>
                                  </p:childTnLst>
                                </p:cTn>
                              </p:par>
                              <p:par>
                                <p:cTn id="42" presetID="10" presetClass="entr" presetSubtype="0" fill="hold" nodeType="withEffect">
                                  <p:stCondLst>
                                    <p:cond delay="0"/>
                                  </p:stCondLst>
                                  <p:childTnLst>
                                    <p:set>
                                      <p:cBhvr>
                                        <p:cTn id="43" dur="1" fill="hold">
                                          <p:stCondLst>
                                            <p:cond delay="0"/>
                                          </p:stCondLst>
                                        </p:cTn>
                                        <p:tgtEl>
                                          <p:spTgt spid="320"/>
                                        </p:tgtEl>
                                        <p:attrNameLst>
                                          <p:attrName>style.visibility</p:attrName>
                                        </p:attrNameLst>
                                      </p:cBhvr>
                                      <p:to>
                                        <p:strVal val="visible"/>
                                      </p:to>
                                    </p:set>
                                    <p:animEffect transition="in" filter="fade">
                                      <p:cBhvr>
                                        <p:cTn id="44" dur="500"/>
                                        <p:tgtEl>
                                          <p:spTgt spid="3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25"/>
        <p:cNvGrpSpPr/>
        <p:nvPr/>
      </p:nvGrpSpPr>
      <p:grpSpPr>
        <a:xfrm>
          <a:off x="0" y="0"/>
          <a:ext cx="0" cy="0"/>
          <a:chOff x="0" y="0"/>
          <a:chExt cx="0" cy="0"/>
        </a:xfrm>
      </p:grpSpPr>
      <p:sp>
        <p:nvSpPr>
          <p:cNvPr id="326" name="Google Shape;326;p24"/>
          <p:cNvSpPr/>
          <p:nvPr/>
        </p:nvSpPr>
        <p:spPr>
          <a:xfrm>
            <a:off x="4465927" y="1456872"/>
            <a:ext cx="2940810" cy="2940808"/>
          </a:xfrm>
          <a:prstGeom prst="ellipse">
            <a:avLst/>
          </a:prstGeom>
          <a:no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27" name="Google Shape;327;p24"/>
          <p:cNvSpPr/>
          <p:nvPr/>
        </p:nvSpPr>
        <p:spPr>
          <a:xfrm>
            <a:off x="4370263" y="1372257"/>
            <a:ext cx="3125788" cy="3127500"/>
          </a:xfrm>
          <a:prstGeom prst="ellipse">
            <a:avLst/>
          </a:prstGeom>
          <a:noFill/>
          <a:ln w="19050" cap="flat" cmpd="sng">
            <a:solidFill>
              <a:srgbClr val="414455"/>
            </a:solidFill>
            <a:prstDash val="solid"/>
            <a:round/>
            <a:headEnd type="none" w="sm" len="sm"/>
            <a:tailEnd type="none" w="sm" len="sm"/>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28" name="Google Shape;328;p24"/>
          <p:cNvSpPr/>
          <p:nvPr/>
        </p:nvSpPr>
        <p:spPr>
          <a:xfrm>
            <a:off x="4624901" y="1606319"/>
            <a:ext cx="2630800" cy="2630800"/>
          </a:xfrm>
          <a:prstGeom prst="ellipse">
            <a:avLst/>
          </a:prstGeom>
          <a:noFill/>
          <a:ln w="19050" cap="flat" cmpd="sng">
            <a:solidFill>
              <a:srgbClr val="414455"/>
            </a:solidFill>
            <a:prstDash val="dash"/>
            <a:round/>
            <a:headEnd type="none" w="sm" len="sm"/>
            <a:tailEnd type="none" w="sm" len="sm"/>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grpSp>
        <p:nvGrpSpPr>
          <p:cNvPr id="329" name="Google Shape;329;p24"/>
          <p:cNvGrpSpPr/>
          <p:nvPr/>
        </p:nvGrpSpPr>
        <p:grpSpPr>
          <a:xfrm>
            <a:off x="4935033" y="2076640"/>
            <a:ext cx="1877186" cy="1707622"/>
            <a:chOff x="0" y="0"/>
            <a:chExt cx="5832647" cy="4819363"/>
          </a:xfrm>
        </p:grpSpPr>
        <p:sp>
          <p:nvSpPr>
            <p:cNvPr id="330" name="Google Shape;330;p24"/>
            <p:cNvSpPr/>
            <p:nvPr/>
          </p:nvSpPr>
          <p:spPr>
            <a:xfrm>
              <a:off x="2449067" y="53708"/>
              <a:ext cx="2556482" cy="2180529"/>
            </a:xfrm>
            <a:custGeom>
              <a:avLst/>
              <a:gdLst/>
              <a:ahLst/>
              <a:cxnLst/>
              <a:rect l="l" t="t" r="r" b="b"/>
              <a:pathLst>
                <a:path w="1428" h="1218" extrusionOk="0">
                  <a:moveTo>
                    <a:pt x="1398" y="128"/>
                  </a:moveTo>
                  <a:lnTo>
                    <a:pt x="1394" y="112"/>
                  </a:lnTo>
                  <a:lnTo>
                    <a:pt x="1378" y="86"/>
                  </a:lnTo>
                  <a:lnTo>
                    <a:pt x="1366" y="80"/>
                  </a:lnTo>
                  <a:lnTo>
                    <a:pt x="1354" y="86"/>
                  </a:lnTo>
                  <a:lnTo>
                    <a:pt x="1348" y="100"/>
                  </a:lnTo>
                  <a:lnTo>
                    <a:pt x="1346" y="102"/>
                  </a:lnTo>
                  <a:lnTo>
                    <a:pt x="1344" y="102"/>
                  </a:lnTo>
                  <a:lnTo>
                    <a:pt x="1322" y="106"/>
                  </a:lnTo>
                  <a:lnTo>
                    <a:pt x="1318" y="108"/>
                  </a:lnTo>
                  <a:lnTo>
                    <a:pt x="1316" y="112"/>
                  </a:lnTo>
                  <a:lnTo>
                    <a:pt x="1310" y="116"/>
                  </a:lnTo>
                  <a:lnTo>
                    <a:pt x="1298" y="126"/>
                  </a:lnTo>
                  <a:lnTo>
                    <a:pt x="1296" y="128"/>
                  </a:lnTo>
                  <a:lnTo>
                    <a:pt x="1286" y="130"/>
                  </a:lnTo>
                  <a:lnTo>
                    <a:pt x="1276" y="126"/>
                  </a:lnTo>
                  <a:lnTo>
                    <a:pt x="1264" y="118"/>
                  </a:lnTo>
                  <a:lnTo>
                    <a:pt x="1262" y="116"/>
                  </a:lnTo>
                  <a:lnTo>
                    <a:pt x="1244" y="96"/>
                  </a:lnTo>
                  <a:lnTo>
                    <a:pt x="1240" y="90"/>
                  </a:lnTo>
                  <a:lnTo>
                    <a:pt x="1238" y="84"/>
                  </a:lnTo>
                  <a:lnTo>
                    <a:pt x="1238" y="62"/>
                  </a:lnTo>
                  <a:lnTo>
                    <a:pt x="1238" y="60"/>
                  </a:lnTo>
                  <a:lnTo>
                    <a:pt x="1242" y="56"/>
                  </a:lnTo>
                  <a:lnTo>
                    <a:pt x="1218" y="48"/>
                  </a:lnTo>
                  <a:lnTo>
                    <a:pt x="1218" y="56"/>
                  </a:lnTo>
                  <a:lnTo>
                    <a:pt x="1216" y="60"/>
                  </a:lnTo>
                  <a:lnTo>
                    <a:pt x="1210" y="64"/>
                  </a:lnTo>
                  <a:lnTo>
                    <a:pt x="1202" y="68"/>
                  </a:lnTo>
                  <a:lnTo>
                    <a:pt x="1200" y="68"/>
                  </a:lnTo>
                  <a:lnTo>
                    <a:pt x="1200" y="66"/>
                  </a:lnTo>
                  <a:lnTo>
                    <a:pt x="1188" y="64"/>
                  </a:lnTo>
                  <a:lnTo>
                    <a:pt x="1190" y="72"/>
                  </a:lnTo>
                  <a:lnTo>
                    <a:pt x="1170" y="60"/>
                  </a:lnTo>
                  <a:lnTo>
                    <a:pt x="1168" y="60"/>
                  </a:lnTo>
                  <a:lnTo>
                    <a:pt x="1168" y="58"/>
                  </a:lnTo>
                  <a:lnTo>
                    <a:pt x="1164" y="46"/>
                  </a:lnTo>
                  <a:lnTo>
                    <a:pt x="1162" y="32"/>
                  </a:lnTo>
                  <a:lnTo>
                    <a:pt x="1164" y="22"/>
                  </a:lnTo>
                  <a:lnTo>
                    <a:pt x="1166" y="16"/>
                  </a:lnTo>
                  <a:lnTo>
                    <a:pt x="1172" y="6"/>
                  </a:lnTo>
                  <a:lnTo>
                    <a:pt x="1170" y="0"/>
                  </a:lnTo>
                  <a:lnTo>
                    <a:pt x="1150" y="2"/>
                  </a:lnTo>
                  <a:lnTo>
                    <a:pt x="1142" y="4"/>
                  </a:lnTo>
                  <a:lnTo>
                    <a:pt x="1136" y="8"/>
                  </a:lnTo>
                  <a:lnTo>
                    <a:pt x="1132" y="14"/>
                  </a:lnTo>
                  <a:lnTo>
                    <a:pt x="1128" y="22"/>
                  </a:lnTo>
                  <a:lnTo>
                    <a:pt x="1116" y="40"/>
                  </a:lnTo>
                  <a:lnTo>
                    <a:pt x="1128" y="40"/>
                  </a:lnTo>
                  <a:lnTo>
                    <a:pt x="1130" y="40"/>
                  </a:lnTo>
                  <a:lnTo>
                    <a:pt x="1140" y="44"/>
                  </a:lnTo>
                  <a:lnTo>
                    <a:pt x="1142" y="44"/>
                  </a:lnTo>
                  <a:lnTo>
                    <a:pt x="1142" y="46"/>
                  </a:lnTo>
                  <a:lnTo>
                    <a:pt x="1142" y="48"/>
                  </a:lnTo>
                  <a:lnTo>
                    <a:pt x="1144" y="64"/>
                  </a:lnTo>
                  <a:lnTo>
                    <a:pt x="1150" y="80"/>
                  </a:lnTo>
                  <a:lnTo>
                    <a:pt x="1150" y="82"/>
                  </a:lnTo>
                  <a:lnTo>
                    <a:pt x="1150" y="84"/>
                  </a:lnTo>
                  <a:lnTo>
                    <a:pt x="1122" y="136"/>
                  </a:lnTo>
                  <a:lnTo>
                    <a:pt x="1120" y="142"/>
                  </a:lnTo>
                  <a:lnTo>
                    <a:pt x="1118" y="154"/>
                  </a:lnTo>
                  <a:lnTo>
                    <a:pt x="1114" y="190"/>
                  </a:lnTo>
                  <a:lnTo>
                    <a:pt x="1114" y="192"/>
                  </a:lnTo>
                  <a:lnTo>
                    <a:pt x="1104" y="212"/>
                  </a:lnTo>
                  <a:lnTo>
                    <a:pt x="1110" y="220"/>
                  </a:lnTo>
                  <a:lnTo>
                    <a:pt x="1110" y="222"/>
                  </a:lnTo>
                  <a:lnTo>
                    <a:pt x="1110" y="236"/>
                  </a:lnTo>
                  <a:lnTo>
                    <a:pt x="1110" y="242"/>
                  </a:lnTo>
                  <a:lnTo>
                    <a:pt x="1108" y="244"/>
                  </a:lnTo>
                  <a:lnTo>
                    <a:pt x="1106" y="244"/>
                  </a:lnTo>
                  <a:lnTo>
                    <a:pt x="1098" y="250"/>
                  </a:lnTo>
                  <a:lnTo>
                    <a:pt x="1088" y="262"/>
                  </a:lnTo>
                  <a:lnTo>
                    <a:pt x="1052" y="302"/>
                  </a:lnTo>
                  <a:lnTo>
                    <a:pt x="1050" y="304"/>
                  </a:lnTo>
                  <a:lnTo>
                    <a:pt x="1048" y="304"/>
                  </a:lnTo>
                  <a:lnTo>
                    <a:pt x="1046" y="302"/>
                  </a:lnTo>
                  <a:lnTo>
                    <a:pt x="1030" y="292"/>
                  </a:lnTo>
                  <a:lnTo>
                    <a:pt x="1020" y="282"/>
                  </a:lnTo>
                  <a:lnTo>
                    <a:pt x="1014" y="280"/>
                  </a:lnTo>
                  <a:lnTo>
                    <a:pt x="1008" y="278"/>
                  </a:lnTo>
                  <a:lnTo>
                    <a:pt x="982" y="276"/>
                  </a:lnTo>
                  <a:lnTo>
                    <a:pt x="982" y="314"/>
                  </a:lnTo>
                  <a:lnTo>
                    <a:pt x="966" y="384"/>
                  </a:lnTo>
                  <a:lnTo>
                    <a:pt x="964" y="392"/>
                  </a:lnTo>
                  <a:lnTo>
                    <a:pt x="964" y="402"/>
                  </a:lnTo>
                  <a:lnTo>
                    <a:pt x="962" y="432"/>
                  </a:lnTo>
                  <a:lnTo>
                    <a:pt x="968" y="440"/>
                  </a:lnTo>
                  <a:lnTo>
                    <a:pt x="974" y="430"/>
                  </a:lnTo>
                  <a:lnTo>
                    <a:pt x="974" y="428"/>
                  </a:lnTo>
                  <a:lnTo>
                    <a:pt x="994" y="420"/>
                  </a:lnTo>
                  <a:lnTo>
                    <a:pt x="1044" y="428"/>
                  </a:lnTo>
                  <a:lnTo>
                    <a:pt x="1050" y="420"/>
                  </a:lnTo>
                  <a:lnTo>
                    <a:pt x="1058" y="408"/>
                  </a:lnTo>
                  <a:lnTo>
                    <a:pt x="1060" y="406"/>
                  </a:lnTo>
                  <a:lnTo>
                    <a:pt x="1080" y="402"/>
                  </a:lnTo>
                  <a:lnTo>
                    <a:pt x="1106" y="400"/>
                  </a:lnTo>
                  <a:lnTo>
                    <a:pt x="1112" y="404"/>
                  </a:lnTo>
                  <a:lnTo>
                    <a:pt x="1120" y="410"/>
                  </a:lnTo>
                  <a:lnTo>
                    <a:pt x="1136" y="428"/>
                  </a:lnTo>
                  <a:lnTo>
                    <a:pt x="1158" y="440"/>
                  </a:lnTo>
                  <a:lnTo>
                    <a:pt x="1174" y="452"/>
                  </a:lnTo>
                  <a:lnTo>
                    <a:pt x="1184" y="462"/>
                  </a:lnTo>
                  <a:lnTo>
                    <a:pt x="1190" y="472"/>
                  </a:lnTo>
                  <a:lnTo>
                    <a:pt x="1192" y="480"/>
                  </a:lnTo>
                  <a:lnTo>
                    <a:pt x="1190" y="488"/>
                  </a:lnTo>
                  <a:lnTo>
                    <a:pt x="1186" y="492"/>
                  </a:lnTo>
                  <a:lnTo>
                    <a:pt x="1184" y="496"/>
                  </a:lnTo>
                  <a:lnTo>
                    <a:pt x="1174" y="498"/>
                  </a:lnTo>
                  <a:lnTo>
                    <a:pt x="1172" y="498"/>
                  </a:lnTo>
                  <a:lnTo>
                    <a:pt x="1126" y="498"/>
                  </a:lnTo>
                  <a:lnTo>
                    <a:pt x="1112" y="498"/>
                  </a:lnTo>
                  <a:lnTo>
                    <a:pt x="1102" y="500"/>
                  </a:lnTo>
                  <a:lnTo>
                    <a:pt x="1084" y="512"/>
                  </a:lnTo>
                  <a:lnTo>
                    <a:pt x="1054" y="532"/>
                  </a:lnTo>
                  <a:lnTo>
                    <a:pt x="1042" y="536"/>
                  </a:lnTo>
                  <a:lnTo>
                    <a:pt x="1034" y="538"/>
                  </a:lnTo>
                  <a:lnTo>
                    <a:pt x="1018" y="540"/>
                  </a:lnTo>
                  <a:lnTo>
                    <a:pt x="1010" y="580"/>
                  </a:lnTo>
                  <a:lnTo>
                    <a:pt x="1004" y="596"/>
                  </a:lnTo>
                  <a:lnTo>
                    <a:pt x="1000" y="602"/>
                  </a:lnTo>
                  <a:lnTo>
                    <a:pt x="996" y="606"/>
                  </a:lnTo>
                  <a:lnTo>
                    <a:pt x="990" y="610"/>
                  </a:lnTo>
                  <a:lnTo>
                    <a:pt x="984" y="614"/>
                  </a:lnTo>
                  <a:lnTo>
                    <a:pt x="966" y="620"/>
                  </a:lnTo>
                  <a:lnTo>
                    <a:pt x="956" y="622"/>
                  </a:lnTo>
                  <a:lnTo>
                    <a:pt x="946" y="626"/>
                  </a:lnTo>
                  <a:lnTo>
                    <a:pt x="926" y="634"/>
                  </a:lnTo>
                  <a:lnTo>
                    <a:pt x="914" y="664"/>
                  </a:lnTo>
                  <a:lnTo>
                    <a:pt x="912" y="664"/>
                  </a:lnTo>
                  <a:lnTo>
                    <a:pt x="910" y="664"/>
                  </a:lnTo>
                  <a:lnTo>
                    <a:pt x="874" y="680"/>
                  </a:lnTo>
                  <a:lnTo>
                    <a:pt x="872" y="680"/>
                  </a:lnTo>
                  <a:lnTo>
                    <a:pt x="854" y="676"/>
                  </a:lnTo>
                  <a:lnTo>
                    <a:pt x="834" y="670"/>
                  </a:lnTo>
                  <a:lnTo>
                    <a:pt x="820" y="664"/>
                  </a:lnTo>
                  <a:lnTo>
                    <a:pt x="814" y="662"/>
                  </a:lnTo>
                  <a:lnTo>
                    <a:pt x="806" y="660"/>
                  </a:lnTo>
                  <a:lnTo>
                    <a:pt x="798" y="660"/>
                  </a:lnTo>
                  <a:lnTo>
                    <a:pt x="790" y="662"/>
                  </a:lnTo>
                  <a:lnTo>
                    <a:pt x="784" y="672"/>
                  </a:lnTo>
                  <a:lnTo>
                    <a:pt x="778" y="684"/>
                  </a:lnTo>
                  <a:lnTo>
                    <a:pt x="776" y="698"/>
                  </a:lnTo>
                  <a:lnTo>
                    <a:pt x="776" y="710"/>
                  </a:lnTo>
                  <a:lnTo>
                    <a:pt x="778" y="722"/>
                  </a:lnTo>
                  <a:lnTo>
                    <a:pt x="782" y="728"/>
                  </a:lnTo>
                  <a:lnTo>
                    <a:pt x="786" y="728"/>
                  </a:lnTo>
                  <a:lnTo>
                    <a:pt x="794" y="724"/>
                  </a:lnTo>
                  <a:lnTo>
                    <a:pt x="794" y="748"/>
                  </a:lnTo>
                  <a:lnTo>
                    <a:pt x="794" y="756"/>
                  </a:lnTo>
                  <a:lnTo>
                    <a:pt x="792" y="760"/>
                  </a:lnTo>
                  <a:lnTo>
                    <a:pt x="790" y="764"/>
                  </a:lnTo>
                  <a:lnTo>
                    <a:pt x="786" y="768"/>
                  </a:lnTo>
                  <a:lnTo>
                    <a:pt x="776" y="774"/>
                  </a:lnTo>
                  <a:lnTo>
                    <a:pt x="764" y="778"/>
                  </a:lnTo>
                  <a:lnTo>
                    <a:pt x="758" y="780"/>
                  </a:lnTo>
                  <a:lnTo>
                    <a:pt x="750" y="786"/>
                  </a:lnTo>
                  <a:lnTo>
                    <a:pt x="738" y="798"/>
                  </a:lnTo>
                  <a:lnTo>
                    <a:pt x="724" y="818"/>
                  </a:lnTo>
                  <a:lnTo>
                    <a:pt x="708" y="844"/>
                  </a:lnTo>
                  <a:lnTo>
                    <a:pt x="706" y="844"/>
                  </a:lnTo>
                  <a:lnTo>
                    <a:pt x="682" y="860"/>
                  </a:lnTo>
                  <a:lnTo>
                    <a:pt x="688" y="860"/>
                  </a:lnTo>
                  <a:lnTo>
                    <a:pt x="688" y="862"/>
                  </a:lnTo>
                  <a:lnTo>
                    <a:pt x="688" y="864"/>
                  </a:lnTo>
                  <a:lnTo>
                    <a:pt x="686" y="868"/>
                  </a:lnTo>
                  <a:lnTo>
                    <a:pt x="678" y="868"/>
                  </a:lnTo>
                  <a:lnTo>
                    <a:pt x="610" y="868"/>
                  </a:lnTo>
                  <a:lnTo>
                    <a:pt x="584" y="868"/>
                  </a:lnTo>
                  <a:lnTo>
                    <a:pt x="558" y="870"/>
                  </a:lnTo>
                  <a:lnTo>
                    <a:pt x="532" y="874"/>
                  </a:lnTo>
                  <a:lnTo>
                    <a:pt x="510" y="882"/>
                  </a:lnTo>
                  <a:lnTo>
                    <a:pt x="488" y="890"/>
                  </a:lnTo>
                  <a:lnTo>
                    <a:pt x="468" y="900"/>
                  </a:lnTo>
                  <a:lnTo>
                    <a:pt x="450" y="914"/>
                  </a:lnTo>
                  <a:lnTo>
                    <a:pt x="434" y="928"/>
                  </a:lnTo>
                  <a:lnTo>
                    <a:pt x="432" y="930"/>
                  </a:lnTo>
                  <a:lnTo>
                    <a:pt x="430" y="930"/>
                  </a:lnTo>
                  <a:lnTo>
                    <a:pt x="402" y="934"/>
                  </a:lnTo>
                  <a:lnTo>
                    <a:pt x="400" y="934"/>
                  </a:lnTo>
                  <a:lnTo>
                    <a:pt x="398" y="934"/>
                  </a:lnTo>
                  <a:lnTo>
                    <a:pt x="390" y="916"/>
                  </a:lnTo>
                  <a:lnTo>
                    <a:pt x="362" y="922"/>
                  </a:lnTo>
                  <a:lnTo>
                    <a:pt x="350" y="922"/>
                  </a:lnTo>
                  <a:lnTo>
                    <a:pt x="336" y="920"/>
                  </a:lnTo>
                  <a:lnTo>
                    <a:pt x="320" y="916"/>
                  </a:lnTo>
                  <a:lnTo>
                    <a:pt x="304" y="908"/>
                  </a:lnTo>
                  <a:lnTo>
                    <a:pt x="290" y="900"/>
                  </a:lnTo>
                  <a:lnTo>
                    <a:pt x="274" y="892"/>
                  </a:lnTo>
                  <a:lnTo>
                    <a:pt x="246" y="872"/>
                  </a:lnTo>
                  <a:lnTo>
                    <a:pt x="238" y="866"/>
                  </a:lnTo>
                  <a:lnTo>
                    <a:pt x="226" y="860"/>
                  </a:lnTo>
                  <a:lnTo>
                    <a:pt x="214" y="856"/>
                  </a:lnTo>
                  <a:lnTo>
                    <a:pt x="202" y="854"/>
                  </a:lnTo>
                  <a:lnTo>
                    <a:pt x="176" y="852"/>
                  </a:lnTo>
                  <a:lnTo>
                    <a:pt x="148" y="856"/>
                  </a:lnTo>
                  <a:lnTo>
                    <a:pt x="116" y="858"/>
                  </a:lnTo>
                  <a:lnTo>
                    <a:pt x="86" y="856"/>
                  </a:lnTo>
                  <a:lnTo>
                    <a:pt x="68" y="854"/>
                  </a:lnTo>
                  <a:lnTo>
                    <a:pt x="48" y="852"/>
                  </a:lnTo>
                  <a:lnTo>
                    <a:pt x="2" y="838"/>
                  </a:lnTo>
                  <a:lnTo>
                    <a:pt x="0" y="844"/>
                  </a:lnTo>
                  <a:lnTo>
                    <a:pt x="2" y="844"/>
                  </a:lnTo>
                  <a:lnTo>
                    <a:pt x="2" y="852"/>
                  </a:lnTo>
                  <a:lnTo>
                    <a:pt x="10" y="868"/>
                  </a:lnTo>
                  <a:lnTo>
                    <a:pt x="26" y="888"/>
                  </a:lnTo>
                  <a:lnTo>
                    <a:pt x="28" y="892"/>
                  </a:lnTo>
                  <a:lnTo>
                    <a:pt x="24" y="906"/>
                  </a:lnTo>
                  <a:lnTo>
                    <a:pt x="24" y="908"/>
                  </a:lnTo>
                  <a:lnTo>
                    <a:pt x="14" y="920"/>
                  </a:lnTo>
                  <a:lnTo>
                    <a:pt x="24" y="930"/>
                  </a:lnTo>
                  <a:lnTo>
                    <a:pt x="30" y="936"/>
                  </a:lnTo>
                  <a:lnTo>
                    <a:pt x="30" y="940"/>
                  </a:lnTo>
                  <a:lnTo>
                    <a:pt x="34" y="956"/>
                  </a:lnTo>
                  <a:lnTo>
                    <a:pt x="46" y="968"/>
                  </a:lnTo>
                  <a:lnTo>
                    <a:pt x="46" y="970"/>
                  </a:lnTo>
                  <a:lnTo>
                    <a:pt x="46" y="980"/>
                  </a:lnTo>
                  <a:lnTo>
                    <a:pt x="46" y="988"/>
                  </a:lnTo>
                  <a:lnTo>
                    <a:pt x="54" y="994"/>
                  </a:lnTo>
                  <a:lnTo>
                    <a:pt x="58" y="992"/>
                  </a:lnTo>
                  <a:lnTo>
                    <a:pt x="60" y="990"/>
                  </a:lnTo>
                  <a:lnTo>
                    <a:pt x="64" y="982"/>
                  </a:lnTo>
                  <a:lnTo>
                    <a:pt x="72" y="980"/>
                  </a:lnTo>
                  <a:lnTo>
                    <a:pt x="78" y="976"/>
                  </a:lnTo>
                  <a:lnTo>
                    <a:pt x="120" y="972"/>
                  </a:lnTo>
                  <a:lnTo>
                    <a:pt x="138" y="966"/>
                  </a:lnTo>
                  <a:lnTo>
                    <a:pt x="142" y="964"/>
                  </a:lnTo>
                  <a:lnTo>
                    <a:pt x="150" y="984"/>
                  </a:lnTo>
                  <a:lnTo>
                    <a:pt x="150" y="990"/>
                  </a:lnTo>
                  <a:lnTo>
                    <a:pt x="148" y="996"/>
                  </a:lnTo>
                  <a:lnTo>
                    <a:pt x="126" y="1028"/>
                  </a:lnTo>
                  <a:lnTo>
                    <a:pt x="126" y="1034"/>
                  </a:lnTo>
                  <a:lnTo>
                    <a:pt x="138" y="1044"/>
                  </a:lnTo>
                  <a:lnTo>
                    <a:pt x="148" y="1052"/>
                  </a:lnTo>
                  <a:lnTo>
                    <a:pt x="156" y="1060"/>
                  </a:lnTo>
                  <a:lnTo>
                    <a:pt x="162" y="1064"/>
                  </a:lnTo>
                  <a:lnTo>
                    <a:pt x="170" y="1068"/>
                  </a:lnTo>
                  <a:lnTo>
                    <a:pt x="178" y="1076"/>
                  </a:lnTo>
                  <a:lnTo>
                    <a:pt x="178" y="1078"/>
                  </a:lnTo>
                  <a:lnTo>
                    <a:pt x="186" y="1082"/>
                  </a:lnTo>
                  <a:lnTo>
                    <a:pt x="190" y="1082"/>
                  </a:lnTo>
                  <a:lnTo>
                    <a:pt x="192" y="1092"/>
                  </a:lnTo>
                  <a:lnTo>
                    <a:pt x="194" y="1100"/>
                  </a:lnTo>
                  <a:lnTo>
                    <a:pt x="196" y="1112"/>
                  </a:lnTo>
                  <a:lnTo>
                    <a:pt x="216" y="1116"/>
                  </a:lnTo>
                  <a:lnTo>
                    <a:pt x="218" y="1116"/>
                  </a:lnTo>
                  <a:lnTo>
                    <a:pt x="218" y="1118"/>
                  </a:lnTo>
                  <a:lnTo>
                    <a:pt x="220" y="1120"/>
                  </a:lnTo>
                  <a:lnTo>
                    <a:pt x="226" y="1130"/>
                  </a:lnTo>
                  <a:lnTo>
                    <a:pt x="242" y="1136"/>
                  </a:lnTo>
                  <a:lnTo>
                    <a:pt x="252" y="1130"/>
                  </a:lnTo>
                  <a:lnTo>
                    <a:pt x="250" y="1124"/>
                  </a:lnTo>
                  <a:lnTo>
                    <a:pt x="240" y="1114"/>
                  </a:lnTo>
                  <a:lnTo>
                    <a:pt x="242" y="1112"/>
                  </a:lnTo>
                  <a:lnTo>
                    <a:pt x="250" y="1094"/>
                  </a:lnTo>
                  <a:lnTo>
                    <a:pt x="270" y="1094"/>
                  </a:lnTo>
                  <a:lnTo>
                    <a:pt x="270" y="1096"/>
                  </a:lnTo>
                  <a:lnTo>
                    <a:pt x="298" y="1104"/>
                  </a:lnTo>
                  <a:lnTo>
                    <a:pt x="314" y="1102"/>
                  </a:lnTo>
                  <a:lnTo>
                    <a:pt x="326" y="1092"/>
                  </a:lnTo>
                  <a:lnTo>
                    <a:pt x="334" y="1080"/>
                  </a:lnTo>
                  <a:lnTo>
                    <a:pt x="342" y="1074"/>
                  </a:lnTo>
                  <a:lnTo>
                    <a:pt x="348" y="1070"/>
                  </a:lnTo>
                  <a:lnTo>
                    <a:pt x="354" y="1072"/>
                  </a:lnTo>
                  <a:lnTo>
                    <a:pt x="360" y="1070"/>
                  </a:lnTo>
                  <a:lnTo>
                    <a:pt x="368" y="1072"/>
                  </a:lnTo>
                  <a:lnTo>
                    <a:pt x="374" y="1072"/>
                  </a:lnTo>
                  <a:lnTo>
                    <a:pt x="374" y="1076"/>
                  </a:lnTo>
                  <a:lnTo>
                    <a:pt x="378" y="1084"/>
                  </a:lnTo>
                  <a:lnTo>
                    <a:pt x="382" y="1096"/>
                  </a:lnTo>
                  <a:lnTo>
                    <a:pt x="386" y="1108"/>
                  </a:lnTo>
                  <a:lnTo>
                    <a:pt x="386" y="1110"/>
                  </a:lnTo>
                  <a:lnTo>
                    <a:pt x="382" y="1124"/>
                  </a:lnTo>
                  <a:lnTo>
                    <a:pt x="368" y="1140"/>
                  </a:lnTo>
                  <a:lnTo>
                    <a:pt x="366" y="1142"/>
                  </a:lnTo>
                  <a:lnTo>
                    <a:pt x="338" y="1154"/>
                  </a:lnTo>
                  <a:lnTo>
                    <a:pt x="334" y="1162"/>
                  </a:lnTo>
                  <a:lnTo>
                    <a:pt x="330" y="1186"/>
                  </a:lnTo>
                  <a:lnTo>
                    <a:pt x="332" y="1196"/>
                  </a:lnTo>
                  <a:lnTo>
                    <a:pt x="340" y="1208"/>
                  </a:lnTo>
                  <a:lnTo>
                    <a:pt x="342" y="1212"/>
                  </a:lnTo>
                  <a:lnTo>
                    <a:pt x="352" y="1218"/>
                  </a:lnTo>
                  <a:lnTo>
                    <a:pt x="386" y="1218"/>
                  </a:lnTo>
                  <a:lnTo>
                    <a:pt x="414" y="1214"/>
                  </a:lnTo>
                  <a:lnTo>
                    <a:pt x="418" y="1210"/>
                  </a:lnTo>
                  <a:lnTo>
                    <a:pt x="424" y="1204"/>
                  </a:lnTo>
                  <a:lnTo>
                    <a:pt x="428" y="1204"/>
                  </a:lnTo>
                  <a:lnTo>
                    <a:pt x="448" y="1206"/>
                  </a:lnTo>
                  <a:lnTo>
                    <a:pt x="450" y="1204"/>
                  </a:lnTo>
                  <a:lnTo>
                    <a:pt x="448" y="1196"/>
                  </a:lnTo>
                  <a:lnTo>
                    <a:pt x="450" y="1188"/>
                  </a:lnTo>
                  <a:lnTo>
                    <a:pt x="458" y="1174"/>
                  </a:lnTo>
                  <a:lnTo>
                    <a:pt x="458" y="1148"/>
                  </a:lnTo>
                  <a:lnTo>
                    <a:pt x="474" y="1106"/>
                  </a:lnTo>
                  <a:lnTo>
                    <a:pt x="474" y="1104"/>
                  </a:lnTo>
                  <a:lnTo>
                    <a:pt x="500" y="1084"/>
                  </a:lnTo>
                  <a:lnTo>
                    <a:pt x="502" y="1082"/>
                  </a:lnTo>
                  <a:lnTo>
                    <a:pt x="522" y="1092"/>
                  </a:lnTo>
                  <a:lnTo>
                    <a:pt x="536" y="1102"/>
                  </a:lnTo>
                  <a:lnTo>
                    <a:pt x="538" y="1108"/>
                  </a:lnTo>
                  <a:lnTo>
                    <a:pt x="540" y="1110"/>
                  </a:lnTo>
                  <a:lnTo>
                    <a:pt x="538" y="1128"/>
                  </a:lnTo>
                  <a:lnTo>
                    <a:pt x="530" y="1140"/>
                  </a:lnTo>
                  <a:lnTo>
                    <a:pt x="526" y="1156"/>
                  </a:lnTo>
                  <a:lnTo>
                    <a:pt x="526" y="1172"/>
                  </a:lnTo>
                  <a:lnTo>
                    <a:pt x="530" y="1180"/>
                  </a:lnTo>
                  <a:lnTo>
                    <a:pt x="538" y="1180"/>
                  </a:lnTo>
                  <a:lnTo>
                    <a:pt x="540" y="1180"/>
                  </a:lnTo>
                  <a:lnTo>
                    <a:pt x="552" y="1180"/>
                  </a:lnTo>
                  <a:lnTo>
                    <a:pt x="556" y="1182"/>
                  </a:lnTo>
                  <a:lnTo>
                    <a:pt x="560" y="1186"/>
                  </a:lnTo>
                  <a:lnTo>
                    <a:pt x="566" y="1196"/>
                  </a:lnTo>
                  <a:lnTo>
                    <a:pt x="572" y="1200"/>
                  </a:lnTo>
                  <a:lnTo>
                    <a:pt x="574" y="1200"/>
                  </a:lnTo>
                  <a:lnTo>
                    <a:pt x="602" y="1212"/>
                  </a:lnTo>
                  <a:lnTo>
                    <a:pt x="614" y="1216"/>
                  </a:lnTo>
                  <a:lnTo>
                    <a:pt x="630" y="1214"/>
                  </a:lnTo>
                  <a:lnTo>
                    <a:pt x="638" y="1204"/>
                  </a:lnTo>
                  <a:lnTo>
                    <a:pt x="646" y="1164"/>
                  </a:lnTo>
                  <a:lnTo>
                    <a:pt x="648" y="1144"/>
                  </a:lnTo>
                  <a:lnTo>
                    <a:pt x="648" y="1142"/>
                  </a:lnTo>
                  <a:lnTo>
                    <a:pt x="650" y="1140"/>
                  </a:lnTo>
                  <a:lnTo>
                    <a:pt x="666" y="1128"/>
                  </a:lnTo>
                  <a:lnTo>
                    <a:pt x="674" y="1116"/>
                  </a:lnTo>
                  <a:lnTo>
                    <a:pt x="690" y="1108"/>
                  </a:lnTo>
                  <a:lnTo>
                    <a:pt x="700" y="1102"/>
                  </a:lnTo>
                  <a:lnTo>
                    <a:pt x="712" y="1098"/>
                  </a:lnTo>
                  <a:lnTo>
                    <a:pt x="706" y="1074"/>
                  </a:lnTo>
                  <a:lnTo>
                    <a:pt x="734" y="1076"/>
                  </a:lnTo>
                  <a:lnTo>
                    <a:pt x="734" y="1078"/>
                  </a:lnTo>
                  <a:lnTo>
                    <a:pt x="748" y="1084"/>
                  </a:lnTo>
                  <a:lnTo>
                    <a:pt x="748" y="1082"/>
                  </a:lnTo>
                  <a:lnTo>
                    <a:pt x="752" y="1068"/>
                  </a:lnTo>
                  <a:lnTo>
                    <a:pt x="752" y="1064"/>
                  </a:lnTo>
                  <a:lnTo>
                    <a:pt x="754" y="1066"/>
                  </a:lnTo>
                  <a:lnTo>
                    <a:pt x="756" y="1066"/>
                  </a:lnTo>
                  <a:lnTo>
                    <a:pt x="768" y="1068"/>
                  </a:lnTo>
                  <a:lnTo>
                    <a:pt x="774" y="1068"/>
                  </a:lnTo>
                  <a:lnTo>
                    <a:pt x="786" y="1056"/>
                  </a:lnTo>
                  <a:lnTo>
                    <a:pt x="788" y="1056"/>
                  </a:lnTo>
                  <a:lnTo>
                    <a:pt x="788" y="1054"/>
                  </a:lnTo>
                  <a:lnTo>
                    <a:pt x="790" y="1054"/>
                  </a:lnTo>
                  <a:lnTo>
                    <a:pt x="806" y="1052"/>
                  </a:lnTo>
                  <a:lnTo>
                    <a:pt x="818" y="1038"/>
                  </a:lnTo>
                  <a:lnTo>
                    <a:pt x="826" y="1028"/>
                  </a:lnTo>
                  <a:lnTo>
                    <a:pt x="826" y="1016"/>
                  </a:lnTo>
                  <a:lnTo>
                    <a:pt x="828" y="1010"/>
                  </a:lnTo>
                  <a:lnTo>
                    <a:pt x="834" y="1004"/>
                  </a:lnTo>
                  <a:lnTo>
                    <a:pt x="836" y="1004"/>
                  </a:lnTo>
                  <a:lnTo>
                    <a:pt x="850" y="1006"/>
                  </a:lnTo>
                  <a:lnTo>
                    <a:pt x="858" y="1002"/>
                  </a:lnTo>
                  <a:lnTo>
                    <a:pt x="860" y="992"/>
                  </a:lnTo>
                  <a:lnTo>
                    <a:pt x="876" y="986"/>
                  </a:lnTo>
                  <a:lnTo>
                    <a:pt x="878" y="986"/>
                  </a:lnTo>
                  <a:lnTo>
                    <a:pt x="898" y="988"/>
                  </a:lnTo>
                  <a:lnTo>
                    <a:pt x="914" y="984"/>
                  </a:lnTo>
                  <a:lnTo>
                    <a:pt x="922" y="976"/>
                  </a:lnTo>
                  <a:lnTo>
                    <a:pt x="930" y="962"/>
                  </a:lnTo>
                  <a:lnTo>
                    <a:pt x="918" y="950"/>
                  </a:lnTo>
                  <a:lnTo>
                    <a:pt x="918" y="948"/>
                  </a:lnTo>
                  <a:lnTo>
                    <a:pt x="914" y="940"/>
                  </a:lnTo>
                  <a:lnTo>
                    <a:pt x="912" y="924"/>
                  </a:lnTo>
                  <a:lnTo>
                    <a:pt x="918" y="912"/>
                  </a:lnTo>
                  <a:lnTo>
                    <a:pt x="920" y="904"/>
                  </a:lnTo>
                  <a:lnTo>
                    <a:pt x="928" y="896"/>
                  </a:lnTo>
                  <a:lnTo>
                    <a:pt x="936" y="878"/>
                  </a:lnTo>
                  <a:lnTo>
                    <a:pt x="936" y="876"/>
                  </a:lnTo>
                  <a:lnTo>
                    <a:pt x="938" y="876"/>
                  </a:lnTo>
                  <a:lnTo>
                    <a:pt x="946" y="864"/>
                  </a:lnTo>
                  <a:lnTo>
                    <a:pt x="958" y="840"/>
                  </a:lnTo>
                  <a:lnTo>
                    <a:pt x="968" y="856"/>
                  </a:lnTo>
                  <a:lnTo>
                    <a:pt x="970" y="856"/>
                  </a:lnTo>
                  <a:lnTo>
                    <a:pt x="970" y="858"/>
                  </a:lnTo>
                  <a:lnTo>
                    <a:pt x="974" y="874"/>
                  </a:lnTo>
                  <a:lnTo>
                    <a:pt x="976" y="890"/>
                  </a:lnTo>
                  <a:lnTo>
                    <a:pt x="986" y="896"/>
                  </a:lnTo>
                  <a:lnTo>
                    <a:pt x="988" y="896"/>
                  </a:lnTo>
                  <a:lnTo>
                    <a:pt x="990" y="896"/>
                  </a:lnTo>
                  <a:lnTo>
                    <a:pt x="992" y="896"/>
                  </a:lnTo>
                  <a:lnTo>
                    <a:pt x="1002" y="880"/>
                  </a:lnTo>
                  <a:lnTo>
                    <a:pt x="1006" y="864"/>
                  </a:lnTo>
                  <a:lnTo>
                    <a:pt x="1010" y="864"/>
                  </a:lnTo>
                  <a:lnTo>
                    <a:pt x="1012" y="864"/>
                  </a:lnTo>
                  <a:lnTo>
                    <a:pt x="1034" y="872"/>
                  </a:lnTo>
                  <a:lnTo>
                    <a:pt x="1046" y="864"/>
                  </a:lnTo>
                  <a:lnTo>
                    <a:pt x="1048" y="864"/>
                  </a:lnTo>
                  <a:lnTo>
                    <a:pt x="1060" y="862"/>
                  </a:lnTo>
                  <a:lnTo>
                    <a:pt x="1068" y="848"/>
                  </a:lnTo>
                  <a:lnTo>
                    <a:pt x="1068" y="832"/>
                  </a:lnTo>
                  <a:lnTo>
                    <a:pt x="1074" y="806"/>
                  </a:lnTo>
                  <a:lnTo>
                    <a:pt x="1074" y="808"/>
                  </a:lnTo>
                  <a:lnTo>
                    <a:pt x="1078" y="808"/>
                  </a:lnTo>
                  <a:lnTo>
                    <a:pt x="1094" y="812"/>
                  </a:lnTo>
                  <a:lnTo>
                    <a:pt x="1102" y="796"/>
                  </a:lnTo>
                  <a:lnTo>
                    <a:pt x="1104" y="796"/>
                  </a:lnTo>
                  <a:lnTo>
                    <a:pt x="1106" y="796"/>
                  </a:lnTo>
                  <a:lnTo>
                    <a:pt x="1122" y="796"/>
                  </a:lnTo>
                  <a:lnTo>
                    <a:pt x="1124" y="796"/>
                  </a:lnTo>
                  <a:lnTo>
                    <a:pt x="1126" y="796"/>
                  </a:lnTo>
                  <a:lnTo>
                    <a:pt x="1134" y="808"/>
                  </a:lnTo>
                  <a:lnTo>
                    <a:pt x="1134" y="810"/>
                  </a:lnTo>
                  <a:lnTo>
                    <a:pt x="1134" y="812"/>
                  </a:lnTo>
                  <a:lnTo>
                    <a:pt x="1136" y="828"/>
                  </a:lnTo>
                  <a:lnTo>
                    <a:pt x="1144" y="834"/>
                  </a:lnTo>
                  <a:lnTo>
                    <a:pt x="1154" y="824"/>
                  </a:lnTo>
                  <a:lnTo>
                    <a:pt x="1158" y="828"/>
                  </a:lnTo>
                  <a:lnTo>
                    <a:pt x="1162" y="834"/>
                  </a:lnTo>
                  <a:lnTo>
                    <a:pt x="1162" y="840"/>
                  </a:lnTo>
                  <a:lnTo>
                    <a:pt x="1162" y="854"/>
                  </a:lnTo>
                  <a:lnTo>
                    <a:pt x="1158" y="868"/>
                  </a:lnTo>
                  <a:lnTo>
                    <a:pt x="1162" y="876"/>
                  </a:lnTo>
                  <a:lnTo>
                    <a:pt x="1170" y="884"/>
                  </a:lnTo>
                  <a:lnTo>
                    <a:pt x="1202" y="888"/>
                  </a:lnTo>
                  <a:lnTo>
                    <a:pt x="1204" y="890"/>
                  </a:lnTo>
                  <a:lnTo>
                    <a:pt x="1206" y="890"/>
                  </a:lnTo>
                  <a:lnTo>
                    <a:pt x="1208" y="892"/>
                  </a:lnTo>
                  <a:lnTo>
                    <a:pt x="1218" y="880"/>
                  </a:lnTo>
                  <a:lnTo>
                    <a:pt x="1226" y="872"/>
                  </a:lnTo>
                  <a:lnTo>
                    <a:pt x="1222" y="860"/>
                  </a:lnTo>
                  <a:lnTo>
                    <a:pt x="1214" y="808"/>
                  </a:lnTo>
                  <a:lnTo>
                    <a:pt x="1238" y="820"/>
                  </a:lnTo>
                  <a:lnTo>
                    <a:pt x="1250" y="832"/>
                  </a:lnTo>
                  <a:lnTo>
                    <a:pt x="1256" y="838"/>
                  </a:lnTo>
                  <a:lnTo>
                    <a:pt x="1266" y="832"/>
                  </a:lnTo>
                  <a:lnTo>
                    <a:pt x="1298" y="796"/>
                  </a:lnTo>
                  <a:lnTo>
                    <a:pt x="1300" y="796"/>
                  </a:lnTo>
                  <a:lnTo>
                    <a:pt x="1312" y="786"/>
                  </a:lnTo>
                  <a:lnTo>
                    <a:pt x="1326" y="768"/>
                  </a:lnTo>
                  <a:lnTo>
                    <a:pt x="1326" y="766"/>
                  </a:lnTo>
                  <a:lnTo>
                    <a:pt x="1344" y="770"/>
                  </a:lnTo>
                  <a:lnTo>
                    <a:pt x="1354" y="770"/>
                  </a:lnTo>
                  <a:lnTo>
                    <a:pt x="1354" y="762"/>
                  </a:lnTo>
                  <a:lnTo>
                    <a:pt x="1356" y="756"/>
                  </a:lnTo>
                  <a:lnTo>
                    <a:pt x="1370" y="740"/>
                  </a:lnTo>
                  <a:lnTo>
                    <a:pt x="1374" y="736"/>
                  </a:lnTo>
                  <a:lnTo>
                    <a:pt x="1390" y="742"/>
                  </a:lnTo>
                  <a:lnTo>
                    <a:pt x="1408" y="740"/>
                  </a:lnTo>
                  <a:lnTo>
                    <a:pt x="1422" y="726"/>
                  </a:lnTo>
                  <a:lnTo>
                    <a:pt x="1428" y="714"/>
                  </a:lnTo>
                  <a:lnTo>
                    <a:pt x="1424" y="708"/>
                  </a:lnTo>
                  <a:lnTo>
                    <a:pt x="1412" y="714"/>
                  </a:lnTo>
                  <a:lnTo>
                    <a:pt x="1412" y="712"/>
                  </a:lnTo>
                  <a:lnTo>
                    <a:pt x="1410" y="712"/>
                  </a:lnTo>
                  <a:lnTo>
                    <a:pt x="1396" y="700"/>
                  </a:lnTo>
                  <a:lnTo>
                    <a:pt x="1396" y="698"/>
                  </a:lnTo>
                  <a:lnTo>
                    <a:pt x="1402" y="676"/>
                  </a:lnTo>
                  <a:lnTo>
                    <a:pt x="1402" y="660"/>
                  </a:lnTo>
                  <a:lnTo>
                    <a:pt x="1398" y="648"/>
                  </a:lnTo>
                  <a:lnTo>
                    <a:pt x="1388" y="644"/>
                  </a:lnTo>
                  <a:lnTo>
                    <a:pt x="1388" y="642"/>
                  </a:lnTo>
                  <a:lnTo>
                    <a:pt x="1386" y="642"/>
                  </a:lnTo>
                  <a:lnTo>
                    <a:pt x="1386" y="640"/>
                  </a:lnTo>
                  <a:lnTo>
                    <a:pt x="1376" y="622"/>
                  </a:lnTo>
                  <a:lnTo>
                    <a:pt x="1374" y="620"/>
                  </a:lnTo>
                  <a:lnTo>
                    <a:pt x="1362" y="636"/>
                  </a:lnTo>
                  <a:lnTo>
                    <a:pt x="1348" y="644"/>
                  </a:lnTo>
                  <a:lnTo>
                    <a:pt x="1344" y="646"/>
                  </a:lnTo>
                  <a:lnTo>
                    <a:pt x="1344" y="644"/>
                  </a:lnTo>
                  <a:lnTo>
                    <a:pt x="1342" y="644"/>
                  </a:lnTo>
                  <a:lnTo>
                    <a:pt x="1328" y="630"/>
                  </a:lnTo>
                  <a:lnTo>
                    <a:pt x="1328" y="628"/>
                  </a:lnTo>
                  <a:lnTo>
                    <a:pt x="1318" y="606"/>
                  </a:lnTo>
                  <a:lnTo>
                    <a:pt x="1314" y="590"/>
                  </a:lnTo>
                  <a:lnTo>
                    <a:pt x="1314" y="588"/>
                  </a:lnTo>
                  <a:lnTo>
                    <a:pt x="1314" y="564"/>
                  </a:lnTo>
                  <a:lnTo>
                    <a:pt x="1312" y="550"/>
                  </a:lnTo>
                  <a:lnTo>
                    <a:pt x="1300" y="546"/>
                  </a:lnTo>
                  <a:lnTo>
                    <a:pt x="1274" y="526"/>
                  </a:lnTo>
                  <a:lnTo>
                    <a:pt x="1276" y="524"/>
                  </a:lnTo>
                  <a:lnTo>
                    <a:pt x="1288" y="510"/>
                  </a:lnTo>
                  <a:lnTo>
                    <a:pt x="1288" y="508"/>
                  </a:lnTo>
                  <a:lnTo>
                    <a:pt x="1290" y="508"/>
                  </a:lnTo>
                  <a:lnTo>
                    <a:pt x="1302" y="508"/>
                  </a:lnTo>
                  <a:lnTo>
                    <a:pt x="1304" y="508"/>
                  </a:lnTo>
                  <a:lnTo>
                    <a:pt x="1310" y="510"/>
                  </a:lnTo>
                  <a:lnTo>
                    <a:pt x="1314" y="514"/>
                  </a:lnTo>
                  <a:lnTo>
                    <a:pt x="1326" y="522"/>
                  </a:lnTo>
                  <a:lnTo>
                    <a:pt x="1338" y="512"/>
                  </a:lnTo>
                  <a:lnTo>
                    <a:pt x="1346" y="500"/>
                  </a:lnTo>
                  <a:lnTo>
                    <a:pt x="1346" y="490"/>
                  </a:lnTo>
                  <a:lnTo>
                    <a:pt x="1344" y="464"/>
                  </a:lnTo>
                  <a:lnTo>
                    <a:pt x="1342" y="454"/>
                  </a:lnTo>
                  <a:lnTo>
                    <a:pt x="1324" y="452"/>
                  </a:lnTo>
                  <a:lnTo>
                    <a:pt x="1324" y="440"/>
                  </a:lnTo>
                  <a:lnTo>
                    <a:pt x="1308" y="420"/>
                  </a:lnTo>
                  <a:lnTo>
                    <a:pt x="1306" y="420"/>
                  </a:lnTo>
                  <a:lnTo>
                    <a:pt x="1298" y="406"/>
                  </a:lnTo>
                  <a:lnTo>
                    <a:pt x="1298" y="404"/>
                  </a:lnTo>
                  <a:lnTo>
                    <a:pt x="1298" y="402"/>
                  </a:lnTo>
                  <a:lnTo>
                    <a:pt x="1314" y="380"/>
                  </a:lnTo>
                  <a:lnTo>
                    <a:pt x="1314" y="378"/>
                  </a:lnTo>
                  <a:lnTo>
                    <a:pt x="1316" y="378"/>
                  </a:lnTo>
                  <a:lnTo>
                    <a:pt x="1316" y="376"/>
                  </a:lnTo>
                  <a:lnTo>
                    <a:pt x="1318" y="376"/>
                  </a:lnTo>
                  <a:lnTo>
                    <a:pt x="1324" y="376"/>
                  </a:lnTo>
                  <a:lnTo>
                    <a:pt x="1334" y="368"/>
                  </a:lnTo>
                  <a:lnTo>
                    <a:pt x="1344" y="336"/>
                  </a:lnTo>
                  <a:lnTo>
                    <a:pt x="1358" y="322"/>
                  </a:lnTo>
                  <a:lnTo>
                    <a:pt x="1358" y="320"/>
                  </a:lnTo>
                  <a:lnTo>
                    <a:pt x="1374" y="316"/>
                  </a:lnTo>
                  <a:lnTo>
                    <a:pt x="1374" y="318"/>
                  </a:lnTo>
                  <a:lnTo>
                    <a:pt x="1382" y="326"/>
                  </a:lnTo>
                  <a:lnTo>
                    <a:pt x="1386" y="328"/>
                  </a:lnTo>
                  <a:lnTo>
                    <a:pt x="1392" y="302"/>
                  </a:lnTo>
                  <a:lnTo>
                    <a:pt x="1386" y="284"/>
                  </a:lnTo>
                  <a:lnTo>
                    <a:pt x="1386" y="282"/>
                  </a:lnTo>
                  <a:lnTo>
                    <a:pt x="1388" y="262"/>
                  </a:lnTo>
                  <a:lnTo>
                    <a:pt x="1388" y="260"/>
                  </a:lnTo>
                  <a:lnTo>
                    <a:pt x="1398" y="250"/>
                  </a:lnTo>
                  <a:lnTo>
                    <a:pt x="1404" y="240"/>
                  </a:lnTo>
                  <a:lnTo>
                    <a:pt x="1404" y="230"/>
                  </a:lnTo>
                  <a:lnTo>
                    <a:pt x="1402" y="220"/>
                  </a:lnTo>
                  <a:lnTo>
                    <a:pt x="1398" y="204"/>
                  </a:lnTo>
                  <a:lnTo>
                    <a:pt x="1398" y="186"/>
                  </a:lnTo>
                  <a:lnTo>
                    <a:pt x="1398" y="184"/>
                  </a:lnTo>
                  <a:lnTo>
                    <a:pt x="1402" y="168"/>
                  </a:lnTo>
                  <a:lnTo>
                    <a:pt x="1398" y="158"/>
                  </a:lnTo>
                  <a:lnTo>
                    <a:pt x="1396" y="152"/>
                  </a:lnTo>
                  <a:lnTo>
                    <a:pt x="1398" y="128"/>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31" name="Google Shape;331;p24"/>
            <p:cNvSpPr/>
            <p:nvPr/>
          </p:nvSpPr>
          <p:spPr>
            <a:xfrm>
              <a:off x="1958538" y="1528877"/>
              <a:ext cx="1632711" cy="1382076"/>
            </a:xfrm>
            <a:custGeom>
              <a:avLst/>
              <a:gdLst/>
              <a:ahLst/>
              <a:cxnLst/>
              <a:rect l="l" t="t" r="r" b="b"/>
              <a:pathLst>
                <a:path w="912" h="772" extrusionOk="0">
                  <a:moveTo>
                    <a:pt x="542" y="280"/>
                  </a:moveTo>
                  <a:lnTo>
                    <a:pt x="530" y="280"/>
                  </a:lnTo>
                  <a:lnTo>
                    <a:pt x="526" y="288"/>
                  </a:lnTo>
                  <a:lnTo>
                    <a:pt x="532" y="296"/>
                  </a:lnTo>
                  <a:lnTo>
                    <a:pt x="536" y="308"/>
                  </a:lnTo>
                  <a:lnTo>
                    <a:pt x="536" y="310"/>
                  </a:lnTo>
                  <a:lnTo>
                    <a:pt x="536" y="312"/>
                  </a:lnTo>
                  <a:lnTo>
                    <a:pt x="518" y="320"/>
                  </a:lnTo>
                  <a:lnTo>
                    <a:pt x="516" y="320"/>
                  </a:lnTo>
                  <a:lnTo>
                    <a:pt x="506" y="320"/>
                  </a:lnTo>
                  <a:lnTo>
                    <a:pt x="500" y="316"/>
                  </a:lnTo>
                  <a:lnTo>
                    <a:pt x="494" y="314"/>
                  </a:lnTo>
                  <a:lnTo>
                    <a:pt x="492" y="310"/>
                  </a:lnTo>
                  <a:lnTo>
                    <a:pt x="488" y="300"/>
                  </a:lnTo>
                  <a:lnTo>
                    <a:pt x="464" y="296"/>
                  </a:lnTo>
                  <a:lnTo>
                    <a:pt x="456" y="264"/>
                  </a:lnTo>
                  <a:lnTo>
                    <a:pt x="450" y="262"/>
                  </a:lnTo>
                  <a:lnTo>
                    <a:pt x="446" y="258"/>
                  </a:lnTo>
                  <a:lnTo>
                    <a:pt x="444" y="256"/>
                  </a:lnTo>
                  <a:lnTo>
                    <a:pt x="440" y="250"/>
                  </a:lnTo>
                  <a:lnTo>
                    <a:pt x="432" y="248"/>
                  </a:lnTo>
                  <a:lnTo>
                    <a:pt x="424" y="242"/>
                  </a:lnTo>
                  <a:lnTo>
                    <a:pt x="416" y="232"/>
                  </a:lnTo>
                  <a:lnTo>
                    <a:pt x="406" y="228"/>
                  </a:lnTo>
                  <a:lnTo>
                    <a:pt x="392" y="214"/>
                  </a:lnTo>
                  <a:lnTo>
                    <a:pt x="390" y="204"/>
                  </a:lnTo>
                  <a:lnTo>
                    <a:pt x="390" y="202"/>
                  </a:lnTo>
                  <a:lnTo>
                    <a:pt x="416" y="168"/>
                  </a:lnTo>
                  <a:lnTo>
                    <a:pt x="416" y="164"/>
                  </a:lnTo>
                  <a:lnTo>
                    <a:pt x="416" y="162"/>
                  </a:lnTo>
                  <a:lnTo>
                    <a:pt x="412" y="152"/>
                  </a:lnTo>
                  <a:lnTo>
                    <a:pt x="398" y="156"/>
                  </a:lnTo>
                  <a:lnTo>
                    <a:pt x="396" y="156"/>
                  </a:lnTo>
                  <a:lnTo>
                    <a:pt x="396" y="158"/>
                  </a:lnTo>
                  <a:lnTo>
                    <a:pt x="360" y="160"/>
                  </a:lnTo>
                  <a:lnTo>
                    <a:pt x="348" y="164"/>
                  </a:lnTo>
                  <a:lnTo>
                    <a:pt x="342" y="168"/>
                  </a:lnTo>
                  <a:lnTo>
                    <a:pt x="340" y="172"/>
                  </a:lnTo>
                  <a:lnTo>
                    <a:pt x="334" y="178"/>
                  </a:lnTo>
                  <a:lnTo>
                    <a:pt x="330" y="178"/>
                  </a:lnTo>
                  <a:lnTo>
                    <a:pt x="324" y="178"/>
                  </a:lnTo>
                  <a:lnTo>
                    <a:pt x="324" y="176"/>
                  </a:lnTo>
                  <a:lnTo>
                    <a:pt x="312" y="168"/>
                  </a:lnTo>
                  <a:lnTo>
                    <a:pt x="312" y="148"/>
                  </a:lnTo>
                  <a:lnTo>
                    <a:pt x="304" y="142"/>
                  </a:lnTo>
                  <a:lnTo>
                    <a:pt x="300" y="134"/>
                  </a:lnTo>
                  <a:lnTo>
                    <a:pt x="296" y="116"/>
                  </a:lnTo>
                  <a:lnTo>
                    <a:pt x="288" y="108"/>
                  </a:lnTo>
                  <a:lnTo>
                    <a:pt x="280" y="100"/>
                  </a:lnTo>
                  <a:lnTo>
                    <a:pt x="276" y="98"/>
                  </a:lnTo>
                  <a:lnTo>
                    <a:pt x="290" y="80"/>
                  </a:lnTo>
                  <a:lnTo>
                    <a:pt x="292" y="68"/>
                  </a:lnTo>
                  <a:lnTo>
                    <a:pt x="276" y="48"/>
                  </a:lnTo>
                  <a:lnTo>
                    <a:pt x="268" y="32"/>
                  </a:lnTo>
                  <a:lnTo>
                    <a:pt x="268" y="24"/>
                  </a:lnTo>
                  <a:lnTo>
                    <a:pt x="256" y="16"/>
                  </a:lnTo>
                  <a:lnTo>
                    <a:pt x="256" y="14"/>
                  </a:lnTo>
                  <a:lnTo>
                    <a:pt x="246" y="2"/>
                  </a:lnTo>
                  <a:lnTo>
                    <a:pt x="232" y="0"/>
                  </a:lnTo>
                  <a:lnTo>
                    <a:pt x="216" y="4"/>
                  </a:lnTo>
                  <a:lnTo>
                    <a:pt x="212" y="8"/>
                  </a:lnTo>
                  <a:lnTo>
                    <a:pt x="210" y="30"/>
                  </a:lnTo>
                  <a:lnTo>
                    <a:pt x="210" y="56"/>
                  </a:lnTo>
                  <a:lnTo>
                    <a:pt x="208" y="56"/>
                  </a:lnTo>
                  <a:lnTo>
                    <a:pt x="192" y="62"/>
                  </a:lnTo>
                  <a:lnTo>
                    <a:pt x="178" y="64"/>
                  </a:lnTo>
                  <a:lnTo>
                    <a:pt x="168" y="70"/>
                  </a:lnTo>
                  <a:lnTo>
                    <a:pt x="154" y="74"/>
                  </a:lnTo>
                  <a:lnTo>
                    <a:pt x="152" y="76"/>
                  </a:lnTo>
                  <a:lnTo>
                    <a:pt x="124" y="68"/>
                  </a:lnTo>
                  <a:lnTo>
                    <a:pt x="114" y="80"/>
                  </a:lnTo>
                  <a:lnTo>
                    <a:pt x="108" y="86"/>
                  </a:lnTo>
                  <a:lnTo>
                    <a:pt x="98" y="88"/>
                  </a:lnTo>
                  <a:lnTo>
                    <a:pt x="82" y="102"/>
                  </a:lnTo>
                  <a:lnTo>
                    <a:pt x="72" y="116"/>
                  </a:lnTo>
                  <a:lnTo>
                    <a:pt x="72" y="118"/>
                  </a:lnTo>
                  <a:lnTo>
                    <a:pt x="66" y="128"/>
                  </a:lnTo>
                  <a:lnTo>
                    <a:pt x="60" y="132"/>
                  </a:lnTo>
                  <a:lnTo>
                    <a:pt x="50" y="144"/>
                  </a:lnTo>
                  <a:lnTo>
                    <a:pt x="50" y="146"/>
                  </a:lnTo>
                  <a:lnTo>
                    <a:pt x="44" y="150"/>
                  </a:lnTo>
                  <a:lnTo>
                    <a:pt x="32" y="152"/>
                  </a:lnTo>
                  <a:lnTo>
                    <a:pt x="12" y="152"/>
                  </a:lnTo>
                  <a:lnTo>
                    <a:pt x="8" y="158"/>
                  </a:lnTo>
                  <a:lnTo>
                    <a:pt x="0" y="172"/>
                  </a:lnTo>
                  <a:lnTo>
                    <a:pt x="4" y="184"/>
                  </a:lnTo>
                  <a:lnTo>
                    <a:pt x="2" y="216"/>
                  </a:lnTo>
                  <a:lnTo>
                    <a:pt x="8" y="224"/>
                  </a:lnTo>
                  <a:lnTo>
                    <a:pt x="8" y="226"/>
                  </a:lnTo>
                  <a:lnTo>
                    <a:pt x="10" y="232"/>
                  </a:lnTo>
                  <a:lnTo>
                    <a:pt x="22" y="232"/>
                  </a:lnTo>
                  <a:lnTo>
                    <a:pt x="40" y="236"/>
                  </a:lnTo>
                  <a:lnTo>
                    <a:pt x="66" y="238"/>
                  </a:lnTo>
                  <a:lnTo>
                    <a:pt x="76" y="236"/>
                  </a:lnTo>
                  <a:lnTo>
                    <a:pt x="78" y="236"/>
                  </a:lnTo>
                  <a:lnTo>
                    <a:pt x="80" y="236"/>
                  </a:lnTo>
                  <a:lnTo>
                    <a:pt x="100" y="244"/>
                  </a:lnTo>
                  <a:lnTo>
                    <a:pt x="102" y="244"/>
                  </a:lnTo>
                  <a:lnTo>
                    <a:pt x="112" y="254"/>
                  </a:lnTo>
                  <a:lnTo>
                    <a:pt x="136" y="262"/>
                  </a:lnTo>
                  <a:lnTo>
                    <a:pt x="138" y="262"/>
                  </a:lnTo>
                  <a:lnTo>
                    <a:pt x="154" y="272"/>
                  </a:lnTo>
                  <a:lnTo>
                    <a:pt x="192" y="308"/>
                  </a:lnTo>
                  <a:lnTo>
                    <a:pt x="210" y="316"/>
                  </a:lnTo>
                  <a:lnTo>
                    <a:pt x="218" y="312"/>
                  </a:lnTo>
                  <a:lnTo>
                    <a:pt x="224" y="300"/>
                  </a:lnTo>
                  <a:lnTo>
                    <a:pt x="220" y="278"/>
                  </a:lnTo>
                  <a:lnTo>
                    <a:pt x="222" y="274"/>
                  </a:lnTo>
                  <a:lnTo>
                    <a:pt x="224" y="270"/>
                  </a:lnTo>
                  <a:lnTo>
                    <a:pt x="236" y="264"/>
                  </a:lnTo>
                  <a:lnTo>
                    <a:pt x="236" y="262"/>
                  </a:lnTo>
                  <a:lnTo>
                    <a:pt x="286" y="292"/>
                  </a:lnTo>
                  <a:lnTo>
                    <a:pt x="292" y="290"/>
                  </a:lnTo>
                  <a:lnTo>
                    <a:pt x="302" y="284"/>
                  </a:lnTo>
                  <a:lnTo>
                    <a:pt x="304" y="284"/>
                  </a:lnTo>
                  <a:lnTo>
                    <a:pt x="310" y="284"/>
                  </a:lnTo>
                  <a:lnTo>
                    <a:pt x="320" y="276"/>
                  </a:lnTo>
                  <a:lnTo>
                    <a:pt x="322" y="276"/>
                  </a:lnTo>
                  <a:lnTo>
                    <a:pt x="324" y="276"/>
                  </a:lnTo>
                  <a:lnTo>
                    <a:pt x="352" y="296"/>
                  </a:lnTo>
                  <a:lnTo>
                    <a:pt x="354" y="298"/>
                  </a:lnTo>
                  <a:lnTo>
                    <a:pt x="372" y="312"/>
                  </a:lnTo>
                  <a:lnTo>
                    <a:pt x="380" y="320"/>
                  </a:lnTo>
                  <a:lnTo>
                    <a:pt x="388" y="330"/>
                  </a:lnTo>
                  <a:lnTo>
                    <a:pt x="398" y="340"/>
                  </a:lnTo>
                  <a:lnTo>
                    <a:pt x="404" y="338"/>
                  </a:lnTo>
                  <a:lnTo>
                    <a:pt x="412" y="324"/>
                  </a:lnTo>
                  <a:lnTo>
                    <a:pt x="430" y="336"/>
                  </a:lnTo>
                  <a:lnTo>
                    <a:pt x="432" y="336"/>
                  </a:lnTo>
                  <a:lnTo>
                    <a:pt x="444" y="352"/>
                  </a:lnTo>
                  <a:lnTo>
                    <a:pt x="480" y="380"/>
                  </a:lnTo>
                  <a:lnTo>
                    <a:pt x="492" y="392"/>
                  </a:lnTo>
                  <a:lnTo>
                    <a:pt x="522" y="382"/>
                  </a:lnTo>
                  <a:lnTo>
                    <a:pt x="524" y="406"/>
                  </a:lnTo>
                  <a:lnTo>
                    <a:pt x="538" y="420"/>
                  </a:lnTo>
                  <a:lnTo>
                    <a:pt x="548" y="436"/>
                  </a:lnTo>
                  <a:lnTo>
                    <a:pt x="548" y="438"/>
                  </a:lnTo>
                  <a:lnTo>
                    <a:pt x="548" y="440"/>
                  </a:lnTo>
                  <a:lnTo>
                    <a:pt x="560" y="494"/>
                  </a:lnTo>
                  <a:lnTo>
                    <a:pt x="572" y="516"/>
                  </a:lnTo>
                  <a:lnTo>
                    <a:pt x="556" y="558"/>
                  </a:lnTo>
                  <a:lnTo>
                    <a:pt x="556" y="560"/>
                  </a:lnTo>
                  <a:lnTo>
                    <a:pt x="544" y="564"/>
                  </a:lnTo>
                  <a:lnTo>
                    <a:pt x="544" y="576"/>
                  </a:lnTo>
                  <a:lnTo>
                    <a:pt x="542" y="576"/>
                  </a:lnTo>
                  <a:lnTo>
                    <a:pt x="528" y="598"/>
                  </a:lnTo>
                  <a:lnTo>
                    <a:pt x="508" y="600"/>
                  </a:lnTo>
                  <a:lnTo>
                    <a:pt x="488" y="616"/>
                  </a:lnTo>
                  <a:lnTo>
                    <a:pt x="494" y="620"/>
                  </a:lnTo>
                  <a:lnTo>
                    <a:pt x="500" y="622"/>
                  </a:lnTo>
                  <a:lnTo>
                    <a:pt x="504" y="626"/>
                  </a:lnTo>
                  <a:lnTo>
                    <a:pt x="508" y="630"/>
                  </a:lnTo>
                  <a:lnTo>
                    <a:pt x="508" y="634"/>
                  </a:lnTo>
                  <a:lnTo>
                    <a:pt x="504" y="642"/>
                  </a:lnTo>
                  <a:lnTo>
                    <a:pt x="504" y="644"/>
                  </a:lnTo>
                  <a:lnTo>
                    <a:pt x="492" y="656"/>
                  </a:lnTo>
                  <a:lnTo>
                    <a:pt x="490" y="656"/>
                  </a:lnTo>
                  <a:lnTo>
                    <a:pt x="490" y="658"/>
                  </a:lnTo>
                  <a:lnTo>
                    <a:pt x="488" y="658"/>
                  </a:lnTo>
                  <a:lnTo>
                    <a:pt x="450" y="652"/>
                  </a:lnTo>
                  <a:lnTo>
                    <a:pt x="448" y="666"/>
                  </a:lnTo>
                  <a:lnTo>
                    <a:pt x="452" y="696"/>
                  </a:lnTo>
                  <a:lnTo>
                    <a:pt x="484" y="708"/>
                  </a:lnTo>
                  <a:lnTo>
                    <a:pt x="484" y="710"/>
                  </a:lnTo>
                  <a:lnTo>
                    <a:pt x="496" y="706"/>
                  </a:lnTo>
                  <a:lnTo>
                    <a:pt x="498" y="706"/>
                  </a:lnTo>
                  <a:lnTo>
                    <a:pt x="500" y="704"/>
                  </a:lnTo>
                  <a:lnTo>
                    <a:pt x="500" y="706"/>
                  </a:lnTo>
                  <a:lnTo>
                    <a:pt x="510" y="712"/>
                  </a:lnTo>
                  <a:lnTo>
                    <a:pt x="524" y="712"/>
                  </a:lnTo>
                  <a:lnTo>
                    <a:pt x="528" y="710"/>
                  </a:lnTo>
                  <a:lnTo>
                    <a:pt x="524" y="696"/>
                  </a:lnTo>
                  <a:lnTo>
                    <a:pt x="520" y="680"/>
                  </a:lnTo>
                  <a:lnTo>
                    <a:pt x="520" y="678"/>
                  </a:lnTo>
                  <a:lnTo>
                    <a:pt x="520" y="676"/>
                  </a:lnTo>
                  <a:lnTo>
                    <a:pt x="526" y="670"/>
                  </a:lnTo>
                  <a:lnTo>
                    <a:pt x="528" y="668"/>
                  </a:lnTo>
                  <a:lnTo>
                    <a:pt x="536" y="656"/>
                  </a:lnTo>
                  <a:lnTo>
                    <a:pt x="538" y="654"/>
                  </a:lnTo>
                  <a:lnTo>
                    <a:pt x="552" y="644"/>
                  </a:lnTo>
                  <a:lnTo>
                    <a:pt x="552" y="642"/>
                  </a:lnTo>
                  <a:lnTo>
                    <a:pt x="554" y="642"/>
                  </a:lnTo>
                  <a:lnTo>
                    <a:pt x="572" y="640"/>
                  </a:lnTo>
                  <a:lnTo>
                    <a:pt x="572" y="644"/>
                  </a:lnTo>
                  <a:lnTo>
                    <a:pt x="572" y="656"/>
                  </a:lnTo>
                  <a:lnTo>
                    <a:pt x="576" y="664"/>
                  </a:lnTo>
                  <a:lnTo>
                    <a:pt x="580" y="674"/>
                  </a:lnTo>
                  <a:lnTo>
                    <a:pt x="596" y="684"/>
                  </a:lnTo>
                  <a:lnTo>
                    <a:pt x="640" y="688"/>
                  </a:lnTo>
                  <a:lnTo>
                    <a:pt x="642" y="688"/>
                  </a:lnTo>
                  <a:lnTo>
                    <a:pt x="644" y="688"/>
                  </a:lnTo>
                  <a:lnTo>
                    <a:pt x="644" y="690"/>
                  </a:lnTo>
                  <a:lnTo>
                    <a:pt x="644" y="692"/>
                  </a:lnTo>
                  <a:lnTo>
                    <a:pt x="644" y="706"/>
                  </a:lnTo>
                  <a:lnTo>
                    <a:pt x="656" y="720"/>
                  </a:lnTo>
                  <a:lnTo>
                    <a:pt x="666" y="724"/>
                  </a:lnTo>
                  <a:lnTo>
                    <a:pt x="668" y="724"/>
                  </a:lnTo>
                  <a:lnTo>
                    <a:pt x="668" y="726"/>
                  </a:lnTo>
                  <a:lnTo>
                    <a:pt x="668" y="732"/>
                  </a:lnTo>
                  <a:lnTo>
                    <a:pt x="668" y="740"/>
                  </a:lnTo>
                  <a:lnTo>
                    <a:pt x="664" y="756"/>
                  </a:lnTo>
                  <a:lnTo>
                    <a:pt x="670" y="760"/>
                  </a:lnTo>
                  <a:lnTo>
                    <a:pt x="678" y="760"/>
                  </a:lnTo>
                  <a:lnTo>
                    <a:pt x="684" y="762"/>
                  </a:lnTo>
                  <a:lnTo>
                    <a:pt x="688" y="764"/>
                  </a:lnTo>
                  <a:lnTo>
                    <a:pt x="706" y="772"/>
                  </a:lnTo>
                  <a:lnTo>
                    <a:pt x="716" y="764"/>
                  </a:lnTo>
                  <a:lnTo>
                    <a:pt x="728" y="750"/>
                  </a:lnTo>
                  <a:lnTo>
                    <a:pt x="730" y="744"/>
                  </a:lnTo>
                  <a:lnTo>
                    <a:pt x="732" y="742"/>
                  </a:lnTo>
                  <a:lnTo>
                    <a:pt x="734" y="740"/>
                  </a:lnTo>
                  <a:lnTo>
                    <a:pt x="730" y="722"/>
                  </a:lnTo>
                  <a:lnTo>
                    <a:pt x="728" y="714"/>
                  </a:lnTo>
                  <a:lnTo>
                    <a:pt x="728" y="712"/>
                  </a:lnTo>
                  <a:lnTo>
                    <a:pt x="728" y="710"/>
                  </a:lnTo>
                  <a:lnTo>
                    <a:pt x="736" y="700"/>
                  </a:lnTo>
                  <a:lnTo>
                    <a:pt x="748" y="690"/>
                  </a:lnTo>
                  <a:lnTo>
                    <a:pt x="750" y="690"/>
                  </a:lnTo>
                  <a:lnTo>
                    <a:pt x="776" y="690"/>
                  </a:lnTo>
                  <a:lnTo>
                    <a:pt x="780" y="688"/>
                  </a:lnTo>
                  <a:lnTo>
                    <a:pt x="780" y="676"/>
                  </a:lnTo>
                  <a:lnTo>
                    <a:pt x="776" y="664"/>
                  </a:lnTo>
                  <a:lnTo>
                    <a:pt x="766" y="648"/>
                  </a:lnTo>
                  <a:lnTo>
                    <a:pt x="766" y="628"/>
                  </a:lnTo>
                  <a:lnTo>
                    <a:pt x="766" y="626"/>
                  </a:lnTo>
                  <a:lnTo>
                    <a:pt x="770" y="614"/>
                  </a:lnTo>
                  <a:lnTo>
                    <a:pt x="772" y="614"/>
                  </a:lnTo>
                  <a:lnTo>
                    <a:pt x="792" y="582"/>
                  </a:lnTo>
                  <a:lnTo>
                    <a:pt x="794" y="582"/>
                  </a:lnTo>
                  <a:lnTo>
                    <a:pt x="796" y="580"/>
                  </a:lnTo>
                  <a:lnTo>
                    <a:pt x="800" y="580"/>
                  </a:lnTo>
                  <a:lnTo>
                    <a:pt x="808" y="582"/>
                  </a:lnTo>
                  <a:lnTo>
                    <a:pt x="828" y="592"/>
                  </a:lnTo>
                  <a:lnTo>
                    <a:pt x="840" y="596"/>
                  </a:lnTo>
                  <a:lnTo>
                    <a:pt x="840" y="590"/>
                  </a:lnTo>
                  <a:lnTo>
                    <a:pt x="838" y="588"/>
                  </a:lnTo>
                  <a:lnTo>
                    <a:pt x="838" y="586"/>
                  </a:lnTo>
                  <a:lnTo>
                    <a:pt x="840" y="580"/>
                  </a:lnTo>
                  <a:lnTo>
                    <a:pt x="846" y="572"/>
                  </a:lnTo>
                  <a:lnTo>
                    <a:pt x="860" y="562"/>
                  </a:lnTo>
                  <a:lnTo>
                    <a:pt x="860" y="560"/>
                  </a:lnTo>
                  <a:lnTo>
                    <a:pt x="876" y="556"/>
                  </a:lnTo>
                  <a:lnTo>
                    <a:pt x="890" y="556"/>
                  </a:lnTo>
                  <a:lnTo>
                    <a:pt x="892" y="556"/>
                  </a:lnTo>
                  <a:lnTo>
                    <a:pt x="900" y="556"/>
                  </a:lnTo>
                  <a:lnTo>
                    <a:pt x="904" y="536"/>
                  </a:lnTo>
                  <a:lnTo>
                    <a:pt x="904" y="524"/>
                  </a:lnTo>
                  <a:lnTo>
                    <a:pt x="906" y="512"/>
                  </a:lnTo>
                  <a:lnTo>
                    <a:pt x="906" y="510"/>
                  </a:lnTo>
                  <a:lnTo>
                    <a:pt x="908" y="508"/>
                  </a:lnTo>
                  <a:lnTo>
                    <a:pt x="912" y="496"/>
                  </a:lnTo>
                  <a:lnTo>
                    <a:pt x="906" y="488"/>
                  </a:lnTo>
                  <a:lnTo>
                    <a:pt x="896" y="480"/>
                  </a:lnTo>
                  <a:lnTo>
                    <a:pt x="876" y="476"/>
                  </a:lnTo>
                  <a:lnTo>
                    <a:pt x="868" y="472"/>
                  </a:lnTo>
                  <a:lnTo>
                    <a:pt x="852" y="460"/>
                  </a:lnTo>
                  <a:lnTo>
                    <a:pt x="840" y="456"/>
                  </a:lnTo>
                  <a:lnTo>
                    <a:pt x="840" y="454"/>
                  </a:lnTo>
                  <a:lnTo>
                    <a:pt x="824" y="436"/>
                  </a:lnTo>
                  <a:lnTo>
                    <a:pt x="812" y="436"/>
                  </a:lnTo>
                  <a:lnTo>
                    <a:pt x="810" y="436"/>
                  </a:lnTo>
                  <a:lnTo>
                    <a:pt x="798" y="430"/>
                  </a:lnTo>
                  <a:lnTo>
                    <a:pt x="790" y="440"/>
                  </a:lnTo>
                  <a:lnTo>
                    <a:pt x="788" y="476"/>
                  </a:lnTo>
                  <a:lnTo>
                    <a:pt x="792" y="492"/>
                  </a:lnTo>
                  <a:lnTo>
                    <a:pt x="796" y="492"/>
                  </a:lnTo>
                  <a:lnTo>
                    <a:pt x="798" y="492"/>
                  </a:lnTo>
                  <a:lnTo>
                    <a:pt x="808" y="496"/>
                  </a:lnTo>
                  <a:lnTo>
                    <a:pt x="814" y="510"/>
                  </a:lnTo>
                  <a:lnTo>
                    <a:pt x="816" y="510"/>
                  </a:lnTo>
                  <a:lnTo>
                    <a:pt x="816" y="512"/>
                  </a:lnTo>
                  <a:lnTo>
                    <a:pt x="812" y="536"/>
                  </a:lnTo>
                  <a:lnTo>
                    <a:pt x="812" y="538"/>
                  </a:lnTo>
                  <a:lnTo>
                    <a:pt x="812" y="540"/>
                  </a:lnTo>
                  <a:lnTo>
                    <a:pt x="800" y="546"/>
                  </a:lnTo>
                  <a:lnTo>
                    <a:pt x="798" y="548"/>
                  </a:lnTo>
                  <a:lnTo>
                    <a:pt x="798" y="546"/>
                  </a:lnTo>
                  <a:lnTo>
                    <a:pt x="796" y="546"/>
                  </a:lnTo>
                  <a:lnTo>
                    <a:pt x="792" y="544"/>
                  </a:lnTo>
                  <a:lnTo>
                    <a:pt x="778" y="550"/>
                  </a:lnTo>
                  <a:lnTo>
                    <a:pt x="778" y="552"/>
                  </a:lnTo>
                  <a:lnTo>
                    <a:pt x="780" y="552"/>
                  </a:lnTo>
                  <a:lnTo>
                    <a:pt x="782" y="574"/>
                  </a:lnTo>
                  <a:lnTo>
                    <a:pt x="780" y="578"/>
                  </a:lnTo>
                  <a:lnTo>
                    <a:pt x="776" y="580"/>
                  </a:lnTo>
                  <a:lnTo>
                    <a:pt x="768" y="580"/>
                  </a:lnTo>
                  <a:lnTo>
                    <a:pt x="762" y="578"/>
                  </a:lnTo>
                  <a:lnTo>
                    <a:pt x="758" y="576"/>
                  </a:lnTo>
                  <a:lnTo>
                    <a:pt x="748" y="568"/>
                  </a:lnTo>
                  <a:lnTo>
                    <a:pt x="746" y="568"/>
                  </a:lnTo>
                  <a:lnTo>
                    <a:pt x="746" y="566"/>
                  </a:lnTo>
                  <a:lnTo>
                    <a:pt x="740" y="552"/>
                  </a:lnTo>
                  <a:lnTo>
                    <a:pt x="736" y="550"/>
                  </a:lnTo>
                  <a:lnTo>
                    <a:pt x="728" y="546"/>
                  </a:lnTo>
                  <a:lnTo>
                    <a:pt x="726" y="546"/>
                  </a:lnTo>
                  <a:lnTo>
                    <a:pt x="714" y="538"/>
                  </a:lnTo>
                  <a:lnTo>
                    <a:pt x="712" y="538"/>
                  </a:lnTo>
                  <a:lnTo>
                    <a:pt x="712" y="536"/>
                  </a:lnTo>
                  <a:lnTo>
                    <a:pt x="710" y="524"/>
                  </a:lnTo>
                  <a:lnTo>
                    <a:pt x="712" y="512"/>
                  </a:lnTo>
                  <a:lnTo>
                    <a:pt x="716" y="506"/>
                  </a:lnTo>
                  <a:lnTo>
                    <a:pt x="716" y="502"/>
                  </a:lnTo>
                  <a:lnTo>
                    <a:pt x="712" y="488"/>
                  </a:lnTo>
                  <a:lnTo>
                    <a:pt x="700" y="478"/>
                  </a:lnTo>
                  <a:lnTo>
                    <a:pt x="700" y="476"/>
                  </a:lnTo>
                  <a:lnTo>
                    <a:pt x="698" y="444"/>
                  </a:lnTo>
                  <a:lnTo>
                    <a:pt x="690" y="436"/>
                  </a:lnTo>
                  <a:lnTo>
                    <a:pt x="688" y="436"/>
                  </a:lnTo>
                  <a:lnTo>
                    <a:pt x="688" y="434"/>
                  </a:lnTo>
                  <a:lnTo>
                    <a:pt x="682" y="420"/>
                  </a:lnTo>
                  <a:lnTo>
                    <a:pt x="652" y="416"/>
                  </a:lnTo>
                  <a:lnTo>
                    <a:pt x="644" y="410"/>
                  </a:lnTo>
                  <a:lnTo>
                    <a:pt x="638" y="402"/>
                  </a:lnTo>
                  <a:lnTo>
                    <a:pt x="624" y="402"/>
                  </a:lnTo>
                  <a:lnTo>
                    <a:pt x="618" y="398"/>
                  </a:lnTo>
                  <a:lnTo>
                    <a:pt x="610" y="392"/>
                  </a:lnTo>
                  <a:lnTo>
                    <a:pt x="608" y="390"/>
                  </a:lnTo>
                  <a:lnTo>
                    <a:pt x="604" y="384"/>
                  </a:lnTo>
                  <a:lnTo>
                    <a:pt x="598" y="376"/>
                  </a:lnTo>
                  <a:lnTo>
                    <a:pt x="596" y="362"/>
                  </a:lnTo>
                  <a:lnTo>
                    <a:pt x="596" y="360"/>
                  </a:lnTo>
                  <a:lnTo>
                    <a:pt x="600" y="336"/>
                  </a:lnTo>
                  <a:lnTo>
                    <a:pt x="604" y="324"/>
                  </a:lnTo>
                  <a:lnTo>
                    <a:pt x="606" y="324"/>
                  </a:lnTo>
                  <a:lnTo>
                    <a:pt x="636" y="310"/>
                  </a:lnTo>
                  <a:lnTo>
                    <a:pt x="648" y="296"/>
                  </a:lnTo>
                  <a:lnTo>
                    <a:pt x="650" y="284"/>
                  </a:lnTo>
                  <a:lnTo>
                    <a:pt x="648" y="276"/>
                  </a:lnTo>
                  <a:lnTo>
                    <a:pt x="644" y="262"/>
                  </a:lnTo>
                  <a:lnTo>
                    <a:pt x="640" y="254"/>
                  </a:lnTo>
                  <a:lnTo>
                    <a:pt x="634" y="256"/>
                  </a:lnTo>
                  <a:lnTo>
                    <a:pt x="624" y="254"/>
                  </a:lnTo>
                  <a:lnTo>
                    <a:pt x="616" y="260"/>
                  </a:lnTo>
                  <a:lnTo>
                    <a:pt x="606" y="272"/>
                  </a:lnTo>
                  <a:lnTo>
                    <a:pt x="592" y="286"/>
                  </a:lnTo>
                  <a:lnTo>
                    <a:pt x="590" y="286"/>
                  </a:lnTo>
                  <a:lnTo>
                    <a:pt x="578" y="290"/>
                  </a:lnTo>
                  <a:lnTo>
                    <a:pt x="568" y="288"/>
                  </a:lnTo>
                  <a:lnTo>
                    <a:pt x="542" y="280"/>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32" name="Google Shape;332;p24"/>
            <p:cNvSpPr/>
            <p:nvPr/>
          </p:nvSpPr>
          <p:spPr>
            <a:xfrm>
              <a:off x="3118622" y="2008665"/>
              <a:ext cx="329407" cy="544237"/>
            </a:xfrm>
            <a:custGeom>
              <a:avLst/>
              <a:gdLst/>
              <a:ahLst/>
              <a:cxnLst/>
              <a:rect l="l" t="t" r="r" b="b"/>
              <a:pathLst>
                <a:path w="184" h="304" extrusionOk="0">
                  <a:moveTo>
                    <a:pt x="108" y="18"/>
                  </a:moveTo>
                  <a:lnTo>
                    <a:pt x="92" y="58"/>
                  </a:lnTo>
                  <a:lnTo>
                    <a:pt x="92" y="84"/>
                  </a:lnTo>
                  <a:lnTo>
                    <a:pt x="92" y="86"/>
                  </a:lnTo>
                  <a:lnTo>
                    <a:pt x="84" y="100"/>
                  </a:lnTo>
                  <a:lnTo>
                    <a:pt x="84" y="108"/>
                  </a:lnTo>
                  <a:lnTo>
                    <a:pt x="84" y="112"/>
                  </a:lnTo>
                  <a:lnTo>
                    <a:pt x="82" y="116"/>
                  </a:lnTo>
                  <a:lnTo>
                    <a:pt x="80" y="120"/>
                  </a:lnTo>
                  <a:lnTo>
                    <a:pt x="76" y="122"/>
                  </a:lnTo>
                  <a:lnTo>
                    <a:pt x="76" y="124"/>
                  </a:lnTo>
                  <a:lnTo>
                    <a:pt x="74" y="124"/>
                  </a:lnTo>
                  <a:lnTo>
                    <a:pt x="74" y="122"/>
                  </a:lnTo>
                  <a:lnTo>
                    <a:pt x="54" y="120"/>
                  </a:lnTo>
                  <a:lnTo>
                    <a:pt x="44" y="130"/>
                  </a:lnTo>
                  <a:lnTo>
                    <a:pt x="12" y="134"/>
                  </a:lnTo>
                  <a:lnTo>
                    <a:pt x="0" y="134"/>
                  </a:lnTo>
                  <a:lnTo>
                    <a:pt x="8" y="140"/>
                  </a:lnTo>
                  <a:lnTo>
                    <a:pt x="36" y="144"/>
                  </a:lnTo>
                  <a:lnTo>
                    <a:pt x="38" y="144"/>
                  </a:lnTo>
                  <a:lnTo>
                    <a:pt x="40" y="144"/>
                  </a:lnTo>
                  <a:lnTo>
                    <a:pt x="48" y="162"/>
                  </a:lnTo>
                  <a:lnTo>
                    <a:pt x="56" y="168"/>
                  </a:lnTo>
                  <a:lnTo>
                    <a:pt x="60" y="174"/>
                  </a:lnTo>
                  <a:lnTo>
                    <a:pt x="60" y="184"/>
                  </a:lnTo>
                  <a:lnTo>
                    <a:pt x="60" y="206"/>
                  </a:lnTo>
                  <a:lnTo>
                    <a:pt x="70" y="216"/>
                  </a:lnTo>
                  <a:lnTo>
                    <a:pt x="72" y="216"/>
                  </a:lnTo>
                  <a:lnTo>
                    <a:pt x="76" y="232"/>
                  </a:lnTo>
                  <a:lnTo>
                    <a:pt x="76" y="240"/>
                  </a:lnTo>
                  <a:lnTo>
                    <a:pt x="72" y="248"/>
                  </a:lnTo>
                  <a:lnTo>
                    <a:pt x="70" y="256"/>
                  </a:lnTo>
                  <a:lnTo>
                    <a:pt x="72" y="264"/>
                  </a:lnTo>
                  <a:lnTo>
                    <a:pt x="82" y="270"/>
                  </a:lnTo>
                  <a:lnTo>
                    <a:pt x="94" y="276"/>
                  </a:lnTo>
                  <a:lnTo>
                    <a:pt x="100" y="280"/>
                  </a:lnTo>
                  <a:lnTo>
                    <a:pt x="106" y="292"/>
                  </a:lnTo>
                  <a:lnTo>
                    <a:pt x="114" y="298"/>
                  </a:lnTo>
                  <a:lnTo>
                    <a:pt x="116" y="302"/>
                  </a:lnTo>
                  <a:lnTo>
                    <a:pt x="124" y="304"/>
                  </a:lnTo>
                  <a:lnTo>
                    <a:pt x="122" y="288"/>
                  </a:lnTo>
                  <a:lnTo>
                    <a:pt x="122" y="282"/>
                  </a:lnTo>
                  <a:lnTo>
                    <a:pt x="122" y="278"/>
                  </a:lnTo>
                  <a:lnTo>
                    <a:pt x="126" y="274"/>
                  </a:lnTo>
                  <a:lnTo>
                    <a:pt x="128" y="272"/>
                  </a:lnTo>
                  <a:lnTo>
                    <a:pt x="140" y="268"/>
                  </a:lnTo>
                  <a:lnTo>
                    <a:pt x="142" y="268"/>
                  </a:lnTo>
                  <a:lnTo>
                    <a:pt x="144" y="268"/>
                  </a:lnTo>
                  <a:lnTo>
                    <a:pt x="148" y="270"/>
                  </a:lnTo>
                  <a:lnTo>
                    <a:pt x="156" y="266"/>
                  </a:lnTo>
                  <a:lnTo>
                    <a:pt x="156" y="264"/>
                  </a:lnTo>
                  <a:lnTo>
                    <a:pt x="158" y="244"/>
                  </a:lnTo>
                  <a:lnTo>
                    <a:pt x="154" y="236"/>
                  </a:lnTo>
                  <a:lnTo>
                    <a:pt x="148" y="232"/>
                  </a:lnTo>
                  <a:lnTo>
                    <a:pt x="140" y="232"/>
                  </a:lnTo>
                  <a:lnTo>
                    <a:pt x="138" y="232"/>
                  </a:lnTo>
                  <a:lnTo>
                    <a:pt x="136" y="230"/>
                  </a:lnTo>
                  <a:lnTo>
                    <a:pt x="132" y="210"/>
                  </a:lnTo>
                  <a:lnTo>
                    <a:pt x="134" y="168"/>
                  </a:lnTo>
                  <a:lnTo>
                    <a:pt x="136" y="168"/>
                  </a:lnTo>
                  <a:lnTo>
                    <a:pt x="148" y="150"/>
                  </a:lnTo>
                  <a:lnTo>
                    <a:pt x="164" y="160"/>
                  </a:lnTo>
                  <a:lnTo>
                    <a:pt x="176" y="160"/>
                  </a:lnTo>
                  <a:lnTo>
                    <a:pt x="184" y="108"/>
                  </a:lnTo>
                  <a:lnTo>
                    <a:pt x="180" y="100"/>
                  </a:lnTo>
                  <a:lnTo>
                    <a:pt x="174" y="96"/>
                  </a:lnTo>
                  <a:lnTo>
                    <a:pt x="168" y="96"/>
                  </a:lnTo>
                  <a:lnTo>
                    <a:pt x="166" y="96"/>
                  </a:lnTo>
                  <a:lnTo>
                    <a:pt x="154" y="98"/>
                  </a:lnTo>
                  <a:lnTo>
                    <a:pt x="152" y="96"/>
                  </a:lnTo>
                  <a:lnTo>
                    <a:pt x="144" y="84"/>
                  </a:lnTo>
                  <a:lnTo>
                    <a:pt x="142" y="84"/>
                  </a:lnTo>
                  <a:lnTo>
                    <a:pt x="142" y="64"/>
                  </a:lnTo>
                  <a:lnTo>
                    <a:pt x="146" y="52"/>
                  </a:lnTo>
                  <a:lnTo>
                    <a:pt x="148" y="48"/>
                  </a:lnTo>
                  <a:lnTo>
                    <a:pt x="150" y="42"/>
                  </a:lnTo>
                  <a:lnTo>
                    <a:pt x="152" y="36"/>
                  </a:lnTo>
                  <a:lnTo>
                    <a:pt x="156" y="32"/>
                  </a:lnTo>
                  <a:lnTo>
                    <a:pt x="156" y="20"/>
                  </a:lnTo>
                  <a:lnTo>
                    <a:pt x="144" y="8"/>
                  </a:lnTo>
                  <a:lnTo>
                    <a:pt x="128" y="0"/>
                  </a:lnTo>
                  <a:lnTo>
                    <a:pt x="108" y="18"/>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33" name="Google Shape;333;p24"/>
            <p:cNvSpPr/>
            <p:nvPr/>
          </p:nvSpPr>
          <p:spPr>
            <a:xfrm>
              <a:off x="0" y="576462"/>
              <a:ext cx="2334490" cy="1765189"/>
            </a:xfrm>
            <a:custGeom>
              <a:avLst/>
              <a:gdLst/>
              <a:ahLst/>
              <a:cxnLst/>
              <a:rect l="l" t="t" r="r" b="b"/>
              <a:pathLst>
                <a:path w="1304" h="986" extrusionOk="0">
                  <a:moveTo>
                    <a:pt x="1302" y="530"/>
                  </a:moveTo>
                  <a:lnTo>
                    <a:pt x="1304" y="530"/>
                  </a:lnTo>
                  <a:lnTo>
                    <a:pt x="1304" y="528"/>
                  </a:lnTo>
                  <a:lnTo>
                    <a:pt x="1278" y="456"/>
                  </a:lnTo>
                  <a:lnTo>
                    <a:pt x="1262" y="444"/>
                  </a:lnTo>
                  <a:lnTo>
                    <a:pt x="1262" y="442"/>
                  </a:lnTo>
                  <a:lnTo>
                    <a:pt x="1258" y="412"/>
                  </a:lnTo>
                  <a:lnTo>
                    <a:pt x="1226" y="408"/>
                  </a:lnTo>
                  <a:lnTo>
                    <a:pt x="1224" y="408"/>
                  </a:lnTo>
                  <a:lnTo>
                    <a:pt x="1222" y="408"/>
                  </a:lnTo>
                  <a:lnTo>
                    <a:pt x="1222" y="406"/>
                  </a:lnTo>
                  <a:lnTo>
                    <a:pt x="1222" y="404"/>
                  </a:lnTo>
                  <a:lnTo>
                    <a:pt x="1218" y="396"/>
                  </a:lnTo>
                  <a:lnTo>
                    <a:pt x="1212" y="386"/>
                  </a:lnTo>
                  <a:lnTo>
                    <a:pt x="1202" y="378"/>
                  </a:lnTo>
                  <a:lnTo>
                    <a:pt x="1192" y="368"/>
                  </a:lnTo>
                  <a:lnTo>
                    <a:pt x="1178" y="360"/>
                  </a:lnTo>
                  <a:lnTo>
                    <a:pt x="1166" y="354"/>
                  </a:lnTo>
                  <a:lnTo>
                    <a:pt x="1152" y="346"/>
                  </a:lnTo>
                  <a:lnTo>
                    <a:pt x="1140" y="340"/>
                  </a:lnTo>
                  <a:lnTo>
                    <a:pt x="1116" y="336"/>
                  </a:lnTo>
                  <a:lnTo>
                    <a:pt x="1084" y="334"/>
                  </a:lnTo>
                  <a:lnTo>
                    <a:pt x="1042" y="332"/>
                  </a:lnTo>
                  <a:lnTo>
                    <a:pt x="1040" y="332"/>
                  </a:lnTo>
                  <a:lnTo>
                    <a:pt x="1032" y="320"/>
                  </a:lnTo>
                  <a:lnTo>
                    <a:pt x="1028" y="310"/>
                  </a:lnTo>
                  <a:lnTo>
                    <a:pt x="1026" y="300"/>
                  </a:lnTo>
                  <a:lnTo>
                    <a:pt x="1028" y="288"/>
                  </a:lnTo>
                  <a:lnTo>
                    <a:pt x="1034" y="272"/>
                  </a:lnTo>
                  <a:lnTo>
                    <a:pt x="1044" y="246"/>
                  </a:lnTo>
                  <a:lnTo>
                    <a:pt x="1058" y="214"/>
                  </a:lnTo>
                  <a:lnTo>
                    <a:pt x="1048" y="180"/>
                  </a:lnTo>
                  <a:lnTo>
                    <a:pt x="1036" y="124"/>
                  </a:lnTo>
                  <a:lnTo>
                    <a:pt x="1032" y="118"/>
                  </a:lnTo>
                  <a:lnTo>
                    <a:pt x="1024" y="112"/>
                  </a:lnTo>
                  <a:lnTo>
                    <a:pt x="1012" y="106"/>
                  </a:lnTo>
                  <a:lnTo>
                    <a:pt x="996" y="100"/>
                  </a:lnTo>
                  <a:lnTo>
                    <a:pt x="990" y="98"/>
                  </a:lnTo>
                  <a:lnTo>
                    <a:pt x="982" y="94"/>
                  </a:lnTo>
                  <a:lnTo>
                    <a:pt x="976" y="90"/>
                  </a:lnTo>
                  <a:lnTo>
                    <a:pt x="970" y="86"/>
                  </a:lnTo>
                  <a:lnTo>
                    <a:pt x="966" y="80"/>
                  </a:lnTo>
                  <a:lnTo>
                    <a:pt x="964" y="74"/>
                  </a:lnTo>
                  <a:lnTo>
                    <a:pt x="960" y="68"/>
                  </a:lnTo>
                  <a:lnTo>
                    <a:pt x="954" y="60"/>
                  </a:lnTo>
                  <a:lnTo>
                    <a:pt x="948" y="54"/>
                  </a:lnTo>
                  <a:lnTo>
                    <a:pt x="940" y="50"/>
                  </a:lnTo>
                  <a:lnTo>
                    <a:pt x="938" y="50"/>
                  </a:lnTo>
                  <a:lnTo>
                    <a:pt x="938" y="48"/>
                  </a:lnTo>
                  <a:lnTo>
                    <a:pt x="928" y="0"/>
                  </a:lnTo>
                  <a:lnTo>
                    <a:pt x="890" y="4"/>
                  </a:lnTo>
                  <a:lnTo>
                    <a:pt x="886" y="14"/>
                  </a:lnTo>
                  <a:lnTo>
                    <a:pt x="882" y="24"/>
                  </a:lnTo>
                  <a:lnTo>
                    <a:pt x="878" y="32"/>
                  </a:lnTo>
                  <a:lnTo>
                    <a:pt x="876" y="36"/>
                  </a:lnTo>
                  <a:lnTo>
                    <a:pt x="870" y="38"/>
                  </a:lnTo>
                  <a:lnTo>
                    <a:pt x="846" y="46"/>
                  </a:lnTo>
                  <a:lnTo>
                    <a:pt x="828" y="56"/>
                  </a:lnTo>
                  <a:lnTo>
                    <a:pt x="822" y="60"/>
                  </a:lnTo>
                  <a:lnTo>
                    <a:pt x="816" y="66"/>
                  </a:lnTo>
                  <a:lnTo>
                    <a:pt x="814" y="74"/>
                  </a:lnTo>
                  <a:lnTo>
                    <a:pt x="810" y="92"/>
                  </a:lnTo>
                  <a:lnTo>
                    <a:pt x="806" y="110"/>
                  </a:lnTo>
                  <a:lnTo>
                    <a:pt x="802" y="122"/>
                  </a:lnTo>
                  <a:lnTo>
                    <a:pt x="798" y="130"/>
                  </a:lnTo>
                  <a:lnTo>
                    <a:pt x="792" y="136"/>
                  </a:lnTo>
                  <a:lnTo>
                    <a:pt x="786" y="142"/>
                  </a:lnTo>
                  <a:lnTo>
                    <a:pt x="778" y="144"/>
                  </a:lnTo>
                  <a:lnTo>
                    <a:pt x="770" y="146"/>
                  </a:lnTo>
                  <a:lnTo>
                    <a:pt x="760" y="146"/>
                  </a:lnTo>
                  <a:lnTo>
                    <a:pt x="750" y="144"/>
                  </a:lnTo>
                  <a:lnTo>
                    <a:pt x="738" y="140"/>
                  </a:lnTo>
                  <a:lnTo>
                    <a:pt x="724" y="134"/>
                  </a:lnTo>
                  <a:lnTo>
                    <a:pt x="708" y="126"/>
                  </a:lnTo>
                  <a:lnTo>
                    <a:pt x="674" y="104"/>
                  </a:lnTo>
                  <a:lnTo>
                    <a:pt x="608" y="188"/>
                  </a:lnTo>
                  <a:lnTo>
                    <a:pt x="616" y="224"/>
                  </a:lnTo>
                  <a:lnTo>
                    <a:pt x="618" y="224"/>
                  </a:lnTo>
                  <a:lnTo>
                    <a:pt x="616" y="226"/>
                  </a:lnTo>
                  <a:lnTo>
                    <a:pt x="610" y="232"/>
                  </a:lnTo>
                  <a:lnTo>
                    <a:pt x="602" y="236"/>
                  </a:lnTo>
                  <a:lnTo>
                    <a:pt x="598" y="236"/>
                  </a:lnTo>
                  <a:lnTo>
                    <a:pt x="594" y="234"/>
                  </a:lnTo>
                  <a:lnTo>
                    <a:pt x="582" y="230"/>
                  </a:lnTo>
                  <a:lnTo>
                    <a:pt x="576" y="226"/>
                  </a:lnTo>
                  <a:lnTo>
                    <a:pt x="564" y="224"/>
                  </a:lnTo>
                  <a:lnTo>
                    <a:pt x="548" y="220"/>
                  </a:lnTo>
                  <a:lnTo>
                    <a:pt x="528" y="220"/>
                  </a:lnTo>
                  <a:lnTo>
                    <a:pt x="514" y="218"/>
                  </a:lnTo>
                  <a:lnTo>
                    <a:pt x="494" y="216"/>
                  </a:lnTo>
                  <a:lnTo>
                    <a:pt x="474" y="220"/>
                  </a:lnTo>
                  <a:lnTo>
                    <a:pt x="482" y="234"/>
                  </a:lnTo>
                  <a:lnTo>
                    <a:pt x="492" y="248"/>
                  </a:lnTo>
                  <a:lnTo>
                    <a:pt x="494" y="252"/>
                  </a:lnTo>
                  <a:lnTo>
                    <a:pt x="494" y="256"/>
                  </a:lnTo>
                  <a:lnTo>
                    <a:pt x="484" y="308"/>
                  </a:lnTo>
                  <a:lnTo>
                    <a:pt x="488" y="336"/>
                  </a:lnTo>
                  <a:lnTo>
                    <a:pt x="490" y="336"/>
                  </a:lnTo>
                  <a:lnTo>
                    <a:pt x="488" y="336"/>
                  </a:lnTo>
                  <a:lnTo>
                    <a:pt x="472" y="388"/>
                  </a:lnTo>
                  <a:lnTo>
                    <a:pt x="470" y="394"/>
                  </a:lnTo>
                  <a:lnTo>
                    <a:pt x="468" y="396"/>
                  </a:lnTo>
                  <a:lnTo>
                    <a:pt x="466" y="396"/>
                  </a:lnTo>
                  <a:lnTo>
                    <a:pt x="466" y="394"/>
                  </a:lnTo>
                  <a:lnTo>
                    <a:pt x="464" y="390"/>
                  </a:lnTo>
                  <a:lnTo>
                    <a:pt x="460" y="384"/>
                  </a:lnTo>
                  <a:lnTo>
                    <a:pt x="460" y="382"/>
                  </a:lnTo>
                  <a:lnTo>
                    <a:pt x="458" y="382"/>
                  </a:lnTo>
                  <a:lnTo>
                    <a:pt x="454" y="384"/>
                  </a:lnTo>
                  <a:lnTo>
                    <a:pt x="452" y="392"/>
                  </a:lnTo>
                  <a:lnTo>
                    <a:pt x="450" y="404"/>
                  </a:lnTo>
                  <a:lnTo>
                    <a:pt x="444" y="414"/>
                  </a:lnTo>
                  <a:lnTo>
                    <a:pt x="436" y="422"/>
                  </a:lnTo>
                  <a:lnTo>
                    <a:pt x="426" y="432"/>
                  </a:lnTo>
                  <a:lnTo>
                    <a:pt x="412" y="444"/>
                  </a:lnTo>
                  <a:lnTo>
                    <a:pt x="406" y="448"/>
                  </a:lnTo>
                  <a:lnTo>
                    <a:pt x="404" y="448"/>
                  </a:lnTo>
                  <a:lnTo>
                    <a:pt x="352" y="448"/>
                  </a:lnTo>
                  <a:lnTo>
                    <a:pt x="332" y="468"/>
                  </a:lnTo>
                  <a:lnTo>
                    <a:pt x="330" y="468"/>
                  </a:lnTo>
                  <a:lnTo>
                    <a:pt x="274" y="460"/>
                  </a:lnTo>
                  <a:lnTo>
                    <a:pt x="268" y="466"/>
                  </a:lnTo>
                  <a:lnTo>
                    <a:pt x="260" y="470"/>
                  </a:lnTo>
                  <a:lnTo>
                    <a:pt x="254" y="470"/>
                  </a:lnTo>
                  <a:lnTo>
                    <a:pt x="248" y="470"/>
                  </a:lnTo>
                  <a:lnTo>
                    <a:pt x="240" y="470"/>
                  </a:lnTo>
                  <a:lnTo>
                    <a:pt x="232" y="470"/>
                  </a:lnTo>
                  <a:lnTo>
                    <a:pt x="206" y="478"/>
                  </a:lnTo>
                  <a:lnTo>
                    <a:pt x="184" y="504"/>
                  </a:lnTo>
                  <a:lnTo>
                    <a:pt x="184" y="506"/>
                  </a:lnTo>
                  <a:lnTo>
                    <a:pt x="148" y="508"/>
                  </a:lnTo>
                  <a:lnTo>
                    <a:pt x="148" y="478"/>
                  </a:lnTo>
                  <a:lnTo>
                    <a:pt x="126" y="478"/>
                  </a:lnTo>
                  <a:lnTo>
                    <a:pt x="122" y="490"/>
                  </a:lnTo>
                  <a:lnTo>
                    <a:pt x="106" y="494"/>
                  </a:lnTo>
                  <a:lnTo>
                    <a:pt x="104" y="494"/>
                  </a:lnTo>
                  <a:lnTo>
                    <a:pt x="102" y="494"/>
                  </a:lnTo>
                  <a:lnTo>
                    <a:pt x="86" y="486"/>
                  </a:lnTo>
                  <a:lnTo>
                    <a:pt x="66" y="480"/>
                  </a:lnTo>
                  <a:lnTo>
                    <a:pt x="60" y="482"/>
                  </a:lnTo>
                  <a:lnTo>
                    <a:pt x="54" y="484"/>
                  </a:lnTo>
                  <a:lnTo>
                    <a:pt x="38" y="496"/>
                  </a:lnTo>
                  <a:lnTo>
                    <a:pt x="20" y="512"/>
                  </a:lnTo>
                  <a:lnTo>
                    <a:pt x="14" y="520"/>
                  </a:lnTo>
                  <a:lnTo>
                    <a:pt x="10" y="528"/>
                  </a:lnTo>
                  <a:lnTo>
                    <a:pt x="12" y="530"/>
                  </a:lnTo>
                  <a:lnTo>
                    <a:pt x="14" y="536"/>
                  </a:lnTo>
                  <a:lnTo>
                    <a:pt x="16" y="546"/>
                  </a:lnTo>
                  <a:lnTo>
                    <a:pt x="16" y="554"/>
                  </a:lnTo>
                  <a:lnTo>
                    <a:pt x="14" y="562"/>
                  </a:lnTo>
                  <a:lnTo>
                    <a:pt x="10" y="568"/>
                  </a:lnTo>
                  <a:lnTo>
                    <a:pt x="6" y="570"/>
                  </a:lnTo>
                  <a:lnTo>
                    <a:pt x="4" y="574"/>
                  </a:lnTo>
                  <a:lnTo>
                    <a:pt x="0" y="590"/>
                  </a:lnTo>
                  <a:lnTo>
                    <a:pt x="14" y="598"/>
                  </a:lnTo>
                  <a:lnTo>
                    <a:pt x="30" y="580"/>
                  </a:lnTo>
                  <a:lnTo>
                    <a:pt x="54" y="604"/>
                  </a:lnTo>
                  <a:lnTo>
                    <a:pt x="54" y="606"/>
                  </a:lnTo>
                  <a:lnTo>
                    <a:pt x="58" y="650"/>
                  </a:lnTo>
                  <a:lnTo>
                    <a:pt x="58" y="652"/>
                  </a:lnTo>
                  <a:lnTo>
                    <a:pt x="44" y="712"/>
                  </a:lnTo>
                  <a:lnTo>
                    <a:pt x="42" y="712"/>
                  </a:lnTo>
                  <a:lnTo>
                    <a:pt x="18" y="712"/>
                  </a:lnTo>
                  <a:lnTo>
                    <a:pt x="12" y="714"/>
                  </a:lnTo>
                  <a:lnTo>
                    <a:pt x="6" y="716"/>
                  </a:lnTo>
                  <a:lnTo>
                    <a:pt x="8" y="720"/>
                  </a:lnTo>
                  <a:lnTo>
                    <a:pt x="12" y="724"/>
                  </a:lnTo>
                  <a:lnTo>
                    <a:pt x="28" y="736"/>
                  </a:lnTo>
                  <a:lnTo>
                    <a:pt x="40" y="734"/>
                  </a:lnTo>
                  <a:lnTo>
                    <a:pt x="42" y="734"/>
                  </a:lnTo>
                  <a:lnTo>
                    <a:pt x="70" y="760"/>
                  </a:lnTo>
                  <a:lnTo>
                    <a:pt x="72" y="764"/>
                  </a:lnTo>
                  <a:lnTo>
                    <a:pt x="76" y="768"/>
                  </a:lnTo>
                  <a:lnTo>
                    <a:pt x="76" y="778"/>
                  </a:lnTo>
                  <a:lnTo>
                    <a:pt x="74" y="792"/>
                  </a:lnTo>
                  <a:lnTo>
                    <a:pt x="66" y="806"/>
                  </a:lnTo>
                  <a:lnTo>
                    <a:pt x="70" y="832"/>
                  </a:lnTo>
                  <a:lnTo>
                    <a:pt x="80" y="834"/>
                  </a:lnTo>
                  <a:lnTo>
                    <a:pt x="120" y="834"/>
                  </a:lnTo>
                  <a:lnTo>
                    <a:pt x="100" y="852"/>
                  </a:lnTo>
                  <a:lnTo>
                    <a:pt x="112" y="860"/>
                  </a:lnTo>
                  <a:lnTo>
                    <a:pt x="128" y="868"/>
                  </a:lnTo>
                  <a:lnTo>
                    <a:pt x="170" y="886"/>
                  </a:lnTo>
                  <a:lnTo>
                    <a:pt x="172" y="888"/>
                  </a:lnTo>
                  <a:lnTo>
                    <a:pt x="174" y="888"/>
                  </a:lnTo>
                  <a:lnTo>
                    <a:pt x="178" y="952"/>
                  </a:lnTo>
                  <a:lnTo>
                    <a:pt x="180" y="962"/>
                  </a:lnTo>
                  <a:lnTo>
                    <a:pt x="186" y="970"/>
                  </a:lnTo>
                  <a:lnTo>
                    <a:pt x="194" y="976"/>
                  </a:lnTo>
                  <a:lnTo>
                    <a:pt x="206" y="982"/>
                  </a:lnTo>
                  <a:lnTo>
                    <a:pt x="210" y="980"/>
                  </a:lnTo>
                  <a:lnTo>
                    <a:pt x="212" y="980"/>
                  </a:lnTo>
                  <a:lnTo>
                    <a:pt x="256" y="986"/>
                  </a:lnTo>
                  <a:lnTo>
                    <a:pt x="260" y="986"/>
                  </a:lnTo>
                  <a:lnTo>
                    <a:pt x="260" y="984"/>
                  </a:lnTo>
                  <a:lnTo>
                    <a:pt x="268" y="968"/>
                  </a:lnTo>
                  <a:lnTo>
                    <a:pt x="268" y="966"/>
                  </a:lnTo>
                  <a:lnTo>
                    <a:pt x="268" y="960"/>
                  </a:lnTo>
                  <a:lnTo>
                    <a:pt x="270" y="956"/>
                  </a:lnTo>
                  <a:lnTo>
                    <a:pt x="274" y="952"/>
                  </a:lnTo>
                  <a:lnTo>
                    <a:pt x="278" y="948"/>
                  </a:lnTo>
                  <a:lnTo>
                    <a:pt x="286" y="940"/>
                  </a:lnTo>
                  <a:lnTo>
                    <a:pt x="290" y="932"/>
                  </a:lnTo>
                  <a:lnTo>
                    <a:pt x="294" y="928"/>
                  </a:lnTo>
                  <a:lnTo>
                    <a:pt x="298" y="926"/>
                  </a:lnTo>
                  <a:lnTo>
                    <a:pt x="306" y="926"/>
                  </a:lnTo>
                  <a:lnTo>
                    <a:pt x="314" y="928"/>
                  </a:lnTo>
                  <a:lnTo>
                    <a:pt x="316" y="928"/>
                  </a:lnTo>
                  <a:lnTo>
                    <a:pt x="330" y="936"/>
                  </a:lnTo>
                  <a:lnTo>
                    <a:pt x="382" y="946"/>
                  </a:lnTo>
                  <a:lnTo>
                    <a:pt x="412" y="944"/>
                  </a:lnTo>
                  <a:lnTo>
                    <a:pt x="434" y="934"/>
                  </a:lnTo>
                  <a:lnTo>
                    <a:pt x="440" y="928"/>
                  </a:lnTo>
                  <a:lnTo>
                    <a:pt x="444" y="924"/>
                  </a:lnTo>
                  <a:lnTo>
                    <a:pt x="452" y="924"/>
                  </a:lnTo>
                  <a:lnTo>
                    <a:pt x="460" y="930"/>
                  </a:lnTo>
                  <a:lnTo>
                    <a:pt x="464" y="932"/>
                  </a:lnTo>
                  <a:lnTo>
                    <a:pt x="468" y="938"/>
                  </a:lnTo>
                  <a:lnTo>
                    <a:pt x="472" y="948"/>
                  </a:lnTo>
                  <a:lnTo>
                    <a:pt x="488" y="960"/>
                  </a:lnTo>
                  <a:lnTo>
                    <a:pt x="500" y="960"/>
                  </a:lnTo>
                  <a:lnTo>
                    <a:pt x="502" y="960"/>
                  </a:lnTo>
                  <a:lnTo>
                    <a:pt x="504" y="960"/>
                  </a:lnTo>
                  <a:lnTo>
                    <a:pt x="520" y="968"/>
                  </a:lnTo>
                  <a:lnTo>
                    <a:pt x="552" y="964"/>
                  </a:lnTo>
                  <a:lnTo>
                    <a:pt x="570" y="960"/>
                  </a:lnTo>
                  <a:lnTo>
                    <a:pt x="614" y="964"/>
                  </a:lnTo>
                  <a:lnTo>
                    <a:pt x="634" y="958"/>
                  </a:lnTo>
                  <a:lnTo>
                    <a:pt x="658" y="948"/>
                  </a:lnTo>
                  <a:lnTo>
                    <a:pt x="666" y="944"/>
                  </a:lnTo>
                  <a:lnTo>
                    <a:pt x="676" y="940"/>
                  </a:lnTo>
                  <a:lnTo>
                    <a:pt x="720" y="940"/>
                  </a:lnTo>
                  <a:lnTo>
                    <a:pt x="736" y="934"/>
                  </a:lnTo>
                  <a:lnTo>
                    <a:pt x="746" y="930"/>
                  </a:lnTo>
                  <a:lnTo>
                    <a:pt x="754" y="928"/>
                  </a:lnTo>
                  <a:lnTo>
                    <a:pt x="778" y="928"/>
                  </a:lnTo>
                  <a:lnTo>
                    <a:pt x="790" y="936"/>
                  </a:lnTo>
                  <a:lnTo>
                    <a:pt x="826" y="944"/>
                  </a:lnTo>
                  <a:lnTo>
                    <a:pt x="830" y="944"/>
                  </a:lnTo>
                  <a:lnTo>
                    <a:pt x="832" y="948"/>
                  </a:lnTo>
                  <a:lnTo>
                    <a:pt x="842" y="956"/>
                  </a:lnTo>
                  <a:lnTo>
                    <a:pt x="858" y="964"/>
                  </a:lnTo>
                  <a:lnTo>
                    <a:pt x="858" y="966"/>
                  </a:lnTo>
                  <a:lnTo>
                    <a:pt x="892" y="968"/>
                  </a:lnTo>
                  <a:lnTo>
                    <a:pt x="908" y="976"/>
                  </a:lnTo>
                  <a:lnTo>
                    <a:pt x="928" y="980"/>
                  </a:lnTo>
                  <a:lnTo>
                    <a:pt x="946" y="982"/>
                  </a:lnTo>
                  <a:lnTo>
                    <a:pt x="950" y="972"/>
                  </a:lnTo>
                  <a:lnTo>
                    <a:pt x="942" y="956"/>
                  </a:lnTo>
                  <a:lnTo>
                    <a:pt x="940" y="940"/>
                  </a:lnTo>
                  <a:lnTo>
                    <a:pt x="938" y="940"/>
                  </a:lnTo>
                  <a:lnTo>
                    <a:pt x="942" y="936"/>
                  </a:lnTo>
                  <a:lnTo>
                    <a:pt x="952" y="922"/>
                  </a:lnTo>
                  <a:lnTo>
                    <a:pt x="952" y="920"/>
                  </a:lnTo>
                  <a:lnTo>
                    <a:pt x="954" y="920"/>
                  </a:lnTo>
                  <a:lnTo>
                    <a:pt x="964" y="912"/>
                  </a:lnTo>
                  <a:lnTo>
                    <a:pt x="962" y="908"/>
                  </a:lnTo>
                  <a:lnTo>
                    <a:pt x="958" y="892"/>
                  </a:lnTo>
                  <a:lnTo>
                    <a:pt x="956" y="888"/>
                  </a:lnTo>
                  <a:lnTo>
                    <a:pt x="950" y="884"/>
                  </a:lnTo>
                  <a:lnTo>
                    <a:pt x="938" y="872"/>
                  </a:lnTo>
                  <a:lnTo>
                    <a:pt x="922" y="858"/>
                  </a:lnTo>
                  <a:lnTo>
                    <a:pt x="922" y="856"/>
                  </a:lnTo>
                  <a:lnTo>
                    <a:pt x="920" y="856"/>
                  </a:lnTo>
                  <a:lnTo>
                    <a:pt x="922" y="856"/>
                  </a:lnTo>
                  <a:lnTo>
                    <a:pt x="922" y="854"/>
                  </a:lnTo>
                  <a:lnTo>
                    <a:pt x="924" y="838"/>
                  </a:lnTo>
                  <a:lnTo>
                    <a:pt x="924" y="828"/>
                  </a:lnTo>
                  <a:lnTo>
                    <a:pt x="916" y="808"/>
                  </a:lnTo>
                  <a:lnTo>
                    <a:pt x="934" y="804"/>
                  </a:lnTo>
                  <a:lnTo>
                    <a:pt x="944" y="796"/>
                  </a:lnTo>
                  <a:lnTo>
                    <a:pt x="966" y="796"/>
                  </a:lnTo>
                  <a:lnTo>
                    <a:pt x="988" y="792"/>
                  </a:lnTo>
                  <a:lnTo>
                    <a:pt x="990" y="792"/>
                  </a:lnTo>
                  <a:lnTo>
                    <a:pt x="1004" y="794"/>
                  </a:lnTo>
                  <a:lnTo>
                    <a:pt x="1022" y="788"/>
                  </a:lnTo>
                  <a:lnTo>
                    <a:pt x="1042" y="784"/>
                  </a:lnTo>
                  <a:lnTo>
                    <a:pt x="1054" y="780"/>
                  </a:lnTo>
                  <a:lnTo>
                    <a:pt x="1056" y="780"/>
                  </a:lnTo>
                  <a:lnTo>
                    <a:pt x="1090" y="772"/>
                  </a:lnTo>
                  <a:lnTo>
                    <a:pt x="1096" y="768"/>
                  </a:lnTo>
                  <a:lnTo>
                    <a:pt x="1094" y="760"/>
                  </a:lnTo>
                  <a:lnTo>
                    <a:pt x="1088" y="750"/>
                  </a:lnTo>
                  <a:lnTo>
                    <a:pt x="1088" y="748"/>
                  </a:lnTo>
                  <a:lnTo>
                    <a:pt x="1086" y="748"/>
                  </a:lnTo>
                  <a:lnTo>
                    <a:pt x="1088" y="736"/>
                  </a:lnTo>
                  <a:lnTo>
                    <a:pt x="1090" y="734"/>
                  </a:lnTo>
                  <a:lnTo>
                    <a:pt x="1090" y="718"/>
                  </a:lnTo>
                  <a:lnTo>
                    <a:pt x="1086" y="704"/>
                  </a:lnTo>
                  <a:lnTo>
                    <a:pt x="1086" y="702"/>
                  </a:lnTo>
                  <a:lnTo>
                    <a:pt x="1094" y="686"/>
                  </a:lnTo>
                  <a:lnTo>
                    <a:pt x="1100" y="678"/>
                  </a:lnTo>
                  <a:lnTo>
                    <a:pt x="1102" y="676"/>
                  </a:lnTo>
                  <a:lnTo>
                    <a:pt x="1106" y="676"/>
                  </a:lnTo>
                  <a:lnTo>
                    <a:pt x="1126" y="676"/>
                  </a:lnTo>
                  <a:lnTo>
                    <a:pt x="1132" y="676"/>
                  </a:lnTo>
                  <a:lnTo>
                    <a:pt x="1138" y="672"/>
                  </a:lnTo>
                  <a:lnTo>
                    <a:pt x="1170" y="630"/>
                  </a:lnTo>
                  <a:lnTo>
                    <a:pt x="1170" y="628"/>
                  </a:lnTo>
                  <a:lnTo>
                    <a:pt x="1186" y="614"/>
                  </a:lnTo>
                  <a:lnTo>
                    <a:pt x="1188" y="612"/>
                  </a:lnTo>
                  <a:lnTo>
                    <a:pt x="1196" y="610"/>
                  </a:lnTo>
                  <a:lnTo>
                    <a:pt x="1202" y="608"/>
                  </a:lnTo>
                  <a:lnTo>
                    <a:pt x="1206" y="604"/>
                  </a:lnTo>
                  <a:lnTo>
                    <a:pt x="1214" y="596"/>
                  </a:lnTo>
                  <a:lnTo>
                    <a:pt x="1218" y="592"/>
                  </a:lnTo>
                  <a:lnTo>
                    <a:pt x="1246" y="598"/>
                  </a:lnTo>
                  <a:lnTo>
                    <a:pt x="1270" y="588"/>
                  </a:lnTo>
                  <a:lnTo>
                    <a:pt x="1284" y="586"/>
                  </a:lnTo>
                  <a:lnTo>
                    <a:pt x="1296" y="580"/>
                  </a:lnTo>
                  <a:lnTo>
                    <a:pt x="1296" y="562"/>
                  </a:lnTo>
                  <a:lnTo>
                    <a:pt x="1298" y="540"/>
                  </a:lnTo>
                  <a:lnTo>
                    <a:pt x="1298" y="538"/>
                  </a:lnTo>
                  <a:lnTo>
                    <a:pt x="1302" y="532"/>
                  </a:lnTo>
                  <a:lnTo>
                    <a:pt x="1302" y="530"/>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34" name="Google Shape;334;p24"/>
            <p:cNvSpPr/>
            <p:nvPr/>
          </p:nvSpPr>
          <p:spPr>
            <a:xfrm>
              <a:off x="1514555" y="1962118"/>
              <a:ext cx="1453686" cy="1041928"/>
            </a:xfrm>
            <a:custGeom>
              <a:avLst/>
              <a:gdLst/>
              <a:ahLst/>
              <a:cxnLst/>
              <a:rect l="l" t="t" r="r" b="b"/>
              <a:pathLst>
                <a:path w="812" h="582" extrusionOk="0">
                  <a:moveTo>
                    <a:pt x="484" y="30"/>
                  </a:moveTo>
                  <a:lnTo>
                    <a:pt x="476" y="36"/>
                  </a:lnTo>
                  <a:lnTo>
                    <a:pt x="480" y="56"/>
                  </a:lnTo>
                  <a:lnTo>
                    <a:pt x="480" y="58"/>
                  </a:lnTo>
                  <a:lnTo>
                    <a:pt x="482" y="58"/>
                  </a:lnTo>
                  <a:lnTo>
                    <a:pt x="480" y="58"/>
                  </a:lnTo>
                  <a:lnTo>
                    <a:pt x="472" y="78"/>
                  </a:lnTo>
                  <a:lnTo>
                    <a:pt x="460" y="82"/>
                  </a:lnTo>
                  <a:lnTo>
                    <a:pt x="458" y="84"/>
                  </a:lnTo>
                  <a:lnTo>
                    <a:pt x="456" y="84"/>
                  </a:lnTo>
                  <a:lnTo>
                    <a:pt x="436" y="74"/>
                  </a:lnTo>
                  <a:lnTo>
                    <a:pt x="396" y="38"/>
                  </a:lnTo>
                  <a:lnTo>
                    <a:pt x="380" y="28"/>
                  </a:lnTo>
                  <a:lnTo>
                    <a:pt x="356" y="20"/>
                  </a:lnTo>
                  <a:lnTo>
                    <a:pt x="356" y="18"/>
                  </a:lnTo>
                  <a:lnTo>
                    <a:pt x="344" y="10"/>
                  </a:lnTo>
                  <a:lnTo>
                    <a:pt x="324" y="4"/>
                  </a:lnTo>
                  <a:lnTo>
                    <a:pt x="314" y="6"/>
                  </a:lnTo>
                  <a:lnTo>
                    <a:pt x="312" y="6"/>
                  </a:lnTo>
                  <a:lnTo>
                    <a:pt x="288" y="4"/>
                  </a:lnTo>
                  <a:lnTo>
                    <a:pt x="286" y="4"/>
                  </a:lnTo>
                  <a:lnTo>
                    <a:pt x="268" y="0"/>
                  </a:lnTo>
                  <a:lnTo>
                    <a:pt x="256" y="0"/>
                  </a:lnTo>
                  <a:lnTo>
                    <a:pt x="248" y="6"/>
                  </a:lnTo>
                  <a:lnTo>
                    <a:pt x="240" y="8"/>
                  </a:lnTo>
                  <a:lnTo>
                    <a:pt x="228" y="10"/>
                  </a:lnTo>
                  <a:lnTo>
                    <a:pt x="212" y="14"/>
                  </a:lnTo>
                  <a:lnTo>
                    <a:pt x="198" y="18"/>
                  </a:lnTo>
                  <a:lnTo>
                    <a:pt x="196" y="20"/>
                  </a:lnTo>
                  <a:lnTo>
                    <a:pt x="180" y="22"/>
                  </a:lnTo>
                  <a:lnTo>
                    <a:pt x="160" y="28"/>
                  </a:lnTo>
                  <a:lnTo>
                    <a:pt x="158" y="28"/>
                  </a:lnTo>
                  <a:lnTo>
                    <a:pt x="144" y="26"/>
                  </a:lnTo>
                  <a:lnTo>
                    <a:pt x="120" y="30"/>
                  </a:lnTo>
                  <a:lnTo>
                    <a:pt x="100" y="30"/>
                  </a:lnTo>
                  <a:lnTo>
                    <a:pt x="92" y="38"/>
                  </a:lnTo>
                  <a:lnTo>
                    <a:pt x="82" y="40"/>
                  </a:lnTo>
                  <a:lnTo>
                    <a:pt x="86" y="50"/>
                  </a:lnTo>
                  <a:lnTo>
                    <a:pt x="86" y="66"/>
                  </a:lnTo>
                  <a:lnTo>
                    <a:pt x="84" y="78"/>
                  </a:lnTo>
                  <a:lnTo>
                    <a:pt x="98" y="90"/>
                  </a:lnTo>
                  <a:lnTo>
                    <a:pt x="110" y="102"/>
                  </a:lnTo>
                  <a:lnTo>
                    <a:pt x="118" y="110"/>
                  </a:lnTo>
                  <a:lnTo>
                    <a:pt x="120" y="114"/>
                  </a:lnTo>
                  <a:lnTo>
                    <a:pt x="120" y="118"/>
                  </a:lnTo>
                  <a:lnTo>
                    <a:pt x="124" y="130"/>
                  </a:lnTo>
                  <a:lnTo>
                    <a:pt x="130" y="142"/>
                  </a:lnTo>
                  <a:lnTo>
                    <a:pt x="128" y="142"/>
                  </a:lnTo>
                  <a:lnTo>
                    <a:pt x="112" y="154"/>
                  </a:lnTo>
                  <a:lnTo>
                    <a:pt x="102" y="166"/>
                  </a:lnTo>
                  <a:lnTo>
                    <a:pt x="104" y="178"/>
                  </a:lnTo>
                  <a:lnTo>
                    <a:pt x="112" y="196"/>
                  </a:lnTo>
                  <a:lnTo>
                    <a:pt x="112" y="198"/>
                  </a:lnTo>
                  <a:lnTo>
                    <a:pt x="112" y="204"/>
                  </a:lnTo>
                  <a:lnTo>
                    <a:pt x="108" y="210"/>
                  </a:lnTo>
                  <a:lnTo>
                    <a:pt x="106" y="214"/>
                  </a:lnTo>
                  <a:lnTo>
                    <a:pt x="102" y="216"/>
                  </a:lnTo>
                  <a:lnTo>
                    <a:pt x="96" y="216"/>
                  </a:lnTo>
                  <a:lnTo>
                    <a:pt x="80" y="214"/>
                  </a:lnTo>
                  <a:lnTo>
                    <a:pt x="60" y="210"/>
                  </a:lnTo>
                  <a:lnTo>
                    <a:pt x="58" y="210"/>
                  </a:lnTo>
                  <a:lnTo>
                    <a:pt x="44" y="202"/>
                  </a:lnTo>
                  <a:lnTo>
                    <a:pt x="20" y="202"/>
                  </a:lnTo>
                  <a:lnTo>
                    <a:pt x="22" y="202"/>
                  </a:lnTo>
                  <a:lnTo>
                    <a:pt x="20" y="242"/>
                  </a:lnTo>
                  <a:lnTo>
                    <a:pt x="18" y="246"/>
                  </a:lnTo>
                  <a:lnTo>
                    <a:pt x="16" y="248"/>
                  </a:lnTo>
                  <a:lnTo>
                    <a:pt x="8" y="250"/>
                  </a:lnTo>
                  <a:lnTo>
                    <a:pt x="6" y="254"/>
                  </a:lnTo>
                  <a:lnTo>
                    <a:pt x="6" y="262"/>
                  </a:lnTo>
                  <a:lnTo>
                    <a:pt x="4" y="262"/>
                  </a:lnTo>
                  <a:lnTo>
                    <a:pt x="4" y="272"/>
                  </a:lnTo>
                  <a:lnTo>
                    <a:pt x="10" y="280"/>
                  </a:lnTo>
                  <a:lnTo>
                    <a:pt x="14" y="284"/>
                  </a:lnTo>
                  <a:lnTo>
                    <a:pt x="18" y="304"/>
                  </a:lnTo>
                  <a:lnTo>
                    <a:pt x="18" y="310"/>
                  </a:lnTo>
                  <a:lnTo>
                    <a:pt x="16" y="322"/>
                  </a:lnTo>
                  <a:lnTo>
                    <a:pt x="10" y="338"/>
                  </a:lnTo>
                  <a:lnTo>
                    <a:pt x="0" y="358"/>
                  </a:lnTo>
                  <a:lnTo>
                    <a:pt x="0" y="362"/>
                  </a:lnTo>
                  <a:lnTo>
                    <a:pt x="0" y="370"/>
                  </a:lnTo>
                  <a:lnTo>
                    <a:pt x="12" y="384"/>
                  </a:lnTo>
                  <a:lnTo>
                    <a:pt x="16" y="394"/>
                  </a:lnTo>
                  <a:lnTo>
                    <a:pt x="26" y="406"/>
                  </a:lnTo>
                  <a:lnTo>
                    <a:pt x="40" y="422"/>
                  </a:lnTo>
                  <a:lnTo>
                    <a:pt x="48" y="430"/>
                  </a:lnTo>
                  <a:lnTo>
                    <a:pt x="52" y="430"/>
                  </a:lnTo>
                  <a:lnTo>
                    <a:pt x="68" y="422"/>
                  </a:lnTo>
                  <a:lnTo>
                    <a:pt x="72" y="418"/>
                  </a:lnTo>
                  <a:lnTo>
                    <a:pt x="76" y="418"/>
                  </a:lnTo>
                  <a:lnTo>
                    <a:pt x="84" y="420"/>
                  </a:lnTo>
                  <a:lnTo>
                    <a:pt x="92" y="424"/>
                  </a:lnTo>
                  <a:lnTo>
                    <a:pt x="92" y="426"/>
                  </a:lnTo>
                  <a:lnTo>
                    <a:pt x="100" y="434"/>
                  </a:lnTo>
                  <a:lnTo>
                    <a:pt x="104" y="444"/>
                  </a:lnTo>
                  <a:lnTo>
                    <a:pt x="108" y="448"/>
                  </a:lnTo>
                  <a:lnTo>
                    <a:pt x="110" y="450"/>
                  </a:lnTo>
                  <a:lnTo>
                    <a:pt x="120" y="458"/>
                  </a:lnTo>
                  <a:lnTo>
                    <a:pt x="126" y="458"/>
                  </a:lnTo>
                  <a:lnTo>
                    <a:pt x="132" y="460"/>
                  </a:lnTo>
                  <a:lnTo>
                    <a:pt x="136" y="464"/>
                  </a:lnTo>
                  <a:lnTo>
                    <a:pt x="144" y="468"/>
                  </a:lnTo>
                  <a:lnTo>
                    <a:pt x="160" y="474"/>
                  </a:lnTo>
                  <a:lnTo>
                    <a:pt x="162" y="474"/>
                  </a:lnTo>
                  <a:lnTo>
                    <a:pt x="186" y="482"/>
                  </a:lnTo>
                  <a:lnTo>
                    <a:pt x="188" y="482"/>
                  </a:lnTo>
                  <a:lnTo>
                    <a:pt x="204" y="490"/>
                  </a:lnTo>
                  <a:lnTo>
                    <a:pt x="232" y="498"/>
                  </a:lnTo>
                  <a:lnTo>
                    <a:pt x="234" y="498"/>
                  </a:lnTo>
                  <a:lnTo>
                    <a:pt x="272" y="500"/>
                  </a:lnTo>
                  <a:lnTo>
                    <a:pt x="288" y="494"/>
                  </a:lnTo>
                  <a:lnTo>
                    <a:pt x="304" y="494"/>
                  </a:lnTo>
                  <a:lnTo>
                    <a:pt x="304" y="496"/>
                  </a:lnTo>
                  <a:lnTo>
                    <a:pt x="316" y="512"/>
                  </a:lnTo>
                  <a:lnTo>
                    <a:pt x="324" y="526"/>
                  </a:lnTo>
                  <a:lnTo>
                    <a:pt x="332" y="532"/>
                  </a:lnTo>
                  <a:lnTo>
                    <a:pt x="340" y="536"/>
                  </a:lnTo>
                  <a:lnTo>
                    <a:pt x="340" y="538"/>
                  </a:lnTo>
                  <a:lnTo>
                    <a:pt x="342" y="538"/>
                  </a:lnTo>
                  <a:lnTo>
                    <a:pt x="348" y="554"/>
                  </a:lnTo>
                  <a:lnTo>
                    <a:pt x="350" y="554"/>
                  </a:lnTo>
                  <a:lnTo>
                    <a:pt x="350" y="556"/>
                  </a:lnTo>
                  <a:lnTo>
                    <a:pt x="354" y="574"/>
                  </a:lnTo>
                  <a:lnTo>
                    <a:pt x="364" y="578"/>
                  </a:lnTo>
                  <a:lnTo>
                    <a:pt x="366" y="578"/>
                  </a:lnTo>
                  <a:lnTo>
                    <a:pt x="376" y="582"/>
                  </a:lnTo>
                  <a:lnTo>
                    <a:pt x="388" y="580"/>
                  </a:lnTo>
                  <a:lnTo>
                    <a:pt x="390" y="568"/>
                  </a:lnTo>
                  <a:lnTo>
                    <a:pt x="392" y="566"/>
                  </a:lnTo>
                  <a:lnTo>
                    <a:pt x="404" y="554"/>
                  </a:lnTo>
                  <a:lnTo>
                    <a:pt x="420" y="558"/>
                  </a:lnTo>
                  <a:lnTo>
                    <a:pt x="428" y="574"/>
                  </a:lnTo>
                  <a:lnTo>
                    <a:pt x="442" y="570"/>
                  </a:lnTo>
                  <a:lnTo>
                    <a:pt x="444" y="554"/>
                  </a:lnTo>
                  <a:lnTo>
                    <a:pt x="444" y="552"/>
                  </a:lnTo>
                  <a:lnTo>
                    <a:pt x="456" y="546"/>
                  </a:lnTo>
                  <a:lnTo>
                    <a:pt x="452" y="524"/>
                  </a:lnTo>
                  <a:lnTo>
                    <a:pt x="452" y="522"/>
                  </a:lnTo>
                  <a:lnTo>
                    <a:pt x="464" y="496"/>
                  </a:lnTo>
                  <a:lnTo>
                    <a:pt x="476" y="492"/>
                  </a:lnTo>
                  <a:lnTo>
                    <a:pt x="472" y="470"/>
                  </a:lnTo>
                  <a:lnTo>
                    <a:pt x="484" y="470"/>
                  </a:lnTo>
                  <a:lnTo>
                    <a:pt x="484" y="458"/>
                  </a:lnTo>
                  <a:lnTo>
                    <a:pt x="476" y="438"/>
                  </a:lnTo>
                  <a:lnTo>
                    <a:pt x="476" y="436"/>
                  </a:lnTo>
                  <a:lnTo>
                    <a:pt x="478" y="420"/>
                  </a:lnTo>
                  <a:lnTo>
                    <a:pt x="478" y="418"/>
                  </a:lnTo>
                  <a:lnTo>
                    <a:pt x="480" y="418"/>
                  </a:lnTo>
                  <a:lnTo>
                    <a:pt x="488" y="406"/>
                  </a:lnTo>
                  <a:lnTo>
                    <a:pt x="490" y="406"/>
                  </a:lnTo>
                  <a:lnTo>
                    <a:pt x="492" y="406"/>
                  </a:lnTo>
                  <a:lnTo>
                    <a:pt x="514" y="410"/>
                  </a:lnTo>
                  <a:lnTo>
                    <a:pt x="532" y="414"/>
                  </a:lnTo>
                  <a:lnTo>
                    <a:pt x="548" y="410"/>
                  </a:lnTo>
                  <a:lnTo>
                    <a:pt x="556" y="426"/>
                  </a:lnTo>
                  <a:lnTo>
                    <a:pt x="556" y="428"/>
                  </a:lnTo>
                  <a:lnTo>
                    <a:pt x="556" y="440"/>
                  </a:lnTo>
                  <a:lnTo>
                    <a:pt x="560" y="452"/>
                  </a:lnTo>
                  <a:lnTo>
                    <a:pt x="562" y="458"/>
                  </a:lnTo>
                  <a:lnTo>
                    <a:pt x="568" y="462"/>
                  </a:lnTo>
                  <a:lnTo>
                    <a:pt x="578" y="464"/>
                  </a:lnTo>
                  <a:lnTo>
                    <a:pt x="580" y="468"/>
                  </a:lnTo>
                  <a:lnTo>
                    <a:pt x="580" y="470"/>
                  </a:lnTo>
                  <a:lnTo>
                    <a:pt x="584" y="478"/>
                  </a:lnTo>
                  <a:lnTo>
                    <a:pt x="590" y="486"/>
                  </a:lnTo>
                  <a:lnTo>
                    <a:pt x="598" y="498"/>
                  </a:lnTo>
                  <a:lnTo>
                    <a:pt x="602" y="506"/>
                  </a:lnTo>
                  <a:lnTo>
                    <a:pt x="610" y="506"/>
                  </a:lnTo>
                  <a:lnTo>
                    <a:pt x="624" y="494"/>
                  </a:lnTo>
                  <a:lnTo>
                    <a:pt x="632" y="512"/>
                  </a:lnTo>
                  <a:lnTo>
                    <a:pt x="650" y="518"/>
                  </a:lnTo>
                  <a:lnTo>
                    <a:pt x="652" y="518"/>
                  </a:lnTo>
                  <a:lnTo>
                    <a:pt x="660" y="534"/>
                  </a:lnTo>
                  <a:lnTo>
                    <a:pt x="664" y="538"/>
                  </a:lnTo>
                  <a:lnTo>
                    <a:pt x="664" y="522"/>
                  </a:lnTo>
                  <a:lnTo>
                    <a:pt x="664" y="518"/>
                  </a:lnTo>
                  <a:lnTo>
                    <a:pt x="700" y="518"/>
                  </a:lnTo>
                  <a:lnTo>
                    <a:pt x="700" y="514"/>
                  </a:lnTo>
                  <a:lnTo>
                    <a:pt x="702" y="512"/>
                  </a:lnTo>
                  <a:lnTo>
                    <a:pt x="700" y="508"/>
                  </a:lnTo>
                  <a:lnTo>
                    <a:pt x="698" y="500"/>
                  </a:lnTo>
                  <a:lnTo>
                    <a:pt x="696" y="494"/>
                  </a:lnTo>
                  <a:lnTo>
                    <a:pt x="696" y="486"/>
                  </a:lnTo>
                  <a:lnTo>
                    <a:pt x="698" y="480"/>
                  </a:lnTo>
                  <a:lnTo>
                    <a:pt x="702" y="478"/>
                  </a:lnTo>
                  <a:lnTo>
                    <a:pt x="706" y="478"/>
                  </a:lnTo>
                  <a:lnTo>
                    <a:pt x="720" y="482"/>
                  </a:lnTo>
                  <a:lnTo>
                    <a:pt x="722" y="472"/>
                  </a:lnTo>
                  <a:lnTo>
                    <a:pt x="696" y="460"/>
                  </a:lnTo>
                  <a:lnTo>
                    <a:pt x="694" y="460"/>
                  </a:lnTo>
                  <a:lnTo>
                    <a:pt x="692" y="458"/>
                  </a:lnTo>
                  <a:lnTo>
                    <a:pt x="688" y="426"/>
                  </a:lnTo>
                  <a:lnTo>
                    <a:pt x="690" y="406"/>
                  </a:lnTo>
                  <a:lnTo>
                    <a:pt x="690" y="402"/>
                  </a:lnTo>
                  <a:lnTo>
                    <a:pt x="734" y="406"/>
                  </a:lnTo>
                  <a:lnTo>
                    <a:pt x="744" y="396"/>
                  </a:lnTo>
                  <a:lnTo>
                    <a:pt x="746" y="392"/>
                  </a:lnTo>
                  <a:lnTo>
                    <a:pt x="744" y="388"/>
                  </a:lnTo>
                  <a:lnTo>
                    <a:pt x="732" y="382"/>
                  </a:lnTo>
                  <a:lnTo>
                    <a:pt x="730" y="378"/>
                  </a:lnTo>
                  <a:lnTo>
                    <a:pt x="728" y="374"/>
                  </a:lnTo>
                  <a:lnTo>
                    <a:pt x="730" y="372"/>
                  </a:lnTo>
                  <a:lnTo>
                    <a:pt x="732" y="368"/>
                  </a:lnTo>
                  <a:lnTo>
                    <a:pt x="752" y="350"/>
                  </a:lnTo>
                  <a:lnTo>
                    <a:pt x="772" y="348"/>
                  </a:lnTo>
                  <a:lnTo>
                    <a:pt x="782" y="330"/>
                  </a:lnTo>
                  <a:lnTo>
                    <a:pt x="782" y="314"/>
                  </a:lnTo>
                  <a:lnTo>
                    <a:pt x="796" y="310"/>
                  </a:lnTo>
                  <a:lnTo>
                    <a:pt x="804" y="290"/>
                  </a:lnTo>
                  <a:lnTo>
                    <a:pt x="812" y="276"/>
                  </a:lnTo>
                  <a:lnTo>
                    <a:pt x="800" y="256"/>
                  </a:lnTo>
                  <a:lnTo>
                    <a:pt x="800" y="254"/>
                  </a:lnTo>
                  <a:lnTo>
                    <a:pt x="792" y="228"/>
                  </a:lnTo>
                  <a:lnTo>
                    <a:pt x="792" y="226"/>
                  </a:lnTo>
                  <a:lnTo>
                    <a:pt x="788" y="198"/>
                  </a:lnTo>
                  <a:lnTo>
                    <a:pt x="778" y="182"/>
                  </a:lnTo>
                  <a:lnTo>
                    <a:pt x="764" y="168"/>
                  </a:lnTo>
                  <a:lnTo>
                    <a:pt x="764" y="166"/>
                  </a:lnTo>
                  <a:lnTo>
                    <a:pt x="762" y="150"/>
                  </a:lnTo>
                  <a:lnTo>
                    <a:pt x="736" y="158"/>
                  </a:lnTo>
                  <a:lnTo>
                    <a:pt x="724" y="144"/>
                  </a:lnTo>
                  <a:lnTo>
                    <a:pt x="688" y="118"/>
                  </a:lnTo>
                  <a:lnTo>
                    <a:pt x="686" y="118"/>
                  </a:lnTo>
                  <a:lnTo>
                    <a:pt x="672" y="100"/>
                  </a:lnTo>
                  <a:lnTo>
                    <a:pt x="664" y="94"/>
                  </a:lnTo>
                  <a:lnTo>
                    <a:pt x="658" y="102"/>
                  </a:lnTo>
                  <a:lnTo>
                    <a:pt x="658" y="104"/>
                  </a:lnTo>
                  <a:lnTo>
                    <a:pt x="658" y="106"/>
                  </a:lnTo>
                  <a:lnTo>
                    <a:pt x="656" y="106"/>
                  </a:lnTo>
                  <a:lnTo>
                    <a:pt x="644" y="106"/>
                  </a:lnTo>
                  <a:lnTo>
                    <a:pt x="642" y="106"/>
                  </a:lnTo>
                  <a:lnTo>
                    <a:pt x="616" y="78"/>
                  </a:lnTo>
                  <a:lnTo>
                    <a:pt x="606" y="72"/>
                  </a:lnTo>
                  <a:lnTo>
                    <a:pt x="596" y="62"/>
                  </a:lnTo>
                  <a:lnTo>
                    <a:pt x="584" y="54"/>
                  </a:lnTo>
                  <a:lnTo>
                    <a:pt x="584" y="52"/>
                  </a:lnTo>
                  <a:lnTo>
                    <a:pt x="570" y="44"/>
                  </a:lnTo>
                  <a:lnTo>
                    <a:pt x="562" y="50"/>
                  </a:lnTo>
                  <a:lnTo>
                    <a:pt x="560" y="52"/>
                  </a:lnTo>
                  <a:lnTo>
                    <a:pt x="552" y="50"/>
                  </a:lnTo>
                  <a:lnTo>
                    <a:pt x="544" y="54"/>
                  </a:lnTo>
                  <a:lnTo>
                    <a:pt x="542" y="56"/>
                  </a:lnTo>
                  <a:lnTo>
                    <a:pt x="530" y="58"/>
                  </a:lnTo>
                  <a:lnTo>
                    <a:pt x="484" y="30"/>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35" name="Google Shape;335;p24"/>
            <p:cNvSpPr/>
            <p:nvPr/>
          </p:nvSpPr>
          <p:spPr>
            <a:xfrm>
              <a:off x="2348813" y="2692542"/>
              <a:ext cx="1256758" cy="1102796"/>
            </a:xfrm>
            <a:custGeom>
              <a:avLst/>
              <a:gdLst/>
              <a:ahLst/>
              <a:cxnLst/>
              <a:rect l="l" t="t" r="r" b="b"/>
              <a:pathLst>
                <a:path w="702" h="616" extrusionOk="0">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36" name="Google Shape;336;p24"/>
            <p:cNvSpPr/>
            <p:nvPr/>
          </p:nvSpPr>
          <p:spPr>
            <a:xfrm>
              <a:off x="261377" y="2244978"/>
              <a:ext cx="2248559" cy="1367754"/>
            </a:xfrm>
            <a:custGeom>
              <a:avLst/>
              <a:gdLst/>
              <a:ahLst/>
              <a:cxnLst/>
              <a:rect l="l" t="t" r="r" b="b"/>
              <a:pathLst>
                <a:path w="1256" h="764" extrusionOk="0">
                  <a:moveTo>
                    <a:pt x="152" y="4"/>
                  </a:moveTo>
                  <a:lnTo>
                    <a:pt x="152" y="4"/>
                  </a:lnTo>
                  <a:lnTo>
                    <a:pt x="146" y="14"/>
                  </a:lnTo>
                  <a:lnTo>
                    <a:pt x="138" y="22"/>
                  </a:lnTo>
                  <a:lnTo>
                    <a:pt x="132" y="26"/>
                  </a:lnTo>
                  <a:lnTo>
                    <a:pt x="132" y="32"/>
                  </a:lnTo>
                  <a:lnTo>
                    <a:pt x="132" y="36"/>
                  </a:lnTo>
                  <a:lnTo>
                    <a:pt x="130" y="44"/>
                  </a:lnTo>
                  <a:lnTo>
                    <a:pt x="122" y="56"/>
                  </a:lnTo>
                  <a:lnTo>
                    <a:pt x="122" y="60"/>
                  </a:lnTo>
                  <a:lnTo>
                    <a:pt x="118" y="62"/>
                  </a:lnTo>
                  <a:lnTo>
                    <a:pt x="112" y="64"/>
                  </a:lnTo>
                  <a:lnTo>
                    <a:pt x="66" y="58"/>
                  </a:lnTo>
                  <a:lnTo>
                    <a:pt x="62" y="68"/>
                  </a:lnTo>
                  <a:lnTo>
                    <a:pt x="62" y="70"/>
                  </a:lnTo>
                  <a:lnTo>
                    <a:pt x="48" y="92"/>
                  </a:lnTo>
                  <a:lnTo>
                    <a:pt x="42" y="100"/>
                  </a:lnTo>
                  <a:lnTo>
                    <a:pt x="40" y="108"/>
                  </a:lnTo>
                  <a:lnTo>
                    <a:pt x="42" y="112"/>
                  </a:lnTo>
                  <a:lnTo>
                    <a:pt x="44" y="122"/>
                  </a:lnTo>
                  <a:lnTo>
                    <a:pt x="56" y="150"/>
                  </a:lnTo>
                  <a:lnTo>
                    <a:pt x="62" y="168"/>
                  </a:lnTo>
                  <a:lnTo>
                    <a:pt x="64" y="174"/>
                  </a:lnTo>
                  <a:lnTo>
                    <a:pt x="64" y="180"/>
                  </a:lnTo>
                  <a:lnTo>
                    <a:pt x="60" y="188"/>
                  </a:lnTo>
                  <a:lnTo>
                    <a:pt x="56" y="196"/>
                  </a:lnTo>
                  <a:lnTo>
                    <a:pt x="42" y="210"/>
                  </a:lnTo>
                  <a:lnTo>
                    <a:pt x="18" y="210"/>
                  </a:lnTo>
                  <a:lnTo>
                    <a:pt x="12" y="184"/>
                  </a:lnTo>
                  <a:lnTo>
                    <a:pt x="6" y="216"/>
                  </a:lnTo>
                  <a:lnTo>
                    <a:pt x="16" y="232"/>
                  </a:lnTo>
                  <a:lnTo>
                    <a:pt x="16" y="236"/>
                  </a:lnTo>
                  <a:lnTo>
                    <a:pt x="16" y="238"/>
                  </a:lnTo>
                  <a:lnTo>
                    <a:pt x="10" y="246"/>
                  </a:lnTo>
                  <a:lnTo>
                    <a:pt x="2" y="262"/>
                  </a:lnTo>
                  <a:lnTo>
                    <a:pt x="0" y="272"/>
                  </a:lnTo>
                  <a:lnTo>
                    <a:pt x="0" y="280"/>
                  </a:lnTo>
                  <a:lnTo>
                    <a:pt x="4" y="290"/>
                  </a:lnTo>
                  <a:lnTo>
                    <a:pt x="10" y="300"/>
                  </a:lnTo>
                  <a:lnTo>
                    <a:pt x="28" y="300"/>
                  </a:lnTo>
                  <a:lnTo>
                    <a:pt x="34" y="302"/>
                  </a:lnTo>
                  <a:lnTo>
                    <a:pt x="42" y="308"/>
                  </a:lnTo>
                  <a:lnTo>
                    <a:pt x="58" y="330"/>
                  </a:lnTo>
                  <a:lnTo>
                    <a:pt x="60" y="332"/>
                  </a:lnTo>
                  <a:lnTo>
                    <a:pt x="62" y="338"/>
                  </a:lnTo>
                  <a:lnTo>
                    <a:pt x="66" y="344"/>
                  </a:lnTo>
                  <a:lnTo>
                    <a:pt x="108" y="384"/>
                  </a:lnTo>
                  <a:lnTo>
                    <a:pt x="128" y="408"/>
                  </a:lnTo>
                  <a:lnTo>
                    <a:pt x="138" y="408"/>
                  </a:lnTo>
                  <a:lnTo>
                    <a:pt x="150" y="386"/>
                  </a:lnTo>
                  <a:lnTo>
                    <a:pt x="152" y="384"/>
                  </a:lnTo>
                  <a:lnTo>
                    <a:pt x="182" y="392"/>
                  </a:lnTo>
                  <a:lnTo>
                    <a:pt x="182" y="394"/>
                  </a:lnTo>
                  <a:lnTo>
                    <a:pt x="186" y="414"/>
                  </a:lnTo>
                  <a:lnTo>
                    <a:pt x="222" y="454"/>
                  </a:lnTo>
                  <a:lnTo>
                    <a:pt x="234" y="460"/>
                  </a:lnTo>
                  <a:lnTo>
                    <a:pt x="240" y="464"/>
                  </a:lnTo>
                  <a:lnTo>
                    <a:pt x="268" y="504"/>
                  </a:lnTo>
                  <a:lnTo>
                    <a:pt x="288" y="500"/>
                  </a:lnTo>
                  <a:lnTo>
                    <a:pt x="290" y="500"/>
                  </a:lnTo>
                  <a:lnTo>
                    <a:pt x="292" y="500"/>
                  </a:lnTo>
                  <a:lnTo>
                    <a:pt x="292" y="502"/>
                  </a:lnTo>
                  <a:lnTo>
                    <a:pt x="294" y="504"/>
                  </a:lnTo>
                  <a:lnTo>
                    <a:pt x="312" y="542"/>
                  </a:lnTo>
                  <a:lnTo>
                    <a:pt x="334" y="556"/>
                  </a:lnTo>
                  <a:lnTo>
                    <a:pt x="352" y="560"/>
                  </a:lnTo>
                  <a:lnTo>
                    <a:pt x="362" y="584"/>
                  </a:lnTo>
                  <a:lnTo>
                    <a:pt x="376" y="584"/>
                  </a:lnTo>
                  <a:lnTo>
                    <a:pt x="376" y="586"/>
                  </a:lnTo>
                  <a:lnTo>
                    <a:pt x="404" y="602"/>
                  </a:lnTo>
                  <a:lnTo>
                    <a:pt x="406" y="604"/>
                  </a:lnTo>
                  <a:lnTo>
                    <a:pt x="426" y="628"/>
                  </a:lnTo>
                  <a:lnTo>
                    <a:pt x="456" y="624"/>
                  </a:lnTo>
                  <a:lnTo>
                    <a:pt x="458" y="624"/>
                  </a:lnTo>
                  <a:lnTo>
                    <a:pt x="470" y="628"/>
                  </a:lnTo>
                  <a:lnTo>
                    <a:pt x="490" y="644"/>
                  </a:lnTo>
                  <a:lnTo>
                    <a:pt x="524" y="648"/>
                  </a:lnTo>
                  <a:lnTo>
                    <a:pt x="544" y="644"/>
                  </a:lnTo>
                  <a:lnTo>
                    <a:pt x="564" y="642"/>
                  </a:lnTo>
                  <a:lnTo>
                    <a:pt x="580" y="642"/>
                  </a:lnTo>
                  <a:lnTo>
                    <a:pt x="590" y="644"/>
                  </a:lnTo>
                  <a:lnTo>
                    <a:pt x="596" y="648"/>
                  </a:lnTo>
                  <a:lnTo>
                    <a:pt x="598" y="654"/>
                  </a:lnTo>
                  <a:lnTo>
                    <a:pt x="598" y="658"/>
                  </a:lnTo>
                  <a:lnTo>
                    <a:pt x="594" y="664"/>
                  </a:lnTo>
                  <a:lnTo>
                    <a:pt x="588" y="670"/>
                  </a:lnTo>
                  <a:lnTo>
                    <a:pt x="580" y="678"/>
                  </a:lnTo>
                  <a:lnTo>
                    <a:pt x="580" y="682"/>
                  </a:lnTo>
                  <a:lnTo>
                    <a:pt x="582" y="686"/>
                  </a:lnTo>
                  <a:lnTo>
                    <a:pt x="586" y="692"/>
                  </a:lnTo>
                  <a:lnTo>
                    <a:pt x="592" y="698"/>
                  </a:lnTo>
                  <a:lnTo>
                    <a:pt x="592" y="700"/>
                  </a:lnTo>
                  <a:lnTo>
                    <a:pt x="598" y="704"/>
                  </a:lnTo>
                  <a:lnTo>
                    <a:pt x="600" y="702"/>
                  </a:lnTo>
                  <a:lnTo>
                    <a:pt x="616" y="676"/>
                  </a:lnTo>
                  <a:lnTo>
                    <a:pt x="628" y="658"/>
                  </a:lnTo>
                  <a:lnTo>
                    <a:pt x="638" y="646"/>
                  </a:lnTo>
                  <a:lnTo>
                    <a:pt x="648" y="640"/>
                  </a:lnTo>
                  <a:lnTo>
                    <a:pt x="654" y="638"/>
                  </a:lnTo>
                  <a:lnTo>
                    <a:pt x="660" y="638"/>
                  </a:lnTo>
                  <a:lnTo>
                    <a:pt x="676" y="644"/>
                  </a:lnTo>
                  <a:lnTo>
                    <a:pt x="698" y="654"/>
                  </a:lnTo>
                  <a:lnTo>
                    <a:pt x="724" y="670"/>
                  </a:lnTo>
                  <a:lnTo>
                    <a:pt x="772" y="678"/>
                  </a:lnTo>
                  <a:lnTo>
                    <a:pt x="772" y="680"/>
                  </a:lnTo>
                  <a:lnTo>
                    <a:pt x="772" y="682"/>
                  </a:lnTo>
                  <a:lnTo>
                    <a:pt x="768" y="704"/>
                  </a:lnTo>
                  <a:lnTo>
                    <a:pt x="792" y="708"/>
                  </a:lnTo>
                  <a:lnTo>
                    <a:pt x="792" y="738"/>
                  </a:lnTo>
                  <a:lnTo>
                    <a:pt x="802" y="754"/>
                  </a:lnTo>
                  <a:lnTo>
                    <a:pt x="808" y="762"/>
                  </a:lnTo>
                  <a:lnTo>
                    <a:pt x="816" y="764"/>
                  </a:lnTo>
                  <a:lnTo>
                    <a:pt x="830" y="764"/>
                  </a:lnTo>
                  <a:lnTo>
                    <a:pt x="880" y="762"/>
                  </a:lnTo>
                  <a:lnTo>
                    <a:pt x="904" y="748"/>
                  </a:lnTo>
                  <a:lnTo>
                    <a:pt x="928" y="716"/>
                  </a:lnTo>
                  <a:lnTo>
                    <a:pt x="956" y="714"/>
                  </a:lnTo>
                  <a:lnTo>
                    <a:pt x="970" y="710"/>
                  </a:lnTo>
                  <a:lnTo>
                    <a:pt x="1022" y="680"/>
                  </a:lnTo>
                  <a:lnTo>
                    <a:pt x="1024" y="680"/>
                  </a:lnTo>
                  <a:lnTo>
                    <a:pt x="1060" y="676"/>
                  </a:lnTo>
                  <a:lnTo>
                    <a:pt x="1070" y="678"/>
                  </a:lnTo>
                  <a:lnTo>
                    <a:pt x="1076" y="680"/>
                  </a:lnTo>
                  <a:lnTo>
                    <a:pt x="1112" y="708"/>
                  </a:lnTo>
                  <a:lnTo>
                    <a:pt x="1122" y="712"/>
                  </a:lnTo>
                  <a:lnTo>
                    <a:pt x="1124" y="714"/>
                  </a:lnTo>
                  <a:lnTo>
                    <a:pt x="1136" y="720"/>
                  </a:lnTo>
                  <a:lnTo>
                    <a:pt x="1138" y="720"/>
                  </a:lnTo>
                  <a:lnTo>
                    <a:pt x="1138" y="718"/>
                  </a:lnTo>
                  <a:lnTo>
                    <a:pt x="1138" y="716"/>
                  </a:lnTo>
                  <a:lnTo>
                    <a:pt x="1144" y="692"/>
                  </a:lnTo>
                  <a:lnTo>
                    <a:pt x="1142" y="682"/>
                  </a:lnTo>
                  <a:lnTo>
                    <a:pt x="1144" y="674"/>
                  </a:lnTo>
                  <a:lnTo>
                    <a:pt x="1148" y="668"/>
                  </a:lnTo>
                  <a:lnTo>
                    <a:pt x="1156" y="666"/>
                  </a:lnTo>
                  <a:lnTo>
                    <a:pt x="1164" y="666"/>
                  </a:lnTo>
                  <a:lnTo>
                    <a:pt x="1172" y="672"/>
                  </a:lnTo>
                  <a:lnTo>
                    <a:pt x="1182" y="682"/>
                  </a:lnTo>
                  <a:lnTo>
                    <a:pt x="1190" y="696"/>
                  </a:lnTo>
                  <a:lnTo>
                    <a:pt x="1192" y="696"/>
                  </a:lnTo>
                  <a:lnTo>
                    <a:pt x="1212" y="688"/>
                  </a:lnTo>
                  <a:lnTo>
                    <a:pt x="1214" y="686"/>
                  </a:lnTo>
                  <a:lnTo>
                    <a:pt x="1216" y="684"/>
                  </a:lnTo>
                  <a:lnTo>
                    <a:pt x="1218" y="680"/>
                  </a:lnTo>
                  <a:lnTo>
                    <a:pt x="1214" y="664"/>
                  </a:lnTo>
                  <a:lnTo>
                    <a:pt x="1214" y="660"/>
                  </a:lnTo>
                  <a:lnTo>
                    <a:pt x="1214" y="656"/>
                  </a:lnTo>
                  <a:lnTo>
                    <a:pt x="1216" y="652"/>
                  </a:lnTo>
                  <a:lnTo>
                    <a:pt x="1220" y="650"/>
                  </a:lnTo>
                  <a:lnTo>
                    <a:pt x="1228" y="644"/>
                  </a:lnTo>
                  <a:lnTo>
                    <a:pt x="1244" y="624"/>
                  </a:lnTo>
                  <a:lnTo>
                    <a:pt x="1256" y="598"/>
                  </a:lnTo>
                  <a:lnTo>
                    <a:pt x="1250" y="586"/>
                  </a:lnTo>
                  <a:lnTo>
                    <a:pt x="1246" y="576"/>
                  </a:lnTo>
                  <a:lnTo>
                    <a:pt x="1246" y="568"/>
                  </a:lnTo>
                  <a:lnTo>
                    <a:pt x="1246" y="562"/>
                  </a:lnTo>
                  <a:lnTo>
                    <a:pt x="1248" y="540"/>
                  </a:lnTo>
                  <a:lnTo>
                    <a:pt x="1244" y="528"/>
                  </a:lnTo>
                  <a:lnTo>
                    <a:pt x="1242" y="518"/>
                  </a:lnTo>
                  <a:lnTo>
                    <a:pt x="1240" y="510"/>
                  </a:lnTo>
                  <a:lnTo>
                    <a:pt x="1232" y="498"/>
                  </a:lnTo>
                  <a:lnTo>
                    <a:pt x="1232" y="496"/>
                  </a:lnTo>
                  <a:lnTo>
                    <a:pt x="1228" y="468"/>
                  </a:lnTo>
                  <a:lnTo>
                    <a:pt x="1228" y="458"/>
                  </a:lnTo>
                  <a:lnTo>
                    <a:pt x="1228" y="448"/>
                  </a:lnTo>
                  <a:lnTo>
                    <a:pt x="1220" y="440"/>
                  </a:lnTo>
                  <a:lnTo>
                    <a:pt x="1214" y="432"/>
                  </a:lnTo>
                  <a:lnTo>
                    <a:pt x="1202" y="416"/>
                  </a:lnTo>
                  <a:lnTo>
                    <a:pt x="1200" y="414"/>
                  </a:lnTo>
                  <a:lnTo>
                    <a:pt x="1200" y="412"/>
                  </a:lnTo>
                  <a:lnTo>
                    <a:pt x="1196" y="392"/>
                  </a:lnTo>
                  <a:lnTo>
                    <a:pt x="1184" y="382"/>
                  </a:lnTo>
                  <a:lnTo>
                    <a:pt x="1184" y="384"/>
                  </a:lnTo>
                  <a:lnTo>
                    <a:pt x="1162" y="364"/>
                  </a:lnTo>
                  <a:lnTo>
                    <a:pt x="1162" y="366"/>
                  </a:lnTo>
                  <a:lnTo>
                    <a:pt x="1164" y="392"/>
                  </a:lnTo>
                  <a:lnTo>
                    <a:pt x="1164" y="394"/>
                  </a:lnTo>
                  <a:lnTo>
                    <a:pt x="1152" y="400"/>
                  </a:lnTo>
                  <a:lnTo>
                    <a:pt x="1152" y="416"/>
                  </a:lnTo>
                  <a:lnTo>
                    <a:pt x="1152" y="418"/>
                  </a:lnTo>
                  <a:lnTo>
                    <a:pt x="1124" y="428"/>
                  </a:lnTo>
                  <a:lnTo>
                    <a:pt x="1114" y="406"/>
                  </a:lnTo>
                  <a:lnTo>
                    <a:pt x="1108" y="404"/>
                  </a:lnTo>
                  <a:lnTo>
                    <a:pt x="1100" y="414"/>
                  </a:lnTo>
                  <a:lnTo>
                    <a:pt x="1094" y="430"/>
                  </a:lnTo>
                  <a:lnTo>
                    <a:pt x="1074" y="436"/>
                  </a:lnTo>
                  <a:lnTo>
                    <a:pt x="1062" y="428"/>
                  </a:lnTo>
                  <a:lnTo>
                    <a:pt x="1046" y="422"/>
                  </a:lnTo>
                  <a:lnTo>
                    <a:pt x="1042" y="400"/>
                  </a:lnTo>
                  <a:lnTo>
                    <a:pt x="1036" y="386"/>
                  </a:lnTo>
                  <a:lnTo>
                    <a:pt x="1026" y="382"/>
                  </a:lnTo>
                  <a:lnTo>
                    <a:pt x="1024" y="380"/>
                  </a:lnTo>
                  <a:lnTo>
                    <a:pt x="1018" y="372"/>
                  </a:lnTo>
                  <a:lnTo>
                    <a:pt x="1010" y="360"/>
                  </a:lnTo>
                  <a:lnTo>
                    <a:pt x="1000" y="344"/>
                  </a:lnTo>
                  <a:lnTo>
                    <a:pt x="990" y="344"/>
                  </a:lnTo>
                  <a:lnTo>
                    <a:pt x="974" y="350"/>
                  </a:lnTo>
                  <a:lnTo>
                    <a:pt x="972" y="352"/>
                  </a:lnTo>
                  <a:lnTo>
                    <a:pt x="932" y="348"/>
                  </a:lnTo>
                  <a:lnTo>
                    <a:pt x="900" y="342"/>
                  </a:lnTo>
                  <a:lnTo>
                    <a:pt x="884" y="332"/>
                  </a:lnTo>
                  <a:lnTo>
                    <a:pt x="860" y="324"/>
                  </a:lnTo>
                  <a:lnTo>
                    <a:pt x="838" y="318"/>
                  </a:lnTo>
                  <a:lnTo>
                    <a:pt x="832" y="314"/>
                  </a:lnTo>
                  <a:lnTo>
                    <a:pt x="828" y="312"/>
                  </a:lnTo>
                  <a:lnTo>
                    <a:pt x="824" y="308"/>
                  </a:lnTo>
                  <a:lnTo>
                    <a:pt x="820" y="308"/>
                  </a:lnTo>
                  <a:lnTo>
                    <a:pt x="804" y="300"/>
                  </a:lnTo>
                  <a:lnTo>
                    <a:pt x="804" y="298"/>
                  </a:lnTo>
                  <a:lnTo>
                    <a:pt x="796" y="290"/>
                  </a:lnTo>
                  <a:lnTo>
                    <a:pt x="794" y="282"/>
                  </a:lnTo>
                  <a:lnTo>
                    <a:pt x="788" y="272"/>
                  </a:lnTo>
                  <a:lnTo>
                    <a:pt x="776" y="268"/>
                  </a:lnTo>
                  <a:lnTo>
                    <a:pt x="772" y="270"/>
                  </a:lnTo>
                  <a:lnTo>
                    <a:pt x="768" y="274"/>
                  </a:lnTo>
                  <a:lnTo>
                    <a:pt x="766" y="276"/>
                  </a:lnTo>
                  <a:lnTo>
                    <a:pt x="760" y="280"/>
                  </a:lnTo>
                  <a:lnTo>
                    <a:pt x="756" y="280"/>
                  </a:lnTo>
                  <a:lnTo>
                    <a:pt x="750" y="282"/>
                  </a:lnTo>
                  <a:lnTo>
                    <a:pt x="746" y="280"/>
                  </a:lnTo>
                  <a:lnTo>
                    <a:pt x="740" y="276"/>
                  </a:lnTo>
                  <a:lnTo>
                    <a:pt x="736" y="272"/>
                  </a:lnTo>
                  <a:lnTo>
                    <a:pt x="720" y="256"/>
                  </a:lnTo>
                  <a:lnTo>
                    <a:pt x="714" y="246"/>
                  </a:lnTo>
                  <a:lnTo>
                    <a:pt x="708" y="238"/>
                  </a:lnTo>
                  <a:lnTo>
                    <a:pt x="704" y="232"/>
                  </a:lnTo>
                  <a:lnTo>
                    <a:pt x="698" y="224"/>
                  </a:lnTo>
                  <a:lnTo>
                    <a:pt x="692" y="216"/>
                  </a:lnTo>
                  <a:lnTo>
                    <a:pt x="690" y="206"/>
                  </a:lnTo>
                  <a:lnTo>
                    <a:pt x="692" y="196"/>
                  </a:lnTo>
                  <a:lnTo>
                    <a:pt x="702" y="178"/>
                  </a:lnTo>
                  <a:lnTo>
                    <a:pt x="708" y="160"/>
                  </a:lnTo>
                  <a:lnTo>
                    <a:pt x="710" y="148"/>
                  </a:lnTo>
                  <a:lnTo>
                    <a:pt x="706" y="128"/>
                  </a:lnTo>
                  <a:lnTo>
                    <a:pt x="694" y="118"/>
                  </a:lnTo>
                  <a:lnTo>
                    <a:pt x="696" y="104"/>
                  </a:lnTo>
                  <a:lnTo>
                    <a:pt x="698" y="96"/>
                  </a:lnTo>
                  <a:lnTo>
                    <a:pt x="700" y="90"/>
                  </a:lnTo>
                  <a:lnTo>
                    <a:pt x="704" y="86"/>
                  </a:lnTo>
                  <a:lnTo>
                    <a:pt x="708" y="84"/>
                  </a:lnTo>
                  <a:lnTo>
                    <a:pt x="712" y="84"/>
                  </a:lnTo>
                  <a:lnTo>
                    <a:pt x="712" y="80"/>
                  </a:lnTo>
                  <a:lnTo>
                    <a:pt x="712" y="78"/>
                  </a:lnTo>
                  <a:lnTo>
                    <a:pt x="712" y="62"/>
                  </a:lnTo>
                  <a:lnTo>
                    <a:pt x="712" y="44"/>
                  </a:lnTo>
                  <a:lnTo>
                    <a:pt x="710" y="42"/>
                  </a:lnTo>
                  <a:lnTo>
                    <a:pt x="708" y="40"/>
                  </a:lnTo>
                  <a:lnTo>
                    <a:pt x="706" y="40"/>
                  </a:lnTo>
                  <a:lnTo>
                    <a:pt x="692" y="30"/>
                  </a:lnTo>
                  <a:lnTo>
                    <a:pt x="680" y="20"/>
                  </a:lnTo>
                  <a:lnTo>
                    <a:pt x="642" y="14"/>
                  </a:lnTo>
                  <a:lnTo>
                    <a:pt x="630" y="4"/>
                  </a:lnTo>
                  <a:lnTo>
                    <a:pt x="608" y="4"/>
                  </a:lnTo>
                  <a:lnTo>
                    <a:pt x="602" y="6"/>
                  </a:lnTo>
                  <a:lnTo>
                    <a:pt x="596" y="10"/>
                  </a:lnTo>
                  <a:lnTo>
                    <a:pt x="594" y="10"/>
                  </a:lnTo>
                  <a:lnTo>
                    <a:pt x="576" y="16"/>
                  </a:lnTo>
                  <a:lnTo>
                    <a:pt x="532" y="16"/>
                  </a:lnTo>
                  <a:lnTo>
                    <a:pt x="524" y="20"/>
                  </a:lnTo>
                  <a:lnTo>
                    <a:pt x="518" y="24"/>
                  </a:lnTo>
                  <a:lnTo>
                    <a:pt x="508" y="28"/>
                  </a:lnTo>
                  <a:lnTo>
                    <a:pt x="492" y="34"/>
                  </a:lnTo>
                  <a:lnTo>
                    <a:pt x="472" y="40"/>
                  </a:lnTo>
                  <a:lnTo>
                    <a:pt x="470" y="40"/>
                  </a:lnTo>
                  <a:lnTo>
                    <a:pt x="440" y="36"/>
                  </a:lnTo>
                  <a:lnTo>
                    <a:pt x="438" y="36"/>
                  </a:lnTo>
                  <a:lnTo>
                    <a:pt x="428" y="36"/>
                  </a:lnTo>
                  <a:lnTo>
                    <a:pt x="410" y="40"/>
                  </a:lnTo>
                  <a:lnTo>
                    <a:pt x="374" y="44"/>
                  </a:lnTo>
                  <a:lnTo>
                    <a:pt x="372" y="44"/>
                  </a:lnTo>
                  <a:lnTo>
                    <a:pt x="356" y="36"/>
                  </a:lnTo>
                  <a:lnTo>
                    <a:pt x="340" y="36"/>
                  </a:lnTo>
                  <a:lnTo>
                    <a:pt x="330" y="32"/>
                  </a:lnTo>
                  <a:lnTo>
                    <a:pt x="320" y="20"/>
                  </a:lnTo>
                  <a:lnTo>
                    <a:pt x="318" y="20"/>
                  </a:lnTo>
                  <a:lnTo>
                    <a:pt x="316" y="12"/>
                  </a:lnTo>
                  <a:lnTo>
                    <a:pt x="314" y="8"/>
                  </a:lnTo>
                  <a:lnTo>
                    <a:pt x="310" y="4"/>
                  </a:lnTo>
                  <a:lnTo>
                    <a:pt x="302" y="0"/>
                  </a:lnTo>
                  <a:lnTo>
                    <a:pt x="296" y="8"/>
                  </a:lnTo>
                  <a:lnTo>
                    <a:pt x="270" y="20"/>
                  </a:lnTo>
                  <a:lnTo>
                    <a:pt x="268" y="20"/>
                  </a:lnTo>
                  <a:lnTo>
                    <a:pt x="236" y="22"/>
                  </a:lnTo>
                  <a:lnTo>
                    <a:pt x="226" y="20"/>
                  </a:lnTo>
                  <a:lnTo>
                    <a:pt x="210" y="16"/>
                  </a:lnTo>
                  <a:lnTo>
                    <a:pt x="184" y="12"/>
                  </a:lnTo>
                  <a:lnTo>
                    <a:pt x="182" y="12"/>
                  </a:lnTo>
                  <a:lnTo>
                    <a:pt x="166" y="4"/>
                  </a:lnTo>
                  <a:lnTo>
                    <a:pt x="152" y="4"/>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37" name="Google Shape;337;p24"/>
            <p:cNvSpPr/>
            <p:nvPr/>
          </p:nvSpPr>
          <p:spPr>
            <a:xfrm>
              <a:off x="2309427" y="3383580"/>
              <a:ext cx="1016864" cy="1059830"/>
            </a:xfrm>
            <a:custGeom>
              <a:avLst/>
              <a:gdLst/>
              <a:ahLst/>
              <a:cxnLst/>
              <a:rect l="l" t="t" r="r" b="b"/>
              <a:pathLst>
                <a:path w="568" h="592" extrusionOk="0">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38" name="Google Shape;338;p24"/>
            <p:cNvSpPr/>
            <p:nvPr/>
          </p:nvSpPr>
          <p:spPr>
            <a:xfrm>
              <a:off x="3039851" y="3369257"/>
              <a:ext cx="687457" cy="594364"/>
            </a:xfrm>
            <a:custGeom>
              <a:avLst/>
              <a:gdLst/>
              <a:ahLst/>
              <a:cxnLst/>
              <a:rect l="l" t="t" r="r" b="b"/>
              <a:pathLst>
                <a:path w="384" h="332" extrusionOk="0">
                  <a:moveTo>
                    <a:pt x="300" y="6"/>
                  </a:moveTo>
                  <a:lnTo>
                    <a:pt x="296" y="4"/>
                  </a:lnTo>
                  <a:lnTo>
                    <a:pt x="288" y="8"/>
                  </a:lnTo>
                  <a:lnTo>
                    <a:pt x="284" y="14"/>
                  </a:lnTo>
                  <a:lnTo>
                    <a:pt x="280" y="22"/>
                  </a:lnTo>
                  <a:lnTo>
                    <a:pt x="276" y="24"/>
                  </a:lnTo>
                  <a:lnTo>
                    <a:pt x="272" y="26"/>
                  </a:lnTo>
                  <a:lnTo>
                    <a:pt x="268" y="24"/>
                  </a:lnTo>
                  <a:lnTo>
                    <a:pt x="264" y="20"/>
                  </a:lnTo>
                  <a:lnTo>
                    <a:pt x="262" y="20"/>
                  </a:lnTo>
                  <a:lnTo>
                    <a:pt x="260" y="12"/>
                  </a:lnTo>
                  <a:lnTo>
                    <a:pt x="260" y="10"/>
                  </a:lnTo>
                  <a:lnTo>
                    <a:pt x="258" y="0"/>
                  </a:lnTo>
                  <a:lnTo>
                    <a:pt x="254" y="0"/>
                  </a:lnTo>
                  <a:lnTo>
                    <a:pt x="252" y="0"/>
                  </a:lnTo>
                  <a:lnTo>
                    <a:pt x="250" y="8"/>
                  </a:lnTo>
                  <a:lnTo>
                    <a:pt x="250" y="20"/>
                  </a:lnTo>
                  <a:lnTo>
                    <a:pt x="248" y="20"/>
                  </a:lnTo>
                  <a:lnTo>
                    <a:pt x="240" y="34"/>
                  </a:lnTo>
                  <a:lnTo>
                    <a:pt x="238" y="36"/>
                  </a:lnTo>
                  <a:lnTo>
                    <a:pt x="236" y="36"/>
                  </a:lnTo>
                  <a:lnTo>
                    <a:pt x="216" y="34"/>
                  </a:lnTo>
                  <a:lnTo>
                    <a:pt x="216" y="36"/>
                  </a:lnTo>
                  <a:lnTo>
                    <a:pt x="208" y="44"/>
                  </a:lnTo>
                  <a:lnTo>
                    <a:pt x="212" y="50"/>
                  </a:lnTo>
                  <a:lnTo>
                    <a:pt x="206" y="58"/>
                  </a:lnTo>
                  <a:lnTo>
                    <a:pt x="188" y="58"/>
                  </a:lnTo>
                  <a:lnTo>
                    <a:pt x="188" y="56"/>
                  </a:lnTo>
                  <a:lnTo>
                    <a:pt x="188" y="54"/>
                  </a:lnTo>
                  <a:lnTo>
                    <a:pt x="184" y="52"/>
                  </a:lnTo>
                  <a:lnTo>
                    <a:pt x="182" y="58"/>
                  </a:lnTo>
                  <a:lnTo>
                    <a:pt x="180" y="60"/>
                  </a:lnTo>
                  <a:lnTo>
                    <a:pt x="168" y="60"/>
                  </a:lnTo>
                  <a:lnTo>
                    <a:pt x="160" y="54"/>
                  </a:lnTo>
                  <a:lnTo>
                    <a:pt x="160" y="52"/>
                  </a:lnTo>
                  <a:lnTo>
                    <a:pt x="160" y="50"/>
                  </a:lnTo>
                  <a:lnTo>
                    <a:pt x="146" y="48"/>
                  </a:lnTo>
                  <a:lnTo>
                    <a:pt x="136" y="52"/>
                  </a:lnTo>
                  <a:lnTo>
                    <a:pt x="132" y="56"/>
                  </a:lnTo>
                  <a:lnTo>
                    <a:pt x="148" y="74"/>
                  </a:lnTo>
                  <a:lnTo>
                    <a:pt x="168" y="80"/>
                  </a:lnTo>
                  <a:lnTo>
                    <a:pt x="170" y="82"/>
                  </a:lnTo>
                  <a:lnTo>
                    <a:pt x="180" y="92"/>
                  </a:lnTo>
                  <a:lnTo>
                    <a:pt x="176" y="108"/>
                  </a:lnTo>
                  <a:lnTo>
                    <a:pt x="176" y="110"/>
                  </a:lnTo>
                  <a:lnTo>
                    <a:pt x="162" y="120"/>
                  </a:lnTo>
                  <a:lnTo>
                    <a:pt x="162" y="122"/>
                  </a:lnTo>
                  <a:lnTo>
                    <a:pt x="160" y="122"/>
                  </a:lnTo>
                  <a:lnTo>
                    <a:pt x="138" y="128"/>
                  </a:lnTo>
                  <a:lnTo>
                    <a:pt x="124" y="130"/>
                  </a:lnTo>
                  <a:lnTo>
                    <a:pt x="114" y="126"/>
                  </a:lnTo>
                  <a:lnTo>
                    <a:pt x="110" y="126"/>
                  </a:lnTo>
                  <a:lnTo>
                    <a:pt x="104" y="134"/>
                  </a:lnTo>
                  <a:lnTo>
                    <a:pt x="94" y="142"/>
                  </a:lnTo>
                  <a:lnTo>
                    <a:pt x="92" y="142"/>
                  </a:lnTo>
                  <a:lnTo>
                    <a:pt x="78" y="148"/>
                  </a:lnTo>
                  <a:lnTo>
                    <a:pt x="60" y="142"/>
                  </a:lnTo>
                  <a:lnTo>
                    <a:pt x="24" y="144"/>
                  </a:lnTo>
                  <a:lnTo>
                    <a:pt x="16" y="146"/>
                  </a:lnTo>
                  <a:lnTo>
                    <a:pt x="16" y="148"/>
                  </a:lnTo>
                  <a:lnTo>
                    <a:pt x="8" y="148"/>
                  </a:lnTo>
                  <a:lnTo>
                    <a:pt x="0" y="160"/>
                  </a:lnTo>
                  <a:lnTo>
                    <a:pt x="0" y="172"/>
                  </a:lnTo>
                  <a:lnTo>
                    <a:pt x="8" y="192"/>
                  </a:lnTo>
                  <a:lnTo>
                    <a:pt x="18" y="196"/>
                  </a:lnTo>
                  <a:lnTo>
                    <a:pt x="22" y="200"/>
                  </a:lnTo>
                  <a:lnTo>
                    <a:pt x="28" y="192"/>
                  </a:lnTo>
                  <a:lnTo>
                    <a:pt x="28" y="190"/>
                  </a:lnTo>
                  <a:lnTo>
                    <a:pt x="30" y="190"/>
                  </a:lnTo>
                  <a:lnTo>
                    <a:pt x="42" y="188"/>
                  </a:lnTo>
                  <a:lnTo>
                    <a:pt x="44" y="188"/>
                  </a:lnTo>
                  <a:lnTo>
                    <a:pt x="56" y="192"/>
                  </a:lnTo>
                  <a:lnTo>
                    <a:pt x="68" y="220"/>
                  </a:lnTo>
                  <a:lnTo>
                    <a:pt x="66" y="220"/>
                  </a:lnTo>
                  <a:lnTo>
                    <a:pt x="62" y="236"/>
                  </a:lnTo>
                  <a:lnTo>
                    <a:pt x="58" y="244"/>
                  </a:lnTo>
                  <a:lnTo>
                    <a:pt x="58" y="246"/>
                  </a:lnTo>
                  <a:lnTo>
                    <a:pt x="52" y="260"/>
                  </a:lnTo>
                  <a:lnTo>
                    <a:pt x="52" y="276"/>
                  </a:lnTo>
                  <a:lnTo>
                    <a:pt x="62" y="286"/>
                  </a:lnTo>
                  <a:lnTo>
                    <a:pt x="76" y="296"/>
                  </a:lnTo>
                  <a:lnTo>
                    <a:pt x="76" y="298"/>
                  </a:lnTo>
                  <a:lnTo>
                    <a:pt x="78" y="298"/>
                  </a:lnTo>
                  <a:lnTo>
                    <a:pt x="68" y="320"/>
                  </a:lnTo>
                  <a:lnTo>
                    <a:pt x="66" y="332"/>
                  </a:lnTo>
                  <a:lnTo>
                    <a:pt x="68" y="330"/>
                  </a:lnTo>
                  <a:lnTo>
                    <a:pt x="70" y="330"/>
                  </a:lnTo>
                  <a:lnTo>
                    <a:pt x="78" y="326"/>
                  </a:lnTo>
                  <a:lnTo>
                    <a:pt x="92" y="318"/>
                  </a:lnTo>
                  <a:lnTo>
                    <a:pt x="108" y="320"/>
                  </a:lnTo>
                  <a:lnTo>
                    <a:pt x="110" y="320"/>
                  </a:lnTo>
                  <a:lnTo>
                    <a:pt x="134" y="330"/>
                  </a:lnTo>
                  <a:lnTo>
                    <a:pt x="160" y="330"/>
                  </a:lnTo>
                  <a:lnTo>
                    <a:pt x="168" y="320"/>
                  </a:lnTo>
                  <a:lnTo>
                    <a:pt x="182" y="312"/>
                  </a:lnTo>
                  <a:lnTo>
                    <a:pt x="196" y="302"/>
                  </a:lnTo>
                  <a:lnTo>
                    <a:pt x="196" y="300"/>
                  </a:lnTo>
                  <a:lnTo>
                    <a:pt x="206" y="298"/>
                  </a:lnTo>
                  <a:lnTo>
                    <a:pt x="216" y="290"/>
                  </a:lnTo>
                  <a:lnTo>
                    <a:pt x="228" y="274"/>
                  </a:lnTo>
                  <a:lnTo>
                    <a:pt x="246" y="280"/>
                  </a:lnTo>
                  <a:lnTo>
                    <a:pt x="248" y="280"/>
                  </a:lnTo>
                  <a:lnTo>
                    <a:pt x="248" y="282"/>
                  </a:lnTo>
                  <a:lnTo>
                    <a:pt x="252" y="290"/>
                  </a:lnTo>
                  <a:lnTo>
                    <a:pt x="256" y="292"/>
                  </a:lnTo>
                  <a:lnTo>
                    <a:pt x="266" y="292"/>
                  </a:lnTo>
                  <a:lnTo>
                    <a:pt x="268" y="292"/>
                  </a:lnTo>
                  <a:lnTo>
                    <a:pt x="274" y="292"/>
                  </a:lnTo>
                  <a:lnTo>
                    <a:pt x="276" y="292"/>
                  </a:lnTo>
                  <a:lnTo>
                    <a:pt x="276" y="294"/>
                  </a:lnTo>
                  <a:lnTo>
                    <a:pt x="288" y="298"/>
                  </a:lnTo>
                  <a:lnTo>
                    <a:pt x="292" y="298"/>
                  </a:lnTo>
                  <a:lnTo>
                    <a:pt x="294" y="296"/>
                  </a:lnTo>
                  <a:lnTo>
                    <a:pt x="296" y="290"/>
                  </a:lnTo>
                  <a:lnTo>
                    <a:pt x="296" y="288"/>
                  </a:lnTo>
                  <a:lnTo>
                    <a:pt x="302" y="284"/>
                  </a:lnTo>
                  <a:lnTo>
                    <a:pt x="312" y="276"/>
                  </a:lnTo>
                  <a:lnTo>
                    <a:pt x="314" y="276"/>
                  </a:lnTo>
                  <a:lnTo>
                    <a:pt x="322" y="276"/>
                  </a:lnTo>
                  <a:lnTo>
                    <a:pt x="324" y="268"/>
                  </a:lnTo>
                  <a:lnTo>
                    <a:pt x="330" y="262"/>
                  </a:lnTo>
                  <a:lnTo>
                    <a:pt x="336" y="258"/>
                  </a:lnTo>
                  <a:lnTo>
                    <a:pt x="342" y="256"/>
                  </a:lnTo>
                  <a:lnTo>
                    <a:pt x="346" y="252"/>
                  </a:lnTo>
                  <a:lnTo>
                    <a:pt x="348" y="252"/>
                  </a:lnTo>
                  <a:lnTo>
                    <a:pt x="352" y="248"/>
                  </a:lnTo>
                  <a:lnTo>
                    <a:pt x="352" y="246"/>
                  </a:lnTo>
                  <a:lnTo>
                    <a:pt x="354" y="246"/>
                  </a:lnTo>
                  <a:lnTo>
                    <a:pt x="366" y="244"/>
                  </a:lnTo>
                  <a:lnTo>
                    <a:pt x="374" y="244"/>
                  </a:lnTo>
                  <a:lnTo>
                    <a:pt x="376" y="240"/>
                  </a:lnTo>
                  <a:lnTo>
                    <a:pt x="380" y="236"/>
                  </a:lnTo>
                  <a:lnTo>
                    <a:pt x="384" y="228"/>
                  </a:lnTo>
                  <a:lnTo>
                    <a:pt x="382" y="228"/>
                  </a:lnTo>
                  <a:lnTo>
                    <a:pt x="376" y="218"/>
                  </a:lnTo>
                  <a:lnTo>
                    <a:pt x="372" y="206"/>
                  </a:lnTo>
                  <a:lnTo>
                    <a:pt x="372" y="204"/>
                  </a:lnTo>
                  <a:lnTo>
                    <a:pt x="376" y="188"/>
                  </a:lnTo>
                  <a:lnTo>
                    <a:pt x="376" y="180"/>
                  </a:lnTo>
                  <a:lnTo>
                    <a:pt x="380" y="174"/>
                  </a:lnTo>
                  <a:lnTo>
                    <a:pt x="380" y="160"/>
                  </a:lnTo>
                  <a:lnTo>
                    <a:pt x="378" y="158"/>
                  </a:lnTo>
                  <a:lnTo>
                    <a:pt x="372" y="156"/>
                  </a:lnTo>
                  <a:lnTo>
                    <a:pt x="348" y="166"/>
                  </a:lnTo>
                  <a:lnTo>
                    <a:pt x="348" y="140"/>
                  </a:lnTo>
                  <a:lnTo>
                    <a:pt x="350" y="136"/>
                  </a:lnTo>
                  <a:lnTo>
                    <a:pt x="356" y="132"/>
                  </a:lnTo>
                  <a:lnTo>
                    <a:pt x="372" y="120"/>
                  </a:lnTo>
                  <a:lnTo>
                    <a:pt x="366" y="92"/>
                  </a:lnTo>
                  <a:lnTo>
                    <a:pt x="366" y="84"/>
                  </a:lnTo>
                  <a:lnTo>
                    <a:pt x="366" y="78"/>
                  </a:lnTo>
                  <a:lnTo>
                    <a:pt x="368" y="74"/>
                  </a:lnTo>
                  <a:lnTo>
                    <a:pt x="372" y="68"/>
                  </a:lnTo>
                  <a:lnTo>
                    <a:pt x="372" y="64"/>
                  </a:lnTo>
                  <a:lnTo>
                    <a:pt x="364" y="64"/>
                  </a:lnTo>
                  <a:lnTo>
                    <a:pt x="360" y="64"/>
                  </a:lnTo>
                  <a:lnTo>
                    <a:pt x="356" y="76"/>
                  </a:lnTo>
                  <a:lnTo>
                    <a:pt x="352" y="80"/>
                  </a:lnTo>
                  <a:lnTo>
                    <a:pt x="348" y="82"/>
                  </a:lnTo>
                  <a:lnTo>
                    <a:pt x="346" y="82"/>
                  </a:lnTo>
                  <a:lnTo>
                    <a:pt x="338" y="76"/>
                  </a:lnTo>
                  <a:lnTo>
                    <a:pt x="336" y="76"/>
                  </a:lnTo>
                  <a:lnTo>
                    <a:pt x="336" y="74"/>
                  </a:lnTo>
                  <a:lnTo>
                    <a:pt x="334" y="68"/>
                  </a:lnTo>
                  <a:lnTo>
                    <a:pt x="332" y="60"/>
                  </a:lnTo>
                  <a:lnTo>
                    <a:pt x="332" y="64"/>
                  </a:lnTo>
                  <a:lnTo>
                    <a:pt x="316" y="64"/>
                  </a:lnTo>
                  <a:lnTo>
                    <a:pt x="316" y="60"/>
                  </a:lnTo>
                  <a:lnTo>
                    <a:pt x="312" y="52"/>
                  </a:lnTo>
                  <a:lnTo>
                    <a:pt x="312" y="40"/>
                  </a:lnTo>
                  <a:lnTo>
                    <a:pt x="304" y="24"/>
                  </a:lnTo>
                  <a:lnTo>
                    <a:pt x="304" y="12"/>
                  </a:lnTo>
                  <a:lnTo>
                    <a:pt x="300" y="6"/>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39" name="Google Shape;339;p24"/>
            <p:cNvSpPr/>
            <p:nvPr/>
          </p:nvSpPr>
          <p:spPr>
            <a:xfrm>
              <a:off x="3150847" y="3734469"/>
              <a:ext cx="898707" cy="683877"/>
            </a:xfrm>
            <a:custGeom>
              <a:avLst/>
              <a:gdLst/>
              <a:ahLst/>
              <a:cxnLst/>
              <a:rect l="l" t="t" r="r" b="b"/>
              <a:pathLst>
                <a:path w="502" h="382" extrusionOk="0">
                  <a:moveTo>
                    <a:pt x="402" y="8"/>
                  </a:moveTo>
                  <a:lnTo>
                    <a:pt x="402" y="10"/>
                  </a:lnTo>
                  <a:lnTo>
                    <a:pt x="404" y="12"/>
                  </a:lnTo>
                  <a:lnTo>
                    <a:pt x="394" y="28"/>
                  </a:lnTo>
                  <a:lnTo>
                    <a:pt x="386" y="34"/>
                  </a:lnTo>
                  <a:lnTo>
                    <a:pt x="378" y="36"/>
                  </a:lnTo>
                  <a:lnTo>
                    <a:pt x="376" y="36"/>
                  </a:lnTo>
                  <a:lnTo>
                    <a:pt x="368" y="30"/>
                  </a:lnTo>
                  <a:lnTo>
                    <a:pt x="360" y="32"/>
                  </a:lnTo>
                  <a:lnTo>
                    <a:pt x="344" y="44"/>
                  </a:lnTo>
                  <a:lnTo>
                    <a:pt x="340" y="44"/>
                  </a:lnTo>
                  <a:lnTo>
                    <a:pt x="336" y="42"/>
                  </a:lnTo>
                  <a:lnTo>
                    <a:pt x="328" y="32"/>
                  </a:lnTo>
                  <a:lnTo>
                    <a:pt x="322" y="42"/>
                  </a:lnTo>
                  <a:lnTo>
                    <a:pt x="316" y="48"/>
                  </a:lnTo>
                  <a:lnTo>
                    <a:pt x="306" y="48"/>
                  </a:lnTo>
                  <a:lnTo>
                    <a:pt x="294" y="52"/>
                  </a:lnTo>
                  <a:lnTo>
                    <a:pt x="282" y="60"/>
                  </a:lnTo>
                  <a:lnTo>
                    <a:pt x="278" y="60"/>
                  </a:lnTo>
                  <a:lnTo>
                    <a:pt x="274" y="64"/>
                  </a:lnTo>
                  <a:lnTo>
                    <a:pt x="270" y="70"/>
                  </a:lnTo>
                  <a:lnTo>
                    <a:pt x="270" y="72"/>
                  </a:lnTo>
                  <a:lnTo>
                    <a:pt x="270" y="74"/>
                  </a:lnTo>
                  <a:lnTo>
                    <a:pt x="276" y="82"/>
                  </a:lnTo>
                  <a:lnTo>
                    <a:pt x="254" y="80"/>
                  </a:lnTo>
                  <a:lnTo>
                    <a:pt x="242" y="90"/>
                  </a:lnTo>
                  <a:lnTo>
                    <a:pt x="240" y="94"/>
                  </a:lnTo>
                  <a:lnTo>
                    <a:pt x="238" y="100"/>
                  </a:lnTo>
                  <a:lnTo>
                    <a:pt x="236" y="102"/>
                  </a:lnTo>
                  <a:lnTo>
                    <a:pt x="224" y="102"/>
                  </a:lnTo>
                  <a:lnTo>
                    <a:pt x="210" y="96"/>
                  </a:lnTo>
                  <a:lnTo>
                    <a:pt x="206" y="96"/>
                  </a:lnTo>
                  <a:lnTo>
                    <a:pt x="194" y="98"/>
                  </a:lnTo>
                  <a:lnTo>
                    <a:pt x="190" y="96"/>
                  </a:lnTo>
                  <a:lnTo>
                    <a:pt x="186" y="94"/>
                  </a:lnTo>
                  <a:lnTo>
                    <a:pt x="178" y="84"/>
                  </a:lnTo>
                  <a:lnTo>
                    <a:pt x="170" y="80"/>
                  </a:lnTo>
                  <a:lnTo>
                    <a:pt x="162" y="92"/>
                  </a:lnTo>
                  <a:lnTo>
                    <a:pt x="160" y="92"/>
                  </a:lnTo>
                  <a:lnTo>
                    <a:pt x="150" y="100"/>
                  </a:lnTo>
                  <a:lnTo>
                    <a:pt x="148" y="100"/>
                  </a:lnTo>
                  <a:lnTo>
                    <a:pt x="148" y="102"/>
                  </a:lnTo>
                  <a:lnTo>
                    <a:pt x="146" y="102"/>
                  </a:lnTo>
                  <a:lnTo>
                    <a:pt x="138" y="104"/>
                  </a:lnTo>
                  <a:lnTo>
                    <a:pt x="126" y="116"/>
                  </a:lnTo>
                  <a:lnTo>
                    <a:pt x="112" y="122"/>
                  </a:lnTo>
                  <a:lnTo>
                    <a:pt x="102" y="134"/>
                  </a:lnTo>
                  <a:lnTo>
                    <a:pt x="70" y="134"/>
                  </a:lnTo>
                  <a:lnTo>
                    <a:pt x="46" y="124"/>
                  </a:lnTo>
                  <a:lnTo>
                    <a:pt x="32" y="124"/>
                  </a:lnTo>
                  <a:lnTo>
                    <a:pt x="20" y="130"/>
                  </a:lnTo>
                  <a:lnTo>
                    <a:pt x="18" y="130"/>
                  </a:lnTo>
                  <a:lnTo>
                    <a:pt x="10" y="132"/>
                  </a:lnTo>
                  <a:lnTo>
                    <a:pt x="2" y="138"/>
                  </a:lnTo>
                  <a:lnTo>
                    <a:pt x="0" y="142"/>
                  </a:lnTo>
                  <a:lnTo>
                    <a:pt x="0" y="152"/>
                  </a:lnTo>
                  <a:lnTo>
                    <a:pt x="4" y="158"/>
                  </a:lnTo>
                  <a:lnTo>
                    <a:pt x="22" y="152"/>
                  </a:lnTo>
                  <a:lnTo>
                    <a:pt x="30" y="154"/>
                  </a:lnTo>
                  <a:lnTo>
                    <a:pt x="40" y="158"/>
                  </a:lnTo>
                  <a:lnTo>
                    <a:pt x="42" y="158"/>
                  </a:lnTo>
                  <a:lnTo>
                    <a:pt x="42" y="160"/>
                  </a:lnTo>
                  <a:lnTo>
                    <a:pt x="42" y="186"/>
                  </a:lnTo>
                  <a:lnTo>
                    <a:pt x="46" y="188"/>
                  </a:lnTo>
                  <a:lnTo>
                    <a:pt x="64" y="188"/>
                  </a:lnTo>
                  <a:lnTo>
                    <a:pt x="74" y="184"/>
                  </a:lnTo>
                  <a:lnTo>
                    <a:pt x="76" y="184"/>
                  </a:lnTo>
                  <a:lnTo>
                    <a:pt x="86" y="180"/>
                  </a:lnTo>
                  <a:lnTo>
                    <a:pt x="94" y="176"/>
                  </a:lnTo>
                  <a:lnTo>
                    <a:pt x="98" y="176"/>
                  </a:lnTo>
                  <a:lnTo>
                    <a:pt x="100" y="178"/>
                  </a:lnTo>
                  <a:lnTo>
                    <a:pt x="104" y="188"/>
                  </a:lnTo>
                  <a:lnTo>
                    <a:pt x="106" y="216"/>
                  </a:lnTo>
                  <a:lnTo>
                    <a:pt x="106" y="218"/>
                  </a:lnTo>
                  <a:lnTo>
                    <a:pt x="92" y="232"/>
                  </a:lnTo>
                  <a:lnTo>
                    <a:pt x="92" y="234"/>
                  </a:lnTo>
                  <a:lnTo>
                    <a:pt x="74" y="242"/>
                  </a:lnTo>
                  <a:lnTo>
                    <a:pt x="70" y="248"/>
                  </a:lnTo>
                  <a:lnTo>
                    <a:pt x="72" y="252"/>
                  </a:lnTo>
                  <a:lnTo>
                    <a:pt x="106" y="256"/>
                  </a:lnTo>
                  <a:lnTo>
                    <a:pt x="108" y="258"/>
                  </a:lnTo>
                  <a:lnTo>
                    <a:pt x="122" y="266"/>
                  </a:lnTo>
                  <a:lnTo>
                    <a:pt x="152" y="264"/>
                  </a:lnTo>
                  <a:lnTo>
                    <a:pt x="152" y="268"/>
                  </a:lnTo>
                  <a:lnTo>
                    <a:pt x="154" y="284"/>
                  </a:lnTo>
                  <a:lnTo>
                    <a:pt x="154" y="286"/>
                  </a:lnTo>
                  <a:lnTo>
                    <a:pt x="140" y="300"/>
                  </a:lnTo>
                  <a:lnTo>
                    <a:pt x="140" y="312"/>
                  </a:lnTo>
                  <a:lnTo>
                    <a:pt x="142" y="320"/>
                  </a:lnTo>
                  <a:lnTo>
                    <a:pt x="144" y="326"/>
                  </a:lnTo>
                  <a:lnTo>
                    <a:pt x="150" y="330"/>
                  </a:lnTo>
                  <a:lnTo>
                    <a:pt x="174" y="344"/>
                  </a:lnTo>
                  <a:lnTo>
                    <a:pt x="194" y="356"/>
                  </a:lnTo>
                  <a:lnTo>
                    <a:pt x="212" y="348"/>
                  </a:lnTo>
                  <a:lnTo>
                    <a:pt x="214" y="348"/>
                  </a:lnTo>
                  <a:lnTo>
                    <a:pt x="216" y="348"/>
                  </a:lnTo>
                  <a:lnTo>
                    <a:pt x="242" y="368"/>
                  </a:lnTo>
                  <a:lnTo>
                    <a:pt x="246" y="368"/>
                  </a:lnTo>
                  <a:lnTo>
                    <a:pt x="252" y="360"/>
                  </a:lnTo>
                  <a:lnTo>
                    <a:pt x="254" y="360"/>
                  </a:lnTo>
                  <a:lnTo>
                    <a:pt x="254" y="358"/>
                  </a:lnTo>
                  <a:lnTo>
                    <a:pt x="256" y="358"/>
                  </a:lnTo>
                  <a:lnTo>
                    <a:pt x="270" y="360"/>
                  </a:lnTo>
                  <a:lnTo>
                    <a:pt x="274" y="334"/>
                  </a:lnTo>
                  <a:lnTo>
                    <a:pt x="294" y="368"/>
                  </a:lnTo>
                  <a:lnTo>
                    <a:pt x="310" y="370"/>
                  </a:lnTo>
                  <a:lnTo>
                    <a:pt x="312" y="370"/>
                  </a:lnTo>
                  <a:lnTo>
                    <a:pt x="314" y="370"/>
                  </a:lnTo>
                  <a:lnTo>
                    <a:pt x="314" y="372"/>
                  </a:lnTo>
                  <a:lnTo>
                    <a:pt x="314" y="382"/>
                  </a:lnTo>
                  <a:lnTo>
                    <a:pt x="320" y="380"/>
                  </a:lnTo>
                  <a:lnTo>
                    <a:pt x="346" y="346"/>
                  </a:lnTo>
                  <a:lnTo>
                    <a:pt x="358" y="362"/>
                  </a:lnTo>
                  <a:lnTo>
                    <a:pt x="358" y="356"/>
                  </a:lnTo>
                  <a:lnTo>
                    <a:pt x="366" y="340"/>
                  </a:lnTo>
                  <a:lnTo>
                    <a:pt x="372" y="328"/>
                  </a:lnTo>
                  <a:lnTo>
                    <a:pt x="392" y="328"/>
                  </a:lnTo>
                  <a:lnTo>
                    <a:pt x="396" y="304"/>
                  </a:lnTo>
                  <a:lnTo>
                    <a:pt x="398" y="304"/>
                  </a:lnTo>
                  <a:lnTo>
                    <a:pt x="400" y="306"/>
                  </a:lnTo>
                  <a:lnTo>
                    <a:pt x="414" y="308"/>
                  </a:lnTo>
                  <a:lnTo>
                    <a:pt x="416" y="300"/>
                  </a:lnTo>
                  <a:lnTo>
                    <a:pt x="410" y="288"/>
                  </a:lnTo>
                  <a:lnTo>
                    <a:pt x="410" y="286"/>
                  </a:lnTo>
                  <a:lnTo>
                    <a:pt x="414" y="276"/>
                  </a:lnTo>
                  <a:lnTo>
                    <a:pt x="414" y="274"/>
                  </a:lnTo>
                  <a:lnTo>
                    <a:pt x="416" y="274"/>
                  </a:lnTo>
                  <a:lnTo>
                    <a:pt x="458" y="252"/>
                  </a:lnTo>
                  <a:lnTo>
                    <a:pt x="456" y="230"/>
                  </a:lnTo>
                  <a:lnTo>
                    <a:pt x="456" y="228"/>
                  </a:lnTo>
                  <a:lnTo>
                    <a:pt x="464" y="212"/>
                  </a:lnTo>
                  <a:lnTo>
                    <a:pt x="466" y="210"/>
                  </a:lnTo>
                  <a:lnTo>
                    <a:pt x="478" y="180"/>
                  </a:lnTo>
                  <a:lnTo>
                    <a:pt x="490" y="168"/>
                  </a:lnTo>
                  <a:lnTo>
                    <a:pt x="496" y="156"/>
                  </a:lnTo>
                  <a:lnTo>
                    <a:pt x="502" y="146"/>
                  </a:lnTo>
                  <a:lnTo>
                    <a:pt x="496" y="134"/>
                  </a:lnTo>
                  <a:lnTo>
                    <a:pt x="496" y="132"/>
                  </a:lnTo>
                  <a:lnTo>
                    <a:pt x="496" y="120"/>
                  </a:lnTo>
                  <a:lnTo>
                    <a:pt x="490" y="120"/>
                  </a:lnTo>
                  <a:lnTo>
                    <a:pt x="478" y="126"/>
                  </a:lnTo>
                  <a:lnTo>
                    <a:pt x="472" y="128"/>
                  </a:lnTo>
                  <a:lnTo>
                    <a:pt x="468" y="128"/>
                  </a:lnTo>
                  <a:lnTo>
                    <a:pt x="460" y="126"/>
                  </a:lnTo>
                  <a:lnTo>
                    <a:pt x="454" y="122"/>
                  </a:lnTo>
                  <a:lnTo>
                    <a:pt x="452" y="118"/>
                  </a:lnTo>
                  <a:lnTo>
                    <a:pt x="450" y="114"/>
                  </a:lnTo>
                  <a:lnTo>
                    <a:pt x="452" y="98"/>
                  </a:lnTo>
                  <a:lnTo>
                    <a:pt x="446" y="98"/>
                  </a:lnTo>
                  <a:lnTo>
                    <a:pt x="442" y="102"/>
                  </a:lnTo>
                  <a:lnTo>
                    <a:pt x="432" y="112"/>
                  </a:lnTo>
                  <a:lnTo>
                    <a:pt x="428" y="114"/>
                  </a:lnTo>
                  <a:lnTo>
                    <a:pt x="424" y="114"/>
                  </a:lnTo>
                  <a:lnTo>
                    <a:pt x="422" y="108"/>
                  </a:lnTo>
                  <a:lnTo>
                    <a:pt x="422" y="100"/>
                  </a:lnTo>
                  <a:lnTo>
                    <a:pt x="422" y="92"/>
                  </a:lnTo>
                  <a:lnTo>
                    <a:pt x="424" y="88"/>
                  </a:lnTo>
                  <a:lnTo>
                    <a:pt x="426" y="86"/>
                  </a:lnTo>
                  <a:lnTo>
                    <a:pt x="428" y="86"/>
                  </a:lnTo>
                  <a:lnTo>
                    <a:pt x="444" y="58"/>
                  </a:lnTo>
                  <a:lnTo>
                    <a:pt x="448" y="48"/>
                  </a:lnTo>
                  <a:lnTo>
                    <a:pt x="450" y="36"/>
                  </a:lnTo>
                  <a:lnTo>
                    <a:pt x="442" y="28"/>
                  </a:lnTo>
                  <a:lnTo>
                    <a:pt x="440" y="22"/>
                  </a:lnTo>
                  <a:lnTo>
                    <a:pt x="440" y="12"/>
                  </a:lnTo>
                  <a:lnTo>
                    <a:pt x="440" y="8"/>
                  </a:lnTo>
                  <a:lnTo>
                    <a:pt x="438" y="4"/>
                  </a:lnTo>
                  <a:lnTo>
                    <a:pt x="434" y="0"/>
                  </a:lnTo>
                  <a:lnTo>
                    <a:pt x="432" y="2"/>
                  </a:lnTo>
                  <a:lnTo>
                    <a:pt x="430" y="6"/>
                  </a:lnTo>
                  <a:lnTo>
                    <a:pt x="426" y="8"/>
                  </a:lnTo>
                  <a:lnTo>
                    <a:pt x="422" y="10"/>
                  </a:lnTo>
                  <a:lnTo>
                    <a:pt x="416" y="8"/>
                  </a:lnTo>
                  <a:lnTo>
                    <a:pt x="410" y="8"/>
                  </a:lnTo>
                  <a:lnTo>
                    <a:pt x="402" y="8"/>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0" name="Google Shape;340;p24"/>
            <p:cNvSpPr/>
            <p:nvPr/>
          </p:nvSpPr>
          <p:spPr>
            <a:xfrm>
              <a:off x="3276165" y="2982563"/>
              <a:ext cx="508432" cy="515593"/>
            </a:xfrm>
            <a:custGeom>
              <a:avLst/>
              <a:gdLst/>
              <a:ahLst/>
              <a:cxnLst/>
              <a:rect l="l" t="t" r="r" b="b"/>
              <a:pathLst>
                <a:path w="284" h="288" extrusionOk="0">
                  <a:moveTo>
                    <a:pt x="284" y="58"/>
                  </a:moveTo>
                  <a:lnTo>
                    <a:pt x="278" y="44"/>
                  </a:lnTo>
                  <a:lnTo>
                    <a:pt x="268" y="32"/>
                  </a:lnTo>
                  <a:lnTo>
                    <a:pt x="260" y="30"/>
                  </a:lnTo>
                  <a:lnTo>
                    <a:pt x="258" y="30"/>
                  </a:lnTo>
                  <a:lnTo>
                    <a:pt x="258" y="28"/>
                  </a:lnTo>
                  <a:lnTo>
                    <a:pt x="250" y="24"/>
                  </a:lnTo>
                  <a:lnTo>
                    <a:pt x="248" y="24"/>
                  </a:lnTo>
                  <a:lnTo>
                    <a:pt x="244" y="26"/>
                  </a:lnTo>
                  <a:lnTo>
                    <a:pt x="234" y="28"/>
                  </a:lnTo>
                  <a:lnTo>
                    <a:pt x="232" y="26"/>
                  </a:lnTo>
                  <a:lnTo>
                    <a:pt x="222" y="22"/>
                  </a:lnTo>
                  <a:lnTo>
                    <a:pt x="220" y="22"/>
                  </a:lnTo>
                  <a:lnTo>
                    <a:pt x="220" y="20"/>
                  </a:lnTo>
                  <a:lnTo>
                    <a:pt x="212" y="12"/>
                  </a:lnTo>
                  <a:lnTo>
                    <a:pt x="204" y="4"/>
                  </a:lnTo>
                  <a:lnTo>
                    <a:pt x="196" y="0"/>
                  </a:lnTo>
                  <a:lnTo>
                    <a:pt x="188" y="8"/>
                  </a:lnTo>
                  <a:lnTo>
                    <a:pt x="176" y="16"/>
                  </a:lnTo>
                  <a:lnTo>
                    <a:pt x="172" y="40"/>
                  </a:lnTo>
                  <a:lnTo>
                    <a:pt x="162" y="58"/>
                  </a:lnTo>
                  <a:lnTo>
                    <a:pt x="162" y="60"/>
                  </a:lnTo>
                  <a:lnTo>
                    <a:pt x="154" y="68"/>
                  </a:lnTo>
                  <a:lnTo>
                    <a:pt x="144" y="86"/>
                  </a:lnTo>
                  <a:lnTo>
                    <a:pt x="144" y="88"/>
                  </a:lnTo>
                  <a:lnTo>
                    <a:pt x="124" y="104"/>
                  </a:lnTo>
                  <a:lnTo>
                    <a:pt x="116" y="118"/>
                  </a:lnTo>
                  <a:lnTo>
                    <a:pt x="114" y="120"/>
                  </a:lnTo>
                  <a:lnTo>
                    <a:pt x="110" y="124"/>
                  </a:lnTo>
                  <a:lnTo>
                    <a:pt x="96" y="132"/>
                  </a:lnTo>
                  <a:lnTo>
                    <a:pt x="88" y="144"/>
                  </a:lnTo>
                  <a:lnTo>
                    <a:pt x="74" y="164"/>
                  </a:lnTo>
                  <a:lnTo>
                    <a:pt x="72" y="164"/>
                  </a:lnTo>
                  <a:lnTo>
                    <a:pt x="8" y="160"/>
                  </a:lnTo>
                  <a:lnTo>
                    <a:pt x="0" y="168"/>
                  </a:lnTo>
                  <a:lnTo>
                    <a:pt x="0" y="180"/>
                  </a:lnTo>
                  <a:lnTo>
                    <a:pt x="6" y="208"/>
                  </a:lnTo>
                  <a:lnTo>
                    <a:pt x="20" y="226"/>
                  </a:lnTo>
                  <a:lnTo>
                    <a:pt x="32" y="232"/>
                  </a:lnTo>
                  <a:lnTo>
                    <a:pt x="32" y="234"/>
                  </a:lnTo>
                  <a:lnTo>
                    <a:pt x="40" y="244"/>
                  </a:lnTo>
                  <a:lnTo>
                    <a:pt x="42" y="252"/>
                  </a:lnTo>
                  <a:lnTo>
                    <a:pt x="42" y="262"/>
                  </a:lnTo>
                  <a:lnTo>
                    <a:pt x="38" y="266"/>
                  </a:lnTo>
                  <a:lnTo>
                    <a:pt x="40" y="268"/>
                  </a:lnTo>
                  <a:lnTo>
                    <a:pt x="44" y="268"/>
                  </a:lnTo>
                  <a:lnTo>
                    <a:pt x="48" y="258"/>
                  </a:lnTo>
                  <a:lnTo>
                    <a:pt x="50" y="258"/>
                  </a:lnTo>
                  <a:lnTo>
                    <a:pt x="62" y="262"/>
                  </a:lnTo>
                  <a:lnTo>
                    <a:pt x="64" y="266"/>
                  </a:lnTo>
                  <a:lnTo>
                    <a:pt x="70" y="266"/>
                  </a:lnTo>
                  <a:lnTo>
                    <a:pt x="68" y="260"/>
                  </a:lnTo>
                  <a:lnTo>
                    <a:pt x="76" y="246"/>
                  </a:lnTo>
                  <a:lnTo>
                    <a:pt x="78" y="244"/>
                  </a:lnTo>
                  <a:lnTo>
                    <a:pt x="80" y="242"/>
                  </a:lnTo>
                  <a:lnTo>
                    <a:pt x="88" y="242"/>
                  </a:lnTo>
                  <a:lnTo>
                    <a:pt x="102" y="242"/>
                  </a:lnTo>
                  <a:lnTo>
                    <a:pt x="110" y="232"/>
                  </a:lnTo>
                  <a:lnTo>
                    <a:pt x="110" y="222"/>
                  </a:lnTo>
                  <a:lnTo>
                    <a:pt x="112" y="212"/>
                  </a:lnTo>
                  <a:lnTo>
                    <a:pt x="114" y="210"/>
                  </a:lnTo>
                  <a:lnTo>
                    <a:pt x="120" y="206"/>
                  </a:lnTo>
                  <a:lnTo>
                    <a:pt x="122" y="206"/>
                  </a:lnTo>
                  <a:lnTo>
                    <a:pt x="134" y="208"/>
                  </a:lnTo>
                  <a:lnTo>
                    <a:pt x="134" y="210"/>
                  </a:lnTo>
                  <a:lnTo>
                    <a:pt x="136" y="220"/>
                  </a:lnTo>
                  <a:lnTo>
                    <a:pt x="136" y="224"/>
                  </a:lnTo>
                  <a:lnTo>
                    <a:pt x="138" y="232"/>
                  </a:lnTo>
                  <a:lnTo>
                    <a:pt x="140" y="232"/>
                  </a:lnTo>
                  <a:lnTo>
                    <a:pt x="144" y="226"/>
                  </a:lnTo>
                  <a:lnTo>
                    <a:pt x="152" y="216"/>
                  </a:lnTo>
                  <a:lnTo>
                    <a:pt x="160" y="212"/>
                  </a:lnTo>
                  <a:lnTo>
                    <a:pt x="162" y="212"/>
                  </a:lnTo>
                  <a:lnTo>
                    <a:pt x="162" y="210"/>
                  </a:lnTo>
                  <a:lnTo>
                    <a:pt x="172" y="214"/>
                  </a:lnTo>
                  <a:lnTo>
                    <a:pt x="174" y="214"/>
                  </a:lnTo>
                  <a:lnTo>
                    <a:pt x="176" y="214"/>
                  </a:lnTo>
                  <a:lnTo>
                    <a:pt x="180" y="226"/>
                  </a:lnTo>
                  <a:lnTo>
                    <a:pt x="180" y="236"/>
                  </a:lnTo>
                  <a:lnTo>
                    <a:pt x="188" y="252"/>
                  </a:lnTo>
                  <a:lnTo>
                    <a:pt x="188" y="254"/>
                  </a:lnTo>
                  <a:lnTo>
                    <a:pt x="188" y="264"/>
                  </a:lnTo>
                  <a:lnTo>
                    <a:pt x="192" y="270"/>
                  </a:lnTo>
                  <a:lnTo>
                    <a:pt x="194" y="270"/>
                  </a:lnTo>
                  <a:lnTo>
                    <a:pt x="196" y="266"/>
                  </a:lnTo>
                  <a:lnTo>
                    <a:pt x="198" y="264"/>
                  </a:lnTo>
                  <a:lnTo>
                    <a:pt x="208" y="270"/>
                  </a:lnTo>
                  <a:lnTo>
                    <a:pt x="208" y="272"/>
                  </a:lnTo>
                  <a:lnTo>
                    <a:pt x="212" y="286"/>
                  </a:lnTo>
                  <a:lnTo>
                    <a:pt x="216" y="288"/>
                  </a:lnTo>
                  <a:lnTo>
                    <a:pt x="216" y="286"/>
                  </a:lnTo>
                  <a:lnTo>
                    <a:pt x="220" y="276"/>
                  </a:lnTo>
                  <a:lnTo>
                    <a:pt x="222" y="274"/>
                  </a:lnTo>
                  <a:lnTo>
                    <a:pt x="224" y="274"/>
                  </a:lnTo>
                  <a:lnTo>
                    <a:pt x="228" y="270"/>
                  </a:lnTo>
                  <a:lnTo>
                    <a:pt x="230" y="270"/>
                  </a:lnTo>
                  <a:lnTo>
                    <a:pt x="236" y="270"/>
                  </a:lnTo>
                  <a:lnTo>
                    <a:pt x="236" y="266"/>
                  </a:lnTo>
                  <a:lnTo>
                    <a:pt x="236" y="264"/>
                  </a:lnTo>
                  <a:lnTo>
                    <a:pt x="232" y="226"/>
                  </a:lnTo>
                  <a:lnTo>
                    <a:pt x="216" y="202"/>
                  </a:lnTo>
                  <a:lnTo>
                    <a:pt x="188" y="168"/>
                  </a:lnTo>
                  <a:lnTo>
                    <a:pt x="186" y="168"/>
                  </a:lnTo>
                  <a:lnTo>
                    <a:pt x="184" y="146"/>
                  </a:lnTo>
                  <a:lnTo>
                    <a:pt x="176" y="128"/>
                  </a:lnTo>
                  <a:lnTo>
                    <a:pt x="174" y="128"/>
                  </a:lnTo>
                  <a:lnTo>
                    <a:pt x="176" y="126"/>
                  </a:lnTo>
                  <a:lnTo>
                    <a:pt x="180" y="104"/>
                  </a:lnTo>
                  <a:lnTo>
                    <a:pt x="182" y="104"/>
                  </a:lnTo>
                  <a:lnTo>
                    <a:pt x="184" y="104"/>
                  </a:lnTo>
                  <a:lnTo>
                    <a:pt x="234" y="102"/>
                  </a:lnTo>
                  <a:lnTo>
                    <a:pt x="260" y="88"/>
                  </a:lnTo>
                  <a:lnTo>
                    <a:pt x="262" y="86"/>
                  </a:lnTo>
                  <a:lnTo>
                    <a:pt x="274" y="82"/>
                  </a:lnTo>
                  <a:lnTo>
                    <a:pt x="278" y="78"/>
                  </a:lnTo>
                  <a:lnTo>
                    <a:pt x="280" y="76"/>
                  </a:lnTo>
                  <a:lnTo>
                    <a:pt x="282" y="68"/>
                  </a:lnTo>
                  <a:lnTo>
                    <a:pt x="284" y="58"/>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1" name="Google Shape;341;p24"/>
            <p:cNvSpPr/>
            <p:nvPr/>
          </p:nvSpPr>
          <p:spPr>
            <a:xfrm>
              <a:off x="3276165" y="1980021"/>
              <a:ext cx="580042" cy="1034767"/>
            </a:xfrm>
            <a:custGeom>
              <a:avLst/>
              <a:gdLst/>
              <a:ahLst/>
              <a:cxnLst/>
              <a:rect l="l" t="t" r="r" b="b"/>
              <a:pathLst>
                <a:path w="324" h="578" extrusionOk="0">
                  <a:moveTo>
                    <a:pt x="108" y="132"/>
                  </a:moveTo>
                  <a:lnTo>
                    <a:pt x="104" y="130"/>
                  </a:lnTo>
                  <a:lnTo>
                    <a:pt x="96" y="180"/>
                  </a:lnTo>
                  <a:lnTo>
                    <a:pt x="108" y="196"/>
                  </a:lnTo>
                  <a:lnTo>
                    <a:pt x="122" y="200"/>
                  </a:lnTo>
                  <a:lnTo>
                    <a:pt x="124" y="202"/>
                  </a:lnTo>
                  <a:lnTo>
                    <a:pt x="140" y="216"/>
                  </a:lnTo>
                  <a:lnTo>
                    <a:pt x="164" y="220"/>
                  </a:lnTo>
                  <a:lnTo>
                    <a:pt x="176" y="228"/>
                  </a:lnTo>
                  <a:lnTo>
                    <a:pt x="176" y="230"/>
                  </a:lnTo>
                  <a:lnTo>
                    <a:pt x="186" y="244"/>
                  </a:lnTo>
                  <a:lnTo>
                    <a:pt x="188" y="244"/>
                  </a:lnTo>
                  <a:lnTo>
                    <a:pt x="186" y="246"/>
                  </a:lnTo>
                  <a:lnTo>
                    <a:pt x="178" y="260"/>
                  </a:lnTo>
                  <a:lnTo>
                    <a:pt x="178" y="264"/>
                  </a:lnTo>
                  <a:lnTo>
                    <a:pt x="176" y="272"/>
                  </a:lnTo>
                  <a:lnTo>
                    <a:pt x="178" y="272"/>
                  </a:lnTo>
                  <a:lnTo>
                    <a:pt x="178" y="286"/>
                  </a:lnTo>
                  <a:lnTo>
                    <a:pt x="176" y="288"/>
                  </a:lnTo>
                  <a:lnTo>
                    <a:pt x="170" y="312"/>
                  </a:lnTo>
                  <a:lnTo>
                    <a:pt x="168" y="316"/>
                  </a:lnTo>
                  <a:lnTo>
                    <a:pt x="164" y="314"/>
                  </a:lnTo>
                  <a:lnTo>
                    <a:pt x="154" y="312"/>
                  </a:lnTo>
                  <a:lnTo>
                    <a:pt x="140" y="312"/>
                  </a:lnTo>
                  <a:lnTo>
                    <a:pt x="128" y="316"/>
                  </a:lnTo>
                  <a:lnTo>
                    <a:pt x="116" y="328"/>
                  </a:lnTo>
                  <a:lnTo>
                    <a:pt x="112" y="332"/>
                  </a:lnTo>
                  <a:lnTo>
                    <a:pt x="130" y="340"/>
                  </a:lnTo>
                  <a:lnTo>
                    <a:pt x="128" y="344"/>
                  </a:lnTo>
                  <a:lnTo>
                    <a:pt x="124" y="350"/>
                  </a:lnTo>
                  <a:lnTo>
                    <a:pt x="116" y="354"/>
                  </a:lnTo>
                  <a:lnTo>
                    <a:pt x="106" y="354"/>
                  </a:lnTo>
                  <a:lnTo>
                    <a:pt x="88" y="348"/>
                  </a:lnTo>
                  <a:lnTo>
                    <a:pt x="70" y="338"/>
                  </a:lnTo>
                  <a:lnTo>
                    <a:pt x="64" y="338"/>
                  </a:lnTo>
                  <a:lnTo>
                    <a:pt x="44" y="366"/>
                  </a:lnTo>
                  <a:lnTo>
                    <a:pt x="40" y="376"/>
                  </a:lnTo>
                  <a:lnTo>
                    <a:pt x="40" y="392"/>
                  </a:lnTo>
                  <a:lnTo>
                    <a:pt x="48" y="406"/>
                  </a:lnTo>
                  <a:lnTo>
                    <a:pt x="48" y="408"/>
                  </a:lnTo>
                  <a:lnTo>
                    <a:pt x="52" y="420"/>
                  </a:lnTo>
                  <a:lnTo>
                    <a:pt x="52" y="422"/>
                  </a:lnTo>
                  <a:lnTo>
                    <a:pt x="52" y="440"/>
                  </a:lnTo>
                  <a:lnTo>
                    <a:pt x="52" y="442"/>
                  </a:lnTo>
                  <a:lnTo>
                    <a:pt x="54" y="444"/>
                  </a:lnTo>
                  <a:lnTo>
                    <a:pt x="40" y="446"/>
                  </a:lnTo>
                  <a:lnTo>
                    <a:pt x="16" y="446"/>
                  </a:lnTo>
                  <a:lnTo>
                    <a:pt x="6" y="454"/>
                  </a:lnTo>
                  <a:lnTo>
                    <a:pt x="0" y="462"/>
                  </a:lnTo>
                  <a:lnTo>
                    <a:pt x="2" y="462"/>
                  </a:lnTo>
                  <a:lnTo>
                    <a:pt x="6" y="486"/>
                  </a:lnTo>
                  <a:lnTo>
                    <a:pt x="8" y="486"/>
                  </a:lnTo>
                  <a:lnTo>
                    <a:pt x="8" y="496"/>
                  </a:lnTo>
                  <a:lnTo>
                    <a:pt x="12" y="508"/>
                  </a:lnTo>
                  <a:lnTo>
                    <a:pt x="30" y="518"/>
                  </a:lnTo>
                  <a:lnTo>
                    <a:pt x="54" y="512"/>
                  </a:lnTo>
                  <a:lnTo>
                    <a:pt x="66" y="504"/>
                  </a:lnTo>
                  <a:lnTo>
                    <a:pt x="68" y="504"/>
                  </a:lnTo>
                  <a:lnTo>
                    <a:pt x="80" y="504"/>
                  </a:lnTo>
                  <a:lnTo>
                    <a:pt x="86" y="520"/>
                  </a:lnTo>
                  <a:lnTo>
                    <a:pt x="92" y="526"/>
                  </a:lnTo>
                  <a:lnTo>
                    <a:pt x="94" y="532"/>
                  </a:lnTo>
                  <a:lnTo>
                    <a:pt x="100" y="532"/>
                  </a:lnTo>
                  <a:lnTo>
                    <a:pt x="102" y="532"/>
                  </a:lnTo>
                  <a:lnTo>
                    <a:pt x="104" y="532"/>
                  </a:lnTo>
                  <a:lnTo>
                    <a:pt x="104" y="530"/>
                  </a:lnTo>
                  <a:lnTo>
                    <a:pt x="116" y="520"/>
                  </a:lnTo>
                  <a:lnTo>
                    <a:pt x="126" y="540"/>
                  </a:lnTo>
                  <a:lnTo>
                    <a:pt x="136" y="546"/>
                  </a:lnTo>
                  <a:lnTo>
                    <a:pt x="152" y="546"/>
                  </a:lnTo>
                  <a:lnTo>
                    <a:pt x="164" y="544"/>
                  </a:lnTo>
                  <a:lnTo>
                    <a:pt x="168" y="544"/>
                  </a:lnTo>
                  <a:lnTo>
                    <a:pt x="196" y="548"/>
                  </a:lnTo>
                  <a:lnTo>
                    <a:pt x="196" y="550"/>
                  </a:lnTo>
                  <a:lnTo>
                    <a:pt x="208" y="556"/>
                  </a:lnTo>
                  <a:lnTo>
                    <a:pt x="208" y="558"/>
                  </a:lnTo>
                  <a:lnTo>
                    <a:pt x="220" y="566"/>
                  </a:lnTo>
                  <a:lnTo>
                    <a:pt x="226" y="574"/>
                  </a:lnTo>
                  <a:lnTo>
                    <a:pt x="234" y="578"/>
                  </a:lnTo>
                  <a:lnTo>
                    <a:pt x="248" y="576"/>
                  </a:lnTo>
                  <a:lnTo>
                    <a:pt x="248" y="560"/>
                  </a:lnTo>
                  <a:lnTo>
                    <a:pt x="240" y="548"/>
                  </a:lnTo>
                  <a:lnTo>
                    <a:pt x="236" y="526"/>
                  </a:lnTo>
                  <a:lnTo>
                    <a:pt x="246" y="516"/>
                  </a:lnTo>
                  <a:lnTo>
                    <a:pt x="248" y="514"/>
                  </a:lnTo>
                  <a:lnTo>
                    <a:pt x="258" y="512"/>
                  </a:lnTo>
                  <a:lnTo>
                    <a:pt x="268" y="512"/>
                  </a:lnTo>
                  <a:lnTo>
                    <a:pt x="272" y="508"/>
                  </a:lnTo>
                  <a:lnTo>
                    <a:pt x="264" y="500"/>
                  </a:lnTo>
                  <a:lnTo>
                    <a:pt x="242" y="484"/>
                  </a:lnTo>
                  <a:lnTo>
                    <a:pt x="236" y="476"/>
                  </a:lnTo>
                  <a:lnTo>
                    <a:pt x="234" y="474"/>
                  </a:lnTo>
                  <a:lnTo>
                    <a:pt x="236" y="472"/>
                  </a:lnTo>
                  <a:lnTo>
                    <a:pt x="242" y="460"/>
                  </a:lnTo>
                  <a:lnTo>
                    <a:pt x="244" y="462"/>
                  </a:lnTo>
                  <a:lnTo>
                    <a:pt x="260" y="466"/>
                  </a:lnTo>
                  <a:lnTo>
                    <a:pt x="302" y="464"/>
                  </a:lnTo>
                  <a:lnTo>
                    <a:pt x="302" y="466"/>
                  </a:lnTo>
                  <a:lnTo>
                    <a:pt x="304" y="466"/>
                  </a:lnTo>
                  <a:lnTo>
                    <a:pt x="316" y="470"/>
                  </a:lnTo>
                  <a:lnTo>
                    <a:pt x="324" y="462"/>
                  </a:lnTo>
                  <a:lnTo>
                    <a:pt x="320" y="438"/>
                  </a:lnTo>
                  <a:lnTo>
                    <a:pt x="304" y="428"/>
                  </a:lnTo>
                  <a:lnTo>
                    <a:pt x="300" y="424"/>
                  </a:lnTo>
                  <a:lnTo>
                    <a:pt x="296" y="420"/>
                  </a:lnTo>
                  <a:lnTo>
                    <a:pt x="292" y="410"/>
                  </a:lnTo>
                  <a:lnTo>
                    <a:pt x="290" y="394"/>
                  </a:lnTo>
                  <a:lnTo>
                    <a:pt x="290" y="374"/>
                  </a:lnTo>
                  <a:lnTo>
                    <a:pt x="276" y="368"/>
                  </a:lnTo>
                  <a:lnTo>
                    <a:pt x="274" y="368"/>
                  </a:lnTo>
                  <a:lnTo>
                    <a:pt x="274" y="366"/>
                  </a:lnTo>
                  <a:lnTo>
                    <a:pt x="274" y="364"/>
                  </a:lnTo>
                  <a:lnTo>
                    <a:pt x="272" y="344"/>
                  </a:lnTo>
                  <a:lnTo>
                    <a:pt x="288" y="262"/>
                  </a:lnTo>
                  <a:lnTo>
                    <a:pt x="280" y="232"/>
                  </a:lnTo>
                  <a:lnTo>
                    <a:pt x="278" y="214"/>
                  </a:lnTo>
                  <a:lnTo>
                    <a:pt x="276" y="190"/>
                  </a:lnTo>
                  <a:lnTo>
                    <a:pt x="278" y="164"/>
                  </a:lnTo>
                  <a:lnTo>
                    <a:pt x="278" y="162"/>
                  </a:lnTo>
                  <a:lnTo>
                    <a:pt x="280" y="160"/>
                  </a:lnTo>
                  <a:lnTo>
                    <a:pt x="296" y="148"/>
                  </a:lnTo>
                  <a:lnTo>
                    <a:pt x="296" y="136"/>
                  </a:lnTo>
                  <a:lnTo>
                    <a:pt x="294" y="130"/>
                  </a:lnTo>
                  <a:lnTo>
                    <a:pt x="290" y="122"/>
                  </a:lnTo>
                  <a:lnTo>
                    <a:pt x="280" y="110"/>
                  </a:lnTo>
                  <a:lnTo>
                    <a:pt x="278" y="110"/>
                  </a:lnTo>
                  <a:lnTo>
                    <a:pt x="278" y="108"/>
                  </a:lnTo>
                  <a:lnTo>
                    <a:pt x="276" y="88"/>
                  </a:lnTo>
                  <a:lnTo>
                    <a:pt x="276" y="86"/>
                  </a:lnTo>
                  <a:lnTo>
                    <a:pt x="298" y="60"/>
                  </a:lnTo>
                  <a:lnTo>
                    <a:pt x="298" y="48"/>
                  </a:lnTo>
                  <a:lnTo>
                    <a:pt x="292" y="36"/>
                  </a:lnTo>
                  <a:lnTo>
                    <a:pt x="290" y="34"/>
                  </a:lnTo>
                  <a:lnTo>
                    <a:pt x="300" y="20"/>
                  </a:lnTo>
                  <a:lnTo>
                    <a:pt x="302" y="20"/>
                  </a:lnTo>
                  <a:lnTo>
                    <a:pt x="312" y="12"/>
                  </a:lnTo>
                  <a:lnTo>
                    <a:pt x="312" y="0"/>
                  </a:lnTo>
                  <a:lnTo>
                    <a:pt x="306" y="0"/>
                  </a:lnTo>
                  <a:lnTo>
                    <a:pt x="296" y="0"/>
                  </a:lnTo>
                  <a:lnTo>
                    <a:pt x="292" y="18"/>
                  </a:lnTo>
                  <a:lnTo>
                    <a:pt x="290" y="18"/>
                  </a:lnTo>
                  <a:lnTo>
                    <a:pt x="268" y="10"/>
                  </a:lnTo>
                  <a:lnTo>
                    <a:pt x="256" y="8"/>
                  </a:lnTo>
                  <a:lnTo>
                    <a:pt x="260" y="28"/>
                  </a:lnTo>
                  <a:lnTo>
                    <a:pt x="244" y="32"/>
                  </a:lnTo>
                  <a:lnTo>
                    <a:pt x="218" y="46"/>
                  </a:lnTo>
                  <a:lnTo>
                    <a:pt x="210" y="56"/>
                  </a:lnTo>
                  <a:lnTo>
                    <a:pt x="210" y="58"/>
                  </a:lnTo>
                  <a:lnTo>
                    <a:pt x="208" y="58"/>
                  </a:lnTo>
                  <a:lnTo>
                    <a:pt x="196" y="70"/>
                  </a:lnTo>
                  <a:lnTo>
                    <a:pt x="192" y="88"/>
                  </a:lnTo>
                  <a:lnTo>
                    <a:pt x="192" y="90"/>
                  </a:lnTo>
                  <a:lnTo>
                    <a:pt x="186" y="118"/>
                  </a:lnTo>
                  <a:lnTo>
                    <a:pt x="184" y="130"/>
                  </a:lnTo>
                  <a:lnTo>
                    <a:pt x="184" y="132"/>
                  </a:lnTo>
                  <a:lnTo>
                    <a:pt x="182" y="132"/>
                  </a:lnTo>
                  <a:lnTo>
                    <a:pt x="174" y="144"/>
                  </a:lnTo>
                  <a:lnTo>
                    <a:pt x="172" y="144"/>
                  </a:lnTo>
                  <a:lnTo>
                    <a:pt x="172" y="146"/>
                  </a:lnTo>
                  <a:lnTo>
                    <a:pt x="152" y="148"/>
                  </a:lnTo>
                  <a:lnTo>
                    <a:pt x="122" y="138"/>
                  </a:lnTo>
                  <a:lnTo>
                    <a:pt x="108" y="132"/>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2" name="Google Shape;342;p24"/>
            <p:cNvSpPr/>
            <p:nvPr/>
          </p:nvSpPr>
          <p:spPr>
            <a:xfrm>
              <a:off x="3777436" y="1786673"/>
              <a:ext cx="386695" cy="848580"/>
            </a:xfrm>
            <a:custGeom>
              <a:avLst/>
              <a:gdLst/>
              <a:ahLst/>
              <a:cxnLst/>
              <a:rect l="l" t="t" r="r" b="b"/>
              <a:pathLst>
                <a:path w="216" h="474" extrusionOk="0">
                  <a:moveTo>
                    <a:pt x="202" y="24"/>
                  </a:moveTo>
                  <a:lnTo>
                    <a:pt x="204" y="20"/>
                  </a:lnTo>
                  <a:lnTo>
                    <a:pt x="200" y="8"/>
                  </a:lnTo>
                  <a:lnTo>
                    <a:pt x="194" y="0"/>
                  </a:lnTo>
                  <a:lnTo>
                    <a:pt x="188" y="12"/>
                  </a:lnTo>
                  <a:lnTo>
                    <a:pt x="176" y="24"/>
                  </a:lnTo>
                  <a:lnTo>
                    <a:pt x="174" y="24"/>
                  </a:lnTo>
                  <a:lnTo>
                    <a:pt x="156" y="30"/>
                  </a:lnTo>
                  <a:lnTo>
                    <a:pt x="154" y="30"/>
                  </a:lnTo>
                  <a:lnTo>
                    <a:pt x="136" y="28"/>
                  </a:lnTo>
                  <a:lnTo>
                    <a:pt x="124" y="30"/>
                  </a:lnTo>
                  <a:lnTo>
                    <a:pt x="122" y="40"/>
                  </a:lnTo>
                  <a:lnTo>
                    <a:pt x="112" y="46"/>
                  </a:lnTo>
                  <a:lnTo>
                    <a:pt x="112" y="48"/>
                  </a:lnTo>
                  <a:lnTo>
                    <a:pt x="110" y="48"/>
                  </a:lnTo>
                  <a:lnTo>
                    <a:pt x="94" y="46"/>
                  </a:lnTo>
                  <a:lnTo>
                    <a:pt x="92" y="48"/>
                  </a:lnTo>
                  <a:lnTo>
                    <a:pt x="92" y="64"/>
                  </a:lnTo>
                  <a:lnTo>
                    <a:pt x="84" y="76"/>
                  </a:lnTo>
                  <a:lnTo>
                    <a:pt x="82" y="76"/>
                  </a:lnTo>
                  <a:lnTo>
                    <a:pt x="68" y="92"/>
                  </a:lnTo>
                  <a:lnTo>
                    <a:pt x="66" y="92"/>
                  </a:lnTo>
                  <a:lnTo>
                    <a:pt x="50" y="96"/>
                  </a:lnTo>
                  <a:lnTo>
                    <a:pt x="40" y="106"/>
                  </a:lnTo>
                  <a:lnTo>
                    <a:pt x="42" y="120"/>
                  </a:lnTo>
                  <a:lnTo>
                    <a:pt x="42" y="124"/>
                  </a:lnTo>
                  <a:lnTo>
                    <a:pt x="40" y="124"/>
                  </a:lnTo>
                  <a:lnTo>
                    <a:pt x="28" y="136"/>
                  </a:lnTo>
                  <a:lnTo>
                    <a:pt x="20" y="144"/>
                  </a:lnTo>
                  <a:lnTo>
                    <a:pt x="26" y="154"/>
                  </a:lnTo>
                  <a:lnTo>
                    <a:pt x="26" y="156"/>
                  </a:lnTo>
                  <a:lnTo>
                    <a:pt x="26" y="170"/>
                  </a:lnTo>
                  <a:lnTo>
                    <a:pt x="26" y="172"/>
                  </a:lnTo>
                  <a:lnTo>
                    <a:pt x="16" y="184"/>
                  </a:lnTo>
                  <a:lnTo>
                    <a:pt x="4" y="198"/>
                  </a:lnTo>
                  <a:lnTo>
                    <a:pt x="6" y="214"/>
                  </a:lnTo>
                  <a:lnTo>
                    <a:pt x="16" y="224"/>
                  </a:lnTo>
                  <a:lnTo>
                    <a:pt x="22" y="236"/>
                  </a:lnTo>
                  <a:lnTo>
                    <a:pt x="24" y="244"/>
                  </a:lnTo>
                  <a:lnTo>
                    <a:pt x="24" y="262"/>
                  </a:lnTo>
                  <a:lnTo>
                    <a:pt x="22" y="264"/>
                  </a:lnTo>
                  <a:lnTo>
                    <a:pt x="6" y="276"/>
                  </a:lnTo>
                  <a:lnTo>
                    <a:pt x="4" y="300"/>
                  </a:lnTo>
                  <a:lnTo>
                    <a:pt x="6" y="324"/>
                  </a:lnTo>
                  <a:lnTo>
                    <a:pt x="10" y="340"/>
                  </a:lnTo>
                  <a:lnTo>
                    <a:pt x="18" y="368"/>
                  </a:lnTo>
                  <a:lnTo>
                    <a:pt x="18" y="370"/>
                  </a:lnTo>
                  <a:lnTo>
                    <a:pt x="18" y="372"/>
                  </a:lnTo>
                  <a:lnTo>
                    <a:pt x="0" y="452"/>
                  </a:lnTo>
                  <a:lnTo>
                    <a:pt x="2" y="468"/>
                  </a:lnTo>
                  <a:lnTo>
                    <a:pt x="14" y="474"/>
                  </a:lnTo>
                  <a:lnTo>
                    <a:pt x="32" y="456"/>
                  </a:lnTo>
                  <a:lnTo>
                    <a:pt x="34" y="456"/>
                  </a:lnTo>
                  <a:lnTo>
                    <a:pt x="96" y="432"/>
                  </a:lnTo>
                  <a:lnTo>
                    <a:pt x="112" y="416"/>
                  </a:lnTo>
                  <a:lnTo>
                    <a:pt x="114" y="416"/>
                  </a:lnTo>
                  <a:lnTo>
                    <a:pt x="116" y="416"/>
                  </a:lnTo>
                  <a:lnTo>
                    <a:pt x="150" y="420"/>
                  </a:lnTo>
                  <a:lnTo>
                    <a:pt x="162" y="416"/>
                  </a:lnTo>
                  <a:lnTo>
                    <a:pt x="180" y="408"/>
                  </a:lnTo>
                  <a:lnTo>
                    <a:pt x="180" y="392"/>
                  </a:lnTo>
                  <a:lnTo>
                    <a:pt x="182" y="392"/>
                  </a:lnTo>
                  <a:lnTo>
                    <a:pt x="192" y="382"/>
                  </a:lnTo>
                  <a:lnTo>
                    <a:pt x="190" y="372"/>
                  </a:lnTo>
                  <a:lnTo>
                    <a:pt x="190" y="370"/>
                  </a:lnTo>
                  <a:lnTo>
                    <a:pt x="190" y="368"/>
                  </a:lnTo>
                  <a:lnTo>
                    <a:pt x="194" y="364"/>
                  </a:lnTo>
                  <a:lnTo>
                    <a:pt x="192" y="360"/>
                  </a:lnTo>
                  <a:lnTo>
                    <a:pt x="190" y="356"/>
                  </a:lnTo>
                  <a:lnTo>
                    <a:pt x="190" y="352"/>
                  </a:lnTo>
                  <a:lnTo>
                    <a:pt x="194" y="340"/>
                  </a:lnTo>
                  <a:lnTo>
                    <a:pt x="198" y="336"/>
                  </a:lnTo>
                  <a:lnTo>
                    <a:pt x="196" y="324"/>
                  </a:lnTo>
                  <a:lnTo>
                    <a:pt x="184" y="310"/>
                  </a:lnTo>
                  <a:lnTo>
                    <a:pt x="182" y="306"/>
                  </a:lnTo>
                  <a:lnTo>
                    <a:pt x="180" y="302"/>
                  </a:lnTo>
                  <a:lnTo>
                    <a:pt x="180" y="298"/>
                  </a:lnTo>
                  <a:lnTo>
                    <a:pt x="182" y="294"/>
                  </a:lnTo>
                  <a:lnTo>
                    <a:pt x="184" y="288"/>
                  </a:lnTo>
                  <a:lnTo>
                    <a:pt x="190" y="280"/>
                  </a:lnTo>
                  <a:lnTo>
                    <a:pt x="192" y="268"/>
                  </a:lnTo>
                  <a:lnTo>
                    <a:pt x="202" y="248"/>
                  </a:lnTo>
                  <a:lnTo>
                    <a:pt x="204" y="240"/>
                  </a:lnTo>
                  <a:lnTo>
                    <a:pt x="216" y="216"/>
                  </a:lnTo>
                  <a:lnTo>
                    <a:pt x="208" y="200"/>
                  </a:lnTo>
                  <a:lnTo>
                    <a:pt x="184" y="184"/>
                  </a:lnTo>
                  <a:lnTo>
                    <a:pt x="182" y="184"/>
                  </a:lnTo>
                  <a:lnTo>
                    <a:pt x="176" y="170"/>
                  </a:lnTo>
                  <a:lnTo>
                    <a:pt x="176" y="168"/>
                  </a:lnTo>
                  <a:lnTo>
                    <a:pt x="180" y="146"/>
                  </a:lnTo>
                  <a:lnTo>
                    <a:pt x="184" y="130"/>
                  </a:lnTo>
                  <a:lnTo>
                    <a:pt x="184" y="122"/>
                  </a:lnTo>
                  <a:lnTo>
                    <a:pt x="188" y="116"/>
                  </a:lnTo>
                  <a:lnTo>
                    <a:pt x="190" y="114"/>
                  </a:lnTo>
                  <a:lnTo>
                    <a:pt x="194" y="114"/>
                  </a:lnTo>
                  <a:lnTo>
                    <a:pt x="208" y="112"/>
                  </a:lnTo>
                  <a:lnTo>
                    <a:pt x="212" y="102"/>
                  </a:lnTo>
                  <a:lnTo>
                    <a:pt x="216" y="76"/>
                  </a:lnTo>
                  <a:lnTo>
                    <a:pt x="214" y="66"/>
                  </a:lnTo>
                  <a:lnTo>
                    <a:pt x="200" y="64"/>
                  </a:lnTo>
                  <a:lnTo>
                    <a:pt x="184" y="56"/>
                  </a:lnTo>
                  <a:lnTo>
                    <a:pt x="182" y="54"/>
                  </a:lnTo>
                  <a:lnTo>
                    <a:pt x="182" y="52"/>
                  </a:lnTo>
                  <a:lnTo>
                    <a:pt x="180" y="32"/>
                  </a:lnTo>
                  <a:lnTo>
                    <a:pt x="180" y="28"/>
                  </a:lnTo>
                  <a:lnTo>
                    <a:pt x="202" y="24"/>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3" name="Google Shape;343;p24"/>
            <p:cNvSpPr/>
            <p:nvPr/>
          </p:nvSpPr>
          <p:spPr>
            <a:xfrm>
              <a:off x="3677181" y="3233198"/>
              <a:ext cx="615847" cy="716101"/>
            </a:xfrm>
            <a:custGeom>
              <a:avLst/>
              <a:gdLst/>
              <a:ahLst/>
              <a:cxnLst/>
              <a:rect l="l" t="t" r="r" b="b"/>
              <a:pathLst>
                <a:path w="344" h="400" extrusionOk="0">
                  <a:moveTo>
                    <a:pt x="300" y="68"/>
                  </a:moveTo>
                  <a:lnTo>
                    <a:pt x="300" y="68"/>
                  </a:lnTo>
                  <a:lnTo>
                    <a:pt x="300" y="66"/>
                  </a:lnTo>
                  <a:lnTo>
                    <a:pt x="292" y="54"/>
                  </a:lnTo>
                  <a:lnTo>
                    <a:pt x="292" y="52"/>
                  </a:lnTo>
                  <a:lnTo>
                    <a:pt x="294" y="32"/>
                  </a:lnTo>
                  <a:lnTo>
                    <a:pt x="292" y="28"/>
                  </a:lnTo>
                  <a:lnTo>
                    <a:pt x="286" y="24"/>
                  </a:lnTo>
                  <a:lnTo>
                    <a:pt x="282" y="24"/>
                  </a:lnTo>
                  <a:lnTo>
                    <a:pt x="274" y="34"/>
                  </a:lnTo>
                  <a:lnTo>
                    <a:pt x="272" y="34"/>
                  </a:lnTo>
                  <a:lnTo>
                    <a:pt x="252" y="44"/>
                  </a:lnTo>
                  <a:lnTo>
                    <a:pt x="250" y="30"/>
                  </a:lnTo>
                  <a:lnTo>
                    <a:pt x="250" y="28"/>
                  </a:lnTo>
                  <a:lnTo>
                    <a:pt x="252" y="22"/>
                  </a:lnTo>
                  <a:lnTo>
                    <a:pt x="250" y="14"/>
                  </a:lnTo>
                  <a:lnTo>
                    <a:pt x="248" y="12"/>
                  </a:lnTo>
                  <a:lnTo>
                    <a:pt x="244" y="20"/>
                  </a:lnTo>
                  <a:lnTo>
                    <a:pt x="218" y="42"/>
                  </a:lnTo>
                  <a:lnTo>
                    <a:pt x="218" y="44"/>
                  </a:lnTo>
                  <a:lnTo>
                    <a:pt x="216" y="44"/>
                  </a:lnTo>
                  <a:lnTo>
                    <a:pt x="214" y="44"/>
                  </a:lnTo>
                  <a:lnTo>
                    <a:pt x="206" y="40"/>
                  </a:lnTo>
                  <a:lnTo>
                    <a:pt x="198" y="32"/>
                  </a:lnTo>
                  <a:lnTo>
                    <a:pt x="184" y="28"/>
                  </a:lnTo>
                  <a:lnTo>
                    <a:pt x="184" y="26"/>
                  </a:lnTo>
                  <a:lnTo>
                    <a:pt x="176" y="20"/>
                  </a:lnTo>
                  <a:lnTo>
                    <a:pt x="150" y="16"/>
                  </a:lnTo>
                  <a:lnTo>
                    <a:pt x="148" y="16"/>
                  </a:lnTo>
                  <a:lnTo>
                    <a:pt x="132" y="6"/>
                  </a:lnTo>
                  <a:lnTo>
                    <a:pt x="132" y="8"/>
                  </a:lnTo>
                  <a:lnTo>
                    <a:pt x="118" y="0"/>
                  </a:lnTo>
                  <a:lnTo>
                    <a:pt x="100" y="0"/>
                  </a:lnTo>
                  <a:lnTo>
                    <a:pt x="94" y="0"/>
                  </a:lnTo>
                  <a:lnTo>
                    <a:pt x="100" y="30"/>
                  </a:lnTo>
                  <a:lnTo>
                    <a:pt x="96" y="30"/>
                  </a:lnTo>
                  <a:lnTo>
                    <a:pt x="80" y="32"/>
                  </a:lnTo>
                  <a:lnTo>
                    <a:pt x="70" y="32"/>
                  </a:lnTo>
                  <a:lnTo>
                    <a:pt x="68" y="32"/>
                  </a:lnTo>
                  <a:lnTo>
                    <a:pt x="60" y="24"/>
                  </a:lnTo>
                  <a:lnTo>
                    <a:pt x="44" y="32"/>
                  </a:lnTo>
                  <a:lnTo>
                    <a:pt x="28" y="52"/>
                  </a:lnTo>
                  <a:lnTo>
                    <a:pt x="16" y="86"/>
                  </a:lnTo>
                  <a:lnTo>
                    <a:pt x="20" y="124"/>
                  </a:lnTo>
                  <a:lnTo>
                    <a:pt x="26" y="144"/>
                  </a:lnTo>
                  <a:lnTo>
                    <a:pt x="26" y="148"/>
                  </a:lnTo>
                  <a:lnTo>
                    <a:pt x="24" y="150"/>
                  </a:lnTo>
                  <a:lnTo>
                    <a:pt x="20" y="152"/>
                  </a:lnTo>
                  <a:lnTo>
                    <a:pt x="20" y="156"/>
                  </a:lnTo>
                  <a:lnTo>
                    <a:pt x="18" y="166"/>
                  </a:lnTo>
                  <a:lnTo>
                    <a:pt x="26" y="198"/>
                  </a:lnTo>
                  <a:lnTo>
                    <a:pt x="24" y="200"/>
                  </a:lnTo>
                  <a:lnTo>
                    <a:pt x="8" y="210"/>
                  </a:lnTo>
                  <a:lnTo>
                    <a:pt x="4" y="214"/>
                  </a:lnTo>
                  <a:lnTo>
                    <a:pt x="2" y="218"/>
                  </a:lnTo>
                  <a:lnTo>
                    <a:pt x="0" y="228"/>
                  </a:lnTo>
                  <a:lnTo>
                    <a:pt x="14" y="224"/>
                  </a:lnTo>
                  <a:lnTo>
                    <a:pt x="14" y="222"/>
                  </a:lnTo>
                  <a:lnTo>
                    <a:pt x="16" y="222"/>
                  </a:lnTo>
                  <a:lnTo>
                    <a:pt x="22" y="224"/>
                  </a:lnTo>
                  <a:lnTo>
                    <a:pt x="26" y="226"/>
                  </a:lnTo>
                  <a:lnTo>
                    <a:pt x="30" y="228"/>
                  </a:lnTo>
                  <a:lnTo>
                    <a:pt x="32" y="234"/>
                  </a:lnTo>
                  <a:lnTo>
                    <a:pt x="34" y="252"/>
                  </a:lnTo>
                  <a:lnTo>
                    <a:pt x="32" y="254"/>
                  </a:lnTo>
                  <a:lnTo>
                    <a:pt x="32" y="256"/>
                  </a:lnTo>
                  <a:lnTo>
                    <a:pt x="28" y="260"/>
                  </a:lnTo>
                  <a:lnTo>
                    <a:pt x="28" y="264"/>
                  </a:lnTo>
                  <a:lnTo>
                    <a:pt x="24" y="282"/>
                  </a:lnTo>
                  <a:lnTo>
                    <a:pt x="28" y="290"/>
                  </a:lnTo>
                  <a:lnTo>
                    <a:pt x="32" y="296"/>
                  </a:lnTo>
                  <a:lnTo>
                    <a:pt x="48" y="316"/>
                  </a:lnTo>
                  <a:lnTo>
                    <a:pt x="64" y="304"/>
                  </a:lnTo>
                  <a:lnTo>
                    <a:pt x="76" y="302"/>
                  </a:lnTo>
                  <a:lnTo>
                    <a:pt x="76" y="304"/>
                  </a:lnTo>
                  <a:lnTo>
                    <a:pt x="84" y="306"/>
                  </a:lnTo>
                  <a:lnTo>
                    <a:pt x="88" y="306"/>
                  </a:lnTo>
                  <a:lnTo>
                    <a:pt x="92" y="302"/>
                  </a:lnTo>
                  <a:lnTo>
                    <a:pt x="100" y="292"/>
                  </a:lnTo>
                  <a:lnTo>
                    <a:pt x="98" y="286"/>
                  </a:lnTo>
                  <a:lnTo>
                    <a:pt x="100" y="282"/>
                  </a:lnTo>
                  <a:lnTo>
                    <a:pt x="104" y="280"/>
                  </a:lnTo>
                  <a:lnTo>
                    <a:pt x="124" y="280"/>
                  </a:lnTo>
                  <a:lnTo>
                    <a:pt x="128" y="280"/>
                  </a:lnTo>
                  <a:lnTo>
                    <a:pt x="130" y="280"/>
                  </a:lnTo>
                  <a:lnTo>
                    <a:pt x="134" y="274"/>
                  </a:lnTo>
                  <a:lnTo>
                    <a:pt x="136" y="270"/>
                  </a:lnTo>
                  <a:lnTo>
                    <a:pt x="142" y="270"/>
                  </a:lnTo>
                  <a:lnTo>
                    <a:pt x="146" y="272"/>
                  </a:lnTo>
                  <a:lnTo>
                    <a:pt x="152" y="280"/>
                  </a:lnTo>
                  <a:lnTo>
                    <a:pt x="154" y="284"/>
                  </a:lnTo>
                  <a:lnTo>
                    <a:pt x="156" y="288"/>
                  </a:lnTo>
                  <a:lnTo>
                    <a:pt x="154" y="302"/>
                  </a:lnTo>
                  <a:lnTo>
                    <a:pt x="156" y="304"/>
                  </a:lnTo>
                  <a:lnTo>
                    <a:pt x="162" y="310"/>
                  </a:lnTo>
                  <a:lnTo>
                    <a:pt x="164" y="316"/>
                  </a:lnTo>
                  <a:lnTo>
                    <a:pt x="162" y="330"/>
                  </a:lnTo>
                  <a:lnTo>
                    <a:pt x="158" y="340"/>
                  </a:lnTo>
                  <a:lnTo>
                    <a:pt x="154" y="344"/>
                  </a:lnTo>
                  <a:lnTo>
                    <a:pt x="142" y="370"/>
                  </a:lnTo>
                  <a:lnTo>
                    <a:pt x="146" y="372"/>
                  </a:lnTo>
                  <a:lnTo>
                    <a:pt x="164" y="372"/>
                  </a:lnTo>
                  <a:lnTo>
                    <a:pt x="168" y="374"/>
                  </a:lnTo>
                  <a:lnTo>
                    <a:pt x="168" y="376"/>
                  </a:lnTo>
                  <a:lnTo>
                    <a:pt x="164" y="388"/>
                  </a:lnTo>
                  <a:lnTo>
                    <a:pt x="164" y="394"/>
                  </a:lnTo>
                  <a:lnTo>
                    <a:pt x="172" y="398"/>
                  </a:lnTo>
                  <a:lnTo>
                    <a:pt x="176" y="400"/>
                  </a:lnTo>
                  <a:lnTo>
                    <a:pt x="178" y="398"/>
                  </a:lnTo>
                  <a:lnTo>
                    <a:pt x="188" y="394"/>
                  </a:lnTo>
                  <a:lnTo>
                    <a:pt x="194" y="392"/>
                  </a:lnTo>
                  <a:lnTo>
                    <a:pt x="204" y="392"/>
                  </a:lnTo>
                  <a:lnTo>
                    <a:pt x="216" y="380"/>
                  </a:lnTo>
                  <a:lnTo>
                    <a:pt x="216" y="366"/>
                  </a:lnTo>
                  <a:lnTo>
                    <a:pt x="216" y="360"/>
                  </a:lnTo>
                  <a:lnTo>
                    <a:pt x="216" y="356"/>
                  </a:lnTo>
                  <a:lnTo>
                    <a:pt x="220" y="354"/>
                  </a:lnTo>
                  <a:lnTo>
                    <a:pt x="224" y="354"/>
                  </a:lnTo>
                  <a:lnTo>
                    <a:pt x="230" y="356"/>
                  </a:lnTo>
                  <a:lnTo>
                    <a:pt x="236" y="360"/>
                  </a:lnTo>
                  <a:lnTo>
                    <a:pt x="256" y="372"/>
                  </a:lnTo>
                  <a:lnTo>
                    <a:pt x="264" y="376"/>
                  </a:lnTo>
                  <a:lnTo>
                    <a:pt x="270" y="378"/>
                  </a:lnTo>
                  <a:lnTo>
                    <a:pt x="270" y="376"/>
                  </a:lnTo>
                  <a:lnTo>
                    <a:pt x="270" y="370"/>
                  </a:lnTo>
                  <a:lnTo>
                    <a:pt x="266" y="360"/>
                  </a:lnTo>
                  <a:lnTo>
                    <a:pt x="256" y="344"/>
                  </a:lnTo>
                  <a:lnTo>
                    <a:pt x="256" y="342"/>
                  </a:lnTo>
                  <a:lnTo>
                    <a:pt x="256" y="340"/>
                  </a:lnTo>
                  <a:lnTo>
                    <a:pt x="264" y="332"/>
                  </a:lnTo>
                  <a:lnTo>
                    <a:pt x="274" y="326"/>
                  </a:lnTo>
                  <a:lnTo>
                    <a:pt x="282" y="324"/>
                  </a:lnTo>
                  <a:lnTo>
                    <a:pt x="292" y="326"/>
                  </a:lnTo>
                  <a:lnTo>
                    <a:pt x="320" y="340"/>
                  </a:lnTo>
                  <a:lnTo>
                    <a:pt x="332" y="332"/>
                  </a:lnTo>
                  <a:lnTo>
                    <a:pt x="334" y="332"/>
                  </a:lnTo>
                  <a:lnTo>
                    <a:pt x="334" y="330"/>
                  </a:lnTo>
                  <a:lnTo>
                    <a:pt x="332" y="328"/>
                  </a:lnTo>
                  <a:lnTo>
                    <a:pt x="334" y="326"/>
                  </a:lnTo>
                  <a:lnTo>
                    <a:pt x="340" y="314"/>
                  </a:lnTo>
                  <a:lnTo>
                    <a:pt x="344" y="304"/>
                  </a:lnTo>
                  <a:lnTo>
                    <a:pt x="344" y="298"/>
                  </a:lnTo>
                  <a:lnTo>
                    <a:pt x="344" y="292"/>
                  </a:lnTo>
                  <a:lnTo>
                    <a:pt x="338" y="286"/>
                  </a:lnTo>
                  <a:lnTo>
                    <a:pt x="334" y="284"/>
                  </a:lnTo>
                  <a:lnTo>
                    <a:pt x="332" y="284"/>
                  </a:lnTo>
                  <a:lnTo>
                    <a:pt x="330" y="276"/>
                  </a:lnTo>
                  <a:lnTo>
                    <a:pt x="332" y="276"/>
                  </a:lnTo>
                  <a:lnTo>
                    <a:pt x="338" y="272"/>
                  </a:lnTo>
                  <a:lnTo>
                    <a:pt x="340" y="268"/>
                  </a:lnTo>
                  <a:lnTo>
                    <a:pt x="338" y="264"/>
                  </a:lnTo>
                  <a:lnTo>
                    <a:pt x="326" y="252"/>
                  </a:lnTo>
                  <a:lnTo>
                    <a:pt x="326" y="250"/>
                  </a:lnTo>
                  <a:lnTo>
                    <a:pt x="320" y="232"/>
                  </a:lnTo>
                  <a:lnTo>
                    <a:pt x="316" y="214"/>
                  </a:lnTo>
                  <a:lnTo>
                    <a:pt x="316" y="196"/>
                  </a:lnTo>
                  <a:lnTo>
                    <a:pt x="316" y="188"/>
                  </a:lnTo>
                  <a:lnTo>
                    <a:pt x="308" y="196"/>
                  </a:lnTo>
                  <a:lnTo>
                    <a:pt x="302" y="204"/>
                  </a:lnTo>
                  <a:lnTo>
                    <a:pt x="300" y="170"/>
                  </a:lnTo>
                  <a:lnTo>
                    <a:pt x="300" y="168"/>
                  </a:lnTo>
                  <a:lnTo>
                    <a:pt x="322" y="138"/>
                  </a:lnTo>
                  <a:lnTo>
                    <a:pt x="334" y="124"/>
                  </a:lnTo>
                  <a:lnTo>
                    <a:pt x="326" y="100"/>
                  </a:lnTo>
                  <a:lnTo>
                    <a:pt x="322" y="76"/>
                  </a:lnTo>
                  <a:lnTo>
                    <a:pt x="308" y="70"/>
                  </a:lnTo>
                  <a:lnTo>
                    <a:pt x="300" y="68"/>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4" name="Google Shape;344;p24"/>
            <p:cNvSpPr/>
            <p:nvPr/>
          </p:nvSpPr>
          <p:spPr>
            <a:xfrm>
              <a:off x="3605571" y="2821440"/>
              <a:ext cx="873644" cy="547818"/>
            </a:xfrm>
            <a:custGeom>
              <a:avLst/>
              <a:gdLst/>
              <a:ahLst/>
              <a:cxnLst/>
              <a:rect l="l" t="t" r="r" b="b"/>
              <a:pathLst>
                <a:path w="488" h="306" extrusionOk="0">
                  <a:moveTo>
                    <a:pt x="62" y="2"/>
                  </a:moveTo>
                  <a:lnTo>
                    <a:pt x="60" y="4"/>
                  </a:lnTo>
                  <a:lnTo>
                    <a:pt x="64" y="10"/>
                  </a:lnTo>
                  <a:lnTo>
                    <a:pt x="86" y="24"/>
                  </a:lnTo>
                  <a:lnTo>
                    <a:pt x="100" y="38"/>
                  </a:lnTo>
                  <a:lnTo>
                    <a:pt x="98" y="40"/>
                  </a:lnTo>
                  <a:lnTo>
                    <a:pt x="90" y="50"/>
                  </a:lnTo>
                  <a:lnTo>
                    <a:pt x="88" y="50"/>
                  </a:lnTo>
                  <a:lnTo>
                    <a:pt x="88" y="52"/>
                  </a:lnTo>
                  <a:lnTo>
                    <a:pt x="74" y="52"/>
                  </a:lnTo>
                  <a:lnTo>
                    <a:pt x="66" y="54"/>
                  </a:lnTo>
                  <a:lnTo>
                    <a:pt x="60" y="58"/>
                  </a:lnTo>
                  <a:lnTo>
                    <a:pt x="64" y="66"/>
                  </a:lnTo>
                  <a:lnTo>
                    <a:pt x="64" y="74"/>
                  </a:lnTo>
                  <a:lnTo>
                    <a:pt x="72" y="86"/>
                  </a:lnTo>
                  <a:lnTo>
                    <a:pt x="72" y="108"/>
                  </a:lnTo>
                  <a:lnTo>
                    <a:pt x="78" y="110"/>
                  </a:lnTo>
                  <a:lnTo>
                    <a:pt x="88" y="114"/>
                  </a:lnTo>
                  <a:lnTo>
                    <a:pt x="90" y="114"/>
                  </a:lnTo>
                  <a:lnTo>
                    <a:pt x="92" y="116"/>
                  </a:lnTo>
                  <a:lnTo>
                    <a:pt x="102" y="130"/>
                  </a:lnTo>
                  <a:lnTo>
                    <a:pt x="108" y="146"/>
                  </a:lnTo>
                  <a:lnTo>
                    <a:pt x="108" y="156"/>
                  </a:lnTo>
                  <a:lnTo>
                    <a:pt x="106" y="164"/>
                  </a:lnTo>
                  <a:lnTo>
                    <a:pt x="104" y="170"/>
                  </a:lnTo>
                  <a:lnTo>
                    <a:pt x="94" y="178"/>
                  </a:lnTo>
                  <a:lnTo>
                    <a:pt x="80" y="184"/>
                  </a:lnTo>
                  <a:lnTo>
                    <a:pt x="54" y="200"/>
                  </a:lnTo>
                  <a:lnTo>
                    <a:pt x="52" y="200"/>
                  </a:lnTo>
                  <a:lnTo>
                    <a:pt x="4" y="204"/>
                  </a:lnTo>
                  <a:lnTo>
                    <a:pt x="0" y="216"/>
                  </a:lnTo>
                  <a:lnTo>
                    <a:pt x="8" y="232"/>
                  </a:lnTo>
                  <a:lnTo>
                    <a:pt x="8" y="234"/>
                  </a:lnTo>
                  <a:lnTo>
                    <a:pt x="12" y="254"/>
                  </a:lnTo>
                  <a:lnTo>
                    <a:pt x="38" y="286"/>
                  </a:lnTo>
                  <a:lnTo>
                    <a:pt x="40" y="286"/>
                  </a:lnTo>
                  <a:lnTo>
                    <a:pt x="50" y="306"/>
                  </a:lnTo>
                  <a:lnTo>
                    <a:pt x="52" y="302"/>
                  </a:lnTo>
                  <a:lnTo>
                    <a:pt x="60" y="278"/>
                  </a:lnTo>
                  <a:lnTo>
                    <a:pt x="60" y="276"/>
                  </a:lnTo>
                  <a:lnTo>
                    <a:pt x="76" y="256"/>
                  </a:lnTo>
                  <a:lnTo>
                    <a:pt x="78" y="254"/>
                  </a:lnTo>
                  <a:lnTo>
                    <a:pt x="98" y="246"/>
                  </a:lnTo>
                  <a:lnTo>
                    <a:pt x="100" y="246"/>
                  </a:lnTo>
                  <a:lnTo>
                    <a:pt x="112" y="254"/>
                  </a:lnTo>
                  <a:lnTo>
                    <a:pt x="128" y="252"/>
                  </a:lnTo>
                  <a:lnTo>
                    <a:pt x="124" y="224"/>
                  </a:lnTo>
                  <a:lnTo>
                    <a:pt x="126" y="222"/>
                  </a:lnTo>
                  <a:lnTo>
                    <a:pt x="142" y="222"/>
                  </a:lnTo>
                  <a:lnTo>
                    <a:pt x="158" y="222"/>
                  </a:lnTo>
                  <a:lnTo>
                    <a:pt x="160" y="222"/>
                  </a:lnTo>
                  <a:lnTo>
                    <a:pt x="192" y="238"/>
                  </a:lnTo>
                  <a:lnTo>
                    <a:pt x="218" y="242"/>
                  </a:lnTo>
                  <a:lnTo>
                    <a:pt x="220" y="242"/>
                  </a:lnTo>
                  <a:lnTo>
                    <a:pt x="228" y="250"/>
                  </a:lnTo>
                  <a:lnTo>
                    <a:pt x="242" y="254"/>
                  </a:lnTo>
                  <a:lnTo>
                    <a:pt x="250" y="262"/>
                  </a:lnTo>
                  <a:lnTo>
                    <a:pt x="254" y="264"/>
                  </a:lnTo>
                  <a:lnTo>
                    <a:pt x="264" y="256"/>
                  </a:lnTo>
                  <a:lnTo>
                    <a:pt x="264" y="254"/>
                  </a:lnTo>
                  <a:lnTo>
                    <a:pt x="276" y="244"/>
                  </a:lnTo>
                  <a:lnTo>
                    <a:pt x="284" y="230"/>
                  </a:lnTo>
                  <a:lnTo>
                    <a:pt x="296" y="238"/>
                  </a:lnTo>
                  <a:lnTo>
                    <a:pt x="296" y="240"/>
                  </a:lnTo>
                  <a:lnTo>
                    <a:pt x="300" y="250"/>
                  </a:lnTo>
                  <a:lnTo>
                    <a:pt x="300" y="252"/>
                  </a:lnTo>
                  <a:lnTo>
                    <a:pt x="298" y="258"/>
                  </a:lnTo>
                  <a:lnTo>
                    <a:pt x="300" y="260"/>
                  </a:lnTo>
                  <a:lnTo>
                    <a:pt x="308" y="256"/>
                  </a:lnTo>
                  <a:lnTo>
                    <a:pt x="318" y="246"/>
                  </a:lnTo>
                  <a:lnTo>
                    <a:pt x="328" y="246"/>
                  </a:lnTo>
                  <a:lnTo>
                    <a:pt x="330" y="246"/>
                  </a:lnTo>
                  <a:lnTo>
                    <a:pt x="336" y="250"/>
                  </a:lnTo>
                  <a:lnTo>
                    <a:pt x="342" y="258"/>
                  </a:lnTo>
                  <a:lnTo>
                    <a:pt x="342" y="260"/>
                  </a:lnTo>
                  <a:lnTo>
                    <a:pt x="342" y="264"/>
                  </a:lnTo>
                  <a:lnTo>
                    <a:pt x="340" y="282"/>
                  </a:lnTo>
                  <a:lnTo>
                    <a:pt x="346" y="290"/>
                  </a:lnTo>
                  <a:lnTo>
                    <a:pt x="348" y="290"/>
                  </a:lnTo>
                  <a:lnTo>
                    <a:pt x="360" y="278"/>
                  </a:lnTo>
                  <a:lnTo>
                    <a:pt x="372" y="268"/>
                  </a:lnTo>
                  <a:lnTo>
                    <a:pt x="380" y="262"/>
                  </a:lnTo>
                  <a:lnTo>
                    <a:pt x="388" y="260"/>
                  </a:lnTo>
                  <a:lnTo>
                    <a:pt x="408" y="260"/>
                  </a:lnTo>
                  <a:lnTo>
                    <a:pt x="414" y="250"/>
                  </a:lnTo>
                  <a:lnTo>
                    <a:pt x="430" y="242"/>
                  </a:lnTo>
                  <a:lnTo>
                    <a:pt x="432" y="242"/>
                  </a:lnTo>
                  <a:lnTo>
                    <a:pt x="452" y="240"/>
                  </a:lnTo>
                  <a:lnTo>
                    <a:pt x="474" y="228"/>
                  </a:lnTo>
                  <a:lnTo>
                    <a:pt x="488" y="228"/>
                  </a:lnTo>
                  <a:lnTo>
                    <a:pt x="484" y="222"/>
                  </a:lnTo>
                  <a:lnTo>
                    <a:pt x="486" y="220"/>
                  </a:lnTo>
                  <a:lnTo>
                    <a:pt x="488" y="216"/>
                  </a:lnTo>
                  <a:lnTo>
                    <a:pt x="460" y="154"/>
                  </a:lnTo>
                  <a:lnTo>
                    <a:pt x="460" y="152"/>
                  </a:lnTo>
                  <a:lnTo>
                    <a:pt x="458" y="150"/>
                  </a:lnTo>
                  <a:lnTo>
                    <a:pt x="472" y="134"/>
                  </a:lnTo>
                  <a:lnTo>
                    <a:pt x="468" y="130"/>
                  </a:lnTo>
                  <a:lnTo>
                    <a:pt x="446" y="126"/>
                  </a:lnTo>
                  <a:lnTo>
                    <a:pt x="444" y="126"/>
                  </a:lnTo>
                  <a:lnTo>
                    <a:pt x="444" y="124"/>
                  </a:lnTo>
                  <a:lnTo>
                    <a:pt x="430" y="110"/>
                  </a:lnTo>
                  <a:lnTo>
                    <a:pt x="430" y="106"/>
                  </a:lnTo>
                  <a:lnTo>
                    <a:pt x="428" y="108"/>
                  </a:lnTo>
                  <a:lnTo>
                    <a:pt x="416" y="100"/>
                  </a:lnTo>
                  <a:lnTo>
                    <a:pt x="408" y="108"/>
                  </a:lnTo>
                  <a:lnTo>
                    <a:pt x="400" y="114"/>
                  </a:lnTo>
                  <a:lnTo>
                    <a:pt x="394" y="114"/>
                  </a:lnTo>
                  <a:lnTo>
                    <a:pt x="388" y="110"/>
                  </a:lnTo>
                  <a:lnTo>
                    <a:pt x="382" y="104"/>
                  </a:lnTo>
                  <a:lnTo>
                    <a:pt x="372" y="94"/>
                  </a:lnTo>
                  <a:lnTo>
                    <a:pt x="366" y="86"/>
                  </a:lnTo>
                  <a:lnTo>
                    <a:pt x="362" y="86"/>
                  </a:lnTo>
                  <a:lnTo>
                    <a:pt x="352" y="90"/>
                  </a:lnTo>
                  <a:lnTo>
                    <a:pt x="334" y="94"/>
                  </a:lnTo>
                  <a:lnTo>
                    <a:pt x="328" y="94"/>
                  </a:lnTo>
                  <a:lnTo>
                    <a:pt x="324" y="94"/>
                  </a:lnTo>
                  <a:lnTo>
                    <a:pt x="322" y="90"/>
                  </a:lnTo>
                  <a:lnTo>
                    <a:pt x="320" y="84"/>
                  </a:lnTo>
                  <a:lnTo>
                    <a:pt x="320" y="70"/>
                  </a:lnTo>
                  <a:lnTo>
                    <a:pt x="322" y="60"/>
                  </a:lnTo>
                  <a:lnTo>
                    <a:pt x="320" y="54"/>
                  </a:lnTo>
                  <a:lnTo>
                    <a:pt x="216" y="50"/>
                  </a:lnTo>
                  <a:lnTo>
                    <a:pt x="202" y="44"/>
                  </a:lnTo>
                  <a:lnTo>
                    <a:pt x="194" y="38"/>
                  </a:lnTo>
                  <a:lnTo>
                    <a:pt x="178" y="34"/>
                  </a:lnTo>
                  <a:lnTo>
                    <a:pt x="172" y="30"/>
                  </a:lnTo>
                  <a:lnTo>
                    <a:pt x="164" y="24"/>
                  </a:lnTo>
                  <a:lnTo>
                    <a:pt x="144" y="0"/>
                  </a:lnTo>
                  <a:lnTo>
                    <a:pt x="132" y="10"/>
                  </a:lnTo>
                  <a:lnTo>
                    <a:pt x="116" y="4"/>
                  </a:lnTo>
                  <a:lnTo>
                    <a:pt x="74" y="6"/>
                  </a:lnTo>
                  <a:lnTo>
                    <a:pt x="62" y="2"/>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5" name="Google Shape;345;p24"/>
            <p:cNvSpPr/>
            <p:nvPr/>
          </p:nvSpPr>
          <p:spPr>
            <a:xfrm>
              <a:off x="3798919" y="3827562"/>
              <a:ext cx="909449" cy="719682"/>
            </a:xfrm>
            <a:custGeom>
              <a:avLst/>
              <a:gdLst/>
              <a:ahLst/>
              <a:cxnLst/>
              <a:rect l="l" t="t" r="r" b="b"/>
              <a:pathLst>
                <a:path w="508" h="402" extrusionOk="0">
                  <a:moveTo>
                    <a:pt x="476" y="138"/>
                  </a:moveTo>
                  <a:lnTo>
                    <a:pt x="476" y="138"/>
                  </a:lnTo>
                  <a:lnTo>
                    <a:pt x="484" y="134"/>
                  </a:lnTo>
                  <a:lnTo>
                    <a:pt x="488" y="130"/>
                  </a:lnTo>
                  <a:lnTo>
                    <a:pt x="488" y="128"/>
                  </a:lnTo>
                  <a:lnTo>
                    <a:pt x="490" y="126"/>
                  </a:lnTo>
                  <a:lnTo>
                    <a:pt x="492" y="126"/>
                  </a:lnTo>
                  <a:lnTo>
                    <a:pt x="508" y="126"/>
                  </a:lnTo>
                  <a:lnTo>
                    <a:pt x="508" y="116"/>
                  </a:lnTo>
                  <a:lnTo>
                    <a:pt x="502" y="114"/>
                  </a:lnTo>
                  <a:lnTo>
                    <a:pt x="496" y="110"/>
                  </a:lnTo>
                  <a:lnTo>
                    <a:pt x="472" y="88"/>
                  </a:lnTo>
                  <a:lnTo>
                    <a:pt x="460" y="58"/>
                  </a:lnTo>
                  <a:lnTo>
                    <a:pt x="446" y="44"/>
                  </a:lnTo>
                  <a:lnTo>
                    <a:pt x="424" y="42"/>
                  </a:lnTo>
                  <a:lnTo>
                    <a:pt x="406" y="44"/>
                  </a:lnTo>
                  <a:lnTo>
                    <a:pt x="402" y="44"/>
                  </a:lnTo>
                  <a:lnTo>
                    <a:pt x="404" y="54"/>
                  </a:lnTo>
                  <a:lnTo>
                    <a:pt x="404" y="56"/>
                  </a:lnTo>
                  <a:lnTo>
                    <a:pt x="404" y="58"/>
                  </a:lnTo>
                  <a:lnTo>
                    <a:pt x="400" y="58"/>
                  </a:lnTo>
                  <a:lnTo>
                    <a:pt x="388" y="64"/>
                  </a:lnTo>
                  <a:lnTo>
                    <a:pt x="386" y="62"/>
                  </a:lnTo>
                  <a:lnTo>
                    <a:pt x="372" y="50"/>
                  </a:lnTo>
                  <a:lnTo>
                    <a:pt x="368" y="50"/>
                  </a:lnTo>
                  <a:lnTo>
                    <a:pt x="364" y="50"/>
                  </a:lnTo>
                  <a:lnTo>
                    <a:pt x="332" y="64"/>
                  </a:lnTo>
                  <a:lnTo>
                    <a:pt x="322" y="68"/>
                  </a:lnTo>
                  <a:lnTo>
                    <a:pt x="316" y="66"/>
                  </a:lnTo>
                  <a:lnTo>
                    <a:pt x="310" y="70"/>
                  </a:lnTo>
                  <a:lnTo>
                    <a:pt x="304" y="76"/>
                  </a:lnTo>
                  <a:lnTo>
                    <a:pt x="300" y="80"/>
                  </a:lnTo>
                  <a:lnTo>
                    <a:pt x="298" y="76"/>
                  </a:lnTo>
                  <a:lnTo>
                    <a:pt x="288" y="66"/>
                  </a:lnTo>
                  <a:lnTo>
                    <a:pt x="286" y="62"/>
                  </a:lnTo>
                  <a:lnTo>
                    <a:pt x="286" y="58"/>
                  </a:lnTo>
                  <a:lnTo>
                    <a:pt x="290" y="50"/>
                  </a:lnTo>
                  <a:lnTo>
                    <a:pt x="300" y="38"/>
                  </a:lnTo>
                  <a:lnTo>
                    <a:pt x="314" y="22"/>
                  </a:lnTo>
                  <a:lnTo>
                    <a:pt x="318" y="16"/>
                  </a:lnTo>
                  <a:lnTo>
                    <a:pt x="316" y="12"/>
                  </a:lnTo>
                  <a:lnTo>
                    <a:pt x="312" y="12"/>
                  </a:lnTo>
                  <a:lnTo>
                    <a:pt x="308" y="14"/>
                  </a:lnTo>
                  <a:lnTo>
                    <a:pt x="298" y="20"/>
                  </a:lnTo>
                  <a:lnTo>
                    <a:pt x="288" y="26"/>
                  </a:lnTo>
                  <a:lnTo>
                    <a:pt x="282" y="28"/>
                  </a:lnTo>
                  <a:lnTo>
                    <a:pt x="280" y="26"/>
                  </a:lnTo>
                  <a:lnTo>
                    <a:pt x="278" y="20"/>
                  </a:lnTo>
                  <a:lnTo>
                    <a:pt x="276" y="20"/>
                  </a:lnTo>
                  <a:lnTo>
                    <a:pt x="270" y="6"/>
                  </a:lnTo>
                  <a:lnTo>
                    <a:pt x="254" y="16"/>
                  </a:lnTo>
                  <a:lnTo>
                    <a:pt x="252" y="18"/>
                  </a:lnTo>
                  <a:lnTo>
                    <a:pt x="252" y="16"/>
                  </a:lnTo>
                  <a:lnTo>
                    <a:pt x="236" y="8"/>
                  </a:lnTo>
                  <a:lnTo>
                    <a:pt x="220" y="2"/>
                  </a:lnTo>
                  <a:lnTo>
                    <a:pt x="214" y="0"/>
                  </a:lnTo>
                  <a:lnTo>
                    <a:pt x="208" y="2"/>
                  </a:lnTo>
                  <a:lnTo>
                    <a:pt x="204" y="6"/>
                  </a:lnTo>
                  <a:lnTo>
                    <a:pt x="198" y="12"/>
                  </a:lnTo>
                  <a:lnTo>
                    <a:pt x="204" y="24"/>
                  </a:lnTo>
                  <a:lnTo>
                    <a:pt x="210" y="38"/>
                  </a:lnTo>
                  <a:lnTo>
                    <a:pt x="210" y="44"/>
                  </a:lnTo>
                  <a:lnTo>
                    <a:pt x="210" y="48"/>
                  </a:lnTo>
                  <a:lnTo>
                    <a:pt x="208" y="52"/>
                  </a:lnTo>
                  <a:lnTo>
                    <a:pt x="204" y="54"/>
                  </a:lnTo>
                  <a:lnTo>
                    <a:pt x="200" y="54"/>
                  </a:lnTo>
                  <a:lnTo>
                    <a:pt x="194" y="54"/>
                  </a:lnTo>
                  <a:lnTo>
                    <a:pt x="188" y="50"/>
                  </a:lnTo>
                  <a:lnTo>
                    <a:pt x="182" y="46"/>
                  </a:lnTo>
                  <a:lnTo>
                    <a:pt x="164" y="36"/>
                  </a:lnTo>
                  <a:lnTo>
                    <a:pt x="156" y="32"/>
                  </a:lnTo>
                  <a:lnTo>
                    <a:pt x="156" y="34"/>
                  </a:lnTo>
                  <a:lnTo>
                    <a:pt x="156" y="52"/>
                  </a:lnTo>
                  <a:lnTo>
                    <a:pt x="144" y="66"/>
                  </a:lnTo>
                  <a:lnTo>
                    <a:pt x="144" y="80"/>
                  </a:lnTo>
                  <a:lnTo>
                    <a:pt x="148" y="94"/>
                  </a:lnTo>
                  <a:lnTo>
                    <a:pt x="150" y="94"/>
                  </a:lnTo>
                  <a:lnTo>
                    <a:pt x="140" y="108"/>
                  </a:lnTo>
                  <a:lnTo>
                    <a:pt x="136" y="120"/>
                  </a:lnTo>
                  <a:lnTo>
                    <a:pt x="136" y="122"/>
                  </a:lnTo>
                  <a:lnTo>
                    <a:pt x="124" y="134"/>
                  </a:lnTo>
                  <a:lnTo>
                    <a:pt x="104" y="180"/>
                  </a:lnTo>
                  <a:lnTo>
                    <a:pt x="104" y="204"/>
                  </a:lnTo>
                  <a:lnTo>
                    <a:pt x="60" y="230"/>
                  </a:lnTo>
                  <a:lnTo>
                    <a:pt x="58" y="234"/>
                  </a:lnTo>
                  <a:lnTo>
                    <a:pt x="64" y="248"/>
                  </a:lnTo>
                  <a:lnTo>
                    <a:pt x="60" y="266"/>
                  </a:lnTo>
                  <a:lnTo>
                    <a:pt x="42" y="264"/>
                  </a:lnTo>
                  <a:lnTo>
                    <a:pt x="38" y="284"/>
                  </a:lnTo>
                  <a:lnTo>
                    <a:pt x="16" y="284"/>
                  </a:lnTo>
                  <a:lnTo>
                    <a:pt x="10" y="292"/>
                  </a:lnTo>
                  <a:lnTo>
                    <a:pt x="4" y="306"/>
                  </a:lnTo>
                  <a:lnTo>
                    <a:pt x="0" y="356"/>
                  </a:lnTo>
                  <a:lnTo>
                    <a:pt x="4" y="368"/>
                  </a:lnTo>
                  <a:lnTo>
                    <a:pt x="6" y="368"/>
                  </a:lnTo>
                  <a:lnTo>
                    <a:pt x="6" y="380"/>
                  </a:lnTo>
                  <a:lnTo>
                    <a:pt x="16" y="392"/>
                  </a:lnTo>
                  <a:lnTo>
                    <a:pt x="16" y="402"/>
                  </a:lnTo>
                  <a:lnTo>
                    <a:pt x="42" y="400"/>
                  </a:lnTo>
                  <a:lnTo>
                    <a:pt x="44" y="398"/>
                  </a:lnTo>
                  <a:lnTo>
                    <a:pt x="44" y="396"/>
                  </a:lnTo>
                  <a:lnTo>
                    <a:pt x="52" y="388"/>
                  </a:lnTo>
                  <a:lnTo>
                    <a:pt x="36" y="372"/>
                  </a:lnTo>
                  <a:lnTo>
                    <a:pt x="34" y="372"/>
                  </a:lnTo>
                  <a:lnTo>
                    <a:pt x="24" y="364"/>
                  </a:lnTo>
                  <a:lnTo>
                    <a:pt x="24" y="362"/>
                  </a:lnTo>
                  <a:lnTo>
                    <a:pt x="24" y="346"/>
                  </a:lnTo>
                  <a:lnTo>
                    <a:pt x="36" y="346"/>
                  </a:lnTo>
                  <a:lnTo>
                    <a:pt x="38" y="340"/>
                  </a:lnTo>
                  <a:lnTo>
                    <a:pt x="32" y="324"/>
                  </a:lnTo>
                  <a:lnTo>
                    <a:pt x="64" y="324"/>
                  </a:lnTo>
                  <a:lnTo>
                    <a:pt x="120" y="298"/>
                  </a:lnTo>
                  <a:lnTo>
                    <a:pt x="126" y="286"/>
                  </a:lnTo>
                  <a:lnTo>
                    <a:pt x="128" y="282"/>
                  </a:lnTo>
                  <a:lnTo>
                    <a:pt x="140" y="288"/>
                  </a:lnTo>
                  <a:lnTo>
                    <a:pt x="140" y="290"/>
                  </a:lnTo>
                  <a:lnTo>
                    <a:pt x="146" y="296"/>
                  </a:lnTo>
                  <a:lnTo>
                    <a:pt x="152" y="294"/>
                  </a:lnTo>
                  <a:lnTo>
                    <a:pt x="150" y="282"/>
                  </a:lnTo>
                  <a:lnTo>
                    <a:pt x="168" y="282"/>
                  </a:lnTo>
                  <a:lnTo>
                    <a:pt x="186" y="286"/>
                  </a:lnTo>
                  <a:lnTo>
                    <a:pt x="192" y="274"/>
                  </a:lnTo>
                  <a:lnTo>
                    <a:pt x="194" y="272"/>
                  </a:lnTo>
                  <a:lnTo>
                    <a:pt x="196" y="272"/>
                  </a:lnTo>
                  <a:lnTo>
                    <a:pt x="214" y="266"/>
                  </a:lnTo>
                  <a:lnTo>
                    <a:pt x="218" y="238"/>
                  </a:lnTo>
                  <a:lnTo>
                    <a:pt x="238" y="256"/>
                  </a:lnTo>
                  <a:lnTo>
                    <a:pt x="246" y="256"/>
                  </a:lnTo>
                  <a:lnTo>
                    <a:pt x="250" y="252"/>
                  </a:lnTo>
                  <a:lnTo>
                    <a:pt x="248" y="192"/>
                  </a:lnTo>
                  <a:lnTo>
                    <a:pt x="248" y="190"/>
                  </a:lnTo>
                  <a:lnTo>
                    <a:pt x="248" y="186"/>
                  </a:lnTo>
                  <a:lnTo>
                    <a:pt x="260" y="188"/>
                  </a:lnTo>
                  <a:lnTo>
                    <a:pt x="262" y="188"/>
                  </a:lnTo>
                  <a:lnTo>
                    <a:pt x="264" y="190"/>
                  </a:lnTo>
                  <a:lnTo>
                    <a:pt x="286" y="230"/>
                  </a:lnTo>
                  <a:lnTo>
                    <a:pt x="312" y="226"/>
                  </a:lnTo>
                  <a:lnTo>
                    <a:pt x="318" y="224"/>
                  </a:lnTo>
                  <a:lnTo>
                    <a:pt x="322" y="216"/>
                  </a:lnTo>
                  <a:lnTo>
                    <a:pt x="314" y="208"/>
                  </a:lnTo>
                  <a:lnTo>
                    <a:pt x="312" y="206"/>
                  </a:lnTo>
                  <a:lnTo>
                    <a:pt x="330" y="200"/>
                  </a:lnTo>
                  <a:lnTo>
                    <a:pt x="332" y="198"/>
                  </a:lnTo>
                  <a:lnTo>
                    <a:pt x="340" y="206"/>
                  </a:lnTo>
                  <a:lnTo>
                    <a:pt x="346" y="202"/>
                  </a:lnTo>
                  <a:lnTo>
                    <a:pt x="346" y="190"/>
                  </a:lnTo>
                  <a:lnTo>
                    <a:pt x="350" y="190"/>
                  </a:lnTo>
                  <a:lnTo>
                    <a:pt x="364" y="190"/>
                  </a:lnTo>
                  <a:lnTo>
                    <a:pt x="370" y="192"/>
                  </a:lnTo>
                  <a:lnTo>
                    <a:pt x="376" y="194"/>
                  </a:lnTo>
                  <a:lnTo>
                    <a:pt x="382" y="198"/>
                  </a:lnTo>
                  <a:lnTo>
                    <a:pt x="386" y="202"/>
                  </a:lnTo>
                  <a:lnTo>
                    <a:pt x="388" y="206"/>
                  </a:lnTo>
                  <a:lnTo>
                    <a:pt x="392" y="186"/>
                  </a:lnTo>
                  <a:lnTo>
                    <a:pt x="396" y="184"/>
                  </a:lnTo>
                  <a:lnTo>
                    <a:pt x="400" y="182"/>
                  </a:lnTo>
                  <a:lnTo>
                    <a:pt x="406" y="182"/>
                  </a:lnTo>
                  <a:lnTo>
                    <a:pt x="412" y="184"/>
                  </a:lnTo>
                  <a:lnTo>
                    <a:pt x="414" y="186"/>
                  </a:lnTo>
                  <a:lnTo>
                    <a:pt x="414" y="188"/>
                  </a:lnTo>
                  <a:lnTo>
                    <a:pt x="418" y="188"/>
                  </a:lnTo>
                  <a:lnTo>
                    <a:pt x="432" y="180"/>
                  </a:lnTo>
                  <a:lnTo>
                    <a:pt x="460" y="160"/>
                  </a:lnTo>
                  <a:lnTo>
                    <a:pt x="460" y="152"/>
                  </a:lnTo>
                  <a:lnTo>
                    <a:pt x="464" y="146"/>
                  </a:lnTo>
                  <a:lnTo>
                    <a:pt x="470" y="140"/>
                  </a:lnTo>
                  <a:lnTo>
                    <a:pt x="476" y="138"/>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6" name="Google Shape;346;p24"/>
            <p:cNvSpPr/>
            <p:nvPr/>
          </p:nvSpPr>
          <p:spPr>
            <a:xfrm>
              <a:off x="4228580" y="3204554"/>
              <a:ext cx="544237" cy="741165"/>
            </a:xfrm>
            <a:custGeom>
              <a:avLst/>
              <a:gdLst/>
              <a:ahLst/>
              <a:cxnLst/>
              <a:rect l="l" t="t" r="r" b="b"/>
              <a:pathLst>
                <a:path w="304" h="414" extrusionOk="0">
                  <a:moveTo>
                    <a:pt x="240" y="16"/>
                  </a:moveTo>
                  <a:lnTo>
                    <a:pt x="238" y="16"/>
                  </a:lnTo>
                  <a:lnTo>
                    <a:pt x="220" y="0"/>
                  </a:lnTo>
                  <a:lnTo>
                    <a:pt x="212" y="6"/>
                  </a:lnTo>
                  <a:lnTo>
                    <a:pt x="206" y="16"/>
                  </a:lnTo>
                  <a:lnTo>
                    <a:pt x="200" y="24"/>
                  </a:lnTo>
                  <a:lnTo>
                    <a:pt x="192" y="28"/>
                  </a:lnTo>
                  <a:lnTo>
                    <a:pt x="184" y="32"/>
                  </a:lnTo>
                  <a:lnTo>
                    <a:pt x="180" y="34"/>
                  </a:lnTo>
                  <a:lnTo>
                    <a:pt x="176" y="32"/>
                  </a:lnTo>
                  <a:lnTo>
                    <a:pt x="174" y="28"/>
                  </a:lnTo>
                  <a:lnTo>
                    <a:pt x="174" y="22"/>
                  </a:lnTo>
                  <a:lnTo>
                    <a:pt x="180" y="4"/>
                  </a:lnTo>
                  <a:lnTo>
                    <a:pt x="152" y="22"/>
                  </a:lnTo>
                  <a:lnTo>
                    <a:pt x="152" y="24"/>
                  </a:lnTo>
                  <a:lnTo>
                    <a:pt x="128" y="24"/>
                  </a:lnTo>
                  <a:lnTo>
                    <a:pt x="108" y="34"/>
                  </a:lnTo>
                  <a:lnTo>
                    <a:pt x="108" y="36"/>
                  </a:lnTo>
                  <a:lnTo>
                    <a:pt x="84" y="36"/>
                  </a:lnTo>
                  <a:lnTo>
                    <a:pt x="72" y="42"/>
                  </a:lnTo>
                  <a:lnTo>
                    <a:pt x="68" y="54"/>
                  </a:lnTo>
                  <a:lnTo>
                    <a:pt x="66" y="56"/>
                  </a:lnTo>
                  <a:lnTo>
                    <a:pt x="40" y="56"/>
                  </a:lnTo>
                  <a:lnTo>
                    <a:pt x="34" y="56"/>
                  </a:lnTo>
                  <a:lnTo>
                    <a:pt x="28" y="62"/>
                  </a:lnTo>
                  <a:lnTo>
                    <a:pt x="8" y="80"/>
                  </a:lnTo>
                  <a:lnTo>
                    <a:pt x="16" y="84"/>
                  </a:lnTo>
                  <a:lnTo>
                    <a:pt x="20" y="88"/>
                  </a:lnTo>
                  <a:lnTo>
                    <a:pt x="22" y="94"/>
                  </a:lnTo>
                  <a:lnTo>
                    <a:pt x="22" y="92"/>
                  </a:lnTo>
                  <a:lnTo>
                    <a:pt x="34" y="138"/>
                  </a:lnTo>
                  <a:lnTo>
                    <a:pt x="34" y="140"/>
                  </a:lnTo>
                  <a:lnTo>
                    <a:pt x="34" y="144"/>
                  </a:lnTo>
                  <a:lnTo>
                    <a:pt x="32" y="144"/>
                  </a:lnTo>
                  <a:lnTo>
                    <a:pt x="0" y="188"/>
                  </a:lnTo>
                  <a:lnTo>
                    <a:pt x="0" y="200"/>
                  </a:lnTo>
                  <a:lnTo>
                    <a:pt x="8" y="196"/>
                  </a:lnTo>
                  <a:lnTo>
                    <a:pt x="12" y="196"/>
                  </a:lnTo>
                  <a:lnTo>
                    <a:pt x="16" y="198"/>
                  </a:lnTo>
                  <a:lnTo>
                    <a:pt x="18" y="202"/>
                  </a:lnTo>
                  <a:lnTo>
                    <a:pt x="16" y="214"/>
                  </a:lnTo>
                  <a:lnTo>
                    <a:pt x="16" y="226"/>
                  </a:lnTo>
                  <a:lnTo>
                    <a:pt x="18" y="238"/>
                  </a:lnTo>
                  <a:lnTo>
                    <a:pt x="20" y="250"/>
                  </a:lnTo>
                  <a:lnTo>
                    <a:pt x="24" y="262"/>
                  </a:lnTo>
                  <a:lnTo>
                    <a:pt x="36" y="274"/>
                  </a:lnTo>
                  <a:lnTo>
                    <a:pt x="40" y="280"/>
                  </a:lnTo>
                  <a:lnTo>
                    <a:pt x="40" y="286"/>
                  </a:lnTo>
                  <a:lnTo>
                    <a:pt x="36" y="294"/>
                  </a:lnTo>
                  <a:lnTo>
                    <a:pt x="42" y="304"/>
                  </a:lnTo>
                  <a:lnTo>
                    <a:pt x="44" y="310"/>
                  </a:lnTo>
                  <a:lnTo>
                    <a:pt x="44" y="320"/>
                  </a:lnTo>
                  <a:lnTo>
                    <a:pt x="40" y="330"/>
                  </a:lnTo>
                  <a:lnTo>
                    <a:pt x="34" y="344"/>
                  </a:lnTo>
                  <a:lnTo>
                    <a:pt x="44" y="362"/>
                  </a:lnTo>
                  <a:lnTo>
                    <a:pt x="46" y="366"/>
                  </a:lnTo>
                  <a:lnTo>
                    <a:pt x="52" y="362"/>
                  </a:lnTo>
                  <a:lnTo>
                    <a:pt x="60" y="356"/>
                  </a:lnTo>
                  <a:lnTo>
                    <a:pt x="66" y="352"/>
                  </a:lnTo>
                  <a:lnTo>
                    <a:pt x="72" y="352"/>
                  </a:lnTo>
                  <a:lnTo>
                    <a:pt x="78" y="352"/>
                  </a:lnTo>
                  <a:lnTo>
                    <a:pt x="84" y="356"/>
                  </a:lnTo>
                  <a:lnTo>
                    <a:pt x="86" y="362"/>
                  </a:lnTo>
                  <a:lnTo>
                    <a:pt x="86" y="366"/>
                  </a:lnTo>
                  <a:lnTo>
                    <a:pt x="82" y="374"/>
                  </a:lnTo>
                  <a:lnTo>
                    <a:pt x="66" y="392"/>
                  </a:lnTo>
                  <a:lnTo>
                    <a:pt x="56" y="406"/>
                  </a:lnTo>
                  <a:lnTo>
                    <a:pt x="60" y="414"/>
                  </a:lnTo>
                  <a:lnTo>
                    <a:pt x="72" y="408"/>
                  </a:lnTo>
                  <a:lnTo>
                    <a:pt x="76" y="406"/>
                  </a:lnTo>
                  <a:lnTo>
                    <a:pt x="80" y="406"/>
                  </a:lnTo>
                  <a:lnTo>
                    <a:pt x="94" y="402"/>
                  </a:lnTo>
                  <a:lnTo>
                    <a:pt x="120" y="390"/>
                  </a:lnTo>
                  <a:lnTo>
                    <a:pt x="126" y="388"/>
                  </a:lnTo>
                  <a:lnTo>
                    <a:pt x="134" y="390"/>
                  </a:lnTo>
                  <a:lnTo>
                    <a:pt x="142" y="394"/>
                  </a:lnTo>
                  <a:lnTo>
                    <a:pt x="150" y="402"/>
                  </a:lnTo>
                  <a:lnTo>
                    <a:pt x="154" y="400"/>
                  </a:lnTo>
                  <a:lnTo>
                    <a:pt x="154" y="390"/>
                  </a:lnTo>
                  <a:lnTo>
                    <a:pt x="152" y="388"/>
                  </a:lnTo>
                  <a:lnTo>
                    <a:pt x="152" y="384"/>
                  </a:lnTo>
                  <a:lnTo>
                    <a:pt x="154" y="380"/>
                  </a:lnTo>
                  <a:lnTo>
                    <a:pt x="150" y="366"/>
                  </a:lnTo>
                  <a:lnTo>
                    <a:pt x="150" y="362"/>
                  </a:lnTo>
                  <a:lnTo>
                    <a:pt x="150" y="358"/>
                  </a:lnTo>
                  <a:lnTo>
                    <a:pt x="158" y="352"/>
                  </a:lnTo>
                  <a:lnTo>
                    <a:pt x="166" y="346"/>
                  </a:lnTo>
                  <a:lnTo>
                    <a:pt x="162" y="336"/>
                  </a:lnTo>
                  <a:lnTo>
                    <a:pt x="162" y="334"/>
                  </a:lnTo>
                  <a:lnTo>
                    <a:pt x="166" y="328"/>
                  </a:lnTo>
                  <a:lnTo>
                    <a:pt x="164" y="324"/>
                  </a:lnTo>
                  <a:lnTo>
                    <a:pt x="164" y="320"/>
                  </a:lnTo>
                  <a:lnTo>
                    <a:pt x="164" y="316"/>
                  </a:lnTo>
                  <a:lnTo>
                    <a:pt x="170" y="308"/>
                  </a:lnTo>
                  <a:lnTo>
                    <a:pt x="180" y="300"/>
                  </a:lnTo>
                  <a:lnTo>
                    <a:pt x="178" y="298"/>
                  </a:lnTo>
                  <a:lnTo>
                    <a:pt x="176" y="296"/>
                  </a:lnTo>
                  <a:lnTo>
                    <a:pt x="186" y="292"/>
                  </a:lnTo>
                  <a:lnTo>
                    <a:pt x="186" y="278"/>
                  </a:lnTo>
                  <a:lnTo>
                    <a:pt x="186" y="274"/>
                  </a:lnTo>
                  <a:lnTo>
                    <a:pt x="190" y="270"/>
                  </a:lnTo>
                  <a:lnTo>
                    <a:pt x="194" y="266"/>
                  </a:lnTo>
                  <a:lnTo>
                    <a:pt x="200" y="260"/>
                  </a:lnTo>
                  <a:lnTo>
                    <a:pt x="206" y="256"/>
                  </a:lnTo>
                  <a:lnTo>
                    <a:pt x="194" y="242"/>
                  </a:lnTo>
                  <a:lnTo>
                    <a:pt x="192" y="238"/>
                  </a:lnTo>
                  <a:lnTo>
                    <a:pt x="192" y="232"/>
                  </a:lnTo>
                  <a:lnTo>
                    <a:pt x="194" y="228"/>
                  </a:lnTo>
                  <a:lnTo>
                    <a:pt x="198" y="222"/>
                  </a:lnTo>
                  <a:lnTo>
                    <a:pt x="198" y="220"/>
                  </a:lnTo>
                  <a:lnTo>
                    <a:pt x="224" y="200"/>
                  </a:lnTo>
                  <a:lnTo>
                    <a:pt x="224" y="194"/>
                  </a:lnTo>
                  <a:lnTo>
                    <a:pt x="222" y="192"/>
                  </a:lnTo>
                  <a:lnTo>
                    <a:pt x="220" y="186"/>
                  </a:lnTo>
                  <a:lnTo>
                    <a:pt x="220" y="178"/>
                  </a:lnTo>
                  <a:lnTo>
                    <a:pt x="220" y="170"/>
                  </a:lnTo>
                  <a:lnTo>
                    <a:pt x="224" y="156"/>
                  </a:lnTo>
                  <a:lnTo>
                    <a:pt x="230" y="146"/>
                  </a:lnTo>
                  <a:lnTo>
                    <a:pt x="238" y="138"/>
                  </a:lnTo>
                  <a:lnTo>
                    <a:pt x="250" y="136"/>
                  </a:lnTo>
                  <a:lnTo>
                    <a:pt x="252" y="136"/>
                  </a:lnTo>
                  <a:lnTo>
                    <a:pt x="262" y="140"/>
                  </a:lnTo>
                  <a:lnTo>
                    <a:pt x="272" y="140"/>
                  </a:lnTo>
                  <a:lnTo>
                    <a:pt x="284" y="128"/>
                  </a:lnTo>
                  <a:lnTo>
                    <a:pt x="296" y="120"/>
                  </a:lnTo>
                  <a:lnTo>
                    <a:pt x="296" y="108"/>
                  </a:lnTo>
                  <a:lnTo>
                    <a:pt x="296" y="106"/>
                  </a:lnTo>
                  <a:lnTo>
                    <a:pt x="296" y="104"/>
                  </a:lnTo>
                  <a:lnTo>
                    <a:pt x="300" y="102"/>
                  </a:lnTo>
                  <a:lnTo>
                    <a:pt x="304" y="98"/>
                  </a:lnTo>
                  <a:lnTo>
                    <a:pt x="304" y="96"/>
                  </a:lnTo>
                  <a:lnTo>
                    <a:pt x="296" y="84"/>
                  </a:lnTo>
                  <a:lnTo>
                    <a:pt x="286" y="68"/>
                  </a:lnTo>
                  <a:lnTo>
                    <a:pt x="276" y="52"/>
                  </a:lnTo>
                  <a:lnTo>
                    <a:pt x="274" y="46"/>
                  </a:lnTo>
                  <a:lnTo>
                    <a:pt x="274" y="40"/>
                  </a:lnTo>
                  <a:lnTo>
                    <a:pt x="276" y="34"/>
                  </a:lnTo>
                  <a:lnTo>
                    <a:pt x="280" y="28"/>
                  </a:lnTo>
                  <a:lnTo>
                    <a:pt x="264" y="20"/>
                  </a:lnTo>
                  <a:lnTo>
                    <a:pt x="240" y="16"/>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7" name="Google Shape;347;p24"/>
            <p:cNvSpPr/>
            <p:nvPr/>
          </p:nvSpPr>
          <p:spPr>
            <a:xfrm>
              <a:off x="4511440" y="3401482"/>
              <a:ext cx="504852" cy="615847"/>
            </a:xfrm>
            <a:custGeom>
              <a:avLst/>
              <a:gdLst/>
              <a:ahLst/>
              <a:cxnLst/>
              <a:rect l="l" t="t" r="r" b="b"/>
              <a:pathLst>
                <a:path w="282" h="344" extrusionOk="0">
                  <a:moveTo>
                    <a:pt x="146" y="14"/>
                  </a:moveTo>
                  <a:lnTo>
                    <a:pt x="146" y="14"/>
                  </a:lnTo>
                  <a:lnTo>
                    <a:pt x="132" y="24"/>
                  </a:lnTo>
                  <a:lnTo>
                    <a:pt x="120" y="38"/>
                  </a:lnTo>
                  <a:lnTo>
                    <a:pt x="118" y="38"/>
                  </a:lnTo>
                  <a:lnTo>
                    <a:pt x="118" y="40"/>
                  </a:lnTo>
                  <a:lnTo>
                    <a:pt x="102" y="40"/>
                  </a:lnTo>
                  <a:lnTo>
                    <a:pt x="92" y="34"/>
                  </a:lnTo>
                  <a:lnTo>
                    <a:pt x="84" y="38"/>
                  </a:lnTo>
                  <a:lnTo>
                    <a:pt x="78" y="42"/>
                  </a:lnTo>
                  <a:lnTo>
                    <a:pt x="74" y="50"/>
                  </a:lnTo>
                  <a:lnTo>
                    <a:pt x="70" y="60"/>
                  </a:lnTo>
                  <a:lnTo>
                    <a:pt x="70" y="74"/>
                  </a:lnTo>
                  <a:lnTo>
                    <a:pt x="80" y="66"/>
                  </a:lnTo>
                  <a:lnTo>
                    <a:pt x="74" y="92"/>
                  </a:lnTo>
                  <a:lnTo>
                    <a:pt x="74" y="94"/>
                  </a:lnTo>
                  <a:lnTo>
                    <a:pt x="46" y="116"/>
                  </a:lnTo>
                  <a:lnTo>
                    <a:pt x="42" y="124"/>
                  </a:lnTo>
                  <a:lnTo>
                    <a:pt x="42" y="128"/>
                  </a:lnTo>
                  <a:lnTo>
                    <a:pt x="48" y="134"/>
                  </a:lnTo>
                  <a:lnTo>
                    <a:pt x="54" y="140"/>
                  </a:lnTo>
                  <a:lnTo>
                    <a:pt x="56" y="142"/>
                  </a:lnTo>
                  <a:lnTo>
                    <a:pt x="56" y="146"/>
                  </a:lnTo>
                  <a:lnTo>
                    <a:pt x="56" y="148"/>
                  </a:lnTo>
                  <a:lnTo>
                    <a:pt x="54" y="152"/>
                  </a:lnTo>
                  <a:lnTo>
                    <a:pt x="36" y="166"/>
                  </a:lnTo>
                  <a:lnTo>
                    <a:pt x="38" y="174"/>
                  </a:lnTo>
                  <a:lnTo>
                    <a:pt x="36" y="184"/>
                  </a:lnTo>
                  <a:lnTo>
                    <a:pt x="36" y="186"/>
                  </a:lnTo>
                  <a:lnTo>
                    <a:pt x="30" y="190"/>
                  </a:lnTo>
                  <a:lnTo>
                    <a:pt x="28" y="194"/>
                  </a:lnTo>
                  <a:lnTo>
                    <a:pt x="24" y="200"/>
                  </a:lnTo>
                  <a:lnTo>
                    <a:pt x="14" y="208"/>
                  </a:lnTo>
                  <a:lnTo>
                    <a:pt x="14" y="210"/>
                  </a:lnTo>
                  <a:lnTo>
                    <a:pt x="16" y="216"/>
                  </a:lnTo>
                  <a:lnTo>
                    <a:pt x="14" y="226"/>
                  </a:lnTo>
                  <a:lnTo>
                    <a:pt x="16" y="236"/>
                  </a:lnTo>
                  <a:lnTo>
                    <a:pt x="16" y="238"/>
                  </a:lnTo>
                  <a:lnTo>
                    <a:pt x="14" y="242"/>
                  </a:lnTo>
                  <a:lnTo>
                    <a:pt x="6" y="250"/>
                  </a:lnTo>
                  <a:lnTo>
                    <a:pt x="4" y="250"/>
                  </a:lnTo>
                  <a:lnTo>
                    <a:pt x="0" y="252"/>
                  </a:lnTo>
                  <a:lnTo>
                    <a:pt x="0" y="254"/>
                  </a:lnTo>
                  <a:lnTo>
                    <a:pt x="6" y="272"/>
                  </a:lnTo>
                  <a:lnTo>
                    <a:pt x="28" y="272"/>
                  </a:lnTo>
                  <a:lnTo>
                    <a:pt x="50" y="272"/>
                  </a:lnTo>
                  <a:lnTo>
                    <a:pt x="52" y="272"/>
                  </a:lnTo>
                  <a:lnTo>
                    <a:pt x="52" y="274"/>
                  </a:lnTo>
                  <a:lnTo>
                    <a:pt x="70" y="290"/>
                  </a:lnTo>
                  <a:lnTo>
                    <a:pt x="70" y="292"/>
                  </a:lnTo>
                  <a:lnTo>
                    <a:pt x="82" y="322"/>
                  </a:lnTo>
                  <a:lnTo>
                    <a:pt x="102" y="342"/>
                  </a:lnTo>
                  <a:lnTo>
                    <a:pt x="112" y="344"/>
                  </a:lnTo>
                  <a:lnTo>
                    <a:pt x="112" y="320"/>
                  </a:lnTo>
                  <a:lnTo>
                    <a:pt x="132" y="340"/>
                  </a:lnTo>
                  <a:lnTo>
                    <a:pt x="136" y="336"/>
                  </a:lnTo>
                  <a:lnTo>
                    <a:pt x="150" y="306"/>
                  </a:lnTo>
                  <a:lnTo>
                    <a:pt x="152" y="290"/>
                  </a:lnTo>
                  <a:lnTo>
                    <a:pt x="154" y="290"/>
                  </a:lnTo>
                  <a:lnTo>
                    <a:pt x="156" y="290"/>
                  </a:lnTo>
                  <a:lnTo>
                    <a:pt x="172" y="292"/>
                  </a:lnTo>
                  <a:lnTo>
                    <a:pt x="170" y="280"/>
                  </a:lnTo>
                  <a:lnTo>
                    <a:pt x="170" y="278"/>
                  </a:lnTo>
                  <a:lnTo>
                    <a:pt x="170" y="276"/>
                  </a:lnTo>
                  <a:lnTo>
                    <a:pt x="174" y="276"/>
                  </a:lnTo>
                  <a:lnTo>
                    <a:pt x="194" y="276"/>
                  </a:lnTo>
                  <a:lnTo>
                    <a:pt x="200" y="270"/>
                  </a:lnTo>
                  <a:lnTo>
                    <a:pt x="204" y="262"/>
                  </a:lnTo>
                  <a:lnTo>
                    <a:pt x="208" y="256"/>
                  </a:lnTo>
                  <a:lnTo>
                    <a:pt x="208" y="250"/>
                  </a:lnTo>
                  <a:lnTo>
                    <a:pt x="206" y="222"/>
                  </a:lnTo>
                  <a:lnTo>
                    <a:pt x="222" y="226"/>
                  </a:lnTo>
                  <a:lnTo>
                    <a:pt x="228" y="218"/>
                  </a:lnTo>
                  <a:lnTo>
                    <a:pt x="220" y="210"/>
                  </a:lnTo>
                  <a:lnTo>
                    <a:pt x="218" y="208"/>
                  </a:lnTo>
                  <a:lnTo>
                    <a:pt x="234" y="192"/>
                  </a:lnTo>
                  <a:lnTo>
                    <a:pt x="234" y="194"/>
                  </a:lnTo>
                  <a:lnTo>
                    <a:pt x="236" y="194"/>
                  </a:lnTo>
                  <a:lnTo>
                    <a:pt x="246" y="198"/>
                  </a:lnTo>
                  <a:lnTo>
                    <a:pt x="246" y="196"/>
                  </a:lnTo>
                  <a:lnTo>
                    <a:pt x="238" y="182"/>
                  </a:lnTo>
                  <a:lnTo>
                    <a:pt x="242" y="180"/>
                  </a:lnTo>
                  <a:lnTo>
                    <a:pt x="246" y="178"/>
                  </a:lnTo>
                  <a:lnTo>
                    <a:pt x="244" y="172"/>
                  </a:lnTo>
                  <a:lnTo>
                    <a:pt x="236" y="156"/>
                  </a:lnTo>
                  <a:lnTo>
                    <a:pt x="238" y="156"/>
                  </a:lnTo>
                  <a:lnTo>
                    <a:pt x="238" y="154"/>
                  </a:lnTo>
                  <a:lnTo>
                    <a:pt x="260" y="142"/>
                  </a:lnTo>
                  <a:lnTo>
                    <a:pt x="262" y="134"/>
                  </a:lnTo>
                  <a:lnTo>
                    <a:pt x="240" y="120"/>
                  </a:lnTo>
                  <a:lnTo>
                    <a:pt x="236" y="116"/>
                  </a:lnTo>
                  <a:lnTo>
                    <a:pt x="234" y="112"/>
                  </a:lnTo>
                  <a:lnTo>
                    <a:pt x="236" y="108"/>
                  </a:lnTo>
                  <a:lnTo>
                    <a:pt x="242" y="108"/>
                  </a:lnTo>
                  <a:lnTo>
                    <a:pt x="266" y="112"/>
                  </a:lnTo>
                  <a:lnTo>
                    <a:pt x="266" y="98"/>
                  </a:lnTo>
                  <a:lnTo>
                    <a:pt x="266" y="96"/>
                  </a:lnTo>
                  <a:lnTo>
                    <a:pt x="278" y="84"/>
                  </a:lnTo>
                  <a:lnTo>
                    <a:pt x="282" y="74"/>
                  </a:lnTo>
                  <a:lnTo>
                    <a:pt x="276" y="72"/>
                  </a:lnTo>
                  <a:lnTo>
                    <a:pt x="270" y="66"/>
                  </a:lnTo>
                  <a:lnTo>
                    <a:pt x="270" y="64"/>
                  </a:lnTo>
                  <a:lnTo>
                    <a:pt x="270" y="60"/>
                  </a:lnTo>
                  <a:lnTo>
                    <a:pt x="270" y="58"/>
                  </a:lnTo>
                  <a:lnTo>
                    <a:pt x="268" y="58"/>
                  </a:lnTo>
                  <a:lnTo>
                    <a:pt x="266" y="58"/>
                  </a:lnTo>
                  <a:lnTo>
                    <a:pt x="262" y="62"/>
                  </a:lnTo>
                  <a:lnTo>
                    <a:pt x="256" y="64"/>
                  </a:lnTo>
                  <a:lnTo>
                    <a:pt x="250" y="62"/>
                  </a:lnTo>
                  <a:lnTo>
                    <a:pt x="244" y="62"/>
                  </a:lnTo>
                  <a:lnTo>
                    <a:pt x="234" y="54"/>
                  </a:lnTo>
                  <a:lnTo>
                    <a:pt x="226" y="42"/>
                  </a:lnTo>
                  <a:lnTo>
                    <a:pt x="226" y="44"/>
                  </a:lnTo>
                  <a:lnTo>
                    <a:pt x="222" y="50"/>
                  </a:lnTo>
                  <a:lnTo>
                    <a:pt x="216" y="58"/>
                  </a:lnTo>
                  <a:lnTo>
                    <a:pt x="208" y="60"/>
                  </a:lnTo>
                  <a:lnTo>
                    <a:pt x="200" y="62"/>
                  </a:lnTo>
                  <a:lnTo>
                    <a:pt x="194" y="62"/>
                  </a:lnTo>
                  <a:lnTo>
                    <a:pt x="186" y="60"/>
                  </a:lnTo>
                  <a:lnTo>
                    <a:pt x="182" y="58"/>
                  </a:lnTo>
                  <a:lnTo>
                    <a:pt x="178" y="54"/>
                  </a:lnTo>
                  <a:lnTo>
                    <a:pt x="174" y="46"/>
                  </a:lnTo>
                  <a:lnTo>
                    <a:pt x="170" y="30"/>
                  </a:lnTo>
                  <a:lnTo>
                    <a:pt x="166" y="12"/>
                  </a:lnTo>
                  <a:lnTo>
                    <a:pt x="164" y="6"/>
                  </a:lnTo>
                  <a:lnTo>
                    <a:pt x="160" y="2"/>
                  </a:lnTo>
                  <a:lnTo>
                    <a:pt x="154" y="0"/>
                  </a:lnTo>
                  <a:lnTo>
                    <a:pt x="146" y="0"/>
                  </a:lnTo>
                  <a:lnTo>
                    <a:pt x="148" y="14"/>
                  </a:lnTo>
                  <a:lnTo>
                    <a:pt x="146" y="14"/>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8" name="Google Shape;348;p24"/>
            <p:cNvSpPr/>
            <p:nvPr/>
          </p:nvSpPr>
          <p:spPr>
            <a:xfrm>
              <a:off x="4737012" y="3011207"/>
              <a:ext cx="433241" cy="501271"/>
            </a:xfrm>
            <a:custGeom>
              <a:avLst/>
              <a:gdLst/>
              <a:ahLst/>
              <a:cxnLst/>
              <a:rect l="l" t="t" r="r" b="b"/>
              <a:pathLst>
                <a:path w="242" h="280" extrusionOk="0">
                  <a:moveTo>
                    <a:pt x="148" y="4"/>
                  </a:moveTo>
                  <a:lnTo>
                    <a:pt x="148" y="4"/>
                  </a:lnTo>
                  <a:lnTo>
                    <a:pt x="136" y="8"/>
                  </a:lnTo>
                  <a:lnTo>
                    <a:pt x="126" y="12"/>
                  </a:lnTo>
                  <a:lnTo>
                    <a:pt x="116" y="10"/>
                  </a:lnTo>
                  <a:lnTo>
                    <a:pt x="102" y="6"/>
                  </a:lnTo>
                  <a:lnTo>
                    <a:pt x="84" y="4"/>
                  </a:lnTo>
                  <a:lnTo>
                    <a:pt x="78" y="6"/>
                  </a:lnTo>
                  <a:lnTo>
                    <a:pt x="74" y="12"/>
                  </a:lnTo>
                  <a:lnTo>
                    <a:pt x="62" y="28"/>
                  </a:lnTo>
                  <a:lnTo>
                    <a:pt x="74" y="52"/>
                  </a:lnTo>
                  <a:lnTo>
                    <a:pt x="54" y="64"/>
                  </a:lnTo>
                  <a:lnTo>
                    <a:pt x="38" y="60"/>
                  </a:lnTo>
                  <a:lnTo>
                    <a:pt x="44" y="74"/>
                  </a:lnTo>
                  <a:lnTo>
                    <a:pt x="44" y="78"/>
                  </a:lnTo>
                  <a:lnTo>
                    <a:pt x="44" y="82"/>
                  </a:lnTo>
                  <a:lnTo>
                    <a:pt x="42" y="88"/>
                  </a:lnTo>
                  <a:lnTo>
                    <a:pt x="36" y="100"/>
                  </a:lnTo>
                  <a:lnTo>
                    <a:pt x="32" y="106"/>
                  </a:lnTo>
                  <a:lnTo>
                    <a:pt x="4" y="132"/>
                  </a:lnTo>
                  <a:lnTo>
                    <a:pt x="10" y="136"/>
                  </a:lnTo>
                  <a:lnTo>
                    <a:pt x="6" y="140"/>
                  </a:lnTo>
                  <a:lnTo>
                    <a:pt x="2" y="144"/>
                  </a:lnTo>
                  <a:lnTo>
                    <a:pt x="0" y="148"/>
                  </a:lnTo>
                  <a:lnTo>
                    <a:pt x="0" y="152"/>
                  </a:lnTo>
                  <a:lnTo>
                    <a:pt x="0" y="156"/>
                  </a:lnTo>
                  <a:lnTo>
                    <a:pt x="20" y="186"/>
                  </a:lnTo>
                  <a:lnTo>
                    <a:pt x="30" y="202"/>
                  </a:lnTo>
                  <a:lnTo>
                    <a:pt x="30" y="204"/>
                  </a:lnTo>
                  <a:lnTo>
                    <a:pt x="30" y="206"/>
                  </a:lnTo>
                  <a:lnTo>
                    <a:pt x="30" y="208"/>
                  </a:lnTo>
                  <a:lnTo>
                    <a:pt x="28" y="210"/>
                  </a:lnTo>
                  <a:lnTo>
                    <a:pt x="34" y="210"/>
                  </a:lnTo>
                  <a:lnTo>
                    <a:pt x="40" y="214"/>
                  </a:lnTo>
                  <a:lnTo>
                    <a:pt x="44" y="218"/>
                  </a:lnTo>
                  <a:lnTo>
                    <a:pt x="48" y="224"/>
                  </a:lnTo>
                  <a:lnTo>
                    <a:pt x="50" y="234"/>
                  </a:lnTo>
                  <a:lnTo>
                    <a:pt x="52" y="246"/>
                  </a:lnTo>
                  <a:lnTo>
                    <a:pt x="56" y="262"/>
                  </a:lnTo>
                  <a:lnTo>
                    <a:pt x="58" y="266"/>
                  </a:lnTo>
                  <a:lnTo>
                    <a:pt x="64" y="270"/>
                  </a:lnTo>
                  <a:lnTo>
                    <a:pt x="68" y="272"/>
                  </a:lnTo>
                  <a:lnTo>
                    <a:pt x="74" y="272"/>
                  </a:lnTo>
                  <a:lnTo>
                    <a:pt x="80" y="270"/>
                  </a:lnTo>
                  <a:lnTo>
                    <a:pt x="84" y="268"/>
                  </a:lnTo>
                  <a:lnTo>
                    <a:pt x="90" y="264"/>
                  </a:lnTo>
                  <a:lnTo>
                    <a:pt x="90" y="260"/>
                  </a:lnTo>
                  <a:lnTo>
                    <a:pt x="90" y="258"/>
                  </a:lnTo>
                  <a:lnTo>
                    <a:pt x="104" y="248"/>
                  </a:lnTo>
                  <a:lnTo>
                    <a:pt x="104" y="250"/>
                  </a:lnTo>
                  <a:lnTo>
                    <a:pt x="116" y="268"/>
                  </a:lnTo>
                  <a:lnTo>
                    <a:pt x="122" y="270"/>
                  </a:lnTo>
                  <a:lnTo>
                    <a:pt x="130" y="272"/>
                  </a:lnTo>
                  <a:lnTo>
                    <a:pt x="134" y="272"/>
                  </a:lnTo>
                  <a:lnTo>
                    <a:pt x="130" y="262"/>
                  </a:lnTo>
                  <a:lnTo>
                    <a:pt x="146" y="268"/>
                  </a:lnTo>
                  <a:lnTo>
                    <a:pt x="150" y="268"/>
                  </a:lnTo>
                  <a:lnTo>
                    <a:pt x="152" y="270"/>
                  </a:lnTo>
                  <a:lnTo>
                    <a:pt x="166" y="280"/>
                  </a:lnTo>
                  <a:lnTo>
                    <a:pt x="170" y="274"/>
                  </a:lnTo>
                  <a:lnTo>
                    <a:pt x="168" y="248"/>
                  </a:lnTo>
                  <a:lnTo>
                    <a:pt x="170" y="246"/>
                  </a:lnTo>
                  <a:lnTo>
                    <a:pt x="180" y="234"/>
                  </a:lnTo>
                  <a:lnTo>
                    <a:pt x="180" y="232"/>
                  </a:lnTo>
                  <a:lnTo>
                    <a:pt x="176" y="226"/>
                  </a:lnTo>
                  <a:lnTo>
                    <a:pt x="172" y="224"/>
                  </a:lnTo>
                  <a:lnTo>
                    <a:pt x="174" y="222"/>
                  </a:lnTo>
                  <a:lnTo>
                    <a:pt x="176" y="220"/>
                  </a:lnTo>
                  <a:lnTo>
                    <a:pt x="178" y="220"/>
                  </a:lnTo>
                  <a:lnTo>
                    <a:pt x="198" y="186"/>
                  </a:lnTo>
                  <a:lnTo>
                    <a:pt x="200" y="188"/>
                  </a:lnTo>
                  <a:lnTo>
                    <a:pt x="204" y="188"/>
                  </a:lnTo>
                  <a:lnTo>
                    <a:pt x="204" y="190"/>
                  </a:lnTo>
                  <a:lnTo>
                    <a:pt x="204" y="204"/>
                  </a:lnTo>
                  <a:lnTo>
                    <a:pt x="228" y="184"/>
                  </a:lnTo>
                  <a:lnTo>
                    <a:pt x="226" y="172"/>
                  </a:lnTo>
                  <a:lnTo>
                    <a:pt x="222" y="172"/>
                  </a:lnTo>
                  <a:lnTo>
                    <a:pt x="214" y="174"/>
                  </a:lnTo>
                  <a:lnTo>
                    <a:pt x="228" y="136"/>
                  </a:lnTo>
                  <a:lnTo>
                    <a:pt x="216" y="136"/>
                  </a:lnTo>
                  <a:lnTo>
                    <a:pt x="214" y="136"/>
                  </a:lnTo>
                  <a:lnTo>
                    <a:pt x="214" y="134"/>
                  </a:lnTo>
                  <a:lnTo>
                    <a:pt x="210" y="128"/>
                  </a:lnTo>
                  <a:lnTo>
                    <a:pt x="208" y="122"/>
                  </a:lnTo>
                  <a:lnTo>
                    <a:pt x="210" y="116"/>
                  </a:lnTo>
                  <a:lnTo>
                    <a:pt x="230" y="116"/>
                  </a:lnTo>
                  <a:lnTo>
                    <a:pt x="242" y="116"/>
                  </a:lnTo>
                  <a:lnTo>
                    <a:pt x="240" y="106"/>
                  </a:lnTo>
                  <a:lnTo>
                    <a:pt x="232" y="92"/>
                  </a:lnTo>
                  <a:lnTo>
                    <a:pt x="216" y="86"/>
                  </a:lnTo>
                  <a:lnTo>
                    <a:pt x="232" y="70"/>
                  </a:lnTo>
                  <a:lnTo>
                    <a:pt x="232" y="66"/>
                  </a:lnTo>
                  <a:lnTo>
                    <a:pt x="224" y="68"/>
                  </a:lnTo>
                  <a:lnTo>
                    <a:pt x="220" y="68"/>
                  </a:lnTo>
                  <a:lnTo>
                    <a:pt x="220" y="66"/>
                  </a:lnTo>
                  <a:lnTo>
                    <a:pt x="220" y="64"/>
                  </a:lnTo>
                  <a:lnTo>
                    <a:pt x="218" y="58"/>
                  </a:lnTo>
                  <a:lnTo>
                    <a:pt x="214" y="54"/>
                  </a:lnTo>
                  <a:lnTo>
                    <a:pt x="210" y="50"/>
                  </a:lnTo>
                  <a:lnTo>
                    <a:pt x="204" y="48"/>
                  </a:lnTo>
                  <a:lnTo>
                    <a:pt x="172" y="48"/>
                  </a:lnTo>
                  <a:lnTo>
                    <a:pt x="160" y="64"/>
                  </a:lnTo>
                  <a:lnTo>
                    <a:pt x="156" y="64"/>
                  </a:lnTo>
                  <a:lnTo>
                    <a:pt x="104" y="48"/>
                  </a:lnTo>
                  <a:lnTo>
                    <a:pt x="154" y="36"/>
                  </a:lnTo>
                  <a:lnTo>
                    <a:pt x="158" y="34"/>
                  </a:lnTo>
                  <a:lnTo>
                    <a:pt x="162" y="30"/>
                  </a:lnTo>
                  <a:lnTo>
                    <a:pt x="178" y="12"/>
                  </a:lnTo>
                  <a:lnTo>
                    <a:pt x="162" y="0"/>
                  </a:lnTo>
                  <a:lnTo>
                    <a:pt x="148" y="4"/>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49" name="Google Shape;349;p24"/>
            <p:cNvSpPr/>
            <p:nvPr/>
          </p:nvSpPr>
          <p:spPr>
            <a:xfrm>
              <a:off x="4314512" y="2577965"/>
              <a:ext cx="547818" cy="669555"/>
            </a:xfrm>
            <a:custGeom>
              <a:avLst/>
              <a:gdLst/>
              <a:ahLst/>
              <a:cxnLst/>
              <a:rect l="l" t="t" r="r" b="b"/>
              <a:pathLst>
                <a:path w="306" h="374" extrusionOk="0">
                  <a:moveTo>
                    <a:pt x="192" y="106"/>
                  </a:moveTo>
                  <a:lnTo>
                    <a:pt x="192" y="106"/>
                  </a:lnTo>
                  <a:lnTo>
                    <a:pt x="186" y="86"/>
                  </a:lnTo>
                  <a:lnTo>
                    <a:pt x="180" y="70"/>
                  </a:lnTo>
                  <a:lnTo>
                    <a:pt x="174" y="60"/>
                  </a:lnTo>
                  <a:lnTo>
                    <a:pt x="170" y="56"/>
                  </a:lnTo>
                  <a:lnTo>
                    <a:pt x="142" y="46"/>
                  </a:lnTo>
                  <a:lnTo>
                    <a:pt x="122" y="40"/>
                  </a:lnTo>
                  <a:lnTo>
                    <a:pt x="110" y="34"/>
                  </a:lnTo>
                  <a:lnTo>
                    <a:pt x="104" y="30"/>
                  </a:lnTo>
                  <a:lnTo>
                    <a:pt x="96" y="22"/>
                  </a:lnTo>
                  <a:lnTo>
                    <a:pt x="80" y="0"/>
                  </a:lnTo>
                  <a:lnTo>
                    <a:pt x="74" y="0"/>
                  </a:lnTo>
                  <a:lnTo>
                    <a:pt x="76" y="2"/>
                  </a:lnTo>
                  <a:lnTo>
                    <a:pt x="82" y="14"/>
                  </a:lnTo>
                  <a:lnTo>
                    <a:pt x="96" y="34"/>
                  </a:lnTo>
                  <a:lnTo>
                    <a:pt x="98" y="36"/>
                  </a:lnTo>
                  <a:lnTo>
                    <a:pt x="98" y="38"/>
                  </a:lnTo>
                  <a:lnTo>
                    <a:pt x="86" y="60"/>
                  </a:lnTo>
                  <a:lnTo>
                    <a:pt x="78" y="70"/>
                  </a:lnTo>
                  <a:lnTo>
                    <a:pt x="74" y="72"/>
                  </a:lnTo>
                  <a:lnTo>
                    <a:pt x="72" y="72"/>
                  </a:lnTo>
                  <a:lnTo>
                    <a:pt x="64" y="66"/>
                  </a:lnTo>
                  <a:lnTo>
                    <a:pt x="52" y="50"/>
                  </a:lnTo>
                  <a:lnTo>
                    <a:pt x="38" y="46"/>
                  </a:lnTo>
                  <a:lnTo>
                    <a:pt x="40" y="54"/>
                  </a:lnTo>
                  <a:lnTo>
                    <a:pt x="46" y="70"/>
                  </a:lnTo>
                  <a:lnTo>
                    <a:pt x="46" y="72"/>
                  </a:lnTo>
                  <a:lnTo>
                    <a:pt x="46" y="74"/>
                  </a:lnTo>
                  <a:lnTo>
                    <a:pt x="44" y="82"/>
                  </a:lnTo>
                  <a:lnTo>
                    <a:pt x="28" y="88"/>
                  </a:lnTo>
                  <a:lnTo>
                    <a:pt x="24" y="90"/>
                  </a:lnTo>
                  <a:lnTo>
                    <a:pt x="22" y="94"/>
                  </a:lnTo>
                  <a:lnTo>
                    <a:pt x="22" y="102"/>
                  </a:lnTo>
                  <a:lnTo>
                    <a:pt x="24" y="116"/>
                  </a:lnTo>
                  <a:lnTo>
                    <a:pt x="20" y="124"/>
                  </a:lnTo>
                  <a:lnTo>
                    <a:pt x="18" y="126"/>
                  </a:lnTo>
                  <a:lnTo>
                    <a:pt x="16" y="126"/>
                  </a:lnTo>
                  <a:lnTo>
                    <a:pt x="0" y="122"/>
                  </a:lnTo>
                  <a:lnTo>
                    <a:pt x="2" y="126"/>
                  </a:lnTo>
                  <a:lnTo>
                    <a:pt x="8" y="130"/>
                  </a:lnTo>
                  <a:lnTo>
                    <a:pt x="18" y="144"/>
                  </a:lnTo>
                  <a:lnTo>
                    <a:pt x="28" y="160"/>
                  </a:lnTo>
                  <a:lnTo>
                    <a:pt x="28" y="162"/>
                  </a:lnTo>
                  <a:lnTo>
                    <a:pt x="36" y="162"/>
                  </a:lnTo>
                  <a:lnTo>
                    <a:pt x="42" y="160"/>
                  </a:lnTo>
                  <a:lnTo>
                    <a:pt x="48" y="162"/>
                  </a:lnTo>
                  <a:lnTo>
                    <a:pt x="54" y="164"/>
                  </a:lnTo>
                  <a:lnTo>
                    <a:pt x="60" y="166"/>
                  </a:lnTo>
                  <a:lnTo>
                    <a:pt x="70" y="178"/>
                  </a:lnTo>
                  <a:lnTo>
                    <a:pt x="68" y="200"/>
                  </a:lnTo>
                  <a:lnTo>
                    <a:pt x="72" y="204"/>
                  </a:lnTo>
                  <a:lnTo>
                    <a:pt x="72" y="210"/>
                  </a:lnTo>
                  <a:lnTo>
                    <a:pt x="68" y="214"/>
                  </a:lnTo>
                  <a:lnTo>
                    <a:pt x="60" y="218"/>
                  </a:lnTo>
                  <a:lnTo>
                    <a:pt x="56" y="218"/>
                  </a:lnTo>
                  <a:lnTo>
                    <a:pt x="54" y="220"/>
                  </a:lnTo>
                  <a:lnTo>
                    <a:pt x="52" y="224"/>
                  </a:lnTo>
                  <a:lnTo>
                    <a:pt x="50" y="230"/>
                  </a:lnTo>
                  <a:lnTo>
                    <a:pt x="44" y="244"/>
                  </a:lnTo>
                  <a:lnTo>
                    <a:pt x="52" y="254"/>
                  </a:lnTo>
                  <a:lnTo>
                    <a:pt x="74" y="258"/>
                  </a:lnTo>
                  <a:lnTo>
                    <a:pt x="76" y="258"/>
                  </a:lnTo>
                  <a:lnTo>
                    <a:pt x="86" y="268"/>
                  </a:lnTo>
                  <a:lnTo>
                    <a:pt x="72" y="288"/>
                  </a:lnTo>
                  <a:lnTo>
                    <a:pt x="102" y="352"/>
                  </a:lnTo>
                  <a:lnTo>
                    <a:pt x="104" y="354"/>
                  </a:lnTo>
                  <a:lnTo>
                    <a:pt x="98" y="358"/>
                  </a:lnTo>
                  <a:lnTo>
                    <a:pt x="100" y="364"/>
                  </a:lnTo>
                  <a:lnTo>
                    <a:pt x="156" y="330"/>
                  </a:lnTo>
                  <a:lnTo>
                    <a:pt x="146" y="346"/>
                  </a:lnTo>
                  <a:lnTo>
                    <a:pt x="138" y="362"/>
                  </a:lnTo>
                  <a:lnTo>
                    <a:pt x="134" y="374"/>
                  </a:lnTo>
                  <a:lnTo>
                    <a:pt x="140" y="372"/>
                  </a:lnTo>
                  <a:lnTo>
                    <a:pt x="146" y="366"/>
                  </a:lnTo>
                  <a:lnTo>
                    <a:pt x="152" y="360"/>
                  </a:lnTo>
                  <a:lnTo>
                    <a:pt x="156" y="350"/>
                  </a:lnTo>
                  <a:lnTo>
                    <a:pt x="158" y="350"/>
                  </a:lnTo>
                  <a:lnTo>
                    <a:pt x="172" y="342"/>
                  </a:lnTo>
                  <a:lnTo>
                    <a:pt x="174" y="340"/>
                  </a:lnTo>
                  <a:lnTo>
                    <a:pt x="196" y="358"/>
                  </a:lnTo>
                  <a:lnTo>
                    <a:pt x="220" y="360"/>
                  </a:lnTo>
                  <a:lnTo>
                    <a:pt x="232" y="368"/>
                  </a:lnTo>
                  <a:lnTo>
                    <a:pt x="260" y="342"/>
                  </a:lnTo>
                  <a:lnTo>
                    <a:pt x="264" y="336"/>
                  </a:lnTo>
                  <a:lnTo>
                    <a:pt x="268" y="326"/>
                  </a:lnTo>
                  <a:lnTo>
                    <a:pt x="272" y="320"/>
                  </a:lnTo>
                  <a:lnTo>
                    <a:pt x="270" y="312"/>
                  </a:lnTo>
                  <a:lnTo>
                    <a:pt x="260" y="296"/>
                  </a:lnTo>
                  <a:lnTo>
                    <a:pt x="254" y="286"/>
                  </a:lnTo>
                  <a:lnTo>
                    <a:pt x="288" y="298"/>
                  </a:lnTo>
                  <a:lnTo>
                    <a:pt x="300" y="292"/>
                  </a:lnTo>
                  <a:lnTo>
                    <a:pt x="288" y="270"/>
                  </a:lnTo>
                  <a:lnTo>
                    <a:pt x="288" y="268"/>
                  </a:lnTo>
                  <a:lnTo>
                    <a:pt x="306" y="246"/>
                  </a:lnTo>
                  <a:lnTo>
                    <a:pt x="298" y="234"/>
                  </a:lnTo>
                  <a:lnTo>
                    <a:pt x="290" y="226"/>
                  </a:lnTo>
                  <a:lnTo>
                    <a:pt x="284" y="222"/>
                  </a:lnTo>
                  <a:lnTo>
                    <a:pt x="282" y="222"/>
                  </a:lnTo>
                  <a:lnTo>
                    <a:pt x="272" y="232"/>
                  </a:lnTo>
                  <a:lnTo>
                    <a:pt x="272" y="230"/>
                  </a:lnTo>
                  <a:lnTo>
                    <a:pt x="270" y="230"/>
                  </a:lnTo>
                  <a:lnTo>
                    <a:pt x="256" y="226"/>
                  </a:lnTo>
                  <a:lnTo>
                    <a:pt x="252" y="214"/>
                  </a:lnTo>
                  <a:lnTo>
                    <a:pt x="244" y="210"/>
                  </a:lnTo>
                  <a:lnTo>
                    <a:pt x="236" y="204"/>
                  </a:lnTo>
                  <a:lnTo>
                    <a:pt x="226" y="198"/>
                  </a:lnTo>
                  <a:lnTo>
                    <a:pt x="218" y="192"/>
                  </a:lnTo>
                  <a:lnTo>
                    <a:pt x="216" y="190"/>
                  </a:lnTo>
                  <a:lnTo>
                    <a:pt x="216" y="186"/>
                  </a:lnTo>
                  <a:lnTo>
                    <a:pt x="214" y="184"/>
                  </a:lnTo>
                  <a:lnTo>
                    <a:pt x="216" y="180"/>
                  </a:lnTo>
                  <a:lnTo>
                    <a:pt x="220" y="170"/>
                  </a:lnTo>
                  <a:lnTo>
                    <a:pt x="230" y="152"/>
                  </a:lnTo>
                  <a:lnTo>
                    <a:pt x="232" y="144"/>
                  </a:lnTo>
                  <a:lnTo>
                    <a:pt x="234" y="138"/>
                  </a:lnTo>
                  <a:lnTo>
                    <a:pt x="234" y="128"/>
                  </a:lnTo>
                  <a:lnTo>
                    <a:pt x="240" y="128"/>
                  </a:lnTo>
                  <a:lnTo>
                    <a:pt x="258" y="130"/>
                  </a:lnTo>
                  <a:lnTo>
                    <a:pt x="260" y="122"/>
                  </a:lnTo>
                  <a:lnTo>
                    <a:pt x="264" y="106"/>
                  </a:lnTo>
                  <a:lnTo>
                    <a:pt x="260" y="104"/>
                  </a:lnTo>
                  <a:lnTo>
                    <a:pt x="242" y="116"/>
                  </a:lnTo>
                  <a:lnTo>
                    <a:pt x="230" y="122"/>
                  </a:lnTo>
                  <a:lnTo>
                    <a:pt x="222" y="122"/>
                  </a:lnTo>
                  <a:lnTo>
                    <a:pt x="214" y="120"/>
                  </a:lnTo>
                  <a:lnTo>
                    <a:pt x="204" y="114"/>
                  </a:lnTo>
                  <a:lnTo>
                    <a:pt x="194" y="108"/>
                  </a:lnTo>
                  <a:lnTo>
                    <a:pt x="194" y="106"/>
                  </a:lnTo>
                  <a:lnTo>
                    <a:pt x="192" y="106"/>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0" name="Google Shape;350;p24"/>
            <p:cNvSpPr/>
            <p:nvPr/>
          </p:nvSpPr>
          <p:spPr>
            <a:xfrm>
              <a:off x="4421927" y="1804576"/>
              <a:ext cx="143220" cy="207669"/>
            </a:xfrm>
            <a:custGeom>
              <a:avLst/>
              <a:gdLst/>
              <a:ahLst/>
              <a:cxnLst/>
              <a:rect l="l" t="t" r="r" b="b"/>
              <a:pathLst>
                <a:path w="80" h="116" extrusionOk="0">
                  <a:moveTo>
                    <a:pt x="46" y="2"/>
                  </a:moveTo>
                  <a:lnTo>
                    <a:pt x="44" y="0"/>
                  </a:lnTo>
                  <a:lnTo>
                    <a:pt x="40" y="2"/>
                  </a:lnTo>
                  <a:lnTo>
                    <a:pt x="38" y="4"/>
                  </a:lnTo>
                  <a:lnTo>
                    <a:pt x="32" y="14"/>
                  </a:lnTo>
                  <a:lnTo>
                    <a:pt x="28" y="12"/>
                  </a:lnTo>
                  <a:lnTo>
                    <a:pt x="28" y="14"/>
                  </a:lnTo>
                  <a:lnTo>
                    <a:pt x="22" y="20"/>
                  </a:lnTo>
                  <a:lnTo>
                    <a:pt x="18" y="22"/>
                  </a:lnTo>
                  <a:lnTo>
                    <a:pt x="10" y="26"/>
                  </a:lnTo>
                  <a:lnTo>
                    <a:pt x="8" y="32"/>
                  </a:lnTo>
                  <a:lnTo>
                    <a:pt x="8" y="44"/>
                  </a:lnTo>
                  <a:lnTo>
                    <a:pt x="6" y="48"/>
                  </a:lnTo>
                  <a:lnTo>
                    <a:pt x="4" y="50"/>
                  </a:lnTo>
                  <a:lnTo>
                    <a:pt x="0" y="60"/>
                  </a:lnTo>
                  <a:lnTo>
                    <a:pt x="0" y="66"/>
                  </a:lnTo>
                  <a:lnTo>
                    <a:pt x="0" y="78"/>
                  </a:lnTo>
                  <a:lnTo>
                    <a:pt x="4" y="102"/>
                  </a:lnTo>
                  <a:lnTo>
                    <a:pt x="8" y="106"/>
                  </a:lnTo>
                  <a:lnTo>
                    <a:pt x="18" y="112"/>
                  </a:lnTo>
                  <a:lnTo>
                    <a:pt x="36" y="116"/>
                  </a:lnTo>
                  <a:lnTo>
                    <a:pt x="44" y="114"/>
                  </a:lnTo>
                  <a:lnTo>
                    <a:pt x="54" y="110"/>
                  </a:lnTo>
                  <a:lnTo>
                    <a:pt x="50" y="100"/>
                  </a:lnTo>
                  <a:lnTo>
                    <a:pt x="50" y="98"/>
                  </a:lnTo>
                  <a:lnTo>
                    <a:pt x="52" y="90"/>
                  </a:lnTo>
                  <a:lnTo>
                    <a:pt x="60" y="74"/>
                  </a:lnTo>
                  <a:lnTo>
                    <a:pt x="76" y="74"/>
                  </a:lnTo>
                  <a:lnTo>
                    <a:pt x="80" y="74"/>
                  </a:lnTo>
                  <a:lnTo>
                    <a:pt x="74" y="64"/>
                  </a:lnTo>
                  <a:lnTo>
                    <a:pt x="64" y="48"/>
                  </a:lnTo>
                  <a:lnTo>
                    <a:pt x="58" y="40"/>
                  </a:lnTo>
                  <a:lnTo>
                    <a:pt x="54" y="30"/>
                  </a:lnTo>
                  <a:lnTo>
                    <a:pt x="52" y="18"/>
                  </a:lnTo>
                  <a:lnTo>
                    <a:pt x="48" y="8"/>
                  </a:lnTo>
                  <a:lnTo>
                    <a:pt x="46" y="2"/>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1" name="Google Shape;351;p24"/>
            <p:cNvSpPr/>
            <p:nvPr/>
          </p:nvSpPr>
          <p:spPr>
            <a:xfrm>
              <a:off x="4278707" y="1711483"/>
              <a:ext cx="189767" cy="204089"/>
            </a:xfrm>
            <a:custGeom>
              <a:avLst/>
              <a:gdLst/>
              <a:ahLst/>
              <a:cxnLst/>
              <a:rect l="l" t="t" r="r" b="b"/>
              <a:pathLst>
                <a:path w="106" h="114" extrusionOk="0">
                  <a:moveTo>
                    <a:pt x="52" y="24"/>
                  </a:moveTo>
                  <a:lnTo>
                    <a:pt x="52" y="26"/>
                  </a:lnTo>
                  <a:lnTo>
                    <a:pt x="48" y="26"/>
                  </a:lnTo>
                  <a:lnTo>
                    <a:pt x="38" y="24"/>
                  </a:lnTo>
                  <a:lnTo>
                    <a:pt x="38" y="28"/>
                  </a:lnTo>
                  <a:lnTo>
                    <a:pt x="38" y="30"/>
                  </a:lnTo>
                  <a:lnTo>
                    <a:pt x="36" y="30"/>
                  </a:lnTo>
                  <a:lnTo>
                    <a:pt x="18" y="38"/>
                  </a:lnTo>
                  <a:lnTo>
                    <a:pt x="18" y="40"/>
                  </a:lnTo>
                  <a:lnTo>
                    <a:pt x="16" y="44"/>
                  </a:lnTo>
                  <a:lnTo>
                    <a:pt x="18" y="48"/>
                  </a:lnTo>
                  <a:lnTo>
                    <a:pt x="24" y="56"/>
                  </a:lnTo>
                  <a:lnTo>
                    <a:pt x="24" y="58"/>
                  </a:lnTo>
                  <a:lnTo>
                    <a:pt x="24" y="60"/>
                  </a:lnTo>
                  <a:lnTo>
                    <a:pt x="14" y="72"/>
                  </a:lnTo>
                  <a:lnTo>
                    <a:pt x="4" y="82"/>
                  </a:lnTo>
                  <a:lnTo>
                    <a:pt x="0" y="86"/>
                  </a:lnTo>
                  <a:lnTo>
                    <a:pt x="0" y="90"/>
                  </a:lnTo>
                  <a:lnTo>
                    <a:pt x="4" y="96"/>
                  </a:lnTo>
                  <a:lnTo>
                    <a:pt x="14" y="100"/>
                  </a:lnTo>
                  <a:lnTo>
                    <a:pt x="20" y="100"/>
                  </a:lnTo>
                  <a:lnTo>
                    <a:pt x="32" y="102"/>
                  </a:lnTo>
                  <a:lnTo>
                    <a:pt x="36" y="102"/>
                  </a:lnTo>
                  <a:lnTo>
                    <a:pt x="40" y="106"/>
                  </a:lnTo>
                  <a:lnTo>
                    <a:pt x="48" y="110"/>
                  </a:lnTo>
                  <a:lnTo>
                    <a:pt x="56" y="114"/>
                  </a:lnTo>
                  <a:lnTo>
                    <a:pt x="62" y="114"/>
                  </a:lnTo>
                  <a:lnTo>
                    <a:pt x="66" y="112"/>
                  </a:lnTo>
                  <a:lnTo>
                    <a:pt x="72" y="106"/>
                  </a:lnTo>
                  <a:lnTo>
                    <a:pt x="78" y="98"/>
                  </a:lnTo>
                  <a:lnTo>
                    <a:pt x="84" y="84"/>
                  </a:lnTo>
                  <a:lnTo>
                    <a:pt x="80" y="66"/>
                  </a:lnTo>
                  <a:lnTo>
                    <a:pt x="86" y="68"/>
                  </a:lnTo>
                  <a:lnTo>
                    <a:pt x="96" y="68"/>
                  </a:lnTo>
                  <a:lnTo>
                    <a:pt x="100" y="66"/>
                  </a:lnTo>
                  <a:lnTo>
                    <a:pt x="102" y="62"/>
                  </a:lnTo>
                  <a:lnTo>
                    <a:pt x="94" y="38"/>
                  </a:lnTo>
                  <a:lnTo>
                    <a:pt x="96" y="30"/>
                  </a:lnTo>
                  <a:lnTo>
                    <a:pt x="102" y="26"/>
                  </a:lnTo>
                  <a:lnTo>
                    <a:pt x="106" y="22"/>
                  </a:lnTo>
                  <a:lnTo>
                    <a:pt x="104" y="18"/>
                  </a:lnTo>
                  <a:lnTo>
                    <a:pt x="86" y="18"/>
                  </a:lnTo>
                  <a:lnTo>
                    <a:pt x="68" y="6"/>
                  </a:lnTo>
                  <a:lnTo>
                    <a:pt x="62" y="2"/>
                  </a:lnTo>
                  <a:lnTo>
                    <a:pt x="58" y="0"/>
                  </a:lnTo>
                  <a:lnTo>
                    <a:pt x="48" y="2"/>
                  </a:lnTo>
                  <a:lnTo>
                    <a:pt x="44" y="2"/>
                  </a:lnTo>
                  <a:lnTo>
                    <a:pt x="44" y="8"/>
                  </a:lnTo>
                  <a:lnTo>
                    <a:pt x="50" y="10"/>
                  </a:lnTo>
                  <a:lnTo>
                    <a:pt x="54" y="16"/>
                  </a:lnTo>
                  <a:lnTo>
                    <a:pt x="54" y="20"/>
                  </a:lnTo>
                  <a:lnTo>
                    <a:pt x="52" y="24"/>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2" name="Google Shape;352;p24"/>
            <p:cNvSpPr/>
            <p:nvPr/>
          </p:nvSpPr>
          <p:spPr>
            <a:xfrm>
              <a:off x="4600952" y="1306885"/>
              <a:ext cx="673135" cy="640911"/>
            </a:xfrm>
            <a:custGeom>
              <a:avLst/>
              <a:gdLst/>
              <a:ahLst/>
              <a:cxnLst/>
              <a:rect l="l" t="t" r="r" b="b"/>
              <a:pathLst>
                <a:path w="376" h="358" extrusionOk="0">
                  <a:moveTo>
                    <a:pt x="172" y="46"/>
                  </a:moveTo>
                  <a:lnTo>
                    <a:pt x="162" y="60"/>
                  </a:lnTo>
                  <a:lnTo>
                    <a:pt x="160" y="64"/>
                  </a:lnTo>
                  <a:lnTo>
                    <a:pt x="160" y="74"/>
                  </a:lnTo>
                  <a:lnTo>
                    <a:pt x="160" y="80"/>
                  </a:lnTo>
                  <a:lnTo>
                    <a:pt x="142" y="80"/>
                  </a:lnTo>
                  <a:lnTo>
                    <a:pt x="140" y="80"/>
                  </a:lnTo>
                  <a:lnTo>
                    <a:pt x="128" y="76"/>
                  </a:lnTo>
                  <a:lnTo>
                    <a:pt x="116" y="92"/>
                  </a:lnTo>
                  <a:lnTo>
                    <a:pt x="102" y="100"/>
                  </a:lnTo>
                  <a:lnTo>
                    <a:pt x="92" y="112"/>
                  </a:lnTo>
                  <a:lnTo>
                    <a:pt x="90" y="116"/>
                  </a:lnTo>
                  <a:lnTo>
                    <a:pt x="70" y="138"/>
                  </a:lnTo>
                  <a:lnTo>
                    <a:pt x="70" y="140"/>
                  </a:lnTo>
                  <a:lnTo>
                    <a:pt x="68" y="140"/>
                  </a:lnTo>
                  <a:lnTo>
                    <a:pt x="54" y="148"/>
                  </a:lnTo>
                  <a:lnTo>
                    <a:pt x="42" y="140"/>
                  </a:lnTo>
                  <a:lnTo>
                    <a:pt x="42" y="138"/>
                  </a:lnTo>
                  <a:lnTo>
                    <a:pt x="30" y="126"/>
                  </a:lnTo>
                  <a:lnTo>
                    <a:pt x="24" y="122"/>
                  </a:lnTo>
                  <a:lnTo>
                    <a:pt x="28" y="156"/>
                  </a:lnTo>
                  <a:lnTo>
                    <a:pt x="34" y="172"/>
                  </a:lnTo>
                  <a:lnTo>
                    <a:pt x="22" y="184"/>
                  </a:lnTo>
                  <a:lnTo>
                    <a:pt x="4" y="208"/>
                  </a:lnTo>
                  <a:lnTo>
                    <a:pt x="4" y="220"/>
                  </a:lnTo>
                  <a:lnTo>
                    <a:pt x="0" y="226"/>
                  </a:lnTo>
                  <a:lnTo>
                    <a:pt x="2" y="232"/>
                  </a:lnTo>
                  <a:lnTo>
                    <a:pt x="8" y="232"/>
                  </a:lnTo>
                  <a:lnTo>
                    <a:pt x="32" y="238"/>
                  </a:lnTo>
                  <a:lnTo>
                    <a:pt x="34" y="238"/>
                  </a:lnTo>
                  <a:lnTo>
                    <a:pt x="34" y="240"/>
                  </a:lnTo>
                  <a:lnTo>
                    <a:pt x="40" y="244"/>
                  </a:lnTo>
                  <a:lnTo>
                    <a:pt x="46" y="248"/>
                  </a:lnTo>
                  <a:lnTo>
                    <a:pt x="48" y="248"/>
                  </a:lnTo>
                  <a:lnTo>
                    <a:pt x="50" y="252"/>
                  </a:lnTo>
                  <a:lnTo>
                    <a:pt x="52" y="258"/>
                  </a:lnTo>
                  <a:lnTo>
                    <a:pt x="54" y="264"/>
                  </a:lnTo>
                  <a:lnTo>
                    <a:pt x="78" y="272"/>
                  </a:lnTo>
                  <a:lnTo>
                    <a:pt x="86" y="270"/>
                  </a:lnTo>
                  <a:lnTo>
                    <a:pt x="92" y="260"/>
                  </a:lnTo>
                  <a:lnTo>
                    <a:pt x="112" y="224"/>
                  </a:lnTo>
                  <a:lnTo>
                    <a:pt x="122" y="212"/>
                  </a:lnTo>
                  <a:lnTo>
                    <a:pt x="122" y="210"/>
                  </a:lnTo>
                  <a:lnTo>
                    <a:pt x="138" y="204"/>
                  </a:lnTo>
                  <a:lnTo>
                    <a:pt x="148" y="202"/>
                  </a:lnTo>
                  <a:lnTo>
                    <a:pt x="154" y="196"/>
                  </a:lnTo>
                  <a:lnTo>
                    <a:pt x="160" y="192"/>
                  </a:lnTo>
                  <a:lnTo>
                    <a:pt x="164" y="194"/>
                  </a:lnTo>
                  <a:lnTo>
                    <a:pt x="172" y="198"/>
                  </a:lnTo>
                  <a:lnTo>
                    <a:pt x="174" y="198"/>
                  </a:lnTo>
                  <a:lnTo>
                    <a:pt x="174" y="200"/>
                  </a:lnTo>
                  <a:lnTo>
                    <a:pt x="188" y="220"/>
                  </a:lnTo>
                  <a:lnTo>
                    <a:pt x="188" y="222"/>
                  </a:lnTo>
                  <a:lnTo>
                    <a:pt x="190" y="238"/>
                  </a:lnTo>
                  <a:lnTo>
                    <a:pt x="188" y="254"/>
                  </a:lnTo>
                  <a:lnTo>
                    <a:pt x="184" y="268"/>
                  </a:lnTo>
                  <a:lnTo>
                    <a:pt x="184" y="270"/>
                  </a:lnTo>
                  <a:lnTo>
                    <a:pt x="174" y="284"/>
                  </a:lnTo>
                  <a:lnTo>
                    <a:pt x="168" y="294"/>
                  </a:lnTo>
                  <a:lnTo>
                    <a:pt x="170" y="312"/>
                  </a:lnTo>
                  <a:lnTo>
                    <a:pt x="172" y="312"/>
                  </a:lnTo>
                  <a:lnTo>
                    <a:pt x="176" y="308"/>
                  </a:lnTo>
                  <a:lnTo>
                    <a:pt x="184" y="304"/>
                  </a:lnTo>
                  <a:lnTo>
                    <a:pt x="184" y="302"/>
                  </a:lnTo>
                  <a:lnTo>
                    <a:pt x="186" y="300"/>
                  </a:lnTo>
                  <a:lnTo>
                    <a:pt x="194" y="308"/>
                  </a:lnTo>
                  <a:lnTo>
                    <a:pt x="194" y="320"/>
                  </a:lnTo>
                  <a:lnTo>
                    <a:pt x="192" y="320"/>
                  </a:lnTo>
                  <a:lnTo>
                    <a:pt x="186" y="324"/>
                  </a:lnTo>
                  <a:lnTo>
                    <a:pt x="184" y="328"/>
                  </a:lnTo>
                  <a:lnTo>
                    <a:pt x="184" y="334"/>
                  </a:lnTo>
                  <a:lnTo>
                    <a:pt x="182" y="336"/>
                  </a:lnTo>
                  <a:lnTo>
                    <a:pt x="178" y="344"/>
                  </a:lnTo>
                  <a:lnTo>
                    <a:pt x="176" y="344"/>
                  </a:lnTo>
                  <a:lnTo>
                    <a:pt x="168" y="346"/>
                  </a:lnTo>
                  <a:lnTo>
                    <a:pt x="162" y="348"/>
                  </a:lnTo>
                  <a:lnTo>
                    <a:pt x="158" y="356"/>
                  </a:lnTo>
                  <a:lnTo>
                    <a:pt x="158" y="358"/>
                  </a:lnTo>
                  <a:lnTo>
                    <a:pt x="184" y="354"/>
                  </a:lnTo>
                  <a:lnTo>
                    <a:pt x="190" y="350"/>
                  </a:lnTo>
                  <a:lnTo>
                    <a:pt x="198" y="328"/>
                  </a:lnTo>
                  <a:lnTo>
                    <a:pt x="258" y="266"/>
                  </a:lnTo>
                  <a:lnTo>
                    <a:pt x="260" y="266"/>
                  </a:lnTo>
                  <a:lnTo>
                    <a:pt x="272" y="260"/>
                  </a:lnTo>
                  <a:lnTo>
                    <a:pt x="284" y="260"/>
                  </a:lnTo>
                  <a:lnTo>
                    <a:pt x="294" y="258"/>
                  </a:lnTo>
                  <a:lnTo>
                    <a:pt x="304" y="252"/>
                  </a:lnTo>
                  <a:lnTo>
                    <a:pt x="312" y="244"/>
                  </a:lnTo>
                  <a:lnTo>
                    <a:pt x="326" y="208"/>
                  </a:lnTo>
                  <a:lnTo>
                    <a:pt x="376" y="156"/>
                  </a:lnTo>
                  <a:lnTo>
                    <a:pt x="372" y="128"/>
                  </a:lnTo>
                  <a:lnTo>
                    <a:pt x="368" y="126"/>
                  </a:lnTo>
                  <a:lnTo>
                    <a:pt x="364" y="122"/>
                  </a:lnTo>
                  <a:lnTo>
                    <a:pt x="364" y="120"/>
                  </a:lnTo>
                  <a:lnTo>
                    <a:pt x="364" y="122"/>
                  </a:lnTo>
                  <a:lnTo>
                    <a:pt x="356" y="122"/>
                  </a:lnTo>
                  <a:lnTo>
                    <a:pt x="350" y="120"/>
                  </a:lnTo>
                  <a:lnTo>
                    <a:pt x="346" y="116"/>
                  </a:lnTo>
                  <a:lnTo>
                    <a:pt x="344" y="110"/>
                  </a:lnTo>
                  <a:lnTo>
                    <a:pt x="342" y="108"/>
                  </a:lnTo>
                  <a:lnTo>
                    <a:pt x="342" y="66"/>
                  </a:lnTo>
                  <a:lnTo>
                    <a:pt x="336" y="62"/>
                  </a:lnTo>
                  <a:lnTo>
                    <a:pt x="328" y="56"/>
                  </a:lnTo>
                  <a:lnTo>
                    <a:pt x="316" y="44"/>
                  </a:lnTo>
                  <a:lnTo>
                    <a:pt x="308" y="30"/>
                  </a:lnTo>
                  <a:lnTo>
                    <a:pt x="306" y="24"/>
                  </a:lnTo>
                  <a:lnTo>
                    <a:pt x="306" y="16"/>
                  </a:lnTo>
                  <a:lnTo>
                    <a:pt x="308" y="12"/>
                  </a:lnTo>
                  <a:lnTo>
                    <a:pt x="302" y="4"/>
                  </a:lnTo>
                  <a:lnTo>
                    <a:pt x="300" y="10"/>
                  </a:lnTo>
                  <a:lnTo>
                    <a:pt x="294" y="24"/>
                  </a:lnTo>
                  <a:lnTo>
                    <a:pt x="292" y="24"/>
                  </a:lnTo>
                  <a:lnTo>
                    <a:pt x="282" y="24"/>
                  </a:lnTo>
                  <a:lnTo>
                    <a:pt x="274" y="20"/>
                  </a:lnTo>
                  <a:lnTo>
                    <a:pt x="270" y="16"/>
                  </a:lnTo>
                  <a:lnTo>
                    <a:pt x="268" y="10"/>
                  </a:lnTo>
                  <a:lnTo>
                    <a:pt x="268" y="8"/>
                  </a:lnTo>
                  <a:lnTo>
                    <a:pt x="264" y="8"/>
                  </a:lnTo>
                  <a:lnTo>
                    <a:pt x="248" y="12"/>
                  </a:lnTo>
                  <a:lnTo>
                    <a:pt x="236" y="0"/>
                  </a:lnTo>
                  <a:lnTo>
                    <a:pt x="232" y="0"/>
                  </a:lnTo>
                  <a:lnTo>
                    <a:pt x="228" y="4"/>
                  </a:lnTo>
                  <a:lnTo>
                    <a:pt x="234" y="12"/>
                  </a:lnTo>
                  <a:lnTo>
                    <a:pt x="236" y="14"/>
                  </a:lnTo>
                  <a:lnTo>
                    <a:pt x="228" y="30"/>
                  </a:lnTo>
                  <a:lnTo>
                    <a:pt x="226" y="30"/>
                  </a:lnTo>
                  <a:lnTo>
                    <a:pt x="226" y="32"/>
                  </a:lnTo>
                  <a:lnTo>
                    <a:pt x="212" y="48"/>
                  </a:lnTo>
                  <a:lnTo>
                    <a:pt x="210" y="48"/>
                  </a:lnTo>
                  <a:lnTo>
                    <a:pt x="208" y="48"/>
                  </a:lnTo>
                  <a:lnTo>
                    <a:pt x="186" y="50"/>
                  </a:lnTo>
                  <a:lnTo>
                    <a:pt x="172" y="46"/>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3" name="Google Shape;353;p24"/>
            <p:cNvSpPr/>
            <p:nvPr/>
          </p:nvSpPr>
          <p:spPr>
            <a:xfrm>
              <a:off x="4751334" y="920190"/>
              <a:ext cx="959576" cy="651652"/>
            </a:xfrm>
            <a:custGeom>
              <a:avLst/>
              <a:gdLst/>
              <a:ahLst/>
              <a:cxnLst/>
              <a:rect l="l" t="t" r="r" b="b"/>
              <a:pathLst>
                <a:path w="536" h="364" extrusionOk="0">
                  <a:moveTo>
                    <a:pt x="104" y="18"/>
                  </a:moveTo>
                  <a:lnTo>
                    <a:pt x="102" y="0"/>
                  </a:lnTo>
                  <a:lnTo>
                    <a:pt x="94" y="6"/>
                  </a:lnTo>
                  <a:lnTo>
                    <a:pt x="92" y="6"/>
                  </a:lnTo>
                  <a:lnTo>
                    <a:pt x="74" y="12"/>
                  </a:lnTo>
                  <a:lnTo>
                    <a:pt x="72" y="12"/>
                  </a:lnTo>
                  <a:lnTo>
                    <a:pt x="70" y="10"/>
                  </a:lnTo>
                  <a:lnTo>
                    <a:pt x="70" y="20"/>
                  </a:lnTo>
                  <a:lnTo>
                    <a:pt x="68" y="20"/>
                  </a:lnTo>
                  <a:lnTo>
                    <a:pt x="60" y="34"/>
                  </a:lnTo>
                  <a:lnTo>
                    <a:pt x="58" y="34"/>
                  </a:lnTo>
                  <a:lnTo>
                    <a:pt x="58" y="36"/>
                  </a:lnTo>
                  <a:lnTo>
                    <a:pt x="44" y="48"/>
                  </a:lnTo>
                  <a:lnTo>
                    <a:pt x="42" y="48"/>
                  </a:lnTo>
                  <a:lnTo>
                    <a:pt x="40" y="48"/>
                  </a:lnTo>
                  <a:lnTo>
                    <a:pt x="28" y="40"/>
                  </a:lnTo>
                  <a:lnTo>
                    <a:pt x="22" y="34"/>
                  </a:lnTo>
                  <a:lnTo>
                    <a:pt x="18" y="32"/>
                  </a:lnTo>
                  <a:lnTo>
                    <a:pt x="8" y="34"/>
                  </a:lnTo>
                  <a:lnTo>
                    <a:pt x="0" y="40"/>
                  </a:lnTo>
                  <a:lnTo>
                    <a:pt x="18" y="54"/>
                  </a:lnTo>
                  <a:lnTo>
                    <a:pt x="32" y="60"/>
                  </a:lnTo>
                  <a:lnTo>
                    <a:pt x="34" y="62"/>
                  </a:lnTo>
                  <a:lnTo>
                    <a:pt x="34" y="64"/>
                  </a:lnTo>
                  <a:lnTo>
                    <a:pt x="36" y="80"/>
                  </a:lnTo>
                  <a:lnTo>
                    <a:pt x="36" y="104"/>
                  </a:lnTo>
                  <a:lnTo>
                    <a:pt x="40" y="118"/>
                  </a:lnTo>
                  <a:lnTo>
                    <a:pt x="50" y="140"/>
                  </a:lnTo>
                  <a:lnTo>
                    <a:pt x="60" y="152"/>
                  </a:lnTo>
                  <a:lnTo>
                    <a:pt x="70" y="144"/>
                  </a:lnTo>
                  <a:lnTo>
                    <a:pt x="76" y="136"/>
                  </a:lnTo>
                  <a:lnTo>
                    <a:pt x="88" y="122"/>
                  </a:lnTo>
                  <a:lnTo>
                    <a:pt x="98" y="132"/>
                  </a:lnTo>
                  <a:lnTo>
                    <a:pt x="108" y="152"/>
                  </a:lnTo>
                  <a:lnTo>
                    <a:pt x="120" y="156"/>
                  </a:lnTo>
                  <a:lnTo>
                    <a:pt x="126" y="176"/>
                  </a:lnTo>
                  <a:lnTo>
                    <a:pt x="124" y="194"/>
                  </a:lnTo>
                  <a:lnTo>
                    <a:pt x="124" y="196"/>
                  </a:lnTo>
                  <a:lnTo>
                    <a:pt x="120" y="212"/>
                  </a:lnTo>
                  <a:lnTo>
                    <a:pt x="128" y="220"/>
                  </a:lnTo>
                  <a:lnTo>
                    <a:pt x="138" y="214"/>
                  </a:lnTo>
                  <a:lnTo>
                    <a:pt x="148" y="204"/>
                  </a:lnTo>
                  <a:lnTo>
                    <a:pt x="150" y="206"/>
                  </a:lnTo>
                  <a:lnTo>
                    <a:pt x="158" y="208"/>
                  </a:lnTo>
                  <a:lnTo>
                    <a:pt x="168" y="218"/>
                  </a:lnTo>
                  <a:lnTo>
                    <a:pt x="178" y="216"/>
                  </a:lnTo>
                  <a:lnTo>
                    <a:pt x="184" y="214"/>
                  </a:lnTo>
                  <a:lnTo>
                    <a:pt x="188" y="216"/>
                  </a:lnTo>
                  <a:lnTo>
                    <a:pt x="190" y="218"/>
                  </a:lnTo>
                  <a:lnTo>
                    <a:pt x="192" y="220"/>
                  </a:lnTo>
                  <a:lnTo>
                    <a:pt x="192" y="228"/>
                  </a:lnTo>
                  <a:lnTo>
                    <a:pt x="194" y="228"/>
                  </a:lnTo>
                  <a:lnTo>
                    <a:pt x="204" y="232"/>
                  </a:lnTo>
                  <a:lnTo>
                    <a:pt x="210" y="222"/>
                  </a:lnTo>
                  <a:lnTo>
                    <a:pt x="210" y="218"/>
                  </a:lnTo>
                  <a:lnTo>
                    <a:pt x="210" y="214"/>
                  </a:lnTo>
                  <a:lnTo>
                    <a:pt x="212" y="210"/>
                  </a:lnTo>
                  <a:lnTo>
                    <a:pt x="220" y="212"/>
                  </a:lnTo>
                  <a:lnTo>
                    <a:pt x="226" y="214"/>
                  </a:lnTo>
                  <a:lnTo>
                    <a:pt x="230" y="218"/>
                  </a:lnTo>
                  <a:lnTo>
                    <a:pt x="232" y="222"/>
                  </a:lnTo>
                  <a:lnTo>
                    <a:pt x="232" y="228"/>
                  </a:lnTo>
                  <a:lnTo>
                    <a:pt x="232" y="232"/>
                  </a:lnTo>
                  <a:lnTo>
                    <a:pt x="232" y="242"/>
                  </a:lnTo>
                  <a:lnTo>
                    <a:pt x="240" y="256"/>
                  </a:lnTo>
                  <a:lnTo>
                    <a:pt x="250" y="266"/>
                  </a:lnTo>
                  <a:lnTo>
                    <a:pt x="256" y="272"/>
                  </a:lnTo>
                  <a:lnTo>
                    <a:pt x="262" y="274"/>
                  </a:lnTo>
                  <a:lnTo>
                    <a:pt x="264" y="274"/>
                  </a:lnTo>
                  <a:lnTo>
                    <a:pt x="266" y="278"/>
                  </a:lnTo>
                  <a:lnTo>
                    <a:pt x="268" y="288"/>
                  </a:lnTo>
                  <a:lnTo>
                    <a:pt x="268" y="324"/>
                  </a:lnTo>
                  <a:lnTo>
                    <a:pt x="270" y="328"/>
                  </a:lnTo>
                  <a:lnTo>
                    <a:pt x="274" y="330"/>
                  </a:lnTo>
                  <a:lnTo>
                    <a:pt x="276" y="330"/>
                  </a:lnTo>
                  <a:lnTo>
                    <a:pt x="282" y="330"/>
                  </a:lnTo>
                  <a:lnTo>
                    <a:pt x="288" y="332"/>
                  </a:lnTo>
                  <a:lnTo>
                    <a:pt x="290" y="334"/>
                  </a:lnTo>
                  <a:lnTo>
                    <a:pt x="294" y="338"/>
                  </a:lnTo>
                  <a:lnTo>
                    <a:pt x="298" y="344"/>
                  </a:lnTo>
                  <a:lnTo>
                    <a:pt x="300" y="364"/>
                  </a:lnTo>
                  <a:lnTo>
                    <a:pt x="318" y="328"/>
                  </a:lnTo>
                  <a:lnTo>
                    <a:pt x="322" y="314"/>
                  </a:lnTo>
                  <a:lnTo>
                    <a:pt x="326" y="304"/>
                  </a:lnTo>
                  <a:lnTo>
                    <a:pt x="332" y="296"/>
                  </a:lnTo>
                  <a:lnTo>
                    <a:pt x="338" y="294"/>
                  </a:lnTo>
                  <a:lnTo>
                    <a:pt x="344" y="294"/>
                  </a:lnTo>
                  <a:lnTo>
                    <a:pt x="352" y="294"/>
                  </a:lnTo>
                  <a:lnTo>
                    <a:pt x="372" y="304"/>
                  </a:lnTo>
                  <a:lnTo>
                    <a:pt x="424" y="308"/>
                  </a:lnTo>
                  <a:lnTo>
                    <a:pt x="424" y="296"/>
                  </a:lnTo>
                  <a:lnTo>
                    <a:pt x="400" y="272"/>
                  </a:lnTo>
                  <a:lnTo>
                    <a:pt x="388" y="264"/>
                  </a:lnTo>
                  <a:lnTo>
                    <a:pt x="386" y="262"/>
                  </a:lnTo>
                  <a:lnTo>
                    <a:pt x="386" y="258"/>
                  </a:lnTo>
                  <a:lnTo>
                    <a:pt x="404" y="260"/>
                  </a:lnTo>
                  <a:lnTo>
                    <a:pt x="412" y="260"/>
                  </a:lnTo>
                  <a:lnTo>
                    <a:pt x="418" y="260"/>
                  </a:lnTo>
                  <a:lnTo>
                    <a:pt x="424" y="260"/>
                  </a:lnTo>
                  <a:lnTo>
                    <a:pt x="430" y="256"/>
                  </a:lnTo>
                  <a:lnTo>
                    <a:pt x="436" y="252"/>
                  </a:lnTo>
                  <a:lnTo>
                    <a:pt x="442" y="246"/>
                  </a:lnTo>
                  <a:lnTo>
                    <a:pt x="452" y="228"/>
                  </a:lnTo>
                  <a:lnTo>
                    <a:pt x="454" y="228"/>
                  </a:lnTo>
                  <a:lnTo>
                    <a:pt x="472" y="212"/>
                  </a:lnTo>
                  <a:lnTo>
                    <a:pt x="474" y="174"/>
                  </a:lnTo>
                  <a:lnTo>
                    <a:pt x="474" y="170"/>
                  </a:lnTo>
                  <a:lnTo>
                    <a:pt x="476" y="170"/>
                  </a:lnTo>
                  <a:lnTo>
                    <a:pt x="478" y="170"/>
                  </a:lnTo>
                  <a:lnTo>
                    <a:pt x="492" y="168"/>
                  </a:lnTo>
                  <a:lnTo>
                    <a:pt x="494" y="168"/>
                  </a:lnTo>
                  <a:lnTo>
                    <a:pt x="496" y="168"/>
                  </a:lnTo>
                  <a:lnTo>
                    <a:pt x="524" y="198"/>
                  </a:lnTo>
                  <a:lnTo>
                    <a:pt x="532" y="196"/>
                  </a:lnTo>
                  <a:lnTo>
                    <a:pt x="532" y="190"/>
                  </a:lnTo>
                  <a:lnTo>
                    <a:pt x="518" y="176"/>
                  </a:lnTo>
                  <a:lnTo>
                    <a:pt x="516" y="174"/>
                  </a:lnTo>
                  <a:lnTo>
                    <a:pt x="514" y="172"/>
                  </a:lnTo>
                  <a:lnTo>
                    <a:pt x="536" y="158"/>
                  </a:lnTo>
                  <a:lnTo>
                    <a:pt x="536" y="124"/>
                  </a:lnTo>
                  <a:lnTo>
                    <a:pt x="526" y="126"/>
                  </a:lnTo>
                  <a:lnTo>
                    <a:pt x="524" y="126"/>
                  </a:lnTo>
                  <a:lnTo>
                    <a:pt x="512" y="120"/>
                  </a:lnTo>
                  <a:lnTo>
                    <a:pt x="504" y="118"/>
                  </a:lnTo>
                  <a:lnTo>
                    <a:pt x="492" y="110"/>
                  </a:lnTo>
                  <a:lnTo>
                    <a:pt x="486" y="106"/>
                  </a:lnTo>
                  <a:lnTo>
                    <a:pt x="484" y="102"/>
                  </a:lnTo>
                  <a:lnTo>
                    <a:pt x="484" y="104"/>
                  </a:lnTo>
                  <a:lnTo>
                    <a:pt x="482" y="108"/>
                  </a:lnTo>
                  <a:lnTo>
                    <a:pt x="480" y="108"/>
                  </a:lnTo>
                  <a:lnTo>
                    <a:pt x="476" y="110"/>
                  </a:lnTo>
                  <a:lnTo>
                    <a:pt x="470" y="112"/>
                  </a:lnTo>
                  <a:lnTo>
                    <a:pt x="468" y="112"/>
                  </a:lnTo>
                  <a:lnTo>
                    <a:pt x="468" y="110"/>
                  </a:lnTo>
                  <a:lnTo>
                    <a:pt x="456" y="102"/>
                  </a:lnTo>
                  <a:lnTo>
                    <a:pt x="446" y="110"/>
                  </a:lnTo>
                  <a:lnTo>
                    <a:pt x="440" y="116"/>
                  </a:lnTo>
                  <a:lnTo>
                    <a:pt x="438" y="120"/>
                  </a:lnTo>
                  <a:lnTo>
                    <a:pt x="444" y="132"/>
                  </a:lnTo>
                  <a:lnTo>
                    <a:pt x="446" y="136"/>
                  </a:lnTo>
                  <a:lnTo>
                    <a:pt x="444" y="138"/>
                  </a:lnTo>
                  <a:lnTo>
                    <a:pt x="440" y="142"/>
                  </a:lnTo>
                  <a:lnTo>
                    <a:pt x="434" y="144"/>
                  </a:lnTo>
                  <a:lnTo>
                    <a:pt x="428" y="146"/>
                  </a:lnTo>
                  <a:lnTo>
                    <a:pt x="422" y="148"/>
                  </a:lnTo>
                  <a:lnTo>
                    <a:pt x="418" y="146"/>
                  </a:lnTo>
                  <a:lnTo>
                    <a:pt x="416" y="144"/>
                  </a:lnTo>
                  <a:lnTo>
                    <a:pt x="414" y="140"/>
                  </a:lnTo>
                  <a:lnTo>
                    <a:pt x="392" y="120"/>
                  </a:lnTo>
                  <a:lnTo>
                    <a:pt x="382" y="114"/>
                  </a:lnTo>
                  <a:lnTo>
                    <a:pt x="376" y="108"/>
                  </a:lnTo>
                  <a:lnTo>
                    <a:pt x="374" y="104"/>
                  </a:lnTo>
                  <a:lnTo>
                    <a:pt x="374" y="100"/>
                  </a:lnTo>
                  <a:lnTo>
                    <a:pt x="372" y="92"/>
                  </a:lnTo>
                  <a:lnTo>
                    <a:pt x="370" y="86"/>
                  </a:lnTo>
                  <a:lnTo>
                    <a:pt x="366" y="88"/>
                  </a:lnTo>
                  <a:lnTo>
                    <a:pt x="364" y="90"/>
                  </a:lnTo>
                  <a:lnTo>
                    <a:pt x="366" y="94"/>
                  </a:lnTo>
                  <a:lnTo>
                    <a:pt x="368" y="98"/>
                  </a:lnTo>
                  <a:lnTo>
                    <a:pt x="368" y="100"/>
                  </a:lnTo>
                  <a:lnTo>
                    <a:pt x="370" y="100"/>
                  </a:lnTo>
                  <a:lnTo>
                    <a:pt x="368" y="102"/>
                  </a:lnTo>
                  <a:lnTo>
                    <a:pt x="358" y="120"/>
                  </a:lnTo>
                  <a:lnTo>
                    <a:pt x="340" y="116"/>
                  </a:lnTo>
                  <a:lnTo>
                    <a:pt x="336" y="114"/>
                  </a:lnTo>
                  <a:lnTo>
                    <a:pt x="336" y="112"/>
                  </a:lnTo>
                  <a:lnTo>
                    <a:pt x="336" y="106"/>
                  </a:lnTo>
                  <a:lnTo>
                    <a:pt x="336" y="100"/>
                  </a:lnTo>
                  <a:lnTo>
                    <a:pt x="332" y="94"/>
                  </a:lnTo>
                  <a:lnTo>
                    <a:pt x="318" y="84"/>
                  </a:lnTo>
                  <a:lnTo>
                    <a:pt x="316" y="82"/>
                  </a:lnTo>
                  <a:lnTo>
                    <a:pt x="314" y="84"/>
                  </a:lnTo>
                  <a:lnTo>
                    <a:pt x="312" y="86"/>
                  </a:lnTo>
                  <a:lnTo>
                    <a:pt x="298" y="84"/>
                  </a:lnTo>
                  <a:lnTo>
                    <a:pt x="292" y="82"/>
                  </a:lnTo>
                  <a:lnTo>
                    <a:pt x="288" y="80"/>
                  </a:lnTo>
                  <a:lnTo>
                    <a:pt x="288" y="76"/>
                  </a:lnTo>
                  <a:lnTo>
                    <a:pt x="288" y="70"/>
                  </a:lnTo>
                  <a:lnTo>
                    <a:pt x="290" y="68"/>
                  </a:lnTo>
                  <a:lnTo>
                    <a:pt x="284" y="56"/>
                  </a:lnTo>
                  <a:lnTo>
                    <a:pt x="256" y="58"/>
                  </a:lnTo>
                  <a:lnTo>
                    <a:pt x="256" y="64"/>
                  </a:lnTo>
                  <a:lnTo>
                    <a:pt x="254" y="68"/>
                  </a:lnTo>
                  <a:lnTo>
                    <a:pt x="252" y="70"/>
                  </a:lnTo>
                  <a:lnTo>
                    <a:pt x="248" y="72"/>
                  </a:lnTo>
                  <a:lnTo>
                    <a:pt x="240" y="72"/>
                  </a:lnTo>
                  <a:lnTo>
                    <a:pt x="234" y="68"/>
                  </a:lnTo>
                  <a:lnTo>
                    <a:pt x="234" y="66"/>
                  </a:lnTo>
                  <a:lnTo>
                    <a:pt x="226" y="56"/>
                  </a:lnTo>
                  <a:lnTo>
                    <a:pt x="224" y="48"/>
                  </a:lnTo>
                  <a:lnTo>
                    <a:pt x="220" y="40"/>
                  </a:lnTo>
                  <a:lnTo>
                    <a:pt x="212" y="46"/>
                  </a:lnTo>
                  <a:lnTo>
                    <a:pt x="202" y="50"/>
                  </a:lnTo>
                  <a:lnTo>
                    <a:pt x="200" y="50"/>
                  </a:lnTo>
                  <a:lnTo>
                    <a:pt x="196" y="48"/>
                  </a:lnTo>
                  <a:lnTo>
                    <a:pt x="194" y="46"/>
                  </a:lnTo>
                  <a:lnTo>
                    <a:pt x="186" y="48"/>
                  </a:lnTo>
                  <a:lnTo>
                    <a:pt x="164" y="54"/>
                  </a:lnTo>
                  <a:lnTo>
                    <a:pt x="158" y="58"/>
                  </a:lnTo>
                  <a:lnTo>
                    <a:pt x="152" y="58"/>
                  </a:lnTo>
                  <a:lnTo>
                    <a:pt x="150" y="58"/>
                  </a:lnTo>
                  <a:lnTo>
                    <a:pt x="140" y="56"/>
                  </a:lnTo>
                  <a:lnTo>
                    <a:pt x="134" y="52"/>
                  </a:lnTo>
                  <a:lnTo>
                    <a:pt x="120" y="42"/>
                  </a:lnTo>
                  <a:lnTo>
                    <a:pt x="104" y="18"/>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4" name="Google Shape;354;p24"/>
            <p:cNvSpPr/>
            <p:nvPr/>
          </p:nvSpPr>
          <p:spPr>
            <a:xfrm>
              <a:off x="4547245" y="0"/>
              <a:ext cx="1285402" cy="1167245"/>
            </a:xfrm>
            <a:custGeom>
              <a:avLst/>
              <a:gdLst/>
              <a:ahLst/>
              <a:cxnLst/>
              <a:rect l="l" t="t" r="r" b="b"/>
              <a:pathLst>
                <a:path w="718" h="652" extrusionOk="0">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5" name="Google Shape;355;p24"/>
            <p:cNvSpPr/>
            <p:nvPr/>
          </p:nvSpPr>
          <p:spPr>
            <a:xfrm>
              <a:off x="4293029" y="2094597"/>
              <a:ext cx="776970" cy="486949"/>
            </a:xfrm>
            <a:custGeom>
              <a:avLst/>
              <a:gdLst/>
              <a:ahLst/>
              <a:cxnLst/>
              <a:rect l="l" t="t" r="r" b="b"/>
              <a:pathLst>
                <a:path w="434" h="272" extrusionOk="0">
                  <a:moveTo>
                    <a:pt x="396" y="8"/>
                  </a:moveTo>
                  <a:lnTo>
                    <a:pt x="396" y="8"/>
                  </a:lnTo>
                  <a:lnTo>
                    <a:pt x="394" y="12"/>
                  </a:lnTo>
                  <a:lnTo>
                    <a:pt x="388" y="14"/>
                  </a:lnTo>
                  <a:lnTo>
                    <a:pt x="358" y="12"/>
                  </a:lnTo>
                  <a:lnTo>
                    <a:pt x="330" y="6"/>
                  </a:lnTo>
                  <a:lnTo>
                    <a:pt x="314" y="0"/>
                  </a:lnTo>
                  <a:lnTo>
                    <a:pt x="270" y="42"/>
                  </a:lnTo>
                  <a:lnTo>
                    <a:pt x="272" y="60"/>
                  </a:lnTo>
                  <a:lnTo>
                    <a:pt x="268" y="62"/>
                  </a:lnTo>
                  <a:lnTo>
                    <a:pt x="246" y="64"/>
                  </a:lnTo>
                  <a:lnTo>
                    <a:pt x="228" y="62"/>
                  </a:lnTo>
                  <a:lnTo>
                    <a:pt x="222" y="62"/>
                  </a:lnTo>
                  <a:lnTo>
                    <a:pt x="218" y="60"/>
                  </a:lnTo>
                  <a:lnTo>
                    <a:pt x="214" y="56"/>
                  </a:lnTo>
                  <a:lnTo>
                    <a:pt x="212" y="52"/>
                  </a:lnTo>
                  <a:lnTo>
                    <a:pt x="208" y="2"/>
                  </a:lnTo>
                  <a:lnTo>
                    <a:pt x="168" y="0"/>
                  </a:lnTo>
                  <a:lnTo>
                    <a:pt x="152" y="36"/>
                  </a:lnTo>
                  <a:lnTo>
                    <a:pt x="150" y="20"/>
                  </a:lnTo>
                  <a:lnTo>
                    <a:pt x="148" y="6"/>
                  </a:lnTo>
                  <a:lnTo>
                    <a:pt x="144" y="0"/>
                  </a:lnTo>
                  <a:lnTo>
                    <a:pt x="128" y="8"/>
                  </a:lnTo>
                  <a:lnTo>
                    <a:pt x="120" y="18"/>
                  </a:lnTo>
                  <a:lnTo>
                    <a:pt x="118" y="20"/>
                  </a:lnTo>
                  <a:lnTo>
                    <a:pt x="102" y="24"/>
                  </a:lnTo>
                  <a:lnTo>
                    <a:pt x="78" y="48"/>
                  </a:lnTo>
                  <a:lnTo>
                    <a:pt x="56" y="70"/>
                  </a:lnTo>
                  <a:lnTo>
                    <a:pt x="12" y="128"/>
                  </a:lnTo>
                  <a:lnTo>
                    <a:pt x="22" y="148"/>
                  </a:lnTo>
                  <a:lnTo>
                    <a:pt x="22" y="152"/>
                  </a:lnTo>
                  <a:lnTo>
                    <a:pt x="20" y="152"/>
                  </a:lnTo>
                  <a:lnTo>
                    <a:pt x="20" y="156"/>
                  </a:lnTo>
                  <a:lnTo>
                    <a:pt x="20" y="160"/>
                  </a:lnTo>
                  <a:lnTo>
                    <a:pt x="24" y="172"/>
                  </a:lnTo>
                  <a:lnTo>
                    <a:pt x="32" y="188"/>
                  </a:lnTo>
                  <a:lnTo>
                    <a:pt x="34" y="198"/>
                  </a:lnTo>
                  <a:lnTo>
                    <a:pt x="34" y="206"/>
                  </a:lnTo>
                  <a:lnTo>
                    <a:pt x="34" y="208"/>
                  </a:lnTo>
                  <a:lnTo>
                    <a:pt x="0" y="228"/>
                  </a:lnTo>
                  <a:lnTo>
                    <a:pt x="0" y="236"/>
                  </a:lnTo>
                  <a:lnTo>
                    <a:pt x="16" y="244"/>
                  </a:lnTo>
                  <a:lnTo>
                    <a:pt x="18" y="248"/>
                  </a:lnTo>
                  <a:lnTo>
                    <a:pt x="18" y="252"/>
                  </a:lnTo>
                  <a:lnTo>
                    <a:pt x="22" y="256"/>
                  </a:lnTo>
                  <a:lnTo>
                    <a:pt x="36" y="264"/>
                  </a:lnTo>
                  <a:lnTo>
                    <a:pt x="64" y="272"/>
                  </a:lnTo>
                  <a:lnTo>
                    <a:pt x="74" y="266"/>
                  </a:lnTo>
                  <a:lnTo>
                    <a:pt x="84" y="252"/>
                  </a:lnTo>
                  <a:lnTo>
                    <a:pt x="92" y="230"/>
                  </a:lnTo>
                  <a:lnTo>
                    <a:pt x="114" y="238"/>
                  </a:lnTo>
                  <a:lnTo>
                    <a:pt x="118" y="240"/>
                  </a:lnTo>
                  <a:lnTo>
                    <a:pt x="118" y="242"/>
                  </a:lnTo>
                  <a:lnTo>
                    <a:pt x="118" y="244"/>
                  </a:lnTo>
                  <a:lnTo>
                    <a:pt x="116" y="250"/>
                  </a:lnTo>
                  <a:lnTo>
                    <a:pt x="116" y="256"/>
                  </a:lnTo>
                  <a:lnTo>
                    <a:pt x="118" y="260"/>
                  </a:lnTo>
                  <a:lnTo>
                    <a:pt x="124" y="264"/>
                  </a:lnTo>
                  <a:lnTo>
                    <a:pt x="148" y="264"/>
                  </a:lnTo>
                  <a:lnTo>
                    <a:pt x="160" y="260"/>
                  </a:lnTo>
                  <a:lnTo>
                    <a:pt x="170" y="256"/>
                  </a:lnTo>
                  <a:lnTo>
                    <a:pt x="172" y="252"/>
                  </a:lnTo>
                  <a:lnTo>
                    <a:pt x="176" y="252"/>
                  </a:lnTo>
                  <a:lnTo>
                    <a:pt x="184" y="252"/>
                  </a:lnTo>
                  <a:lnTo>
                    <a:pt x="198" y="256"/>
                  </a:lnTo>
                  <a:lnTo>
                    <a:pt x="202" y="258"/>
                  </a:lnTo>
                  <a:lnTo>
                    <a:pt x="208" y="264"/>
                  </a:lnTo>
                  <a:lnTo>
                    <a:pt x="212" y="250"/>
                  </a:lnTo>
                  <a:lnTo>
                    <a:pt x="214" y="248"/>
                  </a:lnTo>
                  <a:lnTo>
                    <a:pt x="216" y="248"/>
                  </a:lnTo>
                  <a:lnTo>
                    <a:pt x="220" y="242"/>
                  </a:lnTo>
                  <a:lnTo>
                    <a:pt x="224" y="236"/>
                  </a:lnTo>
                  <a:lnTo>
                    <a:pt x="230" y="228"/>
                  </a:lnTo>
                  <a:lnTo>
                    <a:pt x="238" y="220"/>
                  </a:lnTo>
                  <a:lnTo>
                    <a:pt x="248" y="214"/>
                  </a:lnTo>
                  <a:lnTo>
                    <a:pt x="250" y="212"/>
                  </a:lnTo>
                  <a:lnTo>
                    <a:pt x="250" y="214"/>
                  </a:lnTo>
                  <a:lnTo>
                    <a:pt x="252" y="214"/>
                  </a:lnTo>
                  <a:lnTo>
                    <a:pt x="258" y="216"/>
                  </a:lnTo>
                  <a:lnTo>
                    <a:pt x="260" y="216"/>
                  </a:lnTo>
                  <a:lnTo>
                    <a:pt x="268" y="176"/>
                  </a:lnTo>
                  <a:lnTo>
                    <a:pt x="280" y="172"/>
                  </a:lnTo>
                  <a:lnTo>
                    <a:pt x="290" y="166"/>
                  </a:lnTo>
                  <a:lnTo>
                    <a:pt x="296" y="160"/>
                  </a:lnTo>
                  <a:lnTo>
                    <a:pt x="298" y="156"/>
                  </a:lnTo>
                  <a:lnTo>
                    <a:pt x="300" y="150"/>
                  </a:lnTo>
                  <a:lnTo>
                    <a:pt x="296" y="138"/>
                  </a:lnTo>
                  <a:lnTo>
                    <a:pt x="294" y="128"/>
                  </a:lnTo>
                  <a:lnTo>
                    <a:pt x="296" y="122"/>
                  </a:lnTo>
                  <a:lnTo>
                    <a:pt x="298" y="120"/>
                  </a:lnTo>
                  <a:lnTo>
                    <a:pt x="302" y="120"/>
                  </a:lnTo>
                  <a:lnTo>
                    <a:pt x="310" y="120"/>
                  </a:lnTo>
                  <a:lnTo>
                    <a:pt x="320" y="124"/>
                  </a:lnTo>
                  <a:lnTo>
                    <a:pt x="322" y="112"/>
                  </a:lnTo>
                  <a:lnTo>
                    <a:pt x="322" y="110"/>
                  </a:lnTo>
                  <a:lnTo>
                    <a:pt x="322" y="108"/>
                  </a:lnTo>
                  <a:lnTo>
                    <a:pt x="336" y="102"/>
                  </a:lnTo>
                  <a:lnTo>
                    <a:pt x="338" y="96"/>
                  </a:lnTo>
                  <a:lnTo>
                    <a:pt x="330" y="96"/>
                  </a:lnTo>
                  <a:lnTo>
                    <a:pt x="328" y="94"/>
                  </a:lnTo>
                  <a:lnTo>
                    <a:pt x="328" y="90"/>
                  </a:lnTo>
                  <a:lnTo>
                    <a:pt x="328" y="88"/>
                  </a:lnTo>
                  <a:lnTo>
                    <a:pt x="330" y="86"/>
                  </a:lnTo>
                  <a:lnTo>
                    <a:pt x="332" y="86"/>
                  </a:lnTo>
                  <a:lnTo>
                    <a:pt x="334" y="86"/>
                  </a:lnTo>
                  <a:lnTo>
                    <a:pt x="342" y="84"/>
                  </a:lnTo>
                  <a:lnTo>
                    <a:pt x="352" y="76"/>
                  </a:lnTo>
                  <a:lnTo>
                    <a:pt x="404" y="40"/>
                  </a:lnTo>
                  <a:lnTo>
                    <a:pt x="420" y="48"/>
                  </a:lnTo>
                  <a:lnTo>
                    <a:pt x="428" y="48"/>
                  </a:lnTo>
                  <a:lnTo>
                    <a:pt x="424" y="30"/>
                  </a:lnTo>
                  <a:lnTo>
                    <a:pt x="424" y="28"/>
                  </a:lnTo>
                  <a:lnTo>
                    <a:pt x="434" y="12"/>
                  </a:lnTo>
                  <a:lnTo>
                    <a:pt x="432" y="12"/>
                  </a:lnTo>
                  <a:lnTo>
                    <a:pt x="426" y="12"/>
                  </a:lnTo>
                  <a:lnTo>
                    <a:pt x="426" y="14"/>
                  </a:lnTo>
                  <a:lnTo>
                    <a:pt x="424" y="14"/>
                  </a:lnTo>
                  <a:lnTo>
                    <a:pt x="408" y="16"/>
                  </a:lnTo>
                  <a:lnTo>
                    <a:pt x="404" y="16"/>
                  </a:lnTo>
                  <a:lnTo>
                    <a:pt x="404" y="12"/>
                  </a:lnTo>
                  <a:lnTo>
                    <a:pt x="400" y="8"/>
                  </a:lnTo>
                  <a:lnTo>
                    <a:pt x="396" y="8"/>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6" name="Google Shape;356;p24"/>
            <p:cNvSpPr/>
            <p:nvPr/>
          </p:nvSpPr>
          <p:spPr>
            <a:xfrm>
              <a:off x="5019872" y="2903792"/>
              <a:ext cx="121737" cy="107415"/>
            </a:xfrm>
            <a:custGeom>
              <a:avLst/>
              <a:gdLst/>
              <a:ahLst/>
              <a:cxnLst/>
              <a:rect l="l" t="t" r="r" b="b"/>
              <a:pathLst>
                <a:path w="68" h="60" extrusionOk="0">
                  <a:moveTo>
                    <a:pt x="62" y="32"/>
                  </a:moveTo>
                  <a:lnTo>
                    <a:pt x="68" y="24"/>
                  </a:lnTo>
                  <a:lnTo>
                    <a:pt x="48" y="8"/>
                  </a:lnTo>
                  <a:lnTo>
                    <a:pt x="40" y="4"/>
                  </a:lnTo>
                  <a:lnTo>
                    <a:pt x="34" y="0"/>
                  </a:lnTo>
                  <a:lnTo>
                    <a:pt x="28" y="0"/>
                  </a:lnTo>
                  <a:lnTo>
                    <a:pt x="22" y="0"/>
                  </a:lnTo>
                  <a:lnTo>
                    <a:pt x="14" y="2"/>
                  </a:lnTo>
                  <a:lnTo>
                    <a:pt x="14" y="20"/>
                  </a:lnTo>
                  <a:lnTo>
                    <a:pt x="10" y="28"/>
                  </a:lnTo>
                  <a:lnTo>
                    <a:pt x="4" y="36"/>
                  </a:lnTo>
                  <a:lnTo>
                    <a:pt x="0" y="40"/>
                  </a:lnTo>
                  <a:lnTo>
                    <a:pt x="8" y="48"/>
                  </a:lnTo>
                  <a:lnTo>
                    <a:pt x="10" y="48"/>
                  </a:lnTo>
                  <a:lnTo>
                    <a:pt x="12" y="56"/>
                  </a:lnTo>
                  <a:lnTo>
                    <a:pt x="22" y="60"/>
                  </a:lnTo>
                  <a:lnTo>
                    <a:pt x="28" y="56"/>
                  </a:lnTo>
                  <a:lnTo>
                    <a:pt x="34" y="54"/>
                  </a:lnTo>
                  <a:lnTo>
                    <a:pt x="52" y="58"/>
                  </a:lnTo>
                  <a:lnTo>
                    <a:pt x="52" y="52"/>
                  </a:lnTo>
                  <a:lnTo>
                    <a:pt x="54" y="44"/>
                  </a:lnTo>
                  <a:lnTo>
                    <a:pt x="56" y="38"/>
                  </a:lnTo>
                  <a:lnTo>
                    <a:pt x="58" y="34"/>
                  </a:lnTo>
                  <a:lnTo>
                    <a:pt x="62" y="32"/>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7" name="Google Shape;357;p24"/>
            <p:cNvSpPr/>
            <p:nvPr/>
          </p:nvSpPr>
          <p:spPr>
            <a:xfrm>
              <a:off x="4450571" y="2492033"/>
              <a:ext cx="676716" cy="522754"/>
            </a:xfrm>
            <a:custGeom>
              <a:avLst/>
              <a:gdLst/>
              <a:ahLst/>
              <a:cxnLst/>
              <a:rect l="l" t="t" r="r" b="b"/>
              <a:pathLst>
                <a:path w="378" h="292" extrusionOk="0">
                  <a:moveTo>
                    <a:pt x="264" y="86"/>
                  </a:moveTo>
                  <a:lnTo>
                    <a:pt x="264" y="86"/>
                  </a:lnTo>
                  <a:lnTo>
                    <a:pt x="258" y="78"/>
                  </a:lnTo>
                  <a:lnTo>
                    <a:pt x="252" y="70"/>
                  </a:lnTo>
                  <a:lnTo>
                    <a:pt x="240" y="46"/>
                  </a:lnTo>
                  <a:lnTo>
                    <a:pt x="226" y="44"/>
                  </a:lnTo>
                  <a:lnTo>
                    <a:pt x="214" y="42"/>
                  </a:lnTo>
                  <a:lnTo>
                    <a:pt x="204" y="38"/>
                  </a:lnTo>
                  <a:lnTo>
                    <a:pt x="198" y="34"/>
                  </a:lnTo>
                  <a:lnTo>
                    <a:pt x="194" y="28"/>
                  </a:lnTo>
                  <a:lnTo>
                    <a:pt x="188" y="24"/>
                  </a:lnTo>
                  <a:lnTo>
                    <a:pt x="170" y="18"/>
                  </a:lnTo>
                  <a:lnTo>
                    <a:pt x="166" y="16"/>
                  </a:lnTo>
                  <a:lnTo>
                    <a:pt x="170" y="2"/>
                  </a:lnTo>
                  <a:lnTo>
                    <a:pt x="168" y="2"/>
                  </a:lnTo>
                  <a:lnTo>
                    <a:pt x="164" y="0"/>
                  </a:lnTo>
                  <a:lnTo>
                    <a:pt x="152" y="8"/>
                  </a:lnTo>
                  <a:lnTo>
                    <a:pt x="148" y="12"/>
                  </a:lnTo>
                  <a:lnTo>
                    <a:pt x="144" y="16"/>
                  </a:lnTo>
                  <a:lnTo>
                    <a:pt x="140" y="26"/>
                  </a:lnTo>
                  <a:lnTo>
                    <a:pt x="132" y="32"/>
                  </a:lnTo>
                  <a:lnTo>
                    <a:pt x="126" y="46"/>
                  </a:lnTo>
                  <a:lnTo>
                    <a:pt x="124" y="50"/>
                  </a:lnTo>
                  <a:lnTo>
                    <a:pt x="120" y="52"/>
                  </a:lnTo>
                  <a:lnTo>
                    <a:pt x="118" y="52"/>
                  </a:lnTo>
                  <a:lnTo>
                    <a:pt x="116" y="48"/>
                  </a:lnTo>
                  <a:lnTo>
                    <a:pt x="108" y="42"/>
                  </a:lnTo>
                  <a:lnTo>
                    <a:pt x="102" y="40"/>
                  </a:lnTo>
                  <a:lnTo>
                    <a:pt x="96" y="38"/>
                  </a:lnTo>
                  <a:lnTo>
                    <a:pt x="88" y="40"/>
                  </a:lnTo>
                  <a:lnTo>
                    <a:pt x="76" y="46"/>
                  </a:lnTo>
                  <a:lnTo>
                    <a:pt x="62" y="50"/>
                  </a:lnTo>
                  <a:lnTo>
                    <a:pt x="32" y="50"/>
                  </a:lnTo>
                  <a:lnTo>
                    <a:pt x="26" y="44"/>
                  </a:lnTo>
                  <a:lnTo>
                    <a:pt x="22" y="38"/>
                  </a:lnTo>
                  <a:lnTo>
                    <a:pt x="20" y="32"/>
                  </a:lnTo>
                  <a:lnTo>
                    <a:pt x="20" y="22"/>
                  </a:lnTo>
                  <a:lnTo>
                    <a:pt x="8" y="18"/>
                  </a:lnTo>
                  <a:lnTo>
                    <a:pt x="4" y="34"/>
                  </a:lnTo>
                  <a:lnTo>
                    <a:pt x="4" y="36"/>
                  </a:lnTo>
                  <a:lnTo>
                    <a:pt x="2" y="36"/>
                  </a:lnTo>
                  <a:lnTo>
                    <a:pt x="0" y="40"/>
                  </a:lnTo>
                  <a:lnTo>
                    <a:pt x="8" y="42"/>
                  </a:lnTo>
                  <a:lnTo>
                    <a:pt x="10" y="42"/>
                  </a:lnTo>
                  <a:lnTo>
                    <a:pt x="28" y="66"/>
                  </a:lnTo>
                  <a:lnTo>
                    <a:pt x="40" y="76"/>
                  </a:lnTo>
                  <a:lnTo>
                    <a:pt x="68" y="86"/>
                  </a:lnTo>
                  <a:lnTo>
                    <a:pt x="98" y="96"/>
                  </a:lnTo>
                  <a:lnTo>
                    <a:pt x="104" y="102"/>
                  </a:lnTo>
                  <a:lnTo>
                    <a:pt x="112" y="112"/>
                  </a:lnTo>
                  <a:lnTo>
                    <a:pt x="118" y="128"/>
                  </a:lnTo>
                  <a:lnTo>
                    <a:pt x="124" y="150"/>
                  </a:lnTo>
                  <a:lnTo>
                    <a:pt x="140" y="158"/>
                  </a:lnTo>
                  <a:lnTo>
                    <a:pt x="146" y="162"/>
                  </a:lnTo>
                  <a:lnTo>
                    <a:pt x="152" y="162"/>
                  </a:lnTo>
                  <a:lnTo>
                    <a:pt x="180" y="144"/>
                  </a:lnTo>
                  <a:lnTo>
                    <a:pt x="182" y="142"/>
                  </a:lnTo>
                  <a:lnTo>
                    <a:pt x="184" y="144"/>
                  </a:lnTo>
                  <a:lnTo>
                    <a:pt x="198" y="146"/>
                  </a:lnTo>
                  <a:lnTo>
                    <a:pt x="200" y="146"/>
                  </a:lnTo>
                  <a:lnTo>
                    <a:pt x="200" y="150"/>
                  </a:lnTo>
                  <a:lnTo>
                    <a:pt x="198" y="152"/>
                  </a:lnTo>
                  <a:lnTo>
                    <a:pt x="192" y="174"/>
                  </a:lnTo>
                  <a:lnTo>
                    <a:pt x="186" y="186"/>
                  </a:lnTo>
                  <a:lnTo>
                    <a:pt x="168" y="186"/>
                  </a:lnTo>
                  <a:lnTo>
                    <a:pt x="166" y="194"/>
                  </a:lnTo>
                  <a:lnTo>
                    <a:pt x="164" y="202"/>
                  </a:lnTo>
                  <a:lnTo>
                    <a:pt x="152" y="222"/>
                  </a:lnTo>
                  <a:lnTo>
                    <a:pt x="148" y="228"/>
                  </a:lnTo>
                  <a:lnTo>
                    <a:pt x="148" y="234"/>
                  </a:lnTo>
                  <a:lnTo>
                    <a:pt x="166" y="246"/>
                  </a:lnTo>
                  <a:lnTo>
                    <a:pt x="172" y="252"/>
                  </a:lnTo>
                  <a:lnTo>
                    <a:pt x="178" y="254"/>
                  </a:lnTo>
                  <a:lnTo>
                    <a:pt x="182" y="254"/>
                  </a:lnTo>
                  <a:lnTo>
                    <a:pt x="186" y="266"/>
                  </a:lnTo>
                  <a:lnTo>
                    <a:pt x="194" y="270"/>
                  </a:lnTo>
                  <a:lnTo>
                    <a:pt x="200" y="266"/>
                  </a:lnTo>
                  <a:lnTo>
                    <a:pt x="204" y="262"/>
                  </a:lnTo>
                  <a:lnTo>
                    <a:pt x="208" y="262"/>
                  </a:lnTo>
                  <a:lnTo>
                    <a:pt x="214" y="264"/>
                  </a:lnTo>
                  <a:lnTo>
                    <a:pt x="218" y="266"/>
                  </a:lnTo>
                  <a:lnTo>
                    <a:pt x="224" y="270"/>
                  </a:lnTo>
                  <a:lnTo>
                    <a:pt x="230" y="278"/>
                  </a:lnTo>
                  <a:lnTo>
                    <a:pt x="236" y="286"/>
                  </a:lnTo>
                  <a:lnTo>
                    <a:pt x="238" y="286"/>
                  </a:lnTo>
                  <a:lnTo>
                    <a:pt x="242" y="284"/>
                  </a:lnTo>
                  <a:lnTo>
                    <a:pt x="248" y="284"/>
                  </a:lnTo>
                  <a:lnTo>
                    <a:pt x="264" y="288"/>
                  </a:lnTo>
                  <a:lnTo>
                    <a:pt x="284" y="292"/>
                  </a:lnTo>
                  <a:lnTo>
                    <a:pt x="304" y="286"/>
                  </a:lnTo>
                  <a:lnTo>
                    <a:pt x="312" y="282"/>
                  </a:lnTo>
                  <a:lnTo>
                    <a:pt x="318" y="278"/>
                  </a:lnTo>
                  <a:lnTo>
                    <a:pt x="312" y="272"/>
                  </a:lnTo>
                  <a:lnTo>
                    <a:pt x="312" y="268"/>
                  </a:lnTo>
                  <a:lnTo>
                    <a:pt x="316" y="262"/>
                  </a:lnTo>
                  <a:lnTo>
                    <a:pt x="322" y="256"/>
                  </a:lnTo>
                  <a:lnTo>
                    <a:pt x="324" y="248"/>
                  </a:lnTo>
                  <a:lnTo>
                    <a:pt x="324" y="238"/>
                  </a:lnTo>
                  <a:lnTo>
                    <a:pt x="324" y="232"/>
                  </a:lnTo>
                  <a:lnTo>
                    <a:pt x="326" y="230"/>
                  </a:lnTo>
                  <a:lnTo>
                    <a:pt x="330" y="226"/>
                  </a:lnTo>
                  <a:lnTo>
                    <a:pt x="340" y="222"/>
                  </a:lnTo>
                  <a:lnTo>
                    <a:pt x="348" y="222"/>
                  </a:lnTo>
                  <a:lnTo>
                    <a:pt x="356" y="226"/>
                  </a:lnTo>
                  <a:lnTo>
                    <a:pt x="366" y="230"/>
                  </a:lnTo>
                  <a:lnTo>
                    <a:pt x="378" y="238"/>
                  </a:lnTo>
                  <a:lnTo>
                    <a:pt x="372" y="222"/>
                  </a:lnTo>
                  <a:lnTo>
                    <a:pt x="364" y="210"/>
                  </a:lnTo>
                  <a:lnTo>
                    <a:pt x="362" y="196"/>
                  </a:lnTo>
                  <a:lnTo>
                    <a:pt x="348" y="194"/>
                  </a:lnTo>
                  <a:lnTo>
                    <a:pt x="312" y="172"/>
                  </a:lnTo>
                  <a:lnTo>
                    <a:pt x="294" y="170"/>
                  </a:lnTo>
                  <a:lnTo>
                    <a:pt x="294" y="166"/>
                  </a:lnTo>
                  <a:lnTo>
                    <a:pt x="292" y="146"/>
                  </a:lnTo>
                  <a:lnTo>
                    <a:pt x="276" y="106"/>
                  </a:lnTo>
                  <a:lnTo>
                    <a:pt x="270" y="94"/>
                  </a:lnTo>
                  <a:lnTo>
                    <a:pt x="264" y="86"/>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8" name="Google Shape;358;p24"/>
            <p:cNvSpPr/>
            <p:nvPr/>
          </p:nvSpPr>
          <p:spPr>
            <a:xfrm>
              <a:off x="4096101" y="1493072"/>
              <a:ext cx="630169" cy="898707"/>
            </a:xfrm>
            <a:custGeom>
              <a:avLst/>
              <a:gdLst/>
              <a:ahLst/>
              <a:cxnLst/>
              <a:rect l="l" t="t" r="r" b="b"/>
              <a:pathLst>
                <a:path w="352" h="502" extrusionOk="0">
                  <a:moveTo>
                    <a:pt x="324" y="152"/>
                  </a:moveTo>
                  <a:lnTo>
                    <a:pt x="318" y="148"/>
                  </a:lnTo>
                  <a:lnTo>
                    <a:pt x="316" y="148"/>
                  </a:lnTo>
                  <a:lnTo>
                    <a:pt x="312" y="144"/>
                  </a:lnTo>
                  <a:lnTo>
                    <a:pt x="290" y="136"/>
                  </a:lnTo>
                  <a:lnTo>
                    <a:pt x="284" y="136"/>
                  </a:lnTo>
                  <a:lnTo>
                    <a:pt x="280" y="138"/>
                  </a:lnTo>
                  <a:lnTo>
                    <a:pt x="270" y="122"/>
                  </a:lnTo>
                  <a:lnTo>
                    <a:pt x="272" y="120"/>
                  </a:lnTo>
                  <a:lnTo>
                    <a:pt x="278" y="112"/>
                  </a:lnTo>
                  <a:lnTo>
                    <a:pt x="278" y="104"/>
                  </a:lnTo>
                  <a:lnTo>
                    <a:pt x="278" y="102"/>
                  </a:lnTo>
                  <a:lnTo>
                    <a:pt x="282" y="96"/>
                  </a:lnTo>
                  <a:lnTo>
                    <a:pt x="280" y="94"/>
                  </a:lnTo>
                  <a:lnTo>
                    <a:pt x="268" y="92"/>
                  </a:lnTo>
                  <a:lnTo>
                    <a:pt x="246" y="88"/>
                  </a:lnTo>
                  <a:lnTo>
                    <a:pt x="234" y="76"/>
                  </a:lnTo>
                  <a:lnTo>
                    <a:pt x="230" y="68"/>
                  </a:lnTo>
                  <a:lnTo>
                    <a:pt x="228" y="64"/>
                  </a:lnTo>
                  <a:lnTo>
                    <a:pt x="234" y="48"/>
                  </a:lnTo>
                  <a:lnTo>
                    <a:pt x="234" y="36"/>
                  </a:lnTo>
                  <a:lnTo>
                    <a:pt x="234" y="32"/>
                  </a:lnTo>
                  <a:lnTo>
                    <a:pt x="228" y="40"/>
                  </a:lnTo>
                  <a:lnTo>
                    <a:pt x="226" y="40"/>
                  </a:lnTo>
                  <a:lnTo>
                    <a:pt x="226" y="42"/>
                  </a:lnTo>
                  <a:lnTo>
                    <a:pt x="224" y="40"/>
                  </a:lnTo>
                  <a:lnTo>
                    <a:pt x="222" y="40"/>
                  </a:lnTo>
                  <a:lnTo>
                    <a:pt x="210" y="30"/>
                  </a:lnTo>
                  <a:lnTo>
                    <a:pt x="208" y="28"/>
                  </a:lnTo>
                  <a:lnTo>
                    <a:pt x="208" y="26"/>
                  </a:lnTo>
                  <a:lnTo>
                    <a:pt x="206" y="8"/>
                  </a:lnTo>
                  <a:lnTo>
                    <a:pt x="200" y="0"/>
                  </a:lnTo>
                  <a:lnTo>
                    <a:pt x="188" y="0"/>
                  </a:lnTo>
                  <a:lnTo>
                    <a:pt x="180" y="14"/>
                  </a:lnTo>
                  <a:lnTo>
                    <a:pt x="180" y="16"/>
                  </a:lnTo>
                  <a:lnTo>
                    <a:pt x="178" y="16"/>
                  </a:lnTo>
                  <a:lnTo>
                    <a:pt x="160" y="12"/>
                  </a:lnTo>
                  <a:lnTo>
                    <a:pt x="156" y="30"/>
                  </a:lnTo>
                  <a:lnTo>
                    <a:pt x="156" y="48"/>
                  </a:lnTo>
                  <a:lnTo>
                    <a:pt x="146" y="64"/>
                  </a:lnTo>
                  <a:lnTo>
                    <a:pt x="146" y="66"/>
                  </a:lnTo>
                  <a:lnTo>
                    <a:pt x="144" y="66"/>
                  </a:lnTo>
                  <a:lnTo>
                    <a:pt x="142" y="66"/>
                  </a:lnTo>
                  <a:lnTo>
                    <a:pt x="130" y="68"/>
                  </a:lnTo>
                  <a:lnTo>
                    <a:pt x="118" y="76"/>
                  </a:lnTo>
                  <a:lnTo>
                    <a:pt x="118" y="78"/>
                  </a:lnTo>
                  <a:lnTo>
                    <a:pt x="116" y="78"/>
                  </a:lnTo>
                  <a:lnTo>
                    <a:pt x="114" y="78"/>
                  </a:lnTo>
                  <a:lnTo>
                    <a:pt x="92" y="70"/>
                  </a:lnTo>
                  <a:lnTo>
                    <a:pt x="90" y="78"/>
                  </a:lnTo>
                  <a:lnTo>
                    <a:pt x="90" y="80"/>
                  </a:lnTo>
                  <a:lnTo>
                    <a:pt x="80" y="96"/>
                  </a:lnTo>
                  <a:lnTo>
                    <a:pt x="76" y="100"/>
                  </a:lnTo>
                  <a:lnTo>
                    <a:pt x="74" y="100"/>
                  </a:lnTo>
                  <a:lnTo>
                    <a:pt x="64" y="100"/>
                  </a:lnTo>
                  <a:lnTo>
                    <a:pt x="50" y="94"/>
                  </a:lnTo>
                  <a:lnTo>
                    <a:pt x="48" y="92"/>
                  </a:lnTo>
                  <a:lnTo>
                    <a:pt x="48" y="90"/>
                  </a:lnTo>
                  <a:lnTo>
                    <a:pt x="46" y="72"/>
                  </a:lnTo>
                  <a:lnTo>
                    <a:pt x="42" y="56"/>
                  </a:lnTo>
                  <a:lnTo>
                    <a:pt x="38" y="52"/>
                  </a:lnTo>
                  <a:lnTo>
                    <a:pt x="34" y="64"/>
                  </a:lnTo>
                  <a:lnTo>
                    <a:pt x="24" y="76"/>
                  </a:lnTo>
                  <a:lnTo>
                    <a:pt x="16" y="96"/>
                  </a:lnTo>
                  <a:lnTo>
                    <a:pt x="14" y="96"/>
                  </a:lnTo>
                  <a:lnTo>
                    <a:pt x="8" y="108"/>
                  </a:lnTo>
                  <a:lnTo>
                    <a:pt x="6" y="114"/>
                  </a:lnTo>
                  <a:lnTo>
                    <a:pt x="0" y="122"/>
                  </a:lnTo>
                  <a:lnTo>
                    <a:pt x="6" y="140"/>
                  </a:lnTo>
                  <a:lnTo>
                    <a:pt x="30" y="168"/>
                  </a:lnTo>
                  <a:lnTo>
                    <a:pt x="38" y="184"/>
                  </a:lnTo>
                  <a:lnTo>
                    <a:pt x="38" y="186"/>
                  </a:lnTo>
                  <a:lnTo>
                    <a:pt x="36" y="188"/>
                  </a:lnTo>
                  <a:lnTo>
                    <a:pt x="30" y="196"/>
                  </a:lnTo>
                  <a:lnTo>
                    <a:pt x="28" y="196"/>
                  </a:lnTo>
                  <a:lnTo>
                    <a:pt x="12" y="200"/>
                  </a:lnTo>
                  <a:lnTo>
                    <a:pt x="14" y="212"/>
                  </a:lnTo>
                  <a:lnTo>
                    <a:pt x="26" y="220"/>
                  </a:lnTo>
                  <a:lnTo>
                    <a:pt x="42" y="224"/>
                  </a:lnTo>
                  <a:lnTo>
                    <a:pt x="48" y="240"/>
                  </a:lnTo>
                  <a:lnTo>
                    <a:pt x="44" y="268"/>
                  </a:lnTo>
                  <a:lnTo>
                    <a:pt x="38" y="280"/>
                  </a:lnTo>
                  <a:lnTo>
                    <a:pt x="38" y="284"/>
                  </a:lnTo>
                  <a:lnTo>
                    <a:pt x="36" y="284"/>
                  </a:lnTo>
                  <a:lnTo>
                    <a:pt x="16" y="286"/>
                  </a:lnTo>
                  <a:lnTo>
                    <a:pt x="16" y="294"/>
                  </a:lnTo>
                  <a:lnTo>
                    <a:pt x="10" y="312"/>
                  </a:lnTo>
                  <a:lnTo>
                    <a:pt x="8" y="332"/>
                  </a:lnTo>
                  <a:lnTo>
                    <a:pt x="12" y="344"/>
                  </a:lnTo>
                  <a:lnTo>
                    <a:pt x="36" y="358"/>
                  </a:lnTo>
                  <a:lnTo>
                    <a:pt x="38" y="360"/>
                  </a:lnTo>
                  <a:lnTo>
                    <a:pt x="48" y="376"/>
                  </a:lnTo>
                  <a:lnTo>
                    <a:pt x="48" y="378"/>
                  </a:lnTo>
                  <a:lnTo>
                    <a:pt x="48" y="380"/>
                  </a:lnTo>
                  <a:lnTo>
                    <a:pt x="34" y="408"/>
                  </a:lnTo>
                  <a:lnTo>
                    <a:pt x="32" y="416"/>
                  </a:lnTo>
                  <a:lnTo>
                    <a:pt x="24" y="434"/>
                  </a:lnTo>
                  <a:lnTo>
                    <a:pt x="20" y="448"/>
                  </a:lnTo>
                  <a:lnTo>
                    <a:pt x="20" y="450"/>
                  </a:lnTo>
                  <a:lnTo>
                    <a:pt x="14" y="456"/>
                  </a:lnTo>
                  <a:lnTo>
                    <a:pt x="12" y="462"/>
                  </a:lnTo>
                  <a:lnTo>
                    <a:pt x="12" y="464"/>
                  </a:lnTo>
                  <a:lnTo>
                    <a:pt x="12" y="466"/>
                  </a:lnTo>
                  <a:lnTo>
                    <a:pt x="14" y="468"/>
                  </a:lnTo>
                  <a:lnTo>
                    <a:pt x="22" y="476"/>
                  </a:lnTo>
                  <a:lnTo>
                    <a:pt x="26" y="482"/>
                  </a:lnTo>
                  <a:lnTo>
                    <a:pt x="28" y="484"/>
                  </a:lnTo>
                  <a:lnTo>
                    <a:pt x="28" y="488"/>
                  </a:lnTo>
                  <a:lnTo>
                    <a:pt x="30" y="492"/>
                  </a:lnTo>
                  <a:lnTo>
                    <a:pt x="36" y="496"/>
                  </a:lnTo>
                  <a:lnTo>
                    <a:pt x="66" y="502"/>
                  </a:lnTo>
                  <a:lnTo>
                    <a:pt x="80" y="500"/>
                  </a:lnTo>
                  <a:lnTo>
                    <a:pt x="94" y="496"/>
                  </a:lnTo>
                  <a:lnTo>
                    <a:pt x="108" y="492"/>
                  </a:lnTo>
                  <a:lnTo>
                    <a:pt x="122" y="492"/>
                  </a:lnTo>
                  <a:lnTo>
                    <a:pt x="122" y="486"/>
                  </a:lnTo>
                  <a:lnTo>
                    <a:pt x="114" y="464"/>
                  </a:lnTo>
                  <a:lnTo>
                    <a:pt x="112" y="464"/>
                  </a:lnTo>
                  <a:lnTo>
                    <a:pt x="114" y="464"/>
                  </a:lnTo>
                  <a:lnTo>
                    <a:pt x="158" y="400"/>
                  </a:lnTo>
                  <a:lnTo>
                    <a:pt x="208" y="352"/>
                  </a:lnTo>
                  <a:lnTo>
                    <a:pt x="224" y="348"/>
                  </a:lnTo>
                  <a:lnTo>
                    <a:pt x="232" y="338"/>
                  </a:lnTo>
                  <a:lnTo>
                    <a:pt x="240" y="332"/>
                  </a:lnTo>
                  <a:lnTo>
                    <a:pt x="250" y="328"/>
                  </a:lnTo>
                  <a:lnTo>
                    <a:pt x="246" y="324"/>
                  </a:lnTo>
                  <a:lnTo>
                    <a:pt x="234" y="312"/>
                  </a:lnTo>
                  <a:lnTo>
                    <a:pt x="226" y="302"/>
                  </a:lnTo>
                  <a:lnTo>
                    <a:pt x="226" y="300"/>
                  </a:lnTo>
                  <a:lnTo>
                    <a:pt x="230" y="294"/>
                  </a:lnTo>
                  <a:lnTo>
                    <a:pt x="218" y="296"/>
                  </a:lnTo>
                  <a:lnTo>
                    <a:pt x="196" y="292"/>
                  </a:lnTo>
                  <a:lnTo>
                    <a:pt x="186" y="284"/>
                  </a:lnTo>
                  <a:lnTo>
                    <a:pt x="182" y="280"/>
                  </a:lnTo>
                  <a:lnTo>
                    <a:pt x="180" y="276"/>
                  </a:lnTo>
                  <a:lnTo>
                    <a:pt x="176" y="256"/>
                  </a:lnTo>
                  <a:lnTo>
                    <a:pt x="174" y="238"/>
                  </a:lnTo>
                  <a:lnTo>
                    <a:pt x="170" y="242"/>
                  </a:lnTo>
                  <a:lnTo>
                    <a:pt x="164" y="244"/>
                  </a:lnTo>
                  <a:lnTo>
                    <a:pt x="146" y="240"/>
                  </a:lnTo>
                  <a:lnTo>
                    <a:pt x="136" y="232"/>
                  </a:lnTo>
                  <a:lnTo>
                    <a:pt x="122" y="228"/>
                  </a:lnTo>
                  <a:lnTo>
                    <a:pt x="116" y="228"/>
                  </a:lnTo>
                  <a:lnTo>
                    <a:pt x="110" y="226"/>
                  </a:lnTo>
                  <a:lnTo>
                    <a:pt x="104" y="224"/>
                  </a:lnTo>
                  <a:lnTo>
                    <a:pt x="98" y="218"/>
                  </a:lnTo>
                  <a:lnTo>
                    <a:pt x="96" y="214"/>
                  </a:lnTo>
                  <a:lnTo>
                    <a:pt x="96" y="210"/>
                  </a:lnTo>
                  <a:lnTo>
                    <a:pt x="96" y="206"/>
                  </a:lnTo>
                  <a:lnTo>
                    <a:pt x="98" y="202"/>
                  </a:lnTo>
                  <a:lnTo>
                    <a:pt x="102" y="200"/>
                  </a:lnTo>
                  <a:lnTo>
                    <a:pt x="110" y="192"/>
                  </a:lnTo>
                  <a:lnTo>
                    <a:pt x="118" y="180"/>
                  </a:lnTo>
                  <a:lnTo>
                    <a:pt x="116" y="176"/>
                  </a:lnTo>
                  <a:lnTo>
                    <a:pt x="114" y="170"/>
                  </a:lnTo>
                  <a:lnTo>
                    <a:pt x="112" y="164"/>
                  </a:lnTo>
                  <a:lnTo>
                    <a:pt x="114" y="160"/>
                  </a:lnTo>
                  <a:lnTo>
                    <a:pt x="114" y="158"/>
                  </a:lnTo>
                  <a:lnTo>
                    <a:pt x="116" y="156"/>
                  </a:lnTo>
                  <a:lnTo>
                    <a:pt x="120" y="152"/>
                  </a:lnTo>
                  <a:lnTo>
                    <a:pt x="134" y="148"/>
                  </a:lnTo>
                  <a:lnTo>
                    <a:pt x="136" y="142"/>
                  </a:lnTo>
                  <a:lnTo>
                    <a:pt x="138" y="140"/>
                  </a:lnTo>
                  <a:lnTo>
                    <a:pt x="150" y="140"/>
                  </a:lnTo>
                  <a:lnTo>
                    <a:pt x="148" y="140"/>
                  </a:lnTo>
                  <a:lnTo>
                    <a:pt x="142" y="136"/>
                  </a:lnTo>
                  <a:lnTo>
                    <a:pt x="140" y="132"/>
                  </a:lnTo>
                  <a:lnTo>
                    <a:pt x="140" y="128"/>
                  </a:lnTo>
                  <a:lnTo>
                    <a:pt x="142" y="122"/>
                  </a:lnTo>
                  <a:lnTo>
                    <a:pt x="148" y="118"/>
                  </a:lnTo>
                  <a:lnTo>
                    <a:pt x="154" y="116"/>
                  </a:lnTo>
                  <a:lnTo>
                    <a:pt x="160" y="116"/>
                  </a:lnTo>
                  <a:lnTo>
                    <a:pt x="166" y="118"/>
                  </a:lnTo>
                  <a:lnTo>
                    <a:pt x="172" y="120"/>
                  </a:lnTo>
                  <a:lnTo>
                    <a:pt x="190" y="134"/>
                  </a:lnTo>
                  <a:lnTo>
                    <a:pt x="208" y="134"/>
                  </a:lnTo>
                  <a:lnTo>
                    <a:pt x="214" y="138"/>
                  </a:lnTo>
                  <a:lnTo>
                    <a:pt x="214" y="144"/>
                  </a:lnTo>
                  <a:lnTo>
                    <a:pt x="214" y="150"/>
                  </a:lnTo>
                  <a:lnTo>
                    <a:pt x="210" y="152"/>
                  </a:lnTo>
                  <a:lnTo>
                    <a:pt x="206" y="152"/>
                  </a:lnTo>
                  <a:lnTo>
                    <a:pt x="204" y="154"/>
                  </a:lnTo>
                  <a:lnTo>
                    <a:pt x="202" y="160"/>
                  </a:lnTo>
                  <a:lnTo>
                    <a:pt x="210" y="180"/>
                  </a:lnTo>
                  <a:lnTo>
                    <a:pt x="218" y="170"/>
                  </a:lnTo>
                  <a:lnTo>
                    <a:pt x="226" y="168"/>
                  </a:lnTo>
                  <a:lnTo>
                    <a:pt x="230" y="168"/>
                  </a:lnTo>
                  <a:lnTo>
                    <a:pt x="234" y="172"/>
                  </a:lnTo>
                  <a:lnTo>
                    <a:pt x="236" y="180"/>
                  </a:lnTo>
                  <a:lnTo>
                    <a:pt x="240" y="190"/>
                  </a:lnTo>
                  <a:lnTo>
                    <a:pt x="242" y="202"/>
                  </a:lnTo>
                  <a:lnTo>
                    <a:pt x="246" y="210"/>
                  </a:lnTo>
                  <a:lnTo>
                    <a:pt x="252" y="220"/>
                  </a:lnTo>
                  <a:lnTo>
                    <a:pt x="264" y="236"/>
                  </a:lnTo>
                  <a:lnTo>
                    <a:pt x="268" y="248"/>
                  </a:lnTo>
                  <a:lnTo>
                    <a:pt x="300" y="244"/>
                  </a:lnTo>
                  <a:lnTo>
                    <a:pt x="314" y="236"/>
                  </a:lnTo>
                  <a:lnTo>
                    <a:pt x="326" y="220"/>
                  </a:lnTo>
                  <a:lnTo>
                    <a:pt x="332" y="204"/>
                  </a:lnTo>
                  <a:lnTo>
                    <a:pt x="336" y="188"/>
                  </a:lnTo>
                  <a:lnTo>
                    <a:pt x="336" y="186"/>
                  </a:lnTo>
                  <a:lnTo>
                    <a:pt x="336" y="184"/>
                  </a:lnTo>
                  <a:lnTo>
                    <a:pt x="338" y="184"/>
                  </a:lnTo>
                  <a:lnTo>
                    <a:pt x="350" y="176"/>
                  </a:lnTo>
                  <a:lnTo>
                    <a:pt x="352" y="176"/>
                  </a:lnTo>
                  <a:lnTo>
                    <a:pt x="350" y="174"/>
                  </a:lnTo>
                  <a:lnTo>
                    <a:pt x="330" y="168"/>
                  </a:lnTo>
                  <a:lnTo>
                    <a:pt x="326" y="156"/>
                  </a:lnTo>
                  <a:lnTo>
                    <a:pt x="324" y="152"/>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59" name="Google Shape;359;p24"/>
            <p:cNvSpPr/>
            <p:nvPr/>
          </p:nvSpPr>
          <p:spPr>
            <a:xfrm>
              <a:off x="3809660" y="2355974"/>
              <a:ext cx="662394" cy="655233"/>
            </a:xfrm>
            <a:custGeom>
              <a:avLst/>
              <a:gdLst/>
              <a:ahLst/>
              <a:cxnLst/>
              <a:rect l="l" t="t" r="r" b="b"/>
              <a:pathLst>
                <a:path w="370" h="366" extrusionOk="0">
                  <a:moveTo>
                    <a:pt x="82" y="120"/>
                  </a:moveTo>
                  <a:lnTo>
                    <a:pt x="80" y="120"/>
                  </a:lnTo>
                  <a:lnTo>
                    <a:pt x="20" y="146"/>
                  </a:lnTo>
                  <a:lnTo>
                    <a:pt x="2" y="162"/>
                  </a:lnTo>
                  <a:lnTo>
                    <a:pt x="0" y="182"/>
                  </a:lnTo>
                  <a:lnTo>
                    <a:pt x="2" y="196"/>
                  </a:lnTo>
                  <a:lnTo>
                    <a:pt x="4" y="206"/>
                  </a:lnTo>
                  <a:lnTo>
                    <a:pt x="10" y="210"/>
                  </a:lnTo>
                  <a:lnTo>
                    <a:pt x="28" y="222"/>
                  </a:lnTo>
                  <a:lnTo>
                    <a:pt x="30" y="222"/>
                  </a:lnTo>
                  <a:lnTo>
                    <a:pt x="34" y="252"/>
                  </a:lnTo>
                  <a:lnTo>
                    <a:pt x="54" y="276"/>
                  </a:lnTo>
                  <a:lnTo>
                    <a:pt x="60" y="282"/>
                  </a:lnTo>
                  <a:lnTo>
                    <a:pt x="66" y="286"/>
                  </a:lnTo>
                  <a:lnTo>
                    <a:pt x="82" y="290"/>
                  </a:lnTo>
                  <a:lnTo>
                    <a:pt x="86" y="290"/>
                  </a:lnTo>
                  <a:lnTo>
                    <a:pt x="92" y="296"/>
                  </a:lnTo>
                  <a:lnTo>
                    <a:pt x="104" y="300"/>
                  </a:lnTo>
                  <a:lnTo>
                    <a:pt x="152" y="302"/>
                  </a:lnTo>
                  <a:lnTo>
                    <a:pt x="194" y="304"/>
                  </a:lnTo>
                  <a:lnTo>
                    <a:pt x="204" y="306"/>
                  </a:lnTo>
                  <a:lnTo>
                    <a:pt x="210" y="310"/>
                  </a:lnTo>
                  <a:lnTo>
                    <a:pt x="214" y="312"/>
                  </a:lnTo>
                  <a:lnTo>
                    <a:pt x="214" y="318"/>
                  </a:lnTo>
                  <a:lnTo>
                    <a:pt x="214" y="332"/>
                  </a:lnTo>
                  <a:lnTo>
                    <a:pt x="214" y="342"/>
                  </a:lnTo>
                  <a:lnTo>
                    <a:pt x="216" y="346"/>
                  </a:lnTo>
                  <a:lnTo>
                    <a:pt x="234" y="342"/>
                  </a:lnTo>
                  <a:lnTo>
                    <a:pt x="242" y="340"/>
                  </a:lnTo>
                  <a:lnTo>
                    <a:pt x="250" y="338"/>
                  </a:lnTo>
                  <a:lnTo>
                    <a:pt x="256" y="340"/>
                  </a:lnTo>
                  <a:lnTo>
                    <a:pt x="258" y="342"/>
                  </a:lnTo>
                  <a:lnTo>
                    <a:pt x="266" y="350"/>
                  </a:lnTo>
                  <a:lnTo>
                    <a:pt x="278" y="362"/>
                  </a:lnTo>
                  <a:lnTo>
                    <a:pt x="280" y="364"/>
                  </a:lnTo>
                  <a:lnTo>
                    <a:pt x="282" y="366"/>
                  </a:lnTo>
                  <a:lnTo>
                    <a:pt x="290" y="360"/>
                  </a:lnTo>
                  <a:lnTo>
                    <a:pt x="298" y="350"/>
                  </a:lnTo>
                  <a:lnTo>
                    <a:pt x="300" y="348"/>
                  </a:lnTo>
                  <a:lnTo>
                    <a:pt x="314" y="358"/>
                  </a:lnTo>
                  <a:lnTo>
                    <a:pt x="324" y="350"/>
                  </a:lnTo>
                  <a:lnTo>
                    <a:pt x="326" y="342"/>
                  </a:lnTo>
                  <a:lnTo>
                    <a:pt x="330" y="338"/>
                  </a:lnTo>
                  <a:lnTo>
                    <a:pt x="334" y="334"/>
                  </a:lnTo>
                  <a:lnTo>
                    <a:pt x="342" y="332"/>
                  </a:lnTo>
                  <a:lnTo>
                    <a:pt x="346" y="330"/>
                  </a:lnTo>
                  <a:lnTo>
                    <a:pt x="344" y="328"/>
                  </a:lnTo>
                  <a:lnTo>
                    <a:pt x="342" y="326"/>
                  </a:lnTo>
                  <a:lnTo>
                    <a:pt x="344" y="306"/>
                  </a:lnTo>
                  <a:lnTo>
                    <a:pt x="338" y="300"/>
                  </a:lnTo>
                  <a:lnTo>
                    <a:pt x="334" y="296"/>
                  </a:lnTo>
                  <a:lnTo>
                    <a:pt x="328" y="294"/>
                  </a:lnTo>
                  <a:lnTo>
                    <a:pt x="320" y="294"/>
                  </a:lnTo>
                  <a:lnTo>
                    <a:pt x="310" y="296"/>
                  </a:lnTo>
                  <a:lnTo>
                    <a:pt x="306" y="296"/>
                  </a:lnTo>
                  <a:lnTo>
                    <a:pt x="302" y="294"/>
                  </a:lnTo>
                  <a:lnTo>
                    <a:pt x="302" y="290"/>
                  </a:lnTo>
                  <a:lnTo>
                    <a:pt x="302" y="286"/>
                  </a:lnTo>
                  <a:lnTo>
                    <a:pt x="292" y="272"/>
                  </a:lnTo>
                  <a:lnTo>
                    <a:pt x="282" y="262"/>
                  </a:lnTo>
                  <a:lnTo>
                    <a:pt x="278" y="256"/>
                  </a:lnTo>
                  <a:lnTo>
                    <a:pt x="274" y="250"/>
                  </a:lnTo>
                  <a:lnTo>
                    <a:pt x="272" y="244"/>
                  </a:lnTo>
                  <a:lnTo>
                    <a:pt x="274" y="238"/>
                  </a:lnTo>
                  <a:lnTo>
                    <a:pt x="274" y="236"/>
                  </a:lnTo>
                  <a:lnTo>
                    <a:pt x="298" y="240"/>
                  </a:lnTo>
                  <a:lnTo>
                    <a:pt x="296" y="226"/>
                  </a:lnTo>
                  <a:lnTo>
                    <a:pt x="296" y="216"/>
                  </a:lnTo>
                  <a:lnTo>
                    <a:pt x="298" y="212"/>
                  </a:lnTo>
                  <a:lnTo>
                    <a:pt x="300" y="210"/>
                  </a:lnTo>
                  <a:lnTo>
                    <a:pt x="304" y="206"/>
                  </a:lnTo>
                  <a:lnTo>
                    <a:pt x="310" y="204"/>
                  </a:lnTo>
                  <a:lnTo>
                    <a:pt x="318" y="200"/>
                  </a:lnTo>
                  <a:lnTo>
                    <a:pt x="318" y="196"/>
                  </a:lnTo>
                  <a:lnTo>
                    <a:pt x="312" y="178"/>
                  </a:lnTo>
                  <a:lnTo>
                    <a:pt x="312" y="170"/>
                  </a:lnTo>
                  <a:lnTo>
                    <a:pt x="312" y="166"/>
                  </a:lnTo>
                  <a:lnTo>
                    <a:pt x="318" y="162"/>
                  </a:lnTo>
                  <a:lnTo>
                    <a:pt x="324" y="162"/>
                  </a:lnTo>
                  <a:lnTo>
                    <a:pt x="338" y="166"/>
                  </a:lnTo>
                  <a:lnTo>
                    <a:pt x="340" y="166"/>
                  </a:lnTo>
                  <a:lnTo>
                    <a:pt x="340" y="168"/>
                  </a:lnTo>
                  <a:lnTo>
                    <a:pt x="356" y="186"/>
                  </a:lnTo>
                  <a:lnTo>
                    <a:pt x="370" y="162"/>
                  </a:lnTo>
                  <a:lnTo>
                    <a:pt x="356" y="140"/>
                  </a:lnTo>
                  <a:lnTo>
                    <a:pt x="348" y="128"/>
                  </a:lnTo>
                  <a:lnTo>
                    <a:pt x="336" y="136"/>
                  </a:lnTo>
                  <a:lnTo>
                    <a:pt x="334" y="134"/>
                  </a:lnTo>
                  <a:lnTo>
                    <a:pt x="302" y="126"/>
                  </a:lnTo>
                  <a:lnTo>
                    <a:pt x="292" y="122"/>
                  </a:lnTo>
                  <a:lnTo>
                    <a:pt x="286" y="116"/>
                  </a:lnTo>
                  <a:lnTo>
                    <a:pt x="280" y="110"/>
                  </a:lnTo>
                  <a:lnTo>
                    <a:pt x="278" y="106"/>
                  </a:lnTo>
                  <a:lnTo>
                    <a:pt x="260" y="96"/>
                  </a:lnTo>
                  <a:lnTo>
                    <a:pt x="260" y="78"/>
                  </a:lnTo>
                  <a:lnTo>
                    <a:pt x="294" y="58"/>
                  </a:lnTo>
                  <a:lnTo>
                    <a:pt x="292" y="44"/>
                  </a:lnTo>
                  <a:lnTo>
                    <a:pt x="286" y="30"/>
                  </a:lnTo>
                  <a:lnTo>
                    <a:pt x="282" y="18"/>
                  </a:lnTo>
                  <a:lnTo>
                    <a:pt x="258" y="22"/>
                  </a:lnTo>
                  <a:lnTo>
                    <a:pt x="242" y="26"/>
                  </a:lnTo>
                  <a:lnTo>
                    <a:pt x="226" y="28"/>
                  </a:lnTo>
                  <a:lnTo>
                    <a:pt x="200" y="22"/>
                  </a:lnTo>
                  <a:lnTo>
                    <a:pt x="200" y="14"/>
                  </a:lnTo>
                  <a:lnTo>
                    <a:pt x="196" y="14"/>
                  </a:lnTo>
                  <a:lnTo>
                    <a:pt x="190" y="10"/>
                  </a:lnTo>
                  <a:lnTo>
                    <a:pt x="188" y="6"/>
                  </a:lnTo>
                  <a:lnTo>
                    <a:pt x="186" y="2"/>
                  </a:lnTo>
                  <a:lnTo>
                    <a:pt x="186" y="0"/>
                  </a:lnTo>
                  <a:lnTo>
                    <a:pt x="184" y="22"/>
                  </a:lnTo>
                  <a:lnTo>
                    <a:pt x="182" y="28"/>
                  </a:lnTo>
                  <a:lnTo>
                    <a:pt x="180" y="34"/>
                  </a:lnTo>
                  <a:lnTo>
                    <a:pt x="182" y="36"/>
                  </a:lnTo>
                  <a:lnTo>
                    <a:pt x="184" y="40"/>
                  </a:lnTo>
                  <a:lnTo>
                    <a:pt x="184" y="46"/>
                  </a:lnTo>
                  <a:lnTo>
                    <a:pt x="182" y="50"/>
                  </a:lnTo>
                  <a:lnTo>
                    <a:pt x="180" y="54"/>
                  </a:lnTo>
                  <a:lnTo>
                    <a:pt x="184" y="68"/>
                  </a:lnTo>
                  <a:lnTo>
                    <a:pt x="182" y="68"/>
                  </a:lnTo>
                  <a:lnTo>
                    <a:pt x="182" y="70"/>
                  </a:lnTo>
                  <a:lnTo>
                    <a:pt x="172" y="78"/>
                  </a:lnTo>
                  <a:lnTo>
                    <a:pt x="172" y="96"/>
                  </a:lnTo>
                  <a:lnTo>
                    <a:pt x="170" y="98"/>
                  </a:lnTo>
                  <a:lnTo>
                    <a:pt x="148" y="106"/>
                  </a:lnTo>
                  <a:lnTo>
                    <a:pt x="132" y="110"/>
                  </a:lnTo>
                  <a:lnTo>
                    <a:pt x="98" y="106"/>
                  </a:lnTo>
                  <a:lnTo>
                    <a:pt x="82" y="120"/>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60" name="Google Shape;360;p24"/>
            <p:cNvSpPr/>
            <p:nvPr/>
          </p:nvSpPr>
          <p:spPr>
            <a:xfrm>
              <a:off x="5055677" y="3755952"/>
              <a:ext cx="189767" cy="458305"/>
            </a:xfrm>
            <a:custGeom>
              <a:avLst/>
              <a:gdLst/>
              <a:ahLst/>
              <a:cxnLst/>
              <a:rect l="l" t="t" r="r" b="b"/>
              <a:pathLst>
                <a:path w="106" h="256" extrusionOk="0">
                  <a:moveTo>
                    <a:pt x="80" y="0"/>
                  </a:moveTo>
                  <a:lnTo>
                    <a:pt x="80" y="0"/>
                  </a:lnTo>
                  <a:lnTo>
                    <a:pt x="62" y="14"/>
                  </a:lnTo>
                  <a:lnTo>
                    <a:pt x="46" y="32"/>
                  </a:lnTo>
                  <a:lnTo>
                    <a:pt x="34" y="50"/>
                  </a:lnTo>
                  <a:lnTo>
                    <a:pt x="24" y="70"/>
                  </a:lnTo>
                  <a:lnTo>
                    <a:pt x="10" y="98"/>
                  </a:lnTo>
                  <a:lnTo>
                    <a:pt x="4" y="104"/>
                  </a:lnTo>
                  <a:lnTo>
                    <a:pt x="0" y="108"/>
                  </a:lnTo>
                  <a:lnTo>
                    <a:pt x="6" y="152"/>
                  </a:lnTo>
                  <a:lnTo>
                    <a:pt x="6" y="154"/>
                  </a:lnTo>
                  <a:lnTo>
                    <a:pt x="2" y="184"/>
                  </a:lnTo>
                  <a:lnTo>
                    <a:pt x="2" y="196"/>
                  </a:lnTo>
                  <a:lnTo>
                    <a:pt x="2" y="200"/>
                  </a:lnTo>
                  <a:lnTo>
                    <a:pt x="4" y="202"/>
                  </a:lnTo>
                  <a:lnTo>
                    <a:pt x="36" y="224"/>
                  </a:lnTo>
                  <a:lnTo>
                    <a:pt x="38" y="224"/>
                  </a:lnTo>
                  <a:lnTo>
                    <a:pt x="38" y="226"/>
                  </a:lnTo>
                  <a:lnTo>
                    <a:pt x="42" y="236"/>
                  </a:lnTo>
                  <a:lnTo>
                    <a:pt x="50" y="248"/>
                  </a:lnTo>
                  <a:lnTo>
                    <a:pt x="56" y="252"/>
                  </a:lnTo>
                  <a:lnTo>
                    <a:pt x="62" y="256"/>
                  </a:lnTo>
                  <a:lnTo>
                    <a:pt x="66" y="204"/>
                  </a:lnTo>
                  <a:lnTo>
                    <a:pt x="66" y="202"/>
                  </a:lnTo>
                  <a:lnTo>
                    <a:pt x="90" y="146"/>
                  </a:lnTo>
                  <a:lnTo>
                    <a:pt x="98" y="80"/>
                  </a:lnTo>
                  <a:lnTo>
                    <a:pt x="98" y="78"/>
                  </a:lnTo>
                  <a:lnTo>
                    <a:pt x="106" y="60"/>
                  </a:lnTo>
                  <a:lnTo>
                    <a:pt x="100" y="44"/>
                  </a:lnTo>
                  <a:lnTo>
                    <a:pt x="98" y="44"/>
                  </a:lnTo>
                  <a:lnTo>
                    <a:pt x="98" y="24"/>
                  </a:lnTo>
                  <a:lnTo>
                    <a:pt x="98" y="22"/>
                  </a:lnTo>
                  <a:lnTo>
                    <a:pt x="102" y="16"/>
                  </a:lnTo>
                  <a:lnTo>
                    <a:pt x="106" y="12"/>
                  </a:lnTo>
                  <a:lnTo>
                    <a:pt x="80" y="0"/>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361" name="Google Shape;361;p24"/>
            <p:cNvSpPr/>
            <p:nvPr/>
          </p:nvSpPr>
          <p:spPr>
            <a:xfrm>
              <a:off x="3659279" y="4568727"/>
              <a:ext cx="286441" cy="250636"/>
            </a:xfrm>
            <a:custGeom>
              <a:avLst/>
              <a:gdLst/>
              <a:ahLst/>
              <a:cxnLst/>
              <a:rect l="l" t="t" r="r" b="b"/>
              <a:pathLst>
                <a:path w="160" h="140" extrusionOk="0">
                  <a:moveTo>
                    <a:pt x="72" y="14"/>
                  </a:moveTo>
                  <a:lnTo>
                    <a:pt x="70" y="18"/>
                  </a:lnTo>
                  <a:lnTo>
                    <a:pt x="68" y="20"/>
                  </a:lnTo>
                  <a:lnTo>
                    <a:pt x="36" y="28"/>
                  </a:lnTo>
                  <a:lnTo>
                    <a:pt x="38" y="32"/>
                  </a:lnTo>
                  <a:lnTo>
                    <a:pt x="48" y="44"/>
                  </a:lnTo>
                  <a:lnTo>
                    <a:pt x="44" y="46"/>
                  </a:lnTo>
                  <a:lnTo>
                    <a:pt x="30" y="54"/>
                  </a:lnTo>
                  <a:lnTo>
                    <a:pt x="6" y="72"/>
                  </a:lnTo>
                  <a:lnTo>
                    <a:pt x="2" y="80"/>
                  </a:lnTo>
                  <a:lnTo>
                    <a:pt x="0" y="92"/>
                  </a:lnTo>
                  <a:lnTo>
                    <a:pt x="4" y="108"/>
                  </a:lnTo>
                  <a:lnTo>
                    <a:pt x="10" y="126"/>
                  </a:lnTo>
                  <a:lnTo>
                    <a:pt x="34" y="128"/>
                  </a:lnTo>
                  <a:lnTo>
                    <a:pt x="36" y="128"/>
                  </a:lnTo>
                  <a:lnTo>
                    <a:pt x="60" y="140"/>
                  </a:lnTo>
                  <a:lnTo>
                    <a:pt x="86" y="136"/>
                  </a:lnTo>
                  <a:lnTo>
                    <a:pt x="94" y="132"/>
                  </a:lnTo>
                  <a:lnTo>
                    <a:pt x="102" y="126"/>
                  </a:lnTo>
                  <a:lnTo>
                    <a:pt x="112" y="118"/>
                  </a:lnTo>
                  <a:lnTo>
                    <a:pt x="122" y="106"/>
                  </a:lnTo>
                  <a:lnTo>
                    <a:pt x="124" y="106"/>
                  </a:lnTo>
                  <a:lnTo>
                    <a:pt x="126" y="104"/>
                  </a:lnTo>
                  <a:lnTo>
                    <a:pt x="136" y="100"/>
                  </a:lnTo>
                  <a:lnTo>
                    <a:pt x="134" y="66"/>
                  </a:lnTo>
                  <a:lnTo>
                    <a:pt x="148" y="44"/>
                  </a:lnTo>
                  <a:lnTo>
                    <a:pt x="160" y="34"/>
                  </a:lnTo>
                  <a:lnTo>
                    <a:pt x="160" y="22"/>
                  </a:lnTo>
                  <a:lnTo>
                    <a:pt x="158" y="14"/>
                  </a:lnTo>
                  <a:lnTo>
                    <a:pt x="156" y="10"/>
                  </a:lnTo>
                  <a:lnTo>
                    <a:pt x="152" y="2"/>
                  </a:lnTo>
                  <a:lnTo>
                    <a:pt x="146" y="0"/>
                  </a:lnTo>
                  <a:lnTo>
                    <a:pt x="146" y="12"/>
                  </a:lnTo>
                  <a:lnTo>
                    <a:pt x="126" y="8"/>
                  </a:lnTo>
                  <a:lnTo>
                    <a:pt x="116" y="14"/>
                  </a:lnTo>
                  <a:lnTo>
                    <a:pt x="114" y="14"/>
                  </a:lnTo>
                  <a:lnTo>
                    <a:pt x="72" y="14"/>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grpSp>
      <p:sp>
        <p:nvSpPr>
          <p:cNvPr id="362" name="Google Shape;362;p24"/>
          <p:cNvSpPr/>
          <p:nvPr/>
        </p:nvSpPr>
        <p:spPr>
          <a:xfrm>
            <a:off x="5396833" y="987574"/>
            <a:ext cx="974747" cy="974745"/>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0150" tIns="46975" rIns="90150" bIns="46975" anchor="ctr" anchorCtr="0">
            <a:noAutofit/>
          </a:bodyPr>
          <a:lstStyle/>
          <a:p>
            <a:pPr marL="0" marR="0" lvl="0" indent="0" algn="ctr" rtl="1">
              <a:lnSpc>
                <a:spcPct val="100000"/>
              </a:lnSpc>
              <a:spcBef>
                <a:spcPts val="0"/>
              </a:spcBef>
              <a:spcAft>
                <a:spcPts val="0"/>
              </a:spcAft>
              <a:buClr>
                <a:srgbClr val="FFFFFF"/>
              </a:buClr>
              <a:buSzPts val="4000"/>
              <a:buFont typeface="Calibri"/>
              <a:buNone/>
            </a:pPr>
            <a:r>
              <a:rPr lang="tr-TR" sz="4000" b="0" i="0" u="none" strike="noStrike" cap="none">
                <a:solidFill>
                  <a:srgbClr val="FFFFFF"/>
                </a:solidFill>
                <a:latin typeface="Calibri"/>
                <a:ea typeface="Calibri"/>
                <a:cs typeface="B Nazanin" panose="00000700000000000000" pitchFamily="2" charset="-78"/>
                <a:sym typeface="Calibri"/>
              </a:rPr>
              <a:t>1</a:t>
            </a:r>
            <a:endParaRPr>
              <a:cs typeface="B Nazanin" panose="00000700000000000000" pitchFamily="2" charset="-78"/>
            </a:endParaRPr>
          </a:p>
        </p:txBody>
      </p:sp>
      <p:sp>
        <p:nvSpPr>
          <p:cNvPr id="363" name="Google Shape;363;p24"/>
          <p:cNvSpPr/>
          <p:nvPr/>
        </p:nvSpPr>
        <p:spPr>
          <a:xfrm>
            <a:off x="4298283" y="3405883"/>
            <a:ext cx="974747" cy="966067"/>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0150" tIns="46975" rIns="90150" bIns="46975" anchor="ctr" anchorCtr="0">
            <a:noAutofit/>
          </a:bodyPr>
          <a:lstStyle/>
          <a:p>
            <a:pPr marL="0" marR="0" lvl="0" indent="0" algn="ctr" rtl="1">
              <a:lnSpc>
                <a:spcPct val="100000"/>
              </a:lnSpc>
              <a:spcBef>
                <a:spcPts val="0"/>
              </a:spcBef>
              <a:spcAft>
                <a:spcPts val="0"/>
              </a:spcAft>
              <a:buClr>
                <a:srgbClr val="FFFFFF"/>
              </a:buClr>
              <a:buSzPts val="4000"/>
              <a:buFont typeface="Calibri"/>
              <a:buNone/>
            </a:pPr>
            <a:r>
              <a:rPr lang="tr-TR" sz="4000" b="0" i="0" u="none" strike="noStrike" cap="none">
                <a:solidFill>
                  <a:srgbClr val="FFFFFF"/>
                </a:solidFill>
                <a:latin typeface="Calibri"/>
                <a:ea typeface="Calibri"/>
                <a:cs typeface="B Nazanin" panose="00000700000000000000" pitchFamily="2" charset="-78"/>
                <a:sym typeface="Calibri"/>
              </a:rPr>
              <a:t>2</a:t>
            </a:r>
            <a:endParaRPr>
              <a:cs typeface="B Nazanin" panose="00000700000000000000" pitchFamily="2" charset="-78"/>
            </a:endParaRPr>
          </a:p>
        </p:txBody>
      </p:sp>
      <p:sp>
        <p:nvSpPr>
          <p:cNvPr id="364" name="Google Shape;364;p24"/>
          <p:cNvSpPr/>
          <p:nvPr/>
        </p:nvSpPr>
        <p:spPr>
          <a:xfrm>
            <a:off x="6674547" y="3343400"/>
            <a:ext cx="974747" cy="966067"/>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0150" tIns="46975" rIns="90150" bIns="46975" anchor="ctr" anchorCtr="0">
            <a:noAutofit/>
          </a:bodyPr>
          <a:lstStyle/>
          <a:p>
            <a:pPr marL="0" marR="0" lvl="0" indent="0" algn="ctr" rtl="1">
              <a:lnSpc>
                <a:spcPct val="100000"/>
              </a:lnSpc>
              <a:spcBef>
                <a:spcPts val="0"/>
              </a:spcBef>
              <a:spcAft>
                <a:spcPts val="0"/>
              </a:spcAft>
              <a:buClr>
                <a:srgbClr val="FFFFFF"/>
              </a:buClr>
              <a:buSzPts val="4000"/>
              <a:buFont typeface="Calibri"/>
              <a:buNone/>
            </a:pPr>
            <a:r>
              <a:rPr lang="tr-TR" sz="4000" b="0" i="0" u="none" strike="noStrike" cap="none">
                <a:solidFill>
                  <a:srgbClr val="FFFFFF"/>
                </a:solidFill>
                <a:latin typeface="Calibri"/>
                <a:ea typeface="Calibri"/>
                <a:cs typeface="B Nazanin" panose="00000700000000000000" pitchFamily="2" charset="-78"/>
                <a:sym typeface="Calibri"/>
              </a:rPr>
              <a:t>3</a:t>
            </a:r>
            <a:endParaRPr>
              <a:cs typeface="B Nazanin" panose="00000700000000000000" pitchFamily="2" charset="-78"/>
            </a:endParaRPr>
          </a:p>
        </p:txBody>
      </p:sp>
      <p:grpSp>
        <p:nvGrpSpPr>
          <p:cNvPr id="365" name="Google Shape;365;p24"/>
          <p:cNvGrpSpPr/>
          <p:nvPr/>
        </p:nvGrpSpPr>
        <p:grpSpPr>
          <a:xfrm>
            <a:off x="1619672" y="1491844"/>
            <a:ext cx="1945322" cy="769408"/>
            <a:chOff x="0" y="-113"/>
            <a:chExt cx="3062" cy="1211"/>
          </a:xfrm>
        </p:grpSpPr>
        <p:sp>
          <p:nvSpPr>
            <p:cNvPr id="366" name="Google Shape;366;p24"/>
            <p:cNvSpPr txBox="1"/>
            <p:nvPr/>
          </p:nvSpPr>
          <p:spPr>
            <a:xfrm>
              <a:off x="227" y="-113"/>
              <a:ext cx="2835" cy="1211"/>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fa-IR" sz="1600" b="1" dirty="0">
                  <a:solidFill>
                    <a:srgbClr val="404040"/>
                  </a:solidFill>
                  <a:latin typeface="Calibri"/>
                  <a:ea typeface="Calibri"/>
                  <a:cs typeface="B Nazanin" panose="00000700000000000000" pitchFamily="2" charset="-78"/>
                  <a:sym typeface="Calibri"/>
                </a:rPr>
                <a:t>ملاقات</a:t>
              </a:r>
              <a:r>
                <a:rPr lang="tr-TR" sz="1600" b="1" dirty="0">
                  <a:solidFill>
                    <a:srgbClr val="404040"/>
                  </a:solidFill>
                  <a:latin typeface="Calibri"/>
                  <a:ea typeface="Calibri"/>
                  <a:cs typeface="B Nazanin" panose="00000700000000000000" pitchFamily="2" charset="-78"/>
                  <a:sym typeface="Calibri"/>
                </a:rPr>
                <a:t> </a:t>
              </a:r>
              <a:endParaRPr dirty="0">
                <a:cs typeface="B Nazanin" panose="00000700000000000000" pitchFamily="2" charset="-78"/>
              </a:endParaRPr>
            </a:p>
            <a:p>
              <a:pPr marL="0" marR="0" lvl="0" indent="0" algn="r" rtl="1">
                <a:spcBef>
                  <a:spcPts val="0"/>
                </a:spcBef>
                <a:spcAft>
                  <a:spcPts val="0"/>
                </a:spcAft>
                <a:buNone/>
              </a:pPr>
              <a:r>
                <a:rPr lang="fa-IR" sz="1400" dirty="0">
                  <a:solidFill>
                    <a:srgbClr val="404040"/>
                  </a:solidFill>
                  <a:latin typeface="Calibri"/>
                  <a:ea typeface="Calibri"/>
                  <a:cs typeface="B Nazanin" panose="00000700000000000000" pitchFamily="2" charset="-78"/>
                  <a:sym typeface="Calibri"/>
                </a:rPr>
                <a:t>ما بازی را روی داستان دیجیتالی شما فشار می دهیم</a:t>
              </a:r>
              <a:endParaRPr sz="1400" b="0" i="0" u="none" strike="noStrike" cap="none" dirty="0">
                <a:solidFill>
                  <a:srgbClr val="404040"/>
                </a:solidFill>
                <a:latin typeface="Calibri"/>
                <a:ea typeface="Calibri"/>
                <a:cs typeface="B Nazanin" panose="00000700000000000000" pitchFamily="2" charset="-78"/>
                <a:sym typeface="Calibri"/>
              </a:endParaRPr>
            </a:p>
          </p:txBody>
        </p:sp>
        <p:cxnSp>
          <p:nvCxnSpPr>
            <p:cNvPr id="367" name="Google Shape;367;p24"/>
            <p:cNvCxnSpPr/>
            <p:nvPr/>
          </p:nvCxnSpPr>
          <p:spPr>
            <a:xfrm>
              <a:off x="0" y="70"/>
              <a:ext cx="2" cy="792"/>
            </a:xfrm>
            <a:prstGeom prst="straightConnector1">
              <a:avLst/>
            </a:prstGeom>
            <a:noFill/>
            <a:ln w="25400" cap="flat" cmpd="sng">
              <a:solidFill>
                <a:srgbClr val="414455"/>
              </a:solidFill>
              <a:prstDash val="solid"/>
              <a:round/>
              <a:headEnd type="none" w="med" len="med"/>
              <a:tailEnd type="none" w="med" len="med"/>
            </a:ln>
          </p:spPr>
        </p:cxnSp>
      </p:grpSp>
      <p:grpSp>
        <p:nvGrpSpPr>
          <p:cNvPr id="368" name="Google Shape;368;p24"/>
          <p:cNvGrpSpPr/>
          <p:nvPr/>
        </p:nvGrpSpPr>
        <p:grpSpPr>
          <a:xfrm>
            <a:off x="1619672" y="2427526"/>
            <a:ext cx="2306814" cy="598499"/>
            <a:chOff x="0" y="-82"/>
            <a:chExt cx="3631" cy="942"/>
          </a:xfrm>
        </p:grpSpPr>
        <p:sp>
          <p:nvSpPr>
            <p:cNvPr id="369" name="Google Shape;369;p24"/>
            <p:cNvSpPr txBox="1"/>
            <p:nvPr/>
          </p:nvSpPr>
          <p:spPr>
            <a:xfrm>
              <a:off x="227" y="-82"/>
              <a:ext cx="3404" cy="872"/>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fa-IR" sz="1600" b="1" dirty="0">
                  <a:solidFill>
                    <a:srgbClr val="404040"/>
                  </a:solidFill>
                  <a:latin typeface="Calibri"/>
                  <a:ea typeface="Calibri"/>
                  <a:cs typeface="B Nazanin" panose="00000700000000000000" pitchFamily="2" charset="-78"/>
                  <a:sym typeface="Calibri"/>
                </a:rPr>
                <a:t>ما</a:t>
              </a:r>
              <a:endParaRPr lang="en-US" sz="1600" b="1" dirty="0">
                <a:solidFill>
                  <a:srgbClr val="404040"/>
                </a:solidFill>
                <a:latin typeface="Calibri"/>
                <a:ea typeface="Calibri"/>
                <a:cs typeface="B Nazanin" panose="00000700000000000000" pitchFamily="2" charset="-78"/>
                <a:sym typeface="Calibri"/>
              </a:endParaRPr>
            </a:p>
            <a:p>
              <a:pPr marL="0" marR="0" lvl="0" indent="0" algn="r" rtl="1">
                <a:spcBef>
                  <a:spcPts val="0"/>
                </a:spcBef>
                <a:spcAft>
                  <a:spcPts val="0"/>
                </a:spcAft>
                <a:buNone/>
              </a:pPr>
              <a:r>
                <a:rPr lang="fa-IR" sz="1400" dirty="0">
                  <a:solidFill>
                    <a:srgbClr val="404040"/>
                  </a:solidFill>
                  <a:latin typeface="Calibri"/>
                  <a:ea typeface="Calibri"/>
                  <a:cs typeface="B Nazanin" panose="00000700000000000000" pitchFamily="2" charset="-78"/>
                  <a:sym typeface="Calibri"/>
                </a:rPr>
                <a:t>ما یک کاربر قوی ایجاد می کنیم</a:t>
              </a:r>
              <a:endParaRPr sz="1400" b="0" i="0" u="none" strike="noStrike" cap="none" dirty="0">
                <a:solidFill>
                  <a:srgbClr val="404040"/>
                </a:solidFill>
                <a:latin typeface="Calibri"/>
                <a:ea typeface="Calibri"/>
                <a:cs typeface="B Nazanin" panose="00000700000000000000" pitchFamily="2" charset="-78"/>
                <a:sym typeface="Calibri"/>
              </a:endParaRPr>
            </a:p>
          </p:txBody>
        </p:sp>
        <p:cxnSp>
          <p:nvCxnSpPr>
            <p:cNvPr id="370" name="Google Shape;370;p24"/>
            <p:cNvCxnSpPr/>
            <p:nvPr/>
          </p:nvCxnSpPr>
          <p:spPr>
            <a:xfrm>
              <a:off x="0" y="68"/>
              <a:ext cx="2" cy="792"/>
            </a:xfrm>
            <a:prstGeom prst="straightConnector1">
              <a:avLst/>
            </a:prstGeom>
            <a:noFill/>
            <a:ln w="25400" cap="flat" cmpd="sng">
              <a:solidFill>
                <a:srgbClr val="414455"/>
              </a:solidFill>
              <a:prstDash val="solid"/>
              <a:round/>
              <a:headEnd type="none" w="med" len="med"/>
              <a:tailEnd type="none" w="med" len="med"/>
            </a:ln>
          </p:spPr>
        </p:cxnSp>
      </p:grpSp>
      <p:grpSp>
        <p:nvGrpSpPr>
          <p:cNvPr id="371" name="Google Shape;371;p24"/>
          <p:cNvGrpSpPr/>
          <p:nvPr/>
        </p:nvGrpSpPr>
        <p:grpSpPr>
          <a:xfrm>
            <a:off x="1619672" y="3345094"/>
            <a:ext cx="1945322" cy="769405"/>
            <a:chOff x="0" y="-102"/>
            <a:chExt cx="3062" cy="1211"/>
          </a:xfrm>
        </p:grpSpPr>
        <p:sp>
          <p:nvSpPr>
            <p:cNvPr id="372" name="Google Shape;372;p24"/>
            <p:cNvSpPr txBox="1"/>
            <p:nvPr/>
          </p:nvSpPr>
          <p:spPr>
            <a:xfrm>
              <a:off x="227" y="-102"/>
              <a:ext cx="2835" cy="1211"/>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fa-IR" sz="1600" b="1" dirty="0">
                  <a:solidFill>
                    <a:srgbClr val="404040"/>
                  </a:solidFill>
                  <a:latin typeface="Calibri"/>
                  <a:ea typeface="Calibri"/>
                  <a:cs typeface="B Nazanin" panose="00000700000000000000" pitchFamily="2" charset="-78"/>
                  <a:sym typeface="Calibri"/>
                </a:rPr>
                <a:t>تیم</a:t>
              </a:r>
              <a:endParaRPr dirty="0">
                <a:cs typeface="B Nazanin" panose="00000700000000000000" pitchFamily="2" charset="-78"/>
              </a:endParaRPr>
            </a:p>
            <a:p>
              <a:pPr marL="0" marR="0" lvl="0" indent="0" algn="r" rtl="1">
                <a:spcBef>
                  <a:spcPts val="0"/>
                </a:spcBef>
                <a:spcAft>
                  <a:spcPts val="0"/>
                </a:spcAft>
                <a:buNone/>
              </a:pPr>
              <a:r>
                <a:rPr lang="fa-IR" sz="1400" dirty="0">
                  <a:solidFill>
                    <a:srgbClr val="404040"/>
                  </a:solidFill>
                  <a:latin typeface="Calibri"/>
                  <a:ea typeface="Calibri"/>
                  <a:cs typeface="B Nazanin" panose="00000700000000000000" pitchFamily="2" charset="-78"/>
                  <a:sym typeface="Calibri"/>
                </a:rPr>
                <a:t>ما بازی را روی داستان دیجیتالی شما فشار می دهیم</a:t>
              </a:r>
              <a:endParaRPr sz="1400" b="0" i="0" u="none" strike="noStrike" cap="none" dirty="0">
                <a:solidFill>
                  <a:srgbClr val="404040"/>
                </a:solidFill>
                <a:latin typeface="Calibri"/>
                <a:ea typeface="Calibri"/>
                <a:cs typeface="B Nazanin" panose="00000700000000000000" pitchFamily="2" charset="-78"/>
                <a:sym typeface="Calibri"/>
              </a:endParaRPr>
            </a:p>
          </p:txBody>
        </p:sp>
        <p:cxnSp>
          <p:nvCxnSpPr>
            <p:cNvPr id="373" name="Google Shape;373;p24"/>
            <p:cNvCxnSpPr/>
            <p:nvPr/>
          </p:nvCxnSpPr>
          <p:spPr>
            <a:xfrm>
              <a:off x="0" y="43"/>
              <a:ext cx="2" cy="792"/>
            </a:xfrm>
            <a:prstGeom prst="straightConnector1">
              <a:avLst/>
            </a:prstGeom>
            <a:noFill/>
            <a:ln w="25400" cap="flat" cmpd="sng">
              <a:solidFill>
                <a:srgbClr val="414455"/>
              </a:solidFill>
              <a:prstDash val="solid"/>
              <a:round/>
              <a:headEnd type="none" w="med" len="med"/>
              <a:tailEnd type="none" w="med" len="med"/>
            </a:ln>
          </p:spPr>
        </p:cxnSp>
      </p:grpSp>
      <p:sp>
        <p:nvSpPr>
          <p:cNvPr id="374" name="Google Shape;374;p24"/>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6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6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2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2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29"/>
                                        </p:tgtEl>
                                        <p:attrNameLst>
                                          <p:attrName>style.visibility</p:attrName>
                                        </p:attrNameLst>
                                      </p:cBhvr>
                                      <p:to>
                                        <p:strVal val="visible"/>
                                      </p:to>
                                    </p:set>
                                  </p:childTnLst>
                                </p:cTn>
                              </p:par>
                            </p:childTnLst>
                          </p:cTn>
                        </p:par>
                        <p:par>
                          <p:cTn id="19" fill="hold">
                            <p:stCondLst>
                              <p:cond delay="1"/>
                            </p:stCondLst>
                            <p:childTnLst>
                              <p:par>
                                <p:cTn id="20" presetID="10" presetClass="entr" presetSubtype="0" fill="hold" nodeType="afterEffect">
                                  <p:stCondLst>
                                    <p:cond delay="0"/>
                                  </p:stCondLst>
                                  <p:childTnLst>
                                    <p:set>
                                      <p:cBhvr>
                                        <p:cTn id="21" dur="1" fill="hold">
                                          <p:stCondLst>
                                            <p:cond delay="0"/>
                                          </p:stCondLst>
                                        </p:cTn>
                                        <p:tgtEl>
                                          <p:spTgt spid="365"/>
                                        </p:tgtEl>
                                        <p:attrNameLst>
                                          <p:attrName>style.visibility</p:attrName>
                                        </p:attrNameLst>
                                      </p:cBhvr>
                                      <p:to>
                                        <p:strVal val="visible"/>
                                      </p:to>
                                    </p:set>
                                    <p:animEffect transition="in" filter="fade">
                                      <p:cBhvr>
                                        <p:cTn id="22" dur="500"/>
                                        <p:tgtEl>
                                          <p:spTgt spid="365"/>
                                        </p:tgtEl>
                                      </p:cBhvr>
                                    </p:animEffect>
                                  </p:childTnLst>
                                </p:cTn>
                              </p:par>
                            </p:childTnLst>
                          </p:cTn>
                        </p:par>
                        <p:par>
                          <p:cTn id="23" fill="hold">
                            <p:stCondLst>
                              <p:cond delay="501"/>
                            </p:stCondLst>
                            <p:childTnLst>
                              <p:par>
                                <p:cTn id="24" presetID="10" presetClass="entr" presetSubtype="0" fill="hold" nodeType="afterEffect">
                                  <p:stCondLst>
                                    <p:cond delay="0"/>
                                  </p:stCondLst>
                                  <p:childTnLst>
                                    <p:set>
                                      <p:cBhvr>
                                        <p:cTn id="25" dur="1" fill="hold">
                                          <p:stCondLst>
                                            <p:cond delay="0"/>
                                          </p:stCondLst>
                                        </p:cTn>
                                        <p:tgtEl>
                                          <p:spTgt spid="368"/>
                                        </p:tgtEl>
                                        <p:attrNameLst>
                                          <p:attrName>style.visibility</p:attrName>
                                        </p:attrNameLst>
                                      </p:cBhvr>
                                      <p:to>
                                        <p:strVal val="visible"/>
                                      </p:to>
                                    </p:set>
                                    <p:animEffect transition="in" filter="fade">
                                      <p:cBhvr>
                                        <p:cTn id="26" dur="500"/>
                                        <p:tgtEl>
                                          <p:spTgt spid="368"/>
                                        </p:tgtEl>
                                      </p:cBhvr>
                                    </p:animEffect>
                                  </p:childTnLst>
                                </p:cTn>
                              </p:par>
                            </p:childTnLst>
                          </p:cTn>
                        </p:par>
                        <p:par>
                          <p:cTn id="27" fill="hold">
                            <p:stCondLst>
                              <p:cond delay="1001"/>
                            </p:stCondLst>
                            <p:childTnLst>
                              <p:par>
                                <p:cTn id="28" presetID="10" presetClass="entr" presetSubtype="0" fill="hold" nodeType="afterEffect">
                                  <p:stCondLst>
                                    <p:cond delay="0"/>
                                  </p:stCondLst>
                                  <p:childTnLst>
                                    <p:set>
                                      <p:cBhvr>
                                        <p:cTn id="29" dur="1" fill="hold">
                                          <p:stCondLst>
                                            <p:cond delay="0"/>
                                          </p:stCondLst>
                                        </p:cTn>
                                        <p:tgtEl>
                                          <p:spTgt spid="371"/>
                                        </p:tgtEl>
                                        <p:attrNameLst>
                                          <p:attrName>style.visibility</p:attrName>
                                        </p:attrNameLst>
                                      </p:cBhvr>
                                      <p:to>
                                        <p:strVal val="visible"/>
                                      </p:to>
                                    </p:set>
                                    <p:animEffect transition="in" filter="fade">
                                      <p:cBhvr>
                                        <p:cTn id="30" dur="500"/>
                                        <p:tgtEl>
                                          <p:spTgt spid="3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78"/>
        <p:cNvGrpSpPr/>
        <p:nvPr/>
      </p:nvGrpSpPr>
      <p:grpSpPr>
        <a:xfrm>
          <a:off x="0" y="0"/>
          <a:ext cx="0" cy="0"/>
          <a:chOff x="0" y="0"/>
          <a:chExt cx="0" cy="0"/>
        </a:xfrm>
      </p:grpSpPr>
      <p:grpSp>
        <p:nvGrpSpPr>
          <p:cNvPr id="379" name="Google Shape;379;p25"/>
          <p:cNvGrpSpPr/>
          <p:nvPr/>
        </p:nvGrpSpPr>
        <p:grpSpPr>
          <a:xfrm>
            <a:off x="5943513" y="1414949"/>
            <a:ext cx="2098839" cy="3128417"/>
            <a:chOff x="7356520" y="1893615"/>
            <a:chExt cx="2644685" cy="4379784"/>
          </a:xfrm>
        </p:grpSpPr>
        <p:cxnSp>
          <p:nvCxnSpPr>
            <p:cNvPr id="380" name="Google Shape;380;p25"/>
            <p:cNvCxnSpPr/>
            <p:nvPr/>
          </p:nvCxnSpPr>
          <p:spPr>
            <a:xfrm rot="5400000">
              <a:off x="8077994" y="4088606"/>
              <a:ext cx="1209675" cy="1587"/>
            </a:xfrm>
            <a:prstGeom prst="straightConnector1">
              <a:avLst/>
            </a:prstGeom>
            <a:noFill/>
            <a:ln w="60325" cap="flat" cmpd="sng">
              <a:solidFill>
                <a:srgbClr val="D8D8D8"/>
              </a:solidFill>
              <a:prstDash val="solid"/>
              <a:round/>
              <a:headEnd type="none" w="sm" len="sm"/>
              <a:tailEnd type="oval" w="med" len="med"/>
            </a:ln>
            <a:effectLst>
              <a:outerShdw blurRad="50800" dist="38100" dir="2700000" algn="tl" rotWithShape="0">
                <a:srgbClr val="000000">
                  <a:alpha val="40000"/>
                </a:srgbClr>
              </a:outerShdw>
            </a:effectLst>
          </p:spPr>
        </p:cxnSp>
        <p:grpSp>
          <p:nvGrpSpPr>
            <p:cNvPr id="381" name="Google Shape;381;p25"/>
            <p:cNvGrpSpPr/>
            <p:nvPr/>
          </p:nvGrpSpPr>
          <p:grpSpPr>
            <a:xfrm>
              <a:off x="7356520" y="1893615"/>
              <a:ext cx="2644685" cy="2202408"/>
              <a:chOff x="5708829" y="1785927"/>
              <a:chExt cx="2098459" cy="2098459"/>
            </a:xfrm>
          </p:grpSpPr>
          <p:sp>
            <p:nvSpPr>
              <p:cNvPr id="382" name="Google Shape;382;p25"/>
              <p:cNvSpPr/>
              <p:nvPr/>
            </p:nvSpPr>
            <p:spPr>
              <a:xfrm rot="-2700000">
                <a:off x="6016141" y="2093239"/>
                <a:ext cx="1483835" cy="1483834"/>
              </a:xfrm>
              <a:prstGeom prst="roundRect">
                <a:avLst>
                  <a:gd name="adj" fmla="val 16667"/>
                </a:avLst>
              </a:prstGeom>
              <a:solidFill>
                <a:srgbClr val="D8D8D8"/>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383" name="Google Shape;383;p25"/>
              <p:cNvSpPr/>
              <p:nvPr/>
            </p:nvSpPr>
            <p:spPr>
              <a:xfrm rot="-2700000">
                <a:off x="6142103" y="2220295"/>
                <a:ext cx="1231911" cy="1229722"/>
              </a:xfrm>
              <a:prstGeom prst="roundRect">
                <a:avLst>
                  <a:gd name="adj" fmla="val 16667"/>
                </a:avLst>
              </a:prstGeom>
              <a:solidFill>
                <a:srgbClr val="D8D8D8"/>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grpSp>
        <p:sp>
          <p:nvSpPr>
            <p:cNvPr id="384" name="Google Shape;384;p25"/>
            <p:cNvSpPr txBox="1"/>
            <p:nvPr/>
          </p:nvSpPr>
          <p:spPr>
            <a:xfrm>
              <a:off x="8570655" y="2736037"/>
              <a:ext cx="419477" cy="538901"/>
            </a:xfrm>
            <a:prstGeom prst="rect">
              <a:avLst/>
            </a:prstGeom>
            <a:noFill/>
            <a:ln>
              <a:noFill/>
            </a:ln>
          </p:spPr>
          <p:txBody>
            <a:bodyPr spcFirstLastPara="1" wrap="square" lIns="106875" tIns="53425" rIns="106875" bIns="53425" anchor="t" anchorCtr="0">
              <a:noAutofit/>
            </a:bodyPr>
            <a:lstStyle/>
            <a:p>
              <a:pPr marL="0" marR="0" lvl="0" indent="0" algn="r" rtl="1">
                <a:lnSpc>
                  <a:spcPct val="100000"/>
                </a:lnSpc>
                <a:spcBef>
                  <a:spcPts val="0"/>
                </a:spcBef>
                <a:spcAft>
                  <a:spcPts val="0"/>
                </a:spcAft>
                <a:buClr>
                  <a:srgbClr val="262626"/>
                </a:buClr>
                <a:buSzPts val="1800"/>
                <a:buFont typeface="Calibri"/>
                <a:buNone/>
              </a:pPr>
              <a:r>
                <a:rPr lang="tr-TR" sz="1800" b="0" i="0" u="none" strike="noStrike" cap="none">
                  <a:solidFill>
                    <a:srgbClr val="262626"/>
                  </a:solidFill>
                  <a:latin typeface="Calibri"/>
                  <a:ea typeface="Calibri"/>
                  <a:cs typeface="B Nazanin" panose="00000700000000000000" pitchFamily="2" charset="-78"/>
                  <a:sym typeface="Calibri"/>
                </a:rPr>
                <a:t>5</a:t>
              </a: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385" name="Google Shape;385;p25"/>
            <p:cNvSpPr txBox="1"/>
            <p:nvPr/>
          </p:nvSpPr>
          <p:spPr>
            <a:xfrm>
              <a:off x="8060095" y="4895851"/>
              <a:ext cx="1067863" cy="538901"/>
            </a:xfrm>
            <a:prstGeom prst="rect">
              <a:avLst/>
            </a:prstGeom>
            <a:noFill/>
            <a:ln>
              <a:noFill/>
            </a:ln>
          </p:spPr>
          <p:txBody>
            <a:bodyPr spcFirstLastPara="1" wrap="square" lIns="106875" tIns="53425" rIns="106875" bIns="53425" anchor="t" anchorCtr="0">
              <a:noAutofit/>
            </a:bodyPr>
            <a:lstStyle/>
            <a:p>
              <a:pPr marL="0" marR="0" lvl="0" indent="0" algn="r" rtl="1">
                <a:spcBef>
                  <a:spcPts val="0"/>
                </a:spcBef>
                <a:spcAft>
                  <a:spcPts val="0"/>
                </a:spcAft>
                <a:buNone/>
              </a:pPr>
              <a:r>
                <a:rPr lang="fa-IR" sz="1800" dirty="0">
                  <a:solidFill>
                    <a:srgbClr val="262626"/>
                  </a:solidFill>
                  <a:latin typeface="Calibri"/>
                  <a:ea typeface="Calibri"/>
                  <a:cs typeface="B Nazanin" panose="00000700000000000000" pitchFamily="2" charset="-78"/>
                  <a:sym typeface="Calibri"/>
                </a:rPr>
                <a:t>طرح</a:t>
              </a:r>
              <a:endParaRPr sz="1800" b="0" i="0" u="none" strike="noStrike" cap="none" dirty="0">
                <a:solidFill>
                  <a:srgbClr val="262626"/>
                </a:solidFill>
                <a:latin typeface="Calibri"/>
                <a:ea typeface="Calibri"/>
                <a:cs typeface="B Nazanin" panose="00000700000000000000" pitchFamily="2" charset="-78"/>
                <a:sym typeface="Calibri"/>
              </a:endParaRPr>
            </a:p>
          </p:txBody>
        </p:sp>
        <p:sp>
          <p:nvSpPr>
            <p:cNvPr id="386" name="Google Shape;386;p25"/>
            <p:cNvSpPr txBox="1"/>
            <p:nvPr/>
          </p:nvSpPr>
          <p:spPr>
            <a:xfrm>
              <a:off x="7828035" y="5346700"/>
              <a:ext cx="1619737" cy="926699"/>
            </a:xfrm>
            <a:prstGeom prst="rect">
              <a:avLst/>
            </a:prstGeom>
            <a:noFill/>
            <a:ln>
              <a:noFill/>
            </a:ln>
          </p:spPr>
          <p:txBody>
            <a:bodyPr spcFirstLastPara="1" wrap="square" lIns="106875" tIns="53425" rIns="106875" bIns="53425" anchor="t" anchorCtr="0">
              <a:noAutofit/>
            </a:bodyPr>
            <a:lstStyle/>
            <a:p>
              <a:pPr marL="0" marR="0" lvl="0" indent="0" algn="r" rtl="1">
                <a:spcBef>
                  <a:spcPts val="0"/>
                </a:spcBef>
                <a:spcAft>
                  <a:spcPts val="0"/>
                </a:spcAft>
                <a:buNone/>
              </a:pPr>
              <a:r>
                <a:rPr lang="fa-IR" sz="1200" dirty="0">
                  <a:solidFill>
                    <a:srgbClr val="262626"/>
                  </a:solidFill>
                  <a:latin typeface="Calibri"/>
                  <a:ea typeface="Calibri"/>
                  <a:cs typeface="B Nazanin" panose="00000700000000000000" pitchFamily="2" charset="-78"/>
                  <a:sym typeface="Calibri"/>
                </a:rPr>
                <a:t>قالب پاورپوینت خودرو قابل ویرایش می باشد</a:t>
              </a:r>
              <a:endParaRPr sz="1200" b="0" i="0" u="none" strike="noStrike" cap="none" dirty="0">
                <a:solidFill>
                  <a:srgbClr val="262626"/>
                </a:solidFill>
                <a:latin typeface="Calibri"/>
                <a:ea typeface="Calibri"/>
                <a:cs typeface="B Nazanin" panose="00000700000000000000" pitchFamily="2" charset="-78"/>
                <a:sym typeface="Calibri"/>
              </a:endParaRPr>
            </a:p>
          </p:txBody>
        </p:sp>
      </p:grpSp>
      <p:grpSp>
        <p:nvGrpSpPr>
          <p:cNvPr id="387" name="Google Shape;387;p25"/>
          <p:cNvGrpSpPr/>
          <p:nvPr/>
        </p:nvGrpSpPr>
        <p:grpSpPr>
          <a:xfrm>
            <a:off x="4793274" y="1414949"/>
            <a:ext cx="2098841" cy="3011301"/>
            <a:chOff x="5907133" y="1893615"/>
            <a:chExt cx="2644685" cy="4215822"/>
          </a:xfrm>
        </p:grpSpPr>
        <p:cxnSp>
          <p:nvCxnSpPr>
            <p:cNvPr id="388" name="Google Shape;388;p25"/>
            <p:cNvCxnSpPr/>
            <p:nvPr/>
          </p:nvCxnSpPr>
          <p:spPr>
            <a:xfrm rot="5400000">
              <a:off x="6321425" y="4425950"/>
              <a:ext cx="1882775" cy="3175"/>
            </a:xfrm>
            <a:prstGeom prst="straightConnector1">
              <a:avLst/>
            </a:prstGeom>
            <a:noFill/>
            <a:ln w="60325" cap="flat" cmpd="sng">
              <a:solidFill>
                <a:srgbClr val="D8D8D8"/>
              </a:solidFill>
              <a:prstDash val="solid"/>
              <a:round/>
              <a:headEnd type="none" w="sm" len="sm"/>
              <a:tailEnd type="oval" w="med" len="med"/>
            </a:ln>
            <a:effectLst>
              <a:outerShdw blurRad="50800" dist="38100" dir="2700000" algn="tl" rotWithShape="0">
                <a:srgbClr val="000000">
                  <a:alpha val="40000"/>
                </a:srgbClr>
              </a:outerShdw>
            </a:effectLst>
          </p:spPr>
        </p:cxnSp>
        <p:grpSp>
          <p:nvGrpSpPr>
            <p:cNvPr id="389" name="Google Shape;389;p25"/>
            <p:cNvGrpSpPr/>
            <p:nvPr/>
          </p:nvGrpSpPr>
          <p:grpSpPr>
            <a:xfrm>
              <a:off x="5907133" y="1893615"/>
              <a:ext cx="2644685" cy="2202408"/>
              <a:chOff x="4559411" y="1785927"/>
              <a:chExt cx="2098459" cy="2098459"/>
            </a:xfrm>
          </p:grpSpPr>
          <p:sp>
            <p:nvSpPr>
              <p:cNvPr id="390" name="Google Shape;390;p25"/>
              <p:cNvSpPr/>
              <p:nvPr/>
            </p:nvSpPr>
            <p:spPr>
              <a:xfrm rot="-2700000">
                <a:off x="4866723" y="2093239"/>
                <a:ext cx="1483835" cy="1483834"/>
              </a:xfrm>
              <a:prstGeom prst="roundRect">
                <a:avLst>
                  <a:gd name="adj" fmla="val 16667"/>
                </a:avLst>
              </a:prstGeom>
              <a:solidFill>
                <a:srgbClr val="D8D8D8"/>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391" name="Google Shape;391;p25"/>
              <p:cNvSpPr/>
              <p:nvPr/>
            </p:nvSpPr>
            <p:spPr>
              <a:xfrm rot="-2700000">
                <a:off x="4992685" y="2220295"/>
                <a:ext cx="1231911" cy="1229722"/>
              </a:xfrm>
              <a:prstGeom prst="roundRect">
                <a:avLst>
                  <a:gd name="adj" fmla="val 16667"/>
                </a:avLst>
              </a:prstGeom>
              <a:solidFill>
                <a:srgbClr val="D8D8D8"/>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grpSp>
        <p:sp>
          <p:nvSpPr>
            <p:cNvPr id="392" name="Google Shape;392;p25"/>
            <p:cNvSpPr txBox="1"/>
            <p:nvPr/>
          </p:nvSpPr>
          <p:spPr>
            <a:xfrm>
              <a:off x="7102248" y="2736039"/>
              <a:ext cx="419477" cy="538901"/>
            </a:xfrm>
            <a:prstGeom prst="rect">
              <a:avLst/>
            </a:prstGeom>
            <a:noFill/>
            <a:ln>
              <a:noFill/>
            </a:ln>
          </p:spPr>
          <p:txBody>
            <a:bodyPr spcFirstLastPara="1" wrap="square" lIns="106875" tIns="53425" rIns="106875" bIns="53425" anchor="t" anchorCtr="0">
              <a:noAutofit/>
            </a:bodyPr>
            <a:lstStyle/>
            <a:p>
              <a:pPr marL="0" marR="0" lvl="0" indent="0" algn="r" rtl="1">
                <a:lnSpc>
                  <a:spcPct val="100000"/>
                </a:lnSpc>
                <a:spcBef>
                  <a:spcPts val="0"/>
                </a:spcBef>
                <a:spcAft>
                  <a:spcPts val="0"/>
                </a:spcAft>
                <a:buClr>
                  <a:srgbClr val="262626"/>
                </a:buClr>
                <a:buSzPts val="1800"/>
                <a:buFont typeface="Calibri"/>
                <a:buNone/>
              </a:pPr>
              <a:r>
                <a:rPr lang="tr-TR" sz="1800" b="0" i="0" u="none" strike="noStrike" cap="none">
                  <a:solidFill>
                    <a:srgbClr val="262626"/>
                  </a:solidFill>
                  <a:latin typeface="Calibri"/>
                  <a:ea typeface="Calibri"/>
                  <a:cs typeface="B Nazanin" panose="00000700000000000000" pitchFamily="2" charset="-78"/>
                  <a:sym typeface="Calibri"/>
                </a:rPr>
                <a:t>4</a:t>
              </a: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393" name="Google Shape;393;p25"/>
            <p:cNvSpPr txBox="1"/>
            <p:nvPr/>
          </p:nvSpPr>
          <p:spPr>
            <a:xfrm>
              <a:off x="6823075" y="5570536"/>
              <a:ext cx="818850" cy="538901"/>
            </a:xfrm>
            <a:prstGeom prst="rect">
              <a:avLst/>
            </a:prstGeom>
            <a:noFill/>
            <a:ln>
              <a:noFill/>
            </a:ln>
          </p:spPr>
          <p:txBody>
            <a:bodyPr spcFirstLastPara="1" wrap="square" lIns="106875" tIns="53425" rIns="106875" bIns="53425" anchor="t" anchorCtr="0">
              <a:noAutofit/>
            </a:bodyPr>
            <a:lstStyle/>
            <a:p>
              <a:pPr marL="0" marR="0" lvl="0" indent="0" algn="r" rtl="1">
                <a:spcBef>
                  <a:spcPts val="0"/>
                </a:spcBef>
                <a:spcAft>
                  <a:spcPts val="0"/>
                </a:spcAft>
                <a:buNone/>
              </a:pPr>
              <a:r>
                <a:rPr lang="fa-IR" sz="1800" dirty="0">
                  <a:solidFill>
                    <a:srgbClr val="262626"/>
                  </a:solidFill>
                  <a:latin typeface="Calibri"/>
                  <a:ea typeface="Calibri"/>
                  <a:cs typeface="B Nazanin" panose="00000700000000000000" pitchFamily="2" charset="-78"/>
                  <a:sym typeface="Calibri"/>
                </a:rPr>
                <a:t>وب</a:t>
              </a:r>
              <a:endParaRPr sz="1800" b="0" i="0" u="none" strike="noStrike" cap="none" dirty="0">
                <a:solidFill>
                  <a:srgbClr val="262626"/>
                </a:solidFill>
                <a:latin typeface="Calibri"/>
                <a:ea typeface="Calibri"/>
                <a:cs typeface="B Nazanin" panose="00000700000000000000" pitchFamily="2" charset="-78"/>
                <a:sym typeface="Calibri"/>
              </a:endParaRPr>
            </a:p>
          </p:txBody>
        </p:sp>
      </p:grpSp>
      <p:grpSp>
        <p:nvGrpSpPr>
          <p:cNvPr id="394" name="Google Shape;394;p25"/>
          <p:cNvGrpSpPr/>
          <p:nvPr/>
        </p:nvGrpSpPr>
        <p:grpSpPr>
          <a:xfrm>
            <a:off x="3604236" y="1414949"/>
            <a:ext cx="2097057" cy="3142952"/>
            <a:chOff x="4408862" y="1893615"/>
            <a:chExt cx="2642439" cy="4400133"/>
          </a:xfrm>
        </p:grpSpPr>
        <p:cxnSp>
          <p:nvCxnSpPr>
            <p:cNvPr id="395" name="Google Shape;395;p25"/>
            <p:cNvCxnSpPr/>
            <p:nvPr/>
          </p:nvCxnSpPr>
          <p:spPr>
            <a:xfrm rot="5400000">
              <a:off x="5098256" y="4088606"/>
              <a:ext cx="1209675" cy="1588"/>
            </a:xfrm>
            <a:prstGeom prst="straightConnector1">
              <a:avLst/>
            </a:prstGeom>
            <a:noFill/>
            <a:ln w="60325" cap="flat" cmpd="sng">
              <a:solidFill>
                <a:srgbClr val="FAC90F"/>
              </a:solidFill>
              <a:prstDash val="solid"/>
              <a:round/>
              <a:headEnd type="none" w="sm" len="sm"/>
              <a:tailEnd type="oval" w="med" len="med"/>
            </a:ln>
            <a:effectLst>
              <a:outerShdw blurRad="50800" dist="38100" dir="2700000" algn="tl" rotWithShape="0">
                <a:srgbClr val="000000">
                  <a:alpha val="40000"/>
                </a:srgbClr>
              </a:outerShdw>
            </a:effectLst>
          </p:spPr>
        </p:cxnSp>
        <p:grpSp>
          <p:nvGrpSpPr>
            <p:cNvPr id="396" name="Google Shape;396;p25"/>
            <p:cNvGrpSpPr/>
            <p:nvPr/>
          </p:nvGrpSpPr>
          <p:grpSpPr>
            <a:xfrm>
              <a:off x="4408862" y="1893615"/>
              <a:ext cx="2642439" cy="2202408"/>
              <a:chOff x="3369105" y="1785927"/>
              <a:chExt cx="2098459" cy="2098459"/>
            </a:xfrm>
          </p:grpSpPr>
          <p:sp>
            <p:nvSpPr>
              <p:cNvPr id="397" name="Google Shape;397;p25"/>
              <p:cNvSpPr/>
              <p:nvPr/>
            </p:nvSpPr>
            <p:spPr>
              <a:xfrm rot="-2700000">
                <a:off x="3676417" y="2093239"/>
                <a:ext cx="1483835" cy="1483834"/>
              </a:xfrm>
              <a:prstGeom prst="roundRect">
                <a:avLst>
                  <a:gd name="adj" fmla="val 16667"/>
                </a:avLst>
              </a:prstGeom>
              <a:solidFill>
                <a:srgbClr val="FAC90F"/>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398" name="Google Shape;398;p25"/>
              <p:cNvSpPr/>
              <p:nvPr/>
            </p:nvSpPr>
            <p:spPr>
              <a:xfrm rot="-2700000">
                <a:off x="3802486" y="2220295"/>
                <a:ext cx="1231696" cy="1229722"/>
              </a:xfrm>
              <a:prstGeom prst="roundRect">
                <a:avLst>
                  <a:gd name="adj" fmla="val 16667"/>
                </a:avLst>
              </a:prstGeom>
              <a:solidFill>
                <a:srgbClr val="FAC90F"/>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grpSp>
        <p:sp>
          <p:nvSpPr>
            <p:cNvPr id="399" name="Google Shape;399;p25"/>
            <p:cNvSpPr txBox="1"/>
            <p:nvPr/>
          </p:nvSpPr>
          <p:spPr>
            <a:xfrm>
              <a:off x="5547433" y="2736040"/>
              <a:ext cx="419477" cy="538901"/>
            </a:xfrm>
            <a:prstGeom prst="rect">
              <a:avLst/>
            </a:prstGeom>
            <a:noFill/>
            <a:ln>
              <a:noFill/>
            </a:ln>
          </p:spPr>
          <p:txBody>
            <a:bodyPr spcFirstLastPara="1" wrap="square" lIns="106875" tIns="53425" rIns="106875" bIns="53425" anchor="t" anchorCtr="0">
              <a:noAutofit/>
            </a:bodyPr>
            <a:lstStyle/>
            <a:p>
              <a:pPr marL="0" marR="0" lvl="0" indent="0" algn="r" rtl="1">
                <a:lnSpc>
                  <a:spcPct val="100000"/>
                </a:lnSpc>
                <a:spcBef>
                  <a:spcPts val="0"/>
                </a:spcBef>
                <a:spcAft>
                  <a:spcPts val="0"/>
                </a:spcAft>
                <a:buClr>
                  <a:srgbClr val="262626"/>
                </a:buClr>
                <a:buSzPts val="1800"/>
                <a:buFont typeface="Calibri"/>
                <a:buNone/>
              </a:pPr>
              <a:r>
                <a:rPr lang="tr-TR" sz="1800" b="0" i="0" u="none" strike="noStrike" cap="none">
                  <a:solidFill>
                    <a:srgbClr val="262626"/>
                  </a:solidFill>
                  <a:latin typeface="Calibri"/>
                  <a:ea typeface="Calibri"/>
                  <a:cs typeface="B Nazanin" panose="00000700000000000000" pitchFamily="2" charset="-78"/>
                  <a:sym typeface="Calibri"/>
                </a:rPr>
                <a:t>3</a:t>
              </a: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400" name="Google Shape;400;p25"/>
            <p:cNvSpPr txBox="1"/>
            <p:nvPr/>
          </p:nvSpPr>
          <p:spPr>
            <a:xfrm>
              <a:off x="5178476" y="4895851"/>
              <a:ext cx="904655" cy="538901"/>
            </a:xfrm>
            <a:prstGeom prst="rect">
              <a:avLst/>
            </a:prstGeom>
            <a:noFill/>
            <a:ln>
              <a:noFill/>
            </a:ln>
          </p:spPr>
          <p:txBody>
            <a:bodyPr spcFirstLastPara="1" wrap="square" lIns="106875" tIns="53425" rIns="106875" bIns="53425" anchor="t" anchorCtr="0">
              <a:noAutofit/>
            </a:bodyPr>
            <a:lstStyle/>
            <a:p>
              <a:pPr marL="0" marR="0" lvl="0" indent="0" algn="r" rtl="1">
                <a:spcBef>
                  <a:spcPts val="0"/>
                </a:spcBef>
                <a:spcAft>
                  <a:spcPts val="0"/>
                </a:spcAft>
                <a:buNone/>
              </a:pPr>
              <a:r>
                <a:rPr lang="fa-IR" sz="1800" dirty="0">
                  <a:solidFill>
                    <a:srgbClr val="262626"/>
                  </a:solidFill>
                  <a:latin typeface="Calibri"/>
                  <a:ea typeface="Calibri"/>
                  <a:cs typeface="B Nazanin" panose="00000700000000000000" pitchFamily="2" charset="-78"/>
                  <a:sym typeface="Calibri"/>
                </a:rPr>
                <a:t>تیم</a:t>
              </a:r>
              <a:endParaRPr lang="en-US" sz="1800" dirty="0">
                <a:solidFill>
                  <a:srgbClr val="262626"/>
                </a:solidFill>
                <a:latin typeface="Calibri"/>
                <a:ea typeface="Calibri"/>
                <a:cs typeface="B Nazanin" panose="00000700000000000000" pitchFamily="2" charset="-78"/>
                <a:sym typeface="Calibri"/>
              </a:endParaRPr>
            </a:p>
            <a:p>
              <a:pPr marL="0" marR="0" lvl="0" indent="0" algn="r" rtl="1">
                <a:spcBef>
                  <a:spcPts val="0"/>
                </a:spcBef>
                <a:spcAft>
                  <a:spcPts val="0"/>
                </a:spcAft>
                <a:buNone/>
              </a:pPr>
              <a:endParaRPr sz="1800" b="0" i="0" u="none" strike="noStrike" cap="none" dirty="0">
                <a:solidFill>
                  <a:srgbClr val="262626"/>
                </a:solidFill>
                <a:latin typeface="Calibri"/>
                <a:ea typeface="Calibri"/>
                <a:cs typeface="B Nazanin" panose="00000700000000000000" pitchFamily="2" charset="-78"/>
                <a:sym typeface="Calibri"/>
              </a:endParaRPr>
            </a:p>
          </p:txBody>
        </p:sp>
        <p:sp>
          <p:nvSpPr>
            <p:cNvPr id="401" name="Google Shape;401;p25"/>
            <p:cNvSpPr txBox="1"/>
            <p:nvPr/>
          </p:nvSpPr>
          <p:spPr>
            <a:xfrm>
              <a:off x="5008849" y="5367049"/>
              <a:ext cx="1507486" cy="926699"/>
            </a:xfrm>
            <a:prstGeom prst="rect">
              <a:avLst/>
            </a:prstGeom>
            <a:noFill/>
            <a:ln>
              <a:noFill/>
            </a:ln>
          </p:spPr>
          <p:txBody>
            <a:bodyPr spcFirstLastPara="1" wrap="square" lIns="106875" tIns="53425" rIns="106875" bIns="53425" anchor="t" anchorCtr="0">
              <a:noAutofit/>
            </a:bodyPr>
            <a:lstStyle/>
            <a:p>
              <a:pPr marL="0" marR="0" lvl="0" indent="0" algn="ctr" rtl="1">
                <a:spcBef>
                  <a:spcPts val="0"/>
                </a:spcBef>
                <a:spcAft>
                  <a:spcPts val="0"/>
                </a:spcAft>
                <a:buNone/>
              </a:pPr>
              <a:r>
                <a:rPr lang="fa-IR" sz="1200" dirty="0">
                  <a:solidFill>
                    <a:srgbClr val="262626"/>
                  </a:solidFill>
                  <a:latin typeface="Calibri"/>
                  <a:ea typeface="Calibri"/>
                  <a:cs typeface="B Nazanin" panose="00000700000000000000" pitchFamily="2" charset="-78"/>
                  <a:sym typeface="Calibri"/>
                </a:rPr>
                <a:t>قالب پاورپوینت خودرو قابل ویرایش می باشد</a:t>
              </a:r>
              <a:endParaRPr sz="1200" b="0" i="0" u="none" strike="noStrike" cap="none" dirty="0">
                <a:solidFill>
                  <a:srgbClr val="262626"/>
                </a:solidFill>
                <a:latin typeface="Calibri"/>
                <a:ea typeface="Calibri"/>
                <a:cs typeface="B Nazanin" panose="00000700000000000000" pitchFamily="2" charset="-78"/>
                <a:sym typeface="Calibri"/>
              </a:endParaRPr>
            </a:p>
          </p:txBody>
        </p:sp>
      </p:grpSp>
      <p:grpSp>
        <p:nvGrpSpPr>
          <p:cNvPr id="402" name="Google Shape;402;p25"/>
          <p:cNvGrpSpPr/>
          <p:nvPr/>
        </p:nvGrpSpPr>
        <p:grpSpPr>
          <a:xfrm>
            <a:off x="2446170" y="1414949"/>
            <a:ext cx="2098841" cy="3011301"/>
            <a:chOff x="2949620" y="1893615"/>
            <a:chExt cx="2644685" cy="4215822"/>
          </a:xfrm>
        </p:grpSpPr>
        <p:cxnSp>
          <p:nvCxnSpPr>
            <p:cNvPr id="403" name="Google Shape;403;p25"/>
            <p:cNvCxnSpPr/>
            <p:nvPr/>
          </p:nvCxnSpPr>
          <p:spPr>
            <a:xfrm rot="5400000">
              <a:off x="3341688" y="4427537"/>
              <a:ext cx="1881188" cy="1587"/>
            </a:xfrm>
            <a:prstGeom prst="straightConnector1">
              <a:avLst/>
            </a:prstGeom>
            <a:noFill/>
            <a:ln w="60325" cap="flat" cmpd="sng">
              <a:solidFill>
                <a:srgbClr val="0070C0"/>
              </a:solidFill>
              <a:prstDash val="solid"/>
              <a:round/>
              <a:headEnd type="none" w="sm" len="sm"/>
              <a:tailEnd type="oval" w="med" len="med"/>
            </a:ln>
            <a:effectLst>
              <a:outerShdw blurRad="50800" dist="38100" dir="2700000" algn="tl" rotWithShape="0">
                <a:srgbClr val="000000">
                  <a:alpha val="40000"/>
                </a:srgbClr>
              </a:outerShdw>
            </a:effectLst>
          </p:spPr>
        </p:cxnSp>
        <p:grpSp>
          <p:nvGrpSpPr>
            <p:cNvPr id="404" name="Google Shape;404;p25"/>
            <p:cNvGrpSpPr/>
            <p:nvPr/>
          </p:nvGrpSpPr>
          <p:grpSpPr>
            <a:xfrm>
              <a:off x="2949620" y="1893615"/>
              <a:ext cx="2644685" cy="2202408"/>
              <a:chOff x="2212338" y="1789514"/>
              <a:chExt cx="2098459" cy="2098459"/>
            </a:xfrm>
          </p:grpSpPr>
          <p:sp>
            <p:nvSpPr>
              <p:cNvPr id="405" name="Google Shape;405;p25"/>
              <p:cNvSpPr/>
              <p:nvPr/>
            </p:nvSpPr>
            <p:spPr>
              <a:xfrm rot="-2700000">
                <a:off x="2519650" y="2096826"/>
                <a:ext cx="1483835" cy="1483834"/>
              </a:xfrm>
              <a:prstGeom prst="roundRect">
                <a:avLst>
                  <a:gd name="adj" fmla="val 16667"/>
                </a:avLst>
              </a:prstGeom>
              <a:solidFill>
                <a:srgbClr val="0070C0"/>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406" name="Google Shape;406;p25"/>
              <p:cNvSpPr/>
              <p:nvPr/>
            </p:nvSpPr>
            <p:spPr>
              <a:xfrm rot="-2700000">
                <a:off x="2645612" y="2223882"/>
                <a:ext cx="1231911" cy="1229722"/>
              </a:xfrm>
              <a:prstGeom prst="roundRect">
                <a:avLst>
                  <a:gd name="adj" fmla="val 16667"/>
                </a:avLst>
              </a:prstGeom>
              <a:solidFill>
                <a:srgbClr val="0070C0"/>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grpSp>
        <p:sp>
          <p:nvSpPr>
            <p:cNvPr id="407" name="Google Shape;407;p25"/>
            <p:cNvSpPr txBox="1"/>
            <p:nvPr/>
          </p:nvSpPr>
          <p:spPr>
            <a:xfrm>
              <a:off x="4091623" y="2794735"/>
              <a:ext cx="419477" cy="538901"/>
            </a:xfrm>
            <a:prstGeom prst="rect">
              <a:avLst/>
            </a:prstGeom>
            <a:noFill/>
            <a:ln>
              <a:noFill/>
            </a:ln>
          </p:spPr>
          <p:txBody>
            <a:bodyPr spcFirstLastPara="1" wrap="square" lIns="106875" tIns="53425" rIns="106875" bIns="53425" anchor="t" anchorCtr="0">
              <a:noAutofit/>
            </a:bodyPr>
            <a:lstStyle/>
            <a:p>
              <a:pPr marL="0" marR="0" lvl="0" indent="0" algn="r" rtl="1">
                <a:lnSpc>
                  <a:spcPct val="100000"/>
                </a:lnSpc>
                <a:spcBef>
                  <a:spcPts val="0"/>
                </a:spcBef>
                <a:spcAft>
                  <a:spcPts val="0"/>
                </a:spcAft>
                <a:buClr>
                  <a:srgbClr val="262626"/>
                </a:buClr>
                <a:buSzPts val="1800"/>
                <a:buFont typeface="Calibri"/>
                <a:buNone/>
              </a:pPr>
              <a:r>
                <a:rPr lang="tr-TR" sz="1800" b="0" i="0" u="none" strike="noStrike" cap="none">
                  <a:solidFill>
                    <a:srgbClr val="262626"/>
                  </a:solidFill>
                  <a:latin typeface="Calibri"/>
                  <a:ea typeface="Calibri"/>
                  <a:cs typeface="B Nazanin" panose="00000700000000000000" pitchFamily="2" charset="-78"/>
                  <a:sym typeface="Calibri"/>
                </a:rPr>
                <a:t>2</a:t>
              </a: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408" name="Google Shape;408;p25"/>
            <p:cNvSpPr txBox="1"/>
            <p:nvPr/>
          </p:nvSpPr>
          <p:spPr>
            <a:xfrm>
              <a:off x="3729235" y="5570536"/>
              <a:ext cx="973412" cy="538901"/>
            </a:xfrm>
            <a:prstGeom prst="rect">
              <a:avLst/>
            </a:prstGeom>
            <a:noFill/>
            <a:ln>
              <a:noFill/>
            </a:ln>
          </p:spPr>
          <p:txBody>
            <a:bodyPr spcFirstLastPara="1" wrap="square" lIns="106875" tIns="53425" rIns="106875" bIns="53425" anchor="t" anchorCtr="0">
              <a:noAutofit/>
            </a:bodyPr>
            <a:lstStyle/>
            <a:p>
              <a:pPr marL="0" marR="0" lvl="0" indent="0" algn="r" rtl="1">
                <a:spcBef>
                  <a:spcPts val="0"/>
                </a:spcBef>
                <a:spcAft>
                  <a:spcPts val="0"/>
                </a:spcAft>
                <a:buNone/>
              </a:pPr>
              <a:r>
                <a:rPr lang="fa-IR" sz="1800" dirty="0">
                  <a:solidFill>
                    <a:srgbClr val="262626"/>
                  </a:solidFill>
                  <a:latin typeface="Calibri"/>
                  <a:ea typeface="Calibri"/>
                  <a:cs typeface="B Nazanin" panose="00000700000000000000" pitchFamily="2" charset="-78"/>
                  <a:sym typeface="Calibri"/>
                </a:rPr>
                <a:t>ملاقات</a:t>
              </a:r>
              <a:r>
                <a:rPr lang="tr-TR" sz="1800" dirty="0">
                  <a:solidFill>
                    <a:srgbClr val="262626"/>
                  </a:solidFill>
                  <a:latin typeface="Calibri"/>
                  <a:ea typeface="Calibri"/>
                  <a:cs typeface="B Nazanin" panose="00000700000000000000" pitchFamily="2" charset="-78"/>
                  <a:sym typeface="Calibri"/>
                </a:rPr>
                <a:t> </a:t>
              </a:r>
              <a:endParaRPr sz="1800" b="0" i="0" u="none" strike="noStrike" cap="none" dirty="0">
                <a:solidFill>
                  <a:srgbClr val="262626"/>
                </a:solidFill>
                <a:latin typeface="Calibri"/>
                <a:ea typeface="Calibri"/>
                <a:cs typeface="B Nazanin" panose="00000700000000000000" pitchFamily="2" charset="-78"/>
                <a:sym typeface="Calibri"/>
              </a:endParaRPr>
            </a:p>
          </p:txBody>
        </p:sp>
      </p:grpSp>
      <p:grpSp>
        <p:nvGrpSpPr>
          <p:cNvPr id="409" name="Google Shape;409;p25"/>
          <p:cNvGrpSpPr/>
          <p:nvPr/>
        </p:nvGrpSpPr>
        <p:grpSpPr>
          <a:xfrm>
            <a:off x="1312304" y="1414949"/>
            <a:ext cx="2098841" cy="3128418"/>
            <a:chOff x="1520870" y="1893615"/>
            <a:chExt cx="2644685" cy="4379784"/>
          </a:xfrm>
        </p:grpSpPr>
        <p:cxnSp>
          <p:nvCxnSpPr>
            <p:cNvPr id="410" name="Google Shape;410;p25"/>
            <p:cNvCxnSpPr/>
            <p:nvPr/>
          </p:nvCxnSpPr>
          <p:spPr>
            <a:xfrm rot="5400000">
              <a:off x="2247106" y="4088606"/>
              <a:ext cx="1209675" cy="1588"/>
            </a:xfrm>
            <a:prstGeom prst="straightConnector1">
              <a:avLst/>
            </a:prstGeom>
            <a:noFill/>
            <a:ln w="25400" cap="flat" cmpd="sng">
              <a:solidFill>
                <a:srgbClr val="0070C0"/>
              </a:solidFill>
              <a:prstDash val="solid"/>
              <a:round/>
              <a:headEnd type="none" w="sm" len="sm"/>
              <a:tailEnd type="oval" w="med" len="med"/>
            </a:ln>
            <a:effectLst>
              <a:outerShdw blurRad="40000" dist="20000" dir="5400000" rotWithShape="0">
                <a:srgbClr val="000000">
                  <a:alpha val="37647"/>
                </a:srgbClr>
              </a:outerShdw>
            </a:effectLst>
          </p:spPr>
        </p:cxnSp>
        <p:grpSp>
          <p:nvGrpSpPr>
            <p:cNvPr id="411" name="Google Shape;411;p25"/>
            <p:cNvGrpSpPr/>
            <p:nvPr/>
          </p:nvGrpSpPr>
          <p:grpSpPr>
            <a:xfrm>
              <a:off x="1520870" y="1893615"/>
              <a:ext cx="2644685" cy="2202408"/>
              <a:chOff x="1078521" y="1789514"/>
              <a:chExt cx="2098459" cy="2098459"/>
            </a:xfrm>
          </p:grpSpPr>
          <p:sp>
            <p:nvSpPr>
              <p:cNvPr id="412" name="Google Shape;412;p25"/>
              <p:cNvSpPr/>
              <p:nvPr/>
            </p:nvSpPr>
            <p:spPr>
              <a:xfrm rot="-2700000">
                <a:off x="1385833" y="2096826"/>
                <a:ext cx="1483835" cy="1483834"/>
              </a:xfrm>
              <a:prstGeom prst="roundRect">
                <a:avLst>
                  <a:gd name="adj" fmla="val 16667"/>
                </a:avLst>
              </a:prstGeom>
              <a:solidFill>
                <a:srgbClr val="0070C0"/>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413" name="Google Shape;413;p25"/>
              <p:cNvSpPr/>
              <p:nvPr/>
            </p:nvSpPr>
            <p:spPr>
              <a:xfrm rot="-2700000">
                <a:off x="1511795" y="2223883"/>
                <a:ext cx="1231911" cy="1229722"/>
              </a:xfrm>
              <a:prstGeom prst="roundRect">
                <a:avLst>
                  <a:gd name="adj" fmla="val 16667"/>
                </a:avLst>
              </a:prstGeom>
              <a:solidFill>
                <a:srgbClr val="0070C0"/>
              </a:solidFill>
              <a:ln w="508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Calibri"/>
                  <a:buNone/>
                </a:pPr>
                <a:endParaRPr sz="1800" b="0" i="0" u="none" strike="noStrike" cap="none">
                  <a:solidFill>
                    <a:srgbClr val="262626"/>
                  </a:solidFill>
                  <a:latin typeface="Calibri"/>
                  <a:ea typeface="Calibri"/>
                  <a:cs typeface="B Nazanin" panose="00000700000000000000" pitchFamily="2" charset="-78"/>
                  <a:sym typeface="Calibri"/>
                </a:endParaRPr>
              </a:p>
            </p:txBody>
          </p:sp>
        </p:grpSp>
        <p:sp>
          <p:nvSpPr>
            <p:cNvPr id="414" name="Google Shape;414;p25"/>
            <p:cNvSpPr txBox="1"/>
            <p:nvPr/>
          </p:nvSpPr>
          <p:spPr>
            <a:xfrm>
              <a:off x="2583673" y="2668960"/>
              <a:ext cx="419477" cy="538901"/>
            </a:xfrm>
            <a:prstGeom prst="rect">
              <a:avLst/>
            </a:prstGeom>
            <a:noFill/>
            <a:ln>
              <a:noFill/>
            </a:ln>
          </p:spPr>
          <p:txBody>
            <a:bodyPr spcFirstLastPara="1" wrap="square" lIns="106875" tIns="53425" rIns="106875" bIns="53425" anchor="t" anchorCtr="0">
              <a:noAutofit/>
            </a:bodyPr>
            <a:lstStyle/>
            <a:p>
              <a:pPr marL="0" marR="0" lvl="0" indent="0" algn="r" rtl="1">
                <a:lnSpc>
                  <a:spcPct val="100000"/>
                </a:lnSpc>
                <a:spcBef>
                  <a:spcPts val="0"/>
                </a:spcBef>
                <a:spcAft>
                  <a:spcPts val="0"/>
                </a:spcAft>
                <a:buClr>
                  <a:srgbClr val="262626"/>
                </a:buClr>
                <a:buSzPts val="1800"/>
                <a:buFont typeface="Calibri"/>
                <a:buNone/>
              </a:pPr>
              <a:r>
                <a:rPr lang="tr-TR" sz="1800" b="0" i="0" u="none" strike="noStrike" cap="none">
                  <a:solidFill>
                    <a:srgbClr val="262626"/>
                  </a:solidFill>
                  <a:latin typeface="Calibri"/>
                  <a:ea typeface="Calibri"/>
                  <a:cs typeface="B Nazanin" panose="00000700000000000000" pitchFamily="2" charset="-78"/>
                  <a:sym typeface="Calibri"/>
                </a:rPr>
                <a:t>1</a:t>
              </a:r>
              <a:endParaRPr sz="1800" b="0" i="0" u="none" strike="noStrike" cap="none">
                <a:solidFill>
                  <a:srgbClr val="262626"/>
                </a:solidFill>
                <a:latin typeface="Calibri"/>
                <a:ea typeface="Calibri"/>
                <a:cs typeface="B Nazanin" panose="00000700000000000000" pitchFamily="2" charset="-78"/>
                <a:sym typeface="Calibri"/>
              </a:endParaRPr>
            </a:p>
          </p:txBody>
        </p:sp>
        <p:sp>
          <p:nvSpPr>
            <p:cNvPr id="415" name="Google Shape;415;p25"/>
            <p:cNvSpPr txBox="1"/>
            <p:nvPr/>
          </p:nvSpPr>
          <p:spPr>
            <a:xfrm>
              <a:off x="1686473" y="4826156"/>
              <a:ext cx="1633967" cy="538900"/>
            </a:xfrm>
            <a:prstGeom prst="rect">
              <a:avLst/>
            </a:prstGeom>
            <a:noFill/>
            <a:ln>
              <a:noFill/>
            </a:ln>
          </p:spPr>
          <p:txBody>
            <a:bodyPr spcFirstLastPara="1" wrap="square" lIns="106875" tIns="53425" rIns="106875" bIns="53425" anchor="t" anchorCtr="0">
              <a:noAutofit/>
            </a:bodyPr>
            <a:lstStyle/>
            <a:p>
              <a:pPr marL="0" marR="0" lvl="0" indent="0" algn="r" rtl="1">
                <a:spcBef>
                  <a:spcPts val="0"/>
                </a:spcBef>
                <a:spcAft>
                  <a:spcPts val="0"/>
                </a:spcAft>
                <a:buNone/>
              </a:pPr>
              <a:r>
                <a:rPr lang="fa-IR" sz="1800" dirty="0">
                  <a:solidFill>
                    <a:srgbClr val="262626"/>
                  </a:solidFill>
                  <a:latin typeface="Calibri"/>
                  <a:ea typeface="Calibri"/>
                  <a:cs typeface="B Nazanin" panose="00000700000000000000" pitchFamily="2" charset="-78"/>
                  <a:sym typeface="Calibri"/>
                </a:rPr>
                <a:t>دستگاه ها</a:t>
              </a:r>
              <a:endParaRPr sz="1800" b="0" i="0" u="none" strike="noStrike" cap="none" dirty="0">
                <a:solidFill>
                  <a:srgbClr val="262626"/>
                </a:solidFill>
                <a:latin typeface="Calibri"/>
                <a:ea typeface="Calibri"/>
                <a:cs typeface="B Nazanin" panose="00000700000000000000" pitchFamily="2" charset="-78"/>
                <a:sym typeface="Calibri"/>
              </a:endParaRPr>
            </a:p>
          </p:txBody>
        </p:sp>
        <p:sp>
          <p:nvSpPr>
            <p:cNvPr id="416" name="Google Shape;416;p25"/>
            <p:cNvSpPr txBox="1"/>
            <p:nvPr/>
          </p:nvSpPr>
          <p:spPr>
            <a:xfrm>
              <a:off x="1808863" y="5346700"/>
              <a:ext cx="1507486" cy="926699"/>
            </a:xfrm>
            <a:prstGeom prst="rect">
              <a:avLst/>
            </a:prstGeom>
            <a:noFill/>
            <a:ln>
              <a:noFill/>
            </a:ln>
          </p:spPr>
          <p:txBody>
            <a:bodyPr spcFirstLastPara="1" wrap="square" lIns="106875" tIns="53425" rIns="106875" bIns="53425" anchor="t" anchorCtr="0">
              <a:noAutofit/>
            </a:bodyPr>
            <a:lstStyle/>
            <a:p>
              <a:pPr marL="0" marR="0" lvl="0" indent="0" algn="r" rtl="1">
                <a:spcBef>
                  <a:spcPts val="0"/>
                </a:spcBef>
                <a:spcAft>
                  <a:spcPts val="0"/>
                </a:spcAft>
                <a:buNone/>
              </a:pPr>
              <a:r>
                <a:rPr lang="fa-IR" sz="1200" dirty="0">
                  <a:solidFill>
                    <a:srgbClr val="262626"/>
                  </a:solidFill>
                  <a:latin typeface="Calibri"/>
                  <a:ea typeface="Calibri"/>
                  <a:cs typeface="B Nazanin" panose="00000700000000000000" pitchFamily="2" charset="-78"/>
                  <a:sym typeface="Calibri"/>
                </a:rPr>
                <a:t>قالب پاورپوینت خودرو قابل ویرایش می باشد</a:t>
              </a:r>
              <a:endParaRPr sz="1200" b="0" i="0" u="none" strike="noStrike" cap="none" dirty="0">
                <a:solidFill>
                  <a:srgbClr val="262626"/>
                </a:solidFill>
                <a:latin typeface="Calibri"/>
                <a:ea typeface="Calibri"/>
                <a:cs typeface="B Nazanin" panose="00000700000000000000" pitchFamily="2" charset="-78"/>
                <a:sym typeface="Calibri"/>
              </a:endParaRPr>
            </a:p>
          </p:txBody>
        </p:sp>
      </p:grpSp>
      <p:sp>
        <p:nvSpPr>
          <p:cNvPr id="417" name="Google Shape;417;p25"/>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9"/>
                                        </p:tgtEl>
                                        <p:attrNameLst>
                                          <p:attrName>style.visibility</p:attrName>
                                        </p:attrNameLst>
                                      </p:cBhvr>
                                      <p:to>
                                        <p:strVal val="visible"/>
                                      </p:to>
                                    </p:set>
                                    <p:animEffect transition="in" filter="fade">
                                      <p:cBhvr>
                                        <p:cTn id="7" dur="1000"/>
                                        <p:tgtEl>
                                          <p:spTgt spid="409"/>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02"/>
                                        </p:tgtEl>
                                        <p:attrNameLst>
                                          <p:attrName>style.visibility</p:attrName>
                                        </p:attrNameLst>
                                      </p:cBhvr>
                                      <p:to>
                                        <p:strVal val="visible"/>
                                      </p:to>
                                    </p:set>
                                    <p:animEffect transition="in" filter="fade">
                                      <p:cBhvr>
                                        <p:cTn id="11" dur="750"/>
                                        <p:tgtEl>
                                          <p:spTgt spid="402"/>
                                        </p:tgtEl>
                                      </p:cBhvr>
                                    </p:animEffect>
                                  </p:childTnLst>
                                </p:cTn>
                              </p:par>
                              <p:par>
                                <p:cTn id="12" presetID="10" presetClass="entr" presetSubtype="0" fill="hold" nodeType="withEffect">
                                  <p:stCondLst>
                                    <p:cond delay="250"/>
                                  </p:stCondLst>
                                  <p:childTnLst>
                                    <p:set>
                                      <p:cBhvr>
                                        <p:cTn id="13" dur="1" fill="hold">
                                          <p:stCondLst>
                                            <p:cond delay="0"/>
                                          </p:stCondLst>
                                        </p:cTn>
                                        <p:tgtEl>
                                          <p:spTgt spid="394"/>
                                        </p:tgtEl>
                                        <p:attrNameLst>
                                          <p:attrName>style.visibility</p:attrName>
                                        </p:attrNameLst>
                                      </p:cBhvr>
                                      <p:to>
                                        <p:strVal val="visible"/>
                                      </p:to>
                                    </p:set>
                                    <p:animEffect transition="in" filter="fade">
                                      <p:cBhvr>
                                        <p:cTn id="14" dur="750"/>
                                        <p:tgtEl>
                                          <p:spTgt spid="394"/>
                                        </p:tgtEl>
                                      </p:cBhvr>
                                    </p:animEffect>
                                  </p:childTnLst>
                                </p:cTn>
                              </p:par>
                              <p:par>
                                <p:cTn id="15" presetID="10" presetClass="entr" presetSubtype="0" fill="hold" nodeType="withEffect">
                                  <p:stCondLst>
                                    <p:cond delay="500"/>
                                  </p:stCondLst>
                                  <p:childTnLst>
                                    <p:set>
                                      <p:cBhvr>
                                        <p:cTn id="16" dur="1" fill="hold">
                                          <p:stCondLst>
                                            <p:cond delay="0"/>
                                          </p:stCondLst>
                                        </p:cTn>
                                        <p:tgtEl>
                                          <p:spTgt spid="387"/>
                                        </p:tgtEl>
                                        <p:attrNameLst>
                                          <p:attrName>style.visibility</p:attrName>
                                        </p:attrNameLst>
                                      </p:cBhvr>
                                      <p:to>
                                        <p:strVal val="visible"/>
                                      </p:to>
                                    </p:set>
                                    <p:animEffect transition="in" filter="fade">
                                      <p:cBhvr>
                                        <p:cTn id="17" dur="750"/>
                                        <p:tgtEl>
                                          <p:spTgt spid="387"/>
                                        </p:tgtEl>
                                      </p:cBhvr>
                                    </p:animEffect>
                                  </p:childTnLst>
                                </p:cTn>
                              </p:par>
                              <p:par>
                                <p:cTn id="18" presetID="10" presetClass="entr" presetSubtype="0" fill="hold" nodeType="withEffect">
                                  <p:stCondLst>
                                    <p:cond delay="750"/>
                                  </p:stCondLst>
                                  <p:childTnLst>
                                    <p:set>
                                      <p:cBhvr>
                                        <p:cTn id="19" dur="1" fill="hold">
                                          <p:stCondLst>
                                            <p:cond delay="0"/>
                                          </p:stCondLst>
                                        </p:cTn>
                                        <p:tgtEl>
                                          <p:spTgt spid="379"/>
                                        </p:tgtEl>
                                        <p:attrNameLst>
                                          <p:attrName>style.visibility</p:attrName>
                                        </p:attrNameLst>
                                      </p:cBhvr>
                                      <p:to>
                                        <p:strVal val="visible"/>
                                      </p:to>
                                    </p:set>
                                    <p:animEffect transition="in" filter="fade">
                                      <p:cBhvr>
                                        <p:cTn id="20" dur="750"/>
                                        <p:tgtEl>
                                          <p:spTgt spid="3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21"/>
        <p:cNvGrpSpPr/>
        <p:nvPr/>
      </p:nvGrpSpPr>
      <p:grpSpPr>
        <a:xfrm>
          <a:off x="0" y="0"/>
          <a:ext cx="0" cy="0"/>
          <a:chOff x="0" y="0"/>
          <a:chExt cx="0" cy="0"/>
        </a:xfrm>
      </p:grpSpPr>
      <p:pic>
        <p:nvPicPr>
          <p:cNvPr id="422" name="Google Shape;422;p26"/>
          <p:cNvPicPr preferRelativeResize="0"/>
          <p:nvPr/>
        </p:nvPicPr>
        <p:blipFill rotWithShape="1">
          <a:blip r:embed="rId3">
            <a:alphaModFix/>
          </a:blip>
          <a:srcRect/>
          <a:stretch/>
        </p:blipFill>
        <p:spPr>
          <a:xfrm>
            <a:off x="190972" y="1239602"/>
            <a:ext cx="4896544" cy="3389136"/>
          </a:xfrm>
          <a:prstGeom prst="rect">
            <a:avLst/>
          </a:prstGeom>
          <a:noFill/>
          <a:ln w="19050" cap="flat" cmpd="sng">
            <a:solidFill>
              <a:srgbClr val="F2F2F2"/>
            </a:solidFill>
            <a:prstDash val="solid"/>
            <a:bevel/>
            <a:headEnd type="none" w="sm" len="sm"/>
            <a:tailEnd type="none" w="sm" len="sm"/>
          </a:ln>
        </p:spPr>
      </p:pic>
      <p:grpSp>
        <p:nvGrpSpPr>
          <p:cNvPr id="423" name="Google Shape;423;p26"/>
          <p:cNvGrpSpPr/>
          <p:nvPr/>
        </p:nvGrpSpPr>
        <p:grpSpPr>
          <a:xfrm>
            <a:off x="4894068" y="1671650"/>
            <a:ext cx="4037227" cy="466560"/>
            <a:chOff x="0" y="0"/>
            <a:chExt cx="4752528" cy="549875"/>
          </a:xfrm>
        </p:grpSpPr>
        <p:sp>
          <p:nvSpPr>
            <p:cNvPr id="424" name="Google Shape;424;p26"/>
            <p:cNvSpPr/>
            <p:nvPr/>
          </p:nvSpPr>
          <p:spPr>
            <a:xfrm>
              <a:off x="0" y="0"/>
              <a:ext cx="4752528" cy="549875"/>
            </a:xfrm>
            <a:prstGeom prst="rect">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425" name="Google Shape;425;p26"/>
            <p:cNvSpPr/>
            <p:nvPr/>
          </p:nvSpPr>
          <p:spPr>
            <a:xfrm>
              <a:off x="764955" y="84439"/>
              <a:ext cx="3456384" cy="435285"/>
            </a:xfrm>
            <a:prstGeom prst="rect">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r" rtl="1">
                <a:spcBef>
                  <a:spcPts val="0"/>
                </a:spcBef>
                <a:spcAft>
                  <a:spcPts val="0"/>
                </a:spcAft>
                <a:buNone/>
              </a:pPr>
              <a:r>
                <a:rPr lang="fa-IR" sz="1800" b="1" dirty="0">
                  <a:solidFill>
                    <a:srgbClr val="FFFFFF"/>
                  </a:solidFill>
                  <a:latin typeface="Calibri"/>
                  <a:ea typeface="Calibri"/>
                  <a:cs typeface="B Nazanin" panose="00000700000000000000" pitchFamily="2" charset="-78"/>
                  <a:sym typeface="Calibri"/>
                </a:rPr>
                <a:t>اینفوگرافیک</a:t>
              </a:r>
              <a:endParaRPr sz="1800" b="1" i="0" u="none" strike="noStrike" cap="none" dirty="0">
                <a:solidFill>
                  <a:srgbClr val="FFFFFF"/>
                </a:solidFill>
                <a:latin typeface="Calibri"/>
                <a:ea typeface="Calibri"/>
                <a:cs typeface="B Nazanin" panose="00000700000000000000" pitchFamily="2" charset="-78"/>
                <a:sym typeface="Calibri"/>
              </a:endParaRPr>
            </a:p>
          </p:txBody>
        </p:sp>
      </p:grpSp>
      <p:sp>
        <p:nvSpPr>
          <p:cNvPr id="426" name="Google Shape;426;p26"/>
          <p:cNvSpPr/>
          <p:nvPr/>
        </p:nvSpPr>
        <p:spPr>
          <a:xfrm>
            <a:off x="5076056" y="2211710"/>
            <a:ext cx="3821112" cy="1200329"/>
          </a:xfrm>
          <a:prstGeom prst="rect">
            <a:avLst/>
          </a:prstGeom>
          <a:noFill/>
          <a:ln>
            <a:noFill/>
          </a:ln>
        </p:spPr>
        <p:txBody>
          <a:bodyPr spcFirstLastPara="1" wrap="square" lIns="91425" tIns="45700" rIns="91425" bIns="45700" anchor="t" anchorCtr="0">
            <a:noAutofit/>
          </a:bodyPr>
          <a:lstStyle/>
          <a:p>
            <a:pPr lvl="0" algn="just" rtl="1">
              <a:lnSpc>
                <a:spcPct val="150000"/>
              </a:lnSpc>
            </a:pPr>
            <a:r>
              <a:rPr lang="fa-IR" sz="1200" dirty="0">
                <a:solidFill>
                  <a:srgbClr val="595959"/>
                </a:solidFill>
                <a:latin typeface="Calibri"/>
                <a:ea typeface="Calibri"/>
                <a:cs typeface="B Nazanin" panose="00000700000000000000" pitchFamily="2" charset="-78"/>
                <a:sym typeface="Calibri"/>
              </a:rPr>
              <a:t>مخاطبان شما اطلاعات را در سطوح مختلف حسی به هم مرتبط و جذب می کنند. ما می دانیم که داستان های بصری با کلمات مناسب تقویت می شوند. گاهی اوقات رفتن به مدرسه قدیمی آسان تر است، کپی رایترهای ما یک توپ خوب را ترجیح می دهند.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427" name="Google Shape;427;p26"/>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2"/>
                                        </p:tgtEl>
                                        <p:attrNameLst>
                                          <p:attrName>style.visibility</p:attrName>
                                        </p:attrNameLst>
                                      </p:cBhvr>
                                      <p:to>
                                        <p:strVal val="visible"/>
                                      </p:to>
                                    </p:set>
                                    <p:animEffect transition="in" filter="fade">
                                      <p:cBhvr>
                                        <p:cTn id="7" dur="1000"/>
                                        <p:tgtEl>
                                          <p:spTgt spid="42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23"/>
                                        </p:tgtEl>
                                        <p:attrNameLst>
                                          <p:attrName>style.visibility</p:attrName>
                                        </p:attrNameLst>
                                      </p:cBhvr>
                                      <p:to>
                                        <p:strVal val="visible"/>
                                      </p:to>
                                    </p:set>
                                    <p:animEffect transition="in" filter="fade">
                                      <p:cBhvr>
                                        <p:cTn id="11" dur="500"/>
                                        <p:tgtEl>
                                          <p:spTgt spid="423"/>
                                        </p:tgtEl>
                                      </p:cBhvr>
                                    </p:animEffect>
                                  </p:childTnLst>
                                </p:cTn>
                              </p:par>
                            </p:childTnLst>
                          </p:cTn>
                        </p:par>
                        <p:par>
                          <p:cTn id="12" fill="hold">
                            <p:stCondLst>
                              <p:cond delay="1500"/>
                            </p:stCondLst>
                            <p:childTnLst>
                              <p:par>
                                <p:cTn id="13" presetID="2" presetClass="entr" presetSubtype="4" fill="hold" nodeType="afterEffect">
                                  <p:stCondLst>
                                    <p:cond delay="0"/>
                                  </p:stCondLst>
                                  <p:childTnLst>
                                    <p:set>
                                      <p:cBhvr>
                                        <p:cTn id="14" dur="1" fill="hold">
                                          <p:stCondLst>
                                            <p:cond delay="0"/>
                                          </p:stCondLst>
                                        </p:cTn>
                                        <p:tgtEl>
                                          <p:spTgt spid="426"/>
                                        </p:tgtEl>
                                        <p:attrNameLst>
                                          <p:attrName>style.visibility</p:attrName>
                                        </p:attrNameLst>
                                      </p:cBhvr>
                                      <p:to>
                                        <p:strVal val="visible"/>
                                      </p:to>
                                    </p:set>
                                    <p:anim calcmode="lin" valueType="num">
                                      <p:cBhvr additive="base">
                                        <p:cTn id="15" dur="500"/>
                                        <p:tgtEl>
                                          <p:spTgt spid="4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32"/>
        <p:cNvGrpSpPr/>
        <p:nvPr/>
      </p:nvGrpSpPr>
      <p:grpSpPr>
        <a:xfrm>
          <a:off x="0" y="0"/>
          <a:ext cx="0" cy="0"/>
          <a:chOff x="0" y="0"/>
          <a:chExt cx="0" cy="0"/>
        </a:xfrm>
      </p:grpSpPr>
      <p:pic>
        <p:nvPicPr>
          <p:cNvPr id="433" name="Google Shape;433;p27"/>
          <p:cNvPicPr preferRelativeResize="0"/>
          <p:nvPr/>
        </p:nvPicPr>
        <p:blipFill rotWithShape="1">
          <a:blip r:embed="rId3">
            <a:alphaModFix/>
          </a:blip>
          <a:srcRect/>
          <a:stretch/>
        </p:blipFill>
        <p:spPr>
          <a:xfrm>
            <a:off x="0" y="0"/>
            <a:ext cx="9144000" cy="5162482"/>
          </a:xfrm>
          <a:prstGeom prst="rect">
            <a:avLst/>
          </a:prstGeom>
          <a:noFill/>
          <a:ln>
            <a:noFill/>
          </a:ln>
        </p:spPr>
      </p:pic>
      <p:sp>
        <p:nvSpPr>
          <p:cNvPr id="434" name="Google Shape;434;p27"/>
          <p:cNvSpPr/>
          <p:nvPr/>
        </p:nvSpPr>
        <p:spPr>
          <a:xfrm>
            <a:off x="0" y="1201428"/>
            <a:ext cx="6857940" cy="2589490"/>
          </a:xfrm>
          <a:prstGeom prst="rect">
            <a:avLst/>
          </a:prstGeom>
          <a:solidFill>
            <a:srgbClr val="0E1623">
              <a:alpha val="60784"/>
            </a:srgbClr>
          </a:solidFill>
          <a:ln>
            <a:noFill/>
          </a:ln>
          <a:effectLst>
            <a:outerShdw dist="17961" dir="2700000" algn="ctr" rotWithShape="0">
              <a:schemeClr val="dk1"/>
            </a:outerShdw>
          </a:effectLst>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B Nazanin" panose="00000700000000000000" pitchFamily="2" charset="-78"/>
              <a:sym typeface="Calibri"/>
            </a:endParaRPr>
          </a:p>
        </p:txBody>
      </p:sp>
      <p:grpSp>
        <p:nvGrpSpPr>
          <p:cNvPr id="435" name="Google Shape;435;p27"/>
          <p:cNvGrpSpPr/>
          <p:nvPr/>
        </p:nvGrpSpPr>
        <p:grpSpPr>
          <a:xfrm>
            <a:off x="3307183" y="1327449"/>
            <a:ext cx="895665" cy="895665"/>
            <a:chOff x="3707904" y="1851670"/>
            <a:chExt cx="612068" cy="612068"/>
          </a:xfrm>
        </p:grpSpPr>
        <p:sp>
          <p:nvSpPr>
            <p:cNvPr id="436" name="Google Shape;436;p27"/>
            <p:cNvSpPr/>
            <p:nvPr/>
          </p:nvSpPr>
          <p:spPr>
            <a:xfrm>
              <a:off x="3707904" y="1851670"/>
              <a:ext cx="612068" cy="61206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4000"/>
                <a:buFont typeface="Arial"/>
                <a:buNone/>
              </a:pPr>
              <a:endParaRPr sz="4000" b="0" i="0" u="none" strike="noStrike" cap="none">
                <a:solidFill>
                  <a:srgbClr val="FFFFFF"/>
                </a:solidFill>
                <a:cs typeface="B Nazanin" panose="00000700000000000000" pitchFamily="2" charset="-78"/>
                <a:sym typeface="Arial"/>
              </a:endParaRPr>
            </a:p>
          </p:txBody>
        </p:sp>
        <p:sp>
          <p:nvSpPr>
            <p:cNvPr id="437" name="Google Shape;437;p27"/>
            <p:cNvSpPr txBox="1"/>
            <p:nvPr/>
          </p:nvSpPr>
          <p:spPr>
            <a:xfrm>
              <a:off x="3790906" y="1920916"/>
              <a:ext cx="446063" cy="441681"/>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FFFFFF"/>
                </a:buClr>
                <a:buSzPts val="3600"/>
                <a:buFont typeface="Calibri"/>
                <a:buNone/>
              </a:pPr>
              <a:r>
                <a:rPr lang="tr-TR" sz="3600" b="1" i="0" u="none" strike="noStrike" cap="none">
                  <a:solidFill>
                    <a:srgbClr val="FFFFFF"/>
                  </a:solidFill>
                  <a:latin typeface="Calibri"/>
                  <a:ea typeface="Calibri"/>
                  <a:cs typeface="B Nazanin" panose="00000700000000000000" pitchFamily="2" charset="-78"/>
                  <a:sym typeface="Calibri"/>
                </a:rPr>
                <a:t>0</a:t>
              </a:r>
              <a:r>
                <a:rPr lang="tr-TR" sz="3600" b="1">
                  <a:solidFill>
                    <a:srgbClr val="FFFFFF"/>
                  </a:solidFill>
                  <a:latin typeface="Calibri"/>
                  <a:ea typeface="Calibri"/>
                  <a:cs typeface="B Nazanin" panose="00000700000000000000" pitchFamily="2" charset="-78"/>
                  <a:sym typeface="Calibri"/>
                </a:rPr>
                <a:t>3</a:t>
              </a:r>
              <a:endParaRPr sz="3600" b="1" i="0" u="none" strike="noStrike" cap="none">
                <a:solidFill>
                  <a:srgbClr val="FFFFFF"/>
                </a:solidFill>
                <a:latin typeface="Calibri"/>
                <a:ea typeface="Calibri"/>
                <a:cs typeface="B Nazanin" panose="00000700000000000000" pitchFamily="2" charset="-78"/>
                <a:sym typeface="Calibri"/>
              </a:endParaRPr>
            </a:p>
          </p:txBody>
        </p:sp>
      </p:grpSp>
      <p:sp>
        <p:nvSpPr>
          <p:cNvPr id="438" name="Google Shape;438;p27"/>
          <p:cNvSpPr txBox="1"/>
          <p:nvPr/>
        </p:nvSpPr>
        <p:spPr>
          <a:xfrm>
            <a:off x="516600" y="2555258"/>
            <a:ext cx="6476830" cy="769441"/>
          </a:xfrm>
          <a:prstGeom prst="rect">
            <a:avLst/>
          </a:prstGeom>
          <a:noFill/>
          <a:ln>
            <a:noFill/>
          </a:ln>
        </p:spPr>
        <p:txBody>
          <a:bodyPr spcFirstLastPara="1" wrap="square" lIns="91425" tIns="45700" rIns="91425" bIns="45700" anchor="t" anchorCtr="0">
            <a:noAutofit/>
          </a:bodyPr>
          <a:lstStyle/>
          <a:p>
            <a:pPr lvl="0" algn="ctr"/>
            <a:r>
              <a:rPr lang="fa-IR" sz="4400" b="1" dirty="0">
                <a:solidFill>
                  <a:schemeClr val="lt1"/>
                </a:solidFill>
                <a:latin typeface="Calibri"/>
                <a:ea typeface="Calibri"/>
                <a:cs typeface="B Nazanin" panose="00000700000000000000" pitchFamily="2" charset="-78"/>
                <a:sym typeface="Calibri"/>
              </a:rPr>
              <a:t>جهت</a:t>
            </a:r>
            <a:endParaRPr sz="4400" b="1" dirty="0">
              <a:solidFill>
                <a:schemeClr val="lt1"/>
              </a:solidFill>
              <a:latin typeface="Calibri"/>
              <a:ea typeface="Calibri"/>
              <a:cs typeface="B Nazanin" panose="00000700000000000000" pitchFamily="2" charset="-78"/>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35"/>
                                        </p:tgtEl>
                                        <p:attrNameLst>
                                          <p:attrName>style.visibility</p:attrName>
                                        </p:attrNameLst>
                                      </p:cBhvr>
                                      <p:to>
                                        <p:strVal val="visible"/>
                                      </p:to>
                                    </p:set>
                                    <p:anim calcmode="lin" valueType="num">
                                      <p:cBhvr additive="base">
                                        <p:cTn id="7" dur="500"/>
                                        <p:tgtEl>
                                          <p:spTgt spid="43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38"/>
                                        </p:tgtEl>
                                        <p:attrNameLst>
                                          <p:attrName>style.visibility</p:attrName>
                                        </p:attrNameLst>
                                      </p:cBhvr>
                                      <p:to>
                                        <p:strVal val="visible"/>
                                      </p:to>
                                    </p:set>
                                    <p:animEffect transition="in" filter="fade">
                                      <p:cBhvr>
                                        <p:cTn id="11" dur="500"/>
                                        <p:tgtEl>
                                          <p:spTgt spid="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42"/>
        <p:cNvGrpSpPr/>
        <p:nvPr/>
      </p:nvGrpSpPr>
      <p:grpSpPr>
        <a:xfrm>
          <a:off x="0" y="0"/>
          <a:ext cx="0" cy="0"/>
          <a:chOff x="0" y="0"/>
          <a:chExt cx="0" cy="0"/>
        </a:xfrm>
      </p:grpSpPr>
      <p:sp>
        <p:nvSpPr>
          <p:cNvPr id="443" name="Google Shape;443;p28"/>
          <p:cNvSpPr/>
          <p:nvPr/>
        </p:nvSpPr>
        <p:spPr>
          <a:xfrm>
            <a:off x="4590583" y="1275606"/>
            <a:ext cx="790575" cy="1577975"/>
          </a:xfrm>
          <a:custGeom>
            <a:avLst/>
            <a:gdLst/>
            <a:ahLst/>
            <a:cxnLst/>
            <a:rect l="l" t="t" r="r" b="b"/>
            <a:pathLst>
              <a:path w="498" h="994" extrusionOk="0">
                <a:moveTo>
                  <a:pt x="0" y="0"/>
                </a:moveTo>
                <a:lnTo>
                  <a:pt x="498" y="498"/>
                </a:lnTo>
                <a:lnTo>
                  <a:pt x="0" y="994"/>
                </a:lnTo>
                <a:lnTo>
                  <a:pt x="0" y="0"/>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444" name="Google Shape;444;p28"/>
          <p:cNvSpPr/>
          <p:nvPr/>
        </p:nvSpPr>
        <p:spPr>
          <a:xfrm>
            <a:off x="3701583" y="2940893"/>
            <a:ext cx="787400" cy="1577975"/>
          </a:xfrm>
          <a:custGeom>
            <a:avLst/>
            <a:gdLst/>
            <a:ahLst/>
            <a:cxnLst/>
            <a:rect l="l" t="t" r="r" b="b"/>
            <a:pathLst>
              <a:path w="496" h="994" extrusionOk="0">
                <a:moveTo>
                  <a:pt x="496" y="994"/>
                </a:moveTo>
                <a:lnTo>
                  <a:pt x="0" y="498"/>
                </a:lnTo>
                <a:lnTo>
                  <a:pt x="496" y="0"/>
                </a:lnTo>
                <a:lnTo>
                  <a:pt x="496" y="994"/>
                </a:lnTo>
                <a:close/>
              </a:path>
            </a:pathLst>
          </a:cu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445" name="Google Shape;445;p28"/>
          <p:cNvSpPr/>
          <p:nvPr/>
        </p:nvSpPr>
        <p:spPr>
          <a:xfrm>
            <a:off x="2046732" y="1480393"/>
            <a:ext cx="1052276" cy="338554"/>
          </a:xfrm>
          <a:prstGeom prst="rect">
            <a:avLst/>
          </a:prstGeom>
          <a:noFill/>
          <a:ln>
            <a:noFill/>
          </a:ln>
        </p:spPr>
        <p:txBody>
          <a:bodyPr spcFirstLastPara="1" wrap="square" lIns="91425" tIns="45700" rIns="91425" bIns="45700" anchor="t" anchorCtr="0">
            <a:noAutofit/>
          </a:bodyPr>
          <a:lstStyle/>
          <a:p>
            <a:pPr lvl="0" algn="ctr" rtl="1"/>
            <a:r>
              <a:rPr lang="fa-IR" sz="1600" b="1" dirty="0">
                <a:solidFill>
                  <a:srgbClr val="0070C0"/>
                </a:solidFill>
                <a:latin typeface="Calibri"/>
                <a:ea typeface="Calibri"/>
                <a:cs typeface="B Nazanin" panose="00000700000000000000" pitchFamily="2" charset="-78"/>
                <a:sym typeface="Calibri"/>
              </a:rPr>
              <a:t>مراسم</a:t>
            </a:r>
            <a:endParaRPr sz="1800" b="0" i="0" u="none" strike="noStrike" cap="none" dirty="0">
              <a:solidFill>
                <a:srgbClr val="0070C0"/>
              </a:solidFill>
              <a:latin typeface="Calibri"/>
              <a:ea typeface="Calibri"/>
              <a:cs typeface="B Nazanin" panose="00000700000000000000" pitchFamily="2" charset="-78"/>
              <a:sym typeface="Calibri"/>
            </a:endParaRPr>
          </a:p>
        </p:txBody>
      </p:sp>
      <p:sp>
        <p:nvSpPr>
          <p:cNvPr id="446" name="Google Shape;446;p28"/>
          <p:cNvSpPr/>
          <p:nvPr/>
        </p:nvSpPr>
        <p:spPr>
          <a:xfrm>
            <a:off x="1174283" y="1864568"/>
            <a:ext cx="3092450" cy="784830"/>
          </a:xfrm>
          <a:prstGeom prst="rect">
            <a:avLst/>
          </a:prstGeom>
          <a:noFill/>
          <a:ln>
            <a:noFill/>
          </a:ln>
        </p:spPr>
        <p:txBody>
          <a:bodyPr spcFirstLastPara="1" wrap="square" lIns="91425" tIns="45700" rIns="91425" bIns="45700" anchor="t" anchorCtr="0">
            <a:noAutofit/>
          </a:bodyPr>
          <a:lstStyle/>
          <a:p>
            <a:pPr lvl="0" algn="just" rtl="1">
              <a:lnSpc>
                <a:spcPct val="150000"/>
              </a:lnSpc>
            </a:pPr>
            <a:r>
              <a:rPr lang="fa-IR" sz="1000" dirty="0">
                <a:solidFill>
                  <a:srgbClr val="595959"/>
                </a:solidFill>
                <a:latin typeface="Calibri"/>
                <a:ea typeface="Calibri"/>
                <a:cs typeface="B Nazanin" panose="00000700000000000000" pitchFamily="2" charset="-78"/>
                <a:sym typeface="Calibri"/>
              </a:rPr>
              <a:t>کاربر می تواند بر روی یک پروژکتور یا کامپیوتر نمایش دهد یا ارائه را چاپ کند و آن را به یک فیلم تبدیل کند تا در زمینه وسیع تری استفاده شود. با استفاده از پاورپوینت</a:t>
            </a:r>
            <a:endParaRPr sz="1000" b="0" i="0" u="none" strike="noStrike" cap="none" dirty="0">
              <a:solidFill>
                <a:srgbClr val="595959"/>
              </a:solidFill>
              <a:latin typeface="Calibri"/>
              <a:ea typeface="Calibri"/>
              <a:cs typeface="B Nazanin" panose="00000700000000000000" pitchFamily="2" charset="-78"/>
              <a:sym typeface="Calibri"/>
            </a:endParaRPr>
          </a:p>
        </p:txBody>
      </p:sp>
      <p:sp>
        <p:nvSpPr>
          <p:cNvPr id="447" name="Google Shape;447;p28"/>
          <p:cNvSpPr/>
          <p:nvPr/>
        </p:nvSpPr>
        <p:spPr>
          <a:xfrm>
            <a:off x="4590583" y="1874611"/>
            <a:ext cx="601447" cy="338554"/>
          </a:xfrm>
          <a:prstGeom prst="rect">
            <a:avLst/>
          </a:prstGeom>
          <a:noFill/>
          <a:ln>
            <a:noFill/>
          </a:ln>
        </p:spPr>
        <p:txBody>
          <a:bodyPr spcFirstLastPara="1" wrap="square" lIns="91425" tIns="45700" rIns="91425" bIns="45700" anchor="t" anchorCtr="0">
            <a:noAutofit/>
          </a:bodyPr>
          <a:lstStyle/>
          <a:p>
            <a:pPr lvl="0" algn="ctr" rtl="1"/>
            <a:r>
              <a:rPr lang="fa-IR" sz="1600" b="1" dirty="0">
                <a:solidFill>
                  <a:srgbClr val="FFFFFF"/>
                </a:solidFill>
                <a:latin typeface="Calibri"/>
                <a:ea typeface="Calibri"/>
                <a:cs typeface="B Nazanin" panose="00000700000000000000" pitchFamily="2" charset="-78"/>
                <a:sym typeface="Calibri"/>
              </a:rPr>
              <a:t>زمان</a:t>
            </a:r>
            <a:endParaRPr sz="1600" b="1" i="0" u="none" strike="noStrike" cap="none" dirty="0">
              <a:solidFill>
                <a:srgbClr val="FFFFFF"/>
              </a:solidFill>
              <a:latin typeface="Calibri"/>
              <a:ea typeface="Calibri"/>
              <a:cs typeface="B Nazanin" panose="00000700000000000000" pitchFamily="2" charset="-78"/>
              <a:sym typeface="Calibri"/>
            </a:endParaRPr>
          </a:p>
        </p:txBody>
      </p:sp>
      <p:sp>
        <p:nvSpPr>
          <p:cNvPr id="448" name="Google Shape;448;p28"/>
          <p:cNvSpPr/>
          <p:nvPr/>
        </p:nvSpPr>
        <p:spPr>
          <a:xfrm>
            <a:off x="6084643" y="3137743"/>
            <a:ext cx="906017" cy="338554"/>
          </a:xfrm>
          <a:prstGeom prst="rect">
            <a:avLst/>
          </a:prstGeom>
          <a:noFill/>
          <a:ln>
            <a:noFill/>
          </a:ln>
        </p:spPr>
        <p:txBody>
          <a:bodyPr spcFirstLastPara="1" wrap="square" lIns="91425" tIns="45700" rIns="91425" bIns="45700" anchor="t" anchorCtr="0">
            <a:noAutofit/>
          </a:bodyPr>
          <a:lstStyle/>
          <a:p>
            <a:pPr lvl="0" algn="ctr" rtl="1"/>
            <a:r>
              <a:rPr lang="fa-IR" sz="1600" b="1" dirty="0">
                <a:solidFill>
                  <a:srgbClr val="00B0F0"/>
                </a:solidFill>
                <a:latin typeface="Calibri"/>
                <a:ea typeface="Calibri"/>
                <a:cs typeface="B Nazanin" panose="00000700000000000000" pitchFamily="2" charset="-78"/>
                <a:sym typeface="Calibri"/>
              </a:rPr>
              <a:t>افتتاح</a:t>
            </a:r>
            <a:endParaRPr sz="1800" b="1" i="0" u="none" strike="noStrike" cap="none" dirty="0">
              <a:solidFill>
                <a:srgbClr val="00B0F0"/>
              </a:solidFill>
              <a:latin typeface="Calibri"/>
              <a:ea typeface="Calibri"/>
              <a:cs typeface="B Nazanin" panose="00000700000000000000" pitchFamily="2" charset="-78"/>
              <a:sym typeface="Calibri"/>
            </a:endParaRPr>
          </a:p>
        </p:txBody>
      </p:sp>
      <p:sp>
        <p:nvSpPr>
          <p:cNvPr id="449" name="Google Shape;449;p28"/>
          <p:cNvSpPr/>
          <p:nvPr/>
        </p:nvSpPr>
        <p:spPr>
          <a:xfrm>
            <a:off x="5138271" y="3544143"/>
            <a:ext cx="3094037" cy="784830"/>
          </a:xfrm>
          <a:prstGeom prst="rect">
            <a:avLst/>
          </a:prstGeom>
          <a:noFill/>
          <a:ln>
            <a:noFill/>
          </a:ln>
        </p:spPr>
        <p:txBody>
          <a:bodyPr spcFirstLastPara="1" wrap="square" lIns="91425" tIns="45700" rIns="91425" bIns="45700" anchor="t" anchorCtr="0">
            <a:noAutofit/>
          </a:bodyPr>
          <a:lstStyle/>
          <a:p>
            <a:pPr lvl="0" algn="just" rtl="1">
              <a:lnSpc>
                <a:spcPct val="150000"/>
              </a:lnSpc>
            </a:pPr>
            <a:r>
              <a:rPr lang="fa-IR" sz="1000" dirty="0">
                <a:solidFill>
                  <a:srgbClr val="595959"/>
                </a:solidFill>
                <a:latin typeface="Calibri"/>
                <a:ea typeface="Calibri"/>
                <a:cs typeface="B Nazanin" panose="00000700000000000000" pitchFamily="2" charset="-78"/>
                <a:sym typeface="Calibri"/>
              </a:rPr>
              <a:t>کاربر می تواند بر روی یک پروژکتور یا کامپیوتر نمایش دهد یا ارائه را چاپ کند و آن را به یک فیلم تبدیل کند تا در زمینه وسیع تری استفاده شود. با استفاده از پاورپوینت</a:t>
            </a:r>
            <a:endParaRPr sz="1000" b="0" i="0" u="none" strike="noStrike" cap="none" dirty="0">
              <a:solidFill>
                <a:srgbClr val="595959"/>
              </a:solidFill>
              <a:latin typeface="Calibri"/>
              <a:ea typeface="Calibri"/>
              <a:cs typeface="B Nazanin" panose="00000700000000000000" pitchFamily="2" charset="-78"/>
              <a:sym typeface="Calibri"/>
            </a:endParaRPr>
          </a:p>
        </p:txBody>
      </p:sp>
      <p:sp>
        <p:nvSpPr>
          <p:cNvPr id="450" name="Google Shape;450;p28"/>
          <p:cNvSpPr/>
          <p:nvPr/>
        </p:nvSpPr>
        <p:spPr>
          <a:xfrm>
            <a:off x="3870918" y="3392246"/>
            <a:ext cx="665495" cy="584775"/>
          </a:xfrm>
          <a:prstGeom prst="rect">
            <a:avLst/>
          </a:prstGeom>
          <a:noFill/>
          <a:ln>
            <a:noFill/>
          </a:ln>
        </p:spPr>
        <p:txBody>
          <a:bodyPr spcFirstLastPara="1" wrap="square" lIns="91425" tIns="45700" rIns="91425" bIns="45700" anchor="t" anchorCtr="0">
            <a:noAutofit/>
          </a:bodyPr>
          <a:lstStyle/>
          <a:p>
            <a:pPr lvl="0" algn="ctr" rtl="1"/>
            <a:r>
              <a:rPr lang="fa-IR" sz="1600" b="1" dirty="0">
                <a:solidFill>
                  <a:srgbClr val="FFFFFF"/>
                </a:solidFill>
                <a:latin typeface="Calibri"/>
                <a:ea typeface="Calibri"/>
                <a:cs typeface="B Nazanin" panose="00000700000000000000" pitchFamily="2" charset="-78"/>
                <a:sym typeface="Calibri"/>
              </a:rPr>
              <a:t>افتتاح</a:t>
            </a:r>
            <a:endParaRPr sz="1600" b="1" i="0" u="none" strike="noStrike" cap="none" dirty="0">
              <a:solidFill>
                <a:srgbClr val="FFFFFF"/>
              </a:solidFill>
              <a:latin typeface="Calibri"/>
              <a:ea typeface="Calibri"/>
              <a:cs typeface="B Nazanin" panose="00000700000000000000" pitchFamily="2" charset="-78"/>
              <a:sym typeface="Calibri"/>
            </a:endParaRPr>
          </a:p>
        </p:txBody>
      </p:sp>
      <p:sp>
        <p:nvSpPr>
          <p:cNvPr id="451" name="Google Shape;451;p28"/>
          <p:cNvSpPr/>
          <p:nvPr/>
        </p:nvSpPr>
        <p:spPr>
          <a:xfrm>
            <a:off x="5456062" y="1386219"/>
            <a:ext cx="2968366" cy="1356748"/>
          </a:xfrm>
          <a:prstGeom prst="rect">
            <a:avLst/>
          </a:prstGeom>
          <a:blipFill rotWithShape="1">
            <a:blip r:embed="rId3">
              <a:alphaModFix/>
            </a:blip>
            <a:stretch>
              <a:fillRect/>
            </a:stretch>
          </a:blip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452" name="Google Shape;452;p28"/>
          <p:cNvSpPr/>
          <p:nvPr/>
        </p:nvSpPr>
        <p:spPr>
          <a:xfrm>
            <a:off x="782225" y="3051506"/>
            <a:ext cx="2856566" cy="1356748"/>
          </a:xfrm>
          <a:prstGeom prst="rect">
            <a:avLst/>
          </a:prstGeom>
          <a:blipFill rotWithShape="1">
            <a:blip r:embed="rId4">
              <a:alphaModFix/>
            </a:blip>
            <a:stretch>
              <a:fillRect/>
            </a:stretch>
          </a:blip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453" name="Google Shape;453;p28"/>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43"/>
                                        </p:tgtEl>
                                        <p:attrNameLst>
                                          <p:attrName>style.visibility</p:attrName>
                                        </p:attrNameLst>
                                      </p:cBhvr>
                                      <p:to>
                                        <p:strVal val="visible"/>
                                      </p:to>
                                    </p:set>
                                    <p:anim calcmode="lin" valueType="num">
                                      <p:cBhvr additive="base">
                                        <p:cTn id="7" dur="500"/>
                                        <p:tgtEl>
                                          <p:spTgt spid="443"/>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447"/>
                                        </p:tgtEl>
                                        <p:attrNameLst>
                                          <p:attrName>style.visibility</p:attrName>
                                        </p:attrNameLst>
                                      </p:cBhvr>
                                      <p:to>
                                        <p:strVal val="visible"/>
                                      </p:to>
                                    </p:set>
                                    <p:anim calcmode="lin" valueType="num">
                                      <p:cBhvr additive="base">
                                        <p:cTn id="10" dur="500"/>
                                        <p:tgtEl>
                                          <p:spTgt spid="447"/>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0"/>
                                  </p:stCondLst>
                                  <p:childTnLst>
                                    <p:set>
                                      <p:cBhvr>
                                        <p:cTn id="12" dur="1" fill="hold">
                                          <p:stCondLst>
                                            <p:cond delay="0"/>
                                          </p:stCondLst>
                                        </p:cTn>
                                        <p:tgtEl>
                                          <p:spTgt spid="450"/>
                                        </p:tgtEl>
                                        <p:attrNameLst>
                                          <p:attrName>style.visibility</p:attrName>
                                        </p:attrNameLst>
                                      </p:cBhvr>
                                      <p:to>
                                        <p:strVal val="visible"/>
                                      </p:to>
                                    </p:set>
                                    <p:anim calcmode="lin" valueType="num">
                                      <p:cBhvr additive="base">
                                        <p:cTn id="13" dur="500"/>
                                        <p:tgtEl>
                                          <p:spTgt spid="450"/>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444"/>
                                        </p:tgtEl>
                                        <p:attrNameLst>
                                          <p:attrName>style.visibility</p:attrName>
                                        </p:attrNameLst>
                                      </p:cBhvr>
                                      <p:to>
                                        <p:strVal val="visible"/>
                                      </p:to>
                                    </p:set>
                                    <p:anim calcmode="lin" valueType="num">
                                      <p:cBhvr additive="base">
                                        <p:cTn id="16" dur="500"/>
                                        <p:tgtEl>
                                          <p:spTgt spid="444"/>
                                        </p:tgtEl>
                                        <p:attrNameLst>
                                          <p:attrName>ppt_y</p:attrName>
                                        </p:attrNameLst>
                                      </p:cBhvr>
                                      <p:tavLst>
                                        <p:tav tm="0">
                                          <p:val>
                                            <p:strVal val="#ppt_y+1"/>
                                          </p:val>
                                        </p:tav>
                                        <p:tav tm="100000">
                                          <p:val>
                                            <p:strVal val="#ppt_y"/>
                                          </p:val>
                                        </p:tav>
                                      </p:tavLst>
                                    </p:anim>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451"/>
                                        </p:tgtEl>
                                        <p:attrNameLst>
                                          <p:attrName>style.visibility</p:attrName>
                                        </p:attrNameLst>
                                      </p:cBhvr>
                                      <p:to>
                                        <p:strVal val="visible"/>
                                      </p:to>
                                    </p:set>
                                    <p:animEffect transition="in" filter="fade">
                                      <p:cBhvr>
                                        <p:cTn id="20" dur="500"/>
                                        <p:tgtEl>
                                          <p:spTgt spid="451"/>
                                        </p:tgtEl>
                                      </p:cBhvr>
                                    </p:animEffect>
                                  </p:childTnLst>
                                </p:cTn>
                              </p:par>
                              <p:par>
                                <p:cTn id="21" presetID="10" presetClass="entr" presetSubtype="0" fill="hold" nodeType="withEffect">
                                  <p:stCondLst>
                                    <p:cond delay="0"/>
                                  </p:stCondLst>
                                  <p:childTnLst>
                                    <p:set>
                                      <p:cBhvr>
                                        <p:cTn id="22" dur="1" fill="hold">
                                          <p:stCondLst>
                                            <p:cond delay="0"/>
                                          </p:stCondLst>
                                        </p:cTn>
                                        <p:tgtEl>
                                          <p:spTgt spid="452"/>
                                        </p:tgtEl>
                                        <p:attrNameLst>
                                          <p:attrName>style.visibility</p:attrName>
                                        </p:attrNameLst>
                                      </p:cBhvr>
                                      <p:to>
                                        <p:strVal val="visible"/>
                                      </p:to>
                                    </p:set>
                                    <p:animEffect transition="in" filter="fade">
                                      <p:cBhvr>
                                        <p:cTn id="23" dur="500"/>
                                        <p:tgtEl>
                                          <p:spTgt spid="452"/>
                                        </p:tgtEl>
                                      </p:cBhvr>
                                    </p:animEffect>
                                  </p:childTnLst>
                                </p:cTn>
                              </p:par>
                            </p:childTnLst>
                          </p:cTn>
                        </p:par>
                        <p:par>
                          <p:cTn id="24" fill="hold">
                            <p:stCondLst>
                              <p:cond delay="1000"/>
                            </p:stCondLst>
                            <p:childTnLst>
                              <p:par>
                                <p:cTn id="25" presetID="2" presetClass="entr" presetSubtype="4" fill="hold" nodeType="afterEffect">
                                  <p:stCondLst>
                                    <p:cond delay="0"/>
                                  </p:stCondLst>
                                  <p:childTnLst>
                                    <p:set>
                                      <p:cBhvr>
                                        <p:cTn id="26" dur="1" fill="hold">
                                          <p:stCondLst>
                                            <p:cond delay="0"/>
                                          </p:stCondLst>
                                        </p:cTn>
                                        <p:tgtEl>
                                          <p:spTgt spid="445"/>
                                        </p:tgtEl>
                                        <p:attrNameLst>
                                          <p:attrName>style.visibility</p:attrName>
                                        </p:attrNameLst>
                                      </p:cBhvr>
                                      <p:to>
                                        <p:strVal val="visible"/>
                                      </p:to>
                                    </p:set>
                                    <p:anim calcmode="lin" valueType="num">
                                      <p:cBhvr additive="base">
                                        <p:cTn id="27" dur="500"/>
                                        <p:tgtEl>
                                          <p:spTgt spid="445"/>
                                        </p:tgtEl>
                                        <p:attrNameLst>
                                          <p:attrName>ppt_y</p:attrName>
                                        </p:attrNameLst>
                                      </p:cBhvr>
                                      <p:tavLst>
                                        <p:tav tm="0">
                                          <p:val>
                                            <p:strVal val="#ppt_y+1"/>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448"/>
                                        </p:tgtEl>
                                        <p:attrNameLst>
                                          <p:attrName>style.visibility</p:attrName>
                                        </p:attrNameLst>
                                      </p:cBhvr>
                                      <p:to>
                                        <p:strVal val="visible"/>
                                      </p:to>
                                    </p:set>
                                    <p:anim calcmode="lin" valueType="num">
                                      <p:cBhvr additive="base">
                                        <p:cTn id="30" dur="500"/>
                                        <p:tgtEl>
                                          <p:spTgt spid="448"/>
                                        </p:tgtEl>
                                        <p:attrNameLst>
                                          <p:attrName>ppt_y</p:attrName>
                                        </p:attrNameLst>
                                      </p:cBhvr>
                                      <p:tavLst>
                                        <p:tav tm="0">
                                          <p:val>
                                            <p:strVal val="#ppt_y+1"/>
                                          </p:val>
                                        </p:tav>
                                        <p:tav tm="100000">
                                          <p:val>
                                            <p:strVal val="#ppt_y"/>
                                          </p:val>
                                        </p:tav>
                                      </p:tavLst>
                                    </p:anim>
                                  </p:childTnLst>
                                </p:cTn>
                              </p:par>
                            </p:childTnLst>
                          </p:cTn>
                        </p:par>
                        <p:par>
                          <p:cTn id="31" fill="hold">
                            <p:stCondLst>
                              <p:cond delay="1500"/>
                            </p:stCondLst>
                            <p:childTnLst>
                              <p:par>
                                <p:cTn id="32" presetID="23" presetClass="entr" presetSubtype="16" fill="hold" nodeType="afterEffect">
                                  <p:stCondLst>
                                    <p:cond delay="0"/>
                                  </p:stCondLst>
                                  <p:childTnLst>
                                    <p:set>
                                      <p:cBhvr>
                                        <p:cTn id="33" dur="1" fill="hold">
                                          <p:stCondLst>
                                            <p:cond delay="0"/>
                                          </p:stCondLst>
                                        </p:cTn>
                                        <p:tgtEl>
                                          <p:spTgt spid="446"/>
                                        </p:tgtEl>
                                        <p:attrNameLst>
                                          <p:attrName>style.visibility</p:attrName>
                                        </p:attrNameLst>
                                      </p:cBhvr>
                                      <p:to>
                                        <p:strVal val="visible"/>
                                      </p:to>
                                    </p:set>
                                    <p:anim calcmode="lin" valueType="num">
                                      <p:cBhvr additive="base">
                                        <p:cTn id="34" dur="500"/>
                                        <p:tgtEl>
                                          <p:spTgt spid="446"/>
                                        </p:tgtEl>
                                        <p:attrNameLst>
                                          <p:attrName>ppt_w</p:attrName>
                                        </p:attrNameLst>
                                      </p:cBhvr>
                                      <p:tavLst>
                                        <p:tav tm="0">
                                          <p:val>
                                            <p:strVal val="0"/>
                                          </p:val>
                                        </p:tav>
                                        <p:tav tm="100000">
                                          <p:val>
                                            <p:strVal val="#ppt_w"/>
                                          </p:val>
                                        </p:tav>
                                      </p:tavLst>
                                    </p:anim>
                                    <p:anim calcmode="lin" valueType="num">
                                      <p:cBhvr additive="base">
                                        <p:cTn id="35" dur="500"/>
                                        <p:tgtEl>
                                          <p:spTgt spid="446"/>
                                        </p:tgtEl>
                                        <p:attrNameLst>
                                          <p:attrName>ppt_h</p:attrName>
                                        </p:attrNameLst>
                                      </p:cBhvr>
                                      <p:tavLst>
                                        <p:tav tm="0">
                                          <p:val>
                                            <p:strVal val="0"/>
                                          </p:val>
                                        </p:tav>
                                        <p:tav tm="100000">
                                          <p:val>
                                            <p:strVal val="#ppt_h"/>
                                          </p:val>
                                        </p:tav>
                                      </p:tavLst>
                                    </p:anim>
                                  </p:childTnLst>
                                </p:cTn>
                              </p:par>
                              <p:par>
                                <p:cTn id="36" presetID="23" presetClass="entr" presetSubtype="16" fill="hold" nodeType="withEffect">
                                  <p:stCondLst>
                                    <p:cond delay="0"/>
                                  </p:stCondLst>
                                  <p:childTnLst>
                                    <p:set>
                                      <p:cBhvr>
                                        <p:cTn id="37" dur="1" fill="hold">
                                          <p:stCondLst>
                                            <p:cond delay="0"/>
                                          </p:stCondLst>
                                        </p:cTn>
                                        <p:tgtEl>
                                          <p:spTgt spid="449"/>
                                        </p:tgtEl>
                                        <p:attrNameLst>
                                          <p:attrName>style.visibility</p:attrName>
                                        </p:attrNameLst>
                                      </p:cBhvr>
                                      <p:to>
                                        <p:strVal val="visible"/>
                                      </p:to>
                                    </p:set>
                                    <p:anim calcmode="lin" valueType="num">
                                      <p:cBhvr additive="base">
                                        <p:cTn id="38" dur="500"/>
                                        <p:tgtEl>
                                          <p:spTgt spid="449"/>
                                        </p:tgtEl>
                                        <p:attrNameLst>
                                          <p:attrName>ppt_w</p:attrName>
                                        </p:attrNameLst>
                                      </p:cBhvr>
                                      <p:tavLst>
                                        <p:tav tm="0">
                                          <p:val>
                                            <p:strVal val="0"/>
                                          </p:val>
                                        </p:tav>
                                        <p:tav tm="100000">
                                          <p:val>
                                            <p:strVal val="#ppt_w"/>
                                          </p:val>
                                        </p:tav>
                                      </p:tavLst>
                                    </p:anim>
                                    <p:anim calcmode="lin" valueType="num">
                                      <p:cBhvr additive="base">
                                        <p:cTn id="39" dur="500"/>
                                        <p:tgtEl>
                                          <p:spTgt spid="449"/>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7"/>
        <p:cNvGrpSpPr/>
        <p:nvPr/>
      </p:nvGrpSpPr>
      <p:grpSpPr>
        <a:xfrm>
          <a:off x="0" y="0"/>
          <a:ext cx="0" cy="0"/>
          <a:chOff x="0" y="0"/>
          <a:chExt cx="0" cy="0"/>
        </a:xfrm>
      </p:grpSpPr>
      <p:sp>
        <p:nvSpPr>
          <p:cNvPr id="458" name="Google Shape;458;p29"/>
          <p:cNvSpPr/>
          <p:nvPr/>
        </p:nvSpPr>
        <p:spPr>
          <a:xfrm>
            <a:off x="-15252" y="1563638"/>
            <a:ext cx="4083196" cy="2103418"/>
          </a:xfrm>
          <a:custGeom>
            <a:avLst/>
            <a:gdLst/>
            <a:ahLst/>
            <a:cxnLst/>
            <a:rect l="l" t="t" r="r" b="b"/>
            <a:pathLst>
              <a:path w="3779912" h="2808312" extrusionOk="0">
                <a:moveTo>
                  <a:pt x="0" y="0"/>
                </a:moveTo>
                <a:lnTo>
                  <a:pt x="3779912" y="0"/>
                </a:lnTo>
                <a:lnTo>
                  <a:pt x="3087184" y="2794457"/>
                </a:lnTo>
                <a:lnTo>
                  <a:pt x="0" y="2808312"/>
                </a:lnTo>
                <a:lnTo>
                  <a:pt x="0" y="0"/>
                </a:lnTo>
                <a:close/>
              </a:path>
            </a:pathLst>
          </a:custGeom>
          <a:blipFill rotWithShape="1">
            <a:blip r:embed="rId3">
              <a:alphaModFix/>
            </a:blip>
            <a:stretch>
              <a:fillRect/>
            </a:stretch>
          </a:blip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459" name="Google Shape;459;p29"/>
          <p:cNvSpPr/>
          <p:nvPr/>
        </p:nvSpPr>
        <p:spPr>
          <a:xfrm>
            <a:off x="3574651" y="2185960"/>
            <a:ext cx="5583204" cy="2106234"/>
          </a:xfrm>
          <a:custGeom>
            <a:avLst/>
            <a:gdLst/>
            <a:ahLst/>
            <a:cxnLst/>
            <a:rect l="l" t="t" r="r" b="b"/>
            <a:pathLst>
              <a:path w="5583204" h="2808312" extrusionOk="0">
                <a:moveTo>
                  <a:pt x="651164" y="0"/>
                </a:moveTo>
                <a:lnTo>
                  <a:pt x="5583204" y="0"/>
                </a:lnTo>
                <a:lnTo>
                  <a:pt x="5583204" y="2808312"/>
                </a:lnTo>
                <a:lnTo>
                  <a:pt x="0" y="2766749"/>
                </a:lnTo>
                <a:lnTo>
                  <a:pt x="651164" y="0"/>
                </a:lnTo>
                <a:close/>
              </a:path>
            </a:pathLst>
          </a:custGeom>
          <a:blipFill rotWithShape="1">
            <a:blip r:embed="rId4">
              <a:alphaModFix/>
            </a:blip>
            <a:stretch>
              <a:fillRect/>
            </a:stretch>
          </a:blip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460" name="Google Shape;460;p29"/>
          <p:cNvSpPr/>
          <p:nvPr/>
        </p:nvSpPr>
        <p:spPr>
          <a:xfrm>
            <a:off x="185255" y="3723878"/>
            <a:ext cx="3189775" cy="625171"/>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dirty="0">
                <a:solidFill>
                  <a:srgbClr val="3F3F3F"/>
                </a:solidFill>
                <a:latin typeface="Calibri"/>
                <a:ea typeface="Calibri"/>
                <a:cs typeface="B Nazanin" panose="00000700000000000000" pitchFamily="2" charset="-78"/>
                <a:sym typeface="Calibri"/>
              </a:rPr>
              <a:t>توضیحات جامع نمودار فوق را اینجا وارد کنید</a:t>
            </a:r>
            <a:endParaRPr sz="1400" b="0" i="0" u="none" strike="noStrike" cap="none" dirty="0">
              <a:solidFill>
                <a:srgbClr val="3F3F3F"/>
              </a:solidFill>
              <a:latin typeface="Calibri"/>
              <a:ea typeface="Calibri"/>
              <a:cs typeface="B Nazanin" panose="00000700000000000000" pitchFamily="2" charset="-78"/>
              <a:sym typeface="Calibri"/>
            </a:endParaRPr>
          </a:p>
        </p:txBody>
      </p:sp>
      <p:sp>
        <p:nvSpPr>
          <p:cNvPr id="461" name="Google Shape;461;p29"/>
          <p:cNvSpPr/>
          <p:nvPr/>
        </p:nvSpPr>
        <p:spPr>
          <a:xfrm>
            <a:off x="4283968" y="1491630"/>
            <a:ext cx="4464496" cy="625171"/>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dirty="0">
                <a:solidFill>
                  <a:srgbClr val="3F3F3F"/>
                </a:solidFill>
                <a:latin typeface="Calibri"/>
                <a:ea typeface="Calibri"/>
                <a:cs typeface="B Nazanin" panose="00000700000000000000" pitchFamily="2" charset="-78"/>
                <a:sym typeface="Calibri"/>
              </a:rPr>
              <a:t>کاربر می تواند در یک پروژکتور یا کامپیوتر ارائه دهد</a:t>
            </a:r>
            <a:endParaRPr sz="1400" b="0" i="0" u="none" strike="noStrike" cap="none" dirty="0">
              <a:solidFill>
                <a:srgbClr val="3F3F3F"/>
              </a:solidFill>
              <a:latin typeface="Calibri"/>
              <a:ea typeface="Calibri"/>
              <a:cs typeface="B Nazanin" panose="00000700000000000000" pitchFamily="2" charset="-78"/>
              <a:sym typeface="Calibri"/>
            </a:endParaRPr>
          </a:p>
        </p:txBody>
      </p:sp>
      <p:sp>
        <p:nvSpPr>
          <p:cNvPr id="462" name="Google Shape;462;p29"/>
          <p:cNvSpPr/>
          <p:nvPr/>
        </p:nvSpPr>
        <p:spPr>
          <a:xfrm>
            <a:off x="9252520" y="-164554"/>
            <a:ext cx="144016" cy="144016"/>
          </a:xfrm>
          <a:prstGeom prst="ellipse">
            <a:avLst/>
          </a:prstGeom>
          <a:no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463" name="Google Shape;463;p29"/>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8"/>
                                        </p:tgtEl>
                                        <p:attrNameLst>
                                          <p:attrName>style.visibility</p:attrName>
                                        </p:attrNameLst>
                                      </p:cBhvr>
                                      <p:to>
                                        <p:strVal val="visible"/>
                                      </p:to>
                                    </p:set>
                                    <p:anim calcmode="lin" valueType="num">
                                      <p:cBhvr additive="base">
                                        <p:cTn id="7" dur="500"/>
                                        <p:tgtEl>
                                          <p:spTgt spid="458"/>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459"/>
                                        </p:tgtEl>
                                        <p:attrNameLst>
                                          <p:attrName>style.visibility</p:attrName>
                                        </p:attrNameLst>
                                      </p:cBhvr>
                                      <p:to>
                                        <p:strVal val="visible"/>
                                      </p:to>
                                    </p:set>
                                    <p:anim calcmode="lin" valueType="num">
                                      <p:cBhvr additive="base">
                                        <p:cTn id="10" dur="500"/>
                                        <p:tgtEl>
                                          <p:spTgt spid="459"/>
                                        </p:tgtEl>
                                        <p:attrNameLst>
                                          <p:attrName>ppt_x</p:attrName>
                                        </p:attrNameLst>
                                      </p:cBhvr>
                                      <p:tavLst>
                                        <p:tav tm="0">
                                          <p:val>
                                            <p:strVal val="#ppt_x+1"/>
                                          </p:val>
                                        </p:tav>
                                        <p:tav tm="100000">
                                          <p:val>
                                            <p:strVal val="#ppt_x"/>
                                          </p:val>
                                        </p:tav>
                                      </p:tavLst>
                                    </p:anim>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60"/>
                                        </p:tgtEl>
                                        <p:attrNameLst>
                                          <p:attrName>style.visibility</p:attrName>
                                        </p:attrNameLst>
                                      </p:cBhvr>
                                      <p:to>
                                        <p:strVal val="visible"/>
                                      </p:to>
                                    </p:set>
                                    <p:animEffect transition="in" filter="fade">
                                      <p:cBhvr>
                                        <p:cTn id="14" dur="500"/>
                                        <p:tgtEl>
                                          <p:spTgt spid="460"/>
                                        </p:tgtEl>
                                      </p:cBhvr>
                                    </p:animEffect>
                                  </p:childTnLst>
                                </p:cTn>
                              </p:par>
                              <p:par>
                                <p:cTn id="15" presetID="10" presetClass="entr" presetSubtype="0" fill="hold" nodeType="withEffect">
                                  <p:stCondLst>
                                    <p:cond delay="0"/>
                                  </p:stCondLst>
                                  <p:childTnLst>
                                    <p:set>
                                      <p:cBhvr>
                                        <p:cTn id="16" dur="1" fill="hold">
                                          <p:stCondLst>
                                            <p:cond delay="0"/>
                                          </p:stCondLst>
                                        </p:cTn>
                                        <p:tgtEl>
                                          <p:spTgt spid="461"/>
                                        </p:tgtEl>
                                        <p:attrNameLst>
                                          <p:attrName>style.visibility</p:attrName>
                                        </p:attrNameLst>
                                      </p:cBhvr>
                                      <p:to>
                                        <p:strVal val="visible"/>
                                      </p:to>
                                    </p:set>
                                    <p:animEffect transition="in" filter="fade">
                                      <p:cBhvr>
                                        <p:cTn id="17" dur="500"/>
                                        <p:tgtEl>
                                          <p:spTgt spid="461"/>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462"/>
                                        </p:tgtEl>
                                        <p:attrNameLst>
                                          <p:attrName>style.visibility</p:attrName>
                                        </p:attrNameLst>
                                      </p:cBhvr>
                                      <p:to>
                                        <p:strVal val="visible"/>
                                      </p:to>
                                    </p:set>
                                    <p:animEffect transition="in" filter="fade">
                                      <p:cBhvr>
                                        <p:cTn id="21" dur="750"/>
                                        <p:tgtEl>
                                          <p:spTgt spid="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67"/>
        <p:cNvGrpSpPr/>
        <p:nvPr/>
      </p:nvGrpSpPr>
      <p:grpSpPr>
        <a:xfrm>
          <a:off x="0" y="0"/>
          <a:ext cx="0" cy="0"/>
          <a:chOff x="0" y="0"/>
          <a:chExt cx="0" cy="0"/>
        </a:xfrm>
      </p:grpSpPr>
      <p:sp>
        <p:nvSpPr>
          <p:cNvPr id="468" name="Google Shape;468;p30"/>
          <p:cNvSpPr/>
          <p:nvPr/>
        </p:nvSpPr>
        <p:spPr>
          <a:xfrm>
            <a:off x="252303" y="859438"/>
            <a:ext cx="5117382" cy="4436319"/>
          </a:xfrm>
          <a:custGeom>
            <a:avLst/>
            <a:gdLst/>
            <a:ahLst/>
            <a:cxnLst/>
            <a:rect l="l" t="t" r="r" b="b"/>
            <a:pathLst>
              <a:path w="3668" h="3785" extrusionOk="0">
                <a:moveTo>
                  <a:pt x="0" y="2742"/>
                </a:moveTo>
                <a:lnTo>
                  <a:pt x="253" y="2556"/>
                </a:lnTo>
                <a:lnTo>
                  <a:pt x="515" y="2395"/>
                </a:lnTo>
                <a:lnTo>
                  <a:pt x="798" y="2223"/>
                </a:lnTo>
                <a:lnTo>
                  <a:pt x="1152" y="2000"/>
                </a:lnTo>
                <a:lnTo>
                  <a:pt x="1587" y="1728"/>
                </a:lnTo>
                <a:lnTo>
                  <a:pt x="1869" y="1525"/>
                </a:lnTo>
                <a:lnTo>
                  <a:pt x="2061" y="1394"/>
                </a:lnTo>
                <a:lnTo>
                  <a:pt x="2324" y="1182"/>
                </a:lnTo>
                <a:lnTo>
                  <a:pt x="2557" y="980"/>
                </a:lnTo>
                <a:lnTo>
                  <a:pt x="2769" y="768"/>
                </a:lnTo>
                <a:lnTo>
                  <a:pt x="2941" y="606"/>
                </a:lnTo>
                <a:lnTo>
                  <a:pt x="3193" y="353"/>
                </a:lnTo>
                <a:lnTo>
                  <a:pt x="3011" y="252"/>
                </a:lnTo>
                <a:lnTo>
                  <a:pt x="3648" y="0"/>
                </a:lnTo>
                <a:lnTo>
                  <a:pt x="3668" y="687"/>
                </a:lnTo>
                <a:lnTo>
                  <a:pt x="3466" y="525"/>
                </a:lnTo>
                <a:lnTo>
                  <a:pt x="3213" y="828"/>
                </a:lnTo>
                <a:lnTo>
                  <a:pt x="2910" y="1202"/>
                </a:lnTo>
                <a:lnTo>
                  <a:pt x="2698" y="1515"/>
                </a:lnTo>
                <a:lnTo>
                  <a:pt x="2597" y="1738"/>
                </a:lnTo>
                <a:lnTo>
                  <a:pt x="2496" y="1970"/>
                </a:lnTo>
                <a:lnTo>
                  <a:pt x="2435" y="2182"/>
                </a:lnTo>
                <a:lnTo>
                  <a:pt x="2375" y="2384"/>
                </a:lnTo>
                <a:lnTo>
                  <a:pt x="2264" y="2779"/>
                </a:lnTo>
                <a:lnTo>
                  <a:pt x="2183" y="3152"/>
                </a:lnTo>
                <a:lnTo>
                  <a:pt x="2122" y="3445"/>
                </a:lnTo>
                <a:lnTo>
                  <a:pt x="2042" y="3785"/>
                </a:lnTo>
                <a:lnTo>
                  <a:pt x="0" y="3785"/>
                </a:lnTo>
                <a:lnTo>
                  <a:pt x="0" y="2742"/>
                </a:lnTo>
                <a:close/>
              </a:path>
            </a:pathLst>
          </a:custGeom>
          <a:gradFill>
            <a:gsLst>
              <a:gs pos="0">
                <a:srgbClr val="0070C0"/>
              </a:gs>
              <a:gs pos="100000">
                <a:srgbClr val="FFFFFF">
                  <a:alpha val="0"/>
                </a:srgbClr>
              </a:gs>
            </a:gsLst>
            <a:lin ang="5400000" scaled="0"/>
          </a:gradFill>
          <a:ln>
            <a:noFill/>
          </a:ln>
          <a:effectLst>
            <a:outerShdw blurRad="190500" dist="228600" dir="2700000" algn="ctr">
              <a:srgbClr val="000000">
                <a:alpha val="29803"/>
              </a:srgbClr>
            </a:outerShdw>
          </a:effectLst>
        </p:spPr>
        <p:txBody>
          <a:bodyPr spcFirstLastPara="1" wrap="square" lIns="79200" tIns="39600" rIns="79200" bIns="39600" anchor="ctr" anchorCtr="0">
            <a:noAutofit/>
          </a:bodyPr>
          <a:lstStyle/>
          <a:p>
            <a:pPr marL="0" marR="0" lvl="0" indent="0" algn="ctr" rtl="1">
              <a:lnSpc>
                <a:spcPct val="100000"/>
              </a:lnSpc>
              <a:spcBef>
                <a:spcPts val="0"/>
              </a:spcBef>
              <a:spcAft>
                <a:spcPts val="0"/>
              </a:spcAft>
              <a:buClr>
                <a:schemeClr val="dk1"/>
              </a:buClr>
              <a:buSzPts val="1600"/>
              <a:buFont typeface="Arial"/>
              <a:buNone/>
            </a:pPr>
            <a:endParaRPr sz="1600" b="1" i="0" u="none" strike="noStrike" cap="none">
              <a:solidFill>
                <a:srgbClr val="000000"/>
              </a:solidFill>
              <a:latin typeface="Calibri"/>
              <a:ea typeface="Calibri"/>
              <a:cs typeface="B Nazanin" panose="00000700000000000000" pitchFamily="2" charset="-78"/>
              <a:sym typeface="Calibri"/>
            </a:endParaRPr>
          </a:p>
        </p:txBody>
      </p:sp>
      <p:sp>
        <p:nvSpPr>
          <p:cNvPr id="469" name="Google Shape;469;p30"/>
          <p:cNvSpPr/>
          <p:nvPr/>
        </p:nvSpPr>
        <p:spPr>
          <a:xfrm>
            <a:off x="1691680" y="3579862"/>
            <a:ext cx="1996222" cy="374242"/>
          </a:xfrm>
          <a:prstGeom prst="roundRect">
            <a:avLst>
              <a:gd name="adj" fmla="val 16667"/>
            </a:avLst>
          </a:prstGeom>
          <a:solidFill>
            <a:srgbClr val="0070C0"/>
          </a:solidFill>
          <a:ln>
            <a:noFill/>
          </a:ln>
          <a:effectLst>
            <a:outerShdw blurRad="149987" dist="250190" dir="8460000" algn="ctr">
              <a:srgbClr val="000000">
                <a:alpha val="27843"/>
              </a:srgbClr>
            </a:outerShdw>
          </a:effectLst>
        </p:spPr>
        <p:txBody>
          <a:bodyPr spcFirstLastPara="1" wrap="square" lIns="79200" tIns="39600" rIns="79200" bIns="39600" anchor="ctr" anchorCtr="0">
            <a:noAutofit/>
          </a:bodyPr>
          <a:lstStyle/>
          <a:p>
            <a:pPr marL="0" marR="0" lvl="0" indent="0" algn="ctr" rtl="1">
              <a:lnSpc>
                <a:spcPct val="100000"/>
              </a:lnSpc>
              <a:spcBef>
                <a:spcPts val="0"/>
              </a:spcBef>
              <a:spcAft>
                <a:spcPts val="0"/>
              </a:spcAft>
              <a:buClr>
                <a:srgbClr val="FFFFFF"/>
              </a:buClr>
              <a:buSzPts val="1600"/>
              <a:buFont typeface="Arial"/>
              <a:buNone/>
            </a:pPr>
            <a:r>
              <a:rPr lang="tr-TR" sz="1600" b="0" i="0" u="none" strike="noStrike" cap="none">
                <a:solidFill>
                  <a:srgbClr val="FFFFFF"/>
                </a:solidFill>
                <a:cs typeface="B Nazanin" panose="00000700000000000000" pitchFamily="2" charset="-78"/>
                <a:sym typeface="Arial"/>
              </a:rPr>
              <a:t>2005</a:t>
            </a:r>
            <a:endParaRPr sz="1600" b="0" i="0" u="none" strike="noStrike" cap="none">
              <a:solidFill>
                <a:srgbClr val="FFFFFF"/>
              </a:solidFill>
              <a:cs typeface="B Nazanin" panose="00000700000000000000" pitchFamily="2" charset="-78"/>
              <a:sym typeface="Arial"/>
            </a:endParaRPr>
          </a:p>
        </p:txBody>
      </p:sp>
      <p:sp>
        <p:nvSpPr>
          <p:cNvPr id="470" name="Google Shape;470;p30"/>
          <p:cNvSpPr/>
          <p:nvPr/>
        </p:nvSpPr>
        <p:spPr>
          <a:xfrm>
            <a:off x="2528803" y="2773572"/>
            <a:ext cx="1996222" cy="374242"/>
          </a:xfrm>
          <a:prstGeom prst="roundRect">
            <a:avLst>
              <a:gd name="adj" fmla="val 16667"/>
            </a:avLst>
          </a:prstGeom>
          <a:solidFill>
            <a:srgbClr val="0070C0"/>
          </a:solidFill>
          <a:ln>
            <a:noFill/>
          </a:ln>
          <a:effectLst>
            <a:outerShdw blurRad="149987" dist="250190" dir="8460000" algn="ctr">
              <a:srgbClr val="000000">
                <a:alpha val="27843"/>
              </a:srgbClr>
            </a:outerShdw>
          </a:effectLst>
        </p:spPr>
        <p:txBody>
          <a:bodyPr spcFirstLastPara="1" wrap="square" lIns="79200" tIns="39600" rIns="79200" bIns="39600" anchor="ctr" anchorCtr="0">
            <a:noAutofit/>
          </a:bodyPr>
          <a:lstStyle/>
          <a:p>
            <a:pPr marL="0" marR="0" lvl="0" indent="0" algn="ctr" rtl="1">
              <a:lnSpc>
                <a:spcPct val="100000"/>
              </a:lnSpc>
              <a:spcBef>
                <a:spcPts val="0"/>
              </a:spcBef>
              <a:spcAft>
                <a:spcPts val="0"/>
              </a:spcAft>
              <a:buClr>
                <a:srgbClr val="FFFFFF"/>
              </a:buClr>
              <a:buSzPts val="1600"/>
              <a:buFont typeface="Arial"/>
              <a:buNone/>
            </a:pPr>
            <a:r>
              <a:rPr lang="tr-TR" sz="1600" b="0" i="0" u="none" strike="noStrike" cap="none">
                <a:solidFill>
                  <a:srgbClr val="FFFFFF"/>
                </a:solidFill>
                <a:cs typeface="B Nazanin" panose="00000700000000000000" pitchFamily="2" charset="-78"/>
                <a:sym typeface="Arial"/>
              </a:rPr>
              <a:t>2015</a:t>
            </a:r>
            <a:endParaRPr sz="1600" b="0" i="0" u="none" strike="noStrike" cap="none">
              <a:solidFill>
                <a:srgbClr val="FFFFFF"/>
              </a:solidFill>
              <a:cs typeface="B Nazanin" panose="00000700000000000000" pitchFamily="2" charset="-78"/>
              <a:sym typeface="Arial"/>
            </a:endParaRPr>
          </a:p>
        </p:txBody>
      </p:sp>
      <p:sp>
        <p:nvSpPr>
          <p:cNvPr id="471" name="Google Shape;471;p30"/>
          <p:cNvSpPr/>
          <p:nvPr/>
        </p:nvSpPr>
        <p:spPr>
          <a:xfrm>
            <a:off x="3152622" y="1995686"/>
            <a:ext cx="1996222" cy="374242"/>
          </a:xfrm>
          <a:prstGeom prst="roundRect">
            <a:avLst>
              <a:gd name="adj" fmla="val 16667"/>
            </a:avLst>
          </a:prstGeom>
          <a:solidFill>
            <a:srgbClr val="0070C0"/>
          </a:solidFill>
          <a:ln>
            <a:noFill/>
          </a:ln>
          <a:effectLst>
            <a:outerShdw blurRad="149987" dist="250190" dir="8460000" algn="ctr">
              <a:srgbClr val="000000">
                <a:alpha val="27843"/>
              </a:srgbClr>
            </a:outerShdw>
          </a:effectLst>
        </p:spPr>
        <p:txBody>
          <a:bodyPr spcFirstLastPara="1" wrap="square" lIns="79200" tIns="39600" rIns="79200" bIns="39600" anchor="ctr" anchorCtr="0">
            <a:noAutofit/>
          </a:bodyPr>
          <a:lstStyle/>
          <a:p>
            <a:pPr marL="0" marR="0" lvl="0" indent="0" algn="ctr" rtl="1">
              <a:lnSpc>
                <a:spcPct val="100000"/>
              </a:lnSpc>
              <a:spcBef>
                <a:spcPts val="0"/>
              </a:spcBef>
              <a:spcAft>
                <a:spcPts val="0"/>
              </a:spcAft>
              <a:buClr>
                <a:srgbClr val="FFFFFF"/>
              </a:buClr>
              <a:buSzPts val="1600"/>
              <a:buFont typeface="Arial"/>
              <a:buNone/>
            </a:pPr>
            <a:r>
              <a:rPr lang="tr-TR" sz="1600" b="0" i="0" u="none" strike="noStrike" cap="none">
                <a:solidFill>
                  <a:srgbClr val="FFFFFF"/>
                </a:solidFill>
                <a:cs typeface="B Nazanin" panose="00000700000000000000" pitchFamily="2" charset="-78"/>
                <a:sym typeface="Arial"/>
              </a:rPr>
              <a:t>2017</a:t>
            </a:r>
            <a:endParaRPr sz="1600" b="0" i="0" u="none" strike="noStrike" cap="none">
              <a:solidFill>
                <a:srgbClr val="FFFFFF"/>
              </a:solidFill>
              <a:cs typeface="B Nazanin" panose="00000700000000000000" pitchFamily="2" charset="-78"/>
              <a:sym typeface="Arial"/>
            </a:endParaRPr>
          </a:p>
        </p:txBody>
      </p:sp>
      <p:sp>
        <p:nvSpPr>
          <p:cNvPr id="472" name="Google Shape;472;p30"/>
          <p:cNvSpPr/>
          <p:nvPr/>
        </p:nvSpPr>
        <p:spPr>
          <a:xfrm>
            <a:off x="3851920" y="1261404"/>
            <a:ext cx="1996222" cy="374242"/>
          </a:xfrm>
          <a:prstGeom prst="roundRect">
            <a:avLst>
              <a:gd name="adj" fmla="val 16667"/>
            </a:avLst>
          </a:prstGeom>
          <a:solidFill>
            <a:srgbClr val="0070C0"/>
          </a:solidFill>
          <a:ln>
            <a:noFill/>
          </a:ln>
          <a:effectLst>
            <a:outerShdw blurRad="149987" dist="250190" dir="8460000" algn="ctr">
              <a:srgbClr val="000000">
                <a:alpha val="27843"/>
              </a:srgbClr>
            </a:outerShdw>
          </a:effectLst>
        </p:spPr>
        <p:txBody>
          <a:bodyPr spcFirstLastPara="1" wrap="square" lIns="79200" tIns="39600" rIns="79200" bIns="39600" anchor="ctr" anchorCtr="0">
            <a:noAutofit/>
          </a:bodyPr>
          <a:lstStyle/>
          <a:p>
            <a:pPr marL="0" marR="0" lvl="0" indent="0" algn="ctr" rtl="1">
              <a:lnSpc>
                <a:spcPct val="100000"/>
              </a:lnSpc>
              <a:spcBef>
                <a:spcPts val="0"/>
              </a:spcBef>
              <a:spcAft>
                <a:spcPts val="0"/>
              </a:spcAft>
              <a:buClr>
                <a:srgbClr val="FFFFFF"/>
              </a:buClr>
              <a:buSzPts val="1600"/>
              <a:buFont typeface="Arial"/>
              <a:buNone/>
            </a:pPr>
            <a:r>
              <a:rPr lang="tr-TR" sz="1600" b="0" i="0" u="none" strike="noStrike" cap="none">
                <a:solidFill>
                  <a:srgbClr val="FFFFFF"/>
                </a:solidFill>
                <a:cs typeface="B Nazanin" panose="00000700000000000000" pitchFamily="2" charset="-78"/>
                <a:sym typeface="Arial"/>
              </a:rPr>
              <a:t>2020</a:t>
            </a:r>
            <a:endParaRPr sz="1600" b="0" i="0" u="none" strike="noStrike" cap="none">
              <a:solidFill>
                <a:srgbClr val="FFFFFF"/>
              </a:solidFill>
              <a:cs typeface="B Nazanin" panose="00000700000000000000" pitchFamily="2" charset="-78"/>
              <a:sym typeface="Arial"/>
            </a:endParaRPr>
          </a:p>
        </p:txBody>
      </p:sp>
      <p:sp>
        <p:nvSpPr>
          <p:cNvPr id="473" name="Google Shape;473;p30"/>
          <p:cNvSpPr/>
          <p:nvPr/>
        </p:nvSpPr>
        <p:spPr>
          <a:xfrm>
            <a:off x="899592" y="4318061"/>
            <a:ext cx="1996222" cy="374242"/>
          </a:xfrm>
          <a:prstGeom prst="roundRect">
            <a:avLst>
              <a:gd name="adj" fmla="val 16667"/>
            </a:avLst>
          </a:prstGeom>
          <a:solidFill>
            <a:srgbClr val="0070C0"/>
          </a:solidFill>
          <a:ln>
            <a:noFill/>
          </a:ln>
          <a:effectLst>
            <a:outerShdw blurRad="149987" dist="250190" dir="8460000" algn="ctr">
              <a:srgbClr val="000000">
                <a:alpha val="27843"/>
              </a:srgbClr>
            </a:outerShdw>
          </a:effectLst>
        </p:spPr>
        <p:txBody>
          <a:bodyPr spcFirstLastPara="1" wrap="square" lIns="79200" tIns="39600" rIns="79200" bIns="39600" anchor="ctr" anchorCtr="0">
            <a:noAutofit/>
          </a:bodyPr>
          <a:lstStyle/>
          <a:p>
            <a:pPr marL="0" marR="0" lvl="0" indent="0" algn="ctr" rtl="1">
              <a:lnSpc>
                <a:spcPct val="100000"/>
              </a:lnSpc>
              <a:spcBef>
                <a:spcPts val="0"/>
              </a:spcBef>
              <a:spcAft>
                <a:spcPts val="0"/>
              </a:spcAft>
              <a:buClr>
                <a:srgbClr val="FFFFFF"/>
              </a:buClr>
              <a:buSzPts val="1600"/>
              <a:buFont typeface="Arial"/>
              <a:buNone/>
            </a:pPr>
            <a:r>
              <a:rPr lang="tr-TR" sz="1600" b="0" i="0" u="none" strike="noStrike" cap="none">
                <a:solidFill>
                  <a:srgbClr val="FFFFFF"/>
                </a:solidFill>
                <a:cs typeface="B Nazanin" panose="00000700000000000000" pitchFamily="2" charset="-78"/>
                <a:sym typeface="Arial"/>
              </a:rPr>
              <a:t>2001</a:t>
            </a:r>
            <a:endParaRPr sz="1600" b="0" i="0" u="none" strike="noStrike" cap="none">
              <a:solidFill>
                <a:srgbClr val="FFFFFF"/>
              </a:solidFill>
              <a:cs typeface="B Nazanin" panose="00000700000000000000" pitchFamily="2" charset="-78"/>
              <a:sym typeface="Arial"/>
            </a:endParaRPr>
          </a:p>
        </p:txBody>
      </p:sp>
      <p:sp>
        <p:nvSpPr>
          <p:cNvPr id="474" name="Google Shape;474;p30"/>
          <p:cNvSpPr/>
          <p:nvPr/>
        </p:nvSpPr>
        <p:spPr>
          <a:xfrm>
            <a:off x="3851920" y="4293131"/>
            <a:ext cx="1980406" cy="295423"/>
          </a:xfrm>
          <a:prstGeom prst="rect">
            <a:avLst/>
          </a:prstGeom>
          <a:noFill/>
          <a:ln w="9525" cap="flat" cmpd="sng">
            <a:solidFill>
              <a:srgbClr val="BFBFBF"/>
            </a:solidFill>
            <a:prstDash val="dash"/>
            <a:round/>
            <a:headEnd type="none" w="sm" len="sm"/>
            <a:tailEnd type="none" w="sm" len="sm"/>
          </a:ln>
        </p:spPr>
        <p:txBody>
          <a:bodyPr spcFirstLastPara="1" wrap="square" lIns="79200" tIns="39600" rIns="79200" bIns="39600" anchor="t" anchorCtr="0">
            <a:noAutofit/>
          </a:bodyPr>
          <a:lstStyle/>
          <a:p>
            <a:pPr lvl="0" algn="ctr" rtl="1"/>
            <a:r>
              <a:rPr lang="fa-IR" dirty="0">
                <a:latin typeface="Calibri"/>
                <a:ea typeface="Calibri"/>
                <a:cs typeface="B Nazanin" panose="00000700000000000000" pitchFamily="2" charset="-78"/>
                <a:sym typeface="Calibri"/>
              </a:rPr>
              <a:t>خیلی چیز غم انگیزی است</a:t>
            </a:r>
            <a:endParaRPr sz="1400" b="0" i="0" u="none" strike="noStrike" cap="none" dirty="0">
              <a:solidFill>
                <a:srgbClr val="000000"/>
              </a:solidFill>
              <a:latin typeface="Calibri"/>
              <a:ea typeface="Calibri"/>
              <a:cs typeface="B Nazanin" panose="00000700000000000000" pitchFamily="2" charset="-78"/>
              <a:sym typeface="Calibri"/>
            </a:endParaRPr>
          </a:p>
        </p:txBody>
      </p:sp>
      <p:sp>
        <p:nvSpPr>
          <p:cNvPr id="475" name="Google Shape;475;p30"/>
          <p:cNvSpPr/>
          <p:nvPr/>
        </p:nvSpPr>
        <p:spPr>
          <a:xfrm>
            <a:off x="4379481" y="3501043"/>
            <a:ext cx="1980406" cy="510867"/>
          </a:xfrm>
          <a:prstGeom prst="rect">
            <a:avLst/>
          </a:prstGeom>
          <a:noFill/>
          <a:ln w="9525" cap="flat" cmpd="sng">
            <a:solidFill>
              <a:srgbClr val="BFBFBF"/>
            </a:solidFill>
            <a:prstDash val="dash"/>
            <a:round/>
            <a:headEnd type="none" w="sm" len="sm"/>
            <a:tailEnd type="none" w="sm" len="sm"/>
          </a:ln>
        </p:spPr>
        <p:txBody>
          <a:bodyPr spcFirstLastPara="1" wrap="square" lIns="79200" tIns="39600" rIns="79200" bIns="39600" anchor="t" anchorCtr="0">
            <a:noAutofit/>
          </a:bodyPr>
          <a:lstStyle/>
          <a:p>
            <a:pPr lvl="0" algn="ctr" rtl="1"/>
            <a:r>
              <a:rPr lang="fa-IR" dirty="0">
                <a:latin typeface="Calibri"/>
                <a:ea typeface="Calibri"/>
                <a:cs typeface="B Nazanin" panose="00000700000000000000" pitchFamily="2" charset="-78"/>
                <a:sym typeface="Calibri"/>
              </a:rPr>
              <a:t>مخاطبان شما ارتباط برقرار می کنند و جذب می کنند</a:t>
            </a:r>
            <a:endParaRPr sz="1400" b="0" i="0" u="none" strike="noStrike" cap="none" dirty="0">
              <a:solidFill>
                <a:srgbClr val="000000"/>
              </a:solidFill>
              <a:latin typeface="Calibri"/>
              <a:ea typeface="Calibri"/>
              <a:cs typeface="B Nazanin" panose="00000700000000000000" pitchFamily="2" charset="-78"/>
              <a:sym typeface="Calibri"/>
            </a:endParaRPr>
          </a:p>
        </p:txBody>
      </p:sp>
      <p:sp>
        <p:nvSpPr>
          <p:cNvPr id="476" name="Google Shape;476;p30"/>
          <p:cNvSpPr/>
          <p:nvPr/>
        </p:nvSpPr>
        <p:spPr>
          <a:xfrm>
            <a:off x="4891409" y="2708955"/>
            <a:ext cx="1980406" cy="510867"/>
          </a:xfrm>
          <a:prstGeom prst="rect">
            <a:avLst/>
          </a:prstGeom>
          <a:noFill/>
          <a:ln w="9525" cap="flat" cmpd="sng">
            <a:solidFill>
              <a:srgbClr val="BFBFBF"/>
            </a:solidFill>
            <a:prstDash val="dash"/>
            <a:round/>
            <a:headEnd type="none" w="sm" len="sm"/>
            <a:tailEnd type="none" w="sm" len="sm"/>
          </a:ln>
        </p:spPr>
        <p:txBody>
          <a:bodyPr spcFirstLastPara="1" wrap="square" lIns="79200" tIns="39600" rIns="79200" bIns="39600" anchor="t" anchorCtr="0">
            <a:noAutofit/>
          </a:bodyPr>
          <a:lstStyle/>
          <a:p>
            <a:pPr lvl="0" algn="ctr" rtl="1"/>
            <a:r>
              <a:rPr lang="fa-IR" dirty="0">
                <a:latin typeface="Calibri"/>
                <a:ea typeface="Calibri"/>
                <a:cs typeface="B Nazanin" panose="00000700000000000000" pitchFamily="2" charset="-78"/>
                <a:sym typeface="Calibri"/>
              </a:rPr>
              <a:t>کاربر می تواند نشان دهد</a:t>
            </a:r>
            <a:endParaRPr sz="1400" b="0" i="0" u="none" strike="noStrike" cap="none" dirty="0">
              <a:solidFill>
                <a:srgbClr val="000000"/>
              </a:solidFill>
              <a:latin typeface="Calibri"/>
              <a:ea typeface="Calibri"/>
              <a:cs typeface="B Nazanin" panose="00000700000000000000" pitchFamily="2" charset="-78"/>
              <a:sym typeface="Calibri"/>
            </a:endParaRPr>
          </a:p>
        </p:txBody>
      </p:sp>
      <p:sp>
        <p:nvSpPr>
          <p:cNvPr id="477" name="Google Shape;477;p30"/>
          <p:cNvSpPr/>
          <p:nvPr/>
        </p:nvSpPr>
        <p:spPr>
          <a:xfrm>
            <a:off x="5369685" y="1916867"/>
            <a:ext cx="1980406" cy="510867"/>
          </a:xfrm>
          <a:prstGeom prst="rect">
            <a:avLst/>
          </a:prstGeom>
          <a:noFill/>
          <a:ln w="9525" cap="flat" cmpd="sng">
            <a:solidFill>
              <a:srgbClr val="BFBFBF"/>
            </a:solidFill>
            <a:prstDash val="dash"/>
            <a:round/>
            <a:headEnd type="none" w="sm" len="sm"/>
            <a:tailEnd type="none" w="sm" len="sm"/>
          </a:ln>
        </p:spPr>
        <p:txBody>
          <a:bodyPr spcFirstLastPara="1" wrap="square" lIns="79200" tIns="39600" rIns="79200" bIns="39600" anchor="t" anchorCtr="0">
            <a:noAutofit/>
          </a:bodyPr>
          <a:lstStyle/>
          <a:p>
            <a:pPr lvl="0" algn="ctr" rtl="1"/>
            <a:r>
              <a:rPr lang="fa-IR" dirty="0">
                <a:latin typeface="Calibri"/>
                <a:ea typeface="Calibri"/>
                <a:cs typeface="B Nazanin" panose="00000700000000000000" pitchFamily="2" charset="-78"/>
                <a:sym typeface="Calibri"/>
              </a:rPr>
              <a:t>کاربر می تواند ارائه دهد</a:t>
            </a:r>
            <a:endParaRPr sz="1400" b="0" i="0" u="none" strike="noStrike" cap="none" dirty="0">
              <a:solidFill>
                <a:srgbClr val="000000"/>
              </a:solidFill>
              <a:latin typeface="Calibri"/>
              <a:ea typeface="Calibri"/>
              <a:cs typeface="B Nazanin" panose="00000700000000000000" pitchFamily="2" charset="-78"/>
              <a:sym typeface="Calibri"/>
            </a:endParaRPr>
          </a:p>
        </p:txBody>
      </p:sp>
      <p:sp>
        <p:nvSpPr>
          <p:cNvPr id="478" name="Google Shape;478;p30"/>
          <p:cNvSpPr/>
          <p:nvPr/>
        </p:nvSpPr>
        <p:spPr>
          <a:xfrm>
            <a:off x="6119986" y="1196787"/>
            <a:ext cx="1980406" cy="295423"/>
          </a:xfrm>
          <a:prstGeom prst="rect">
            <a:avLst/>
          </a:prstGeom>
          <a:noFill/>
          <a:ln w="9525" cap="flat" cmpd="sng">
            <a:solidFill>
              <a:srgbClr val="BFBFBF"/>
            </a:solidFill>
            <a:prstDash val="dash"/>
            <a:round/>
            <a:headEnd type="none" w="sm" len="sm"/>
            <a:tailEnd type="none" w="sm" len="sm"/>
          </a:ln>
        </p:spPr>
        <p:txBody>
          <a:bodyPr spcFirstLastPara="1" wrap="square" lIns="79200" tIns="39600" rIns="79200" bIns="39600" anchor="t" anchorCtr="0">
            <a:noAutofit/>
          </a:bodyPr>
          <a:lstStyle/>
          <a:p>
            <a:pPr lvl="0" algn="ctr" rtl="1"/>
            <a:r>
              <a:rPr lang="fa-IR" dirty="0">
                <a:latin typeface="Calibri"/>
                <a:ea typeface="Calibri"/>
                <a:cs typeface="B Nazanin" panose="00000700000000000000" pitchFamily="2" charset="-78"/>
                <a:sym typeface="Calibri"/>
              </a:rPr>
              <a:t>جامع را وارد کنید</a:t>
            </a:r>
            <a:endParaRPr sz="1400" b="0" i="0" u="none" strike="noStrike" cap="none" dirty="0">
              <a:solidFill>
                <a:srgbClr val="000000"/>
              </a:solidFill>
              <a:latin typeface="Calibri"/>
              <a:ea typeface="Calibri"/>
              <a:cs typeface="B Nazanin" panose="00000700000000000000" pitchFamily="2" charset="-78"/>
              <a:sym typeface="Calibri"/>
            </a:endParaRPr>
          </a:p>
        </p:txBody>
      </p:sp>
      <p:sp>
        <p:nvSpPr>
          <p:cNvPr id="479" name="Google Shape;479;p30"/>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8"/>
                                        </p:tgtEl>
                                        <p:attrNameLst>
                                          <p:attrName>style.visibility</p:attrName>
                                        </p:attrNameLst>
                                      </p:cBhvr>
                                      <p:to>
                                        <p:strVal val="visible"/>
                                      </p:to>
                                    </p:set>
                                    <p:animEffect transition="in" filter="fade">
                                      <p:cBhvr>
                                        <p:cTn id="7" dur="500"/>
                                        <p:tgtEl>
                                          <p:spTgt spid="468"/>
                                        </p:tgtEl>
                                      </p:cBhvr>
                                    </p:animEffect>
                                  </p:childTnLst>
                                </p:cTn>
                              </p:par>
                              <p:par>
                                <p:cTn id="8" presetID="2" presetClass="entr" presetSubtype="8" fill="hold" nodeType="withEffect">
                                  <p:stCondLst>
                                    <p:cond delay="300"/>
                                  </p:stCondLst>
                                  <p:childTnLst>
                                    <p:set>
                                      <p:cBhvr>
                                        <p:cTn id="9" dur="1" fill="hold">
                                          <p:stCondLst>
                                            <p:cond delay="0"/>
                                          </p:stCondLst>
                                        </p:cTn>
                                        <p:tgtEl>
                                          <p:spTgt spid="473"/>
                                        </p:tgtEl>
                                        <p:attrNameLst>
                                          <p:attrName>style.visibility</p:attrName>
                                        </p:attrNameLst>
                                      </p:cBhvr>
                                      <p:to>
                                        <p:strVal val="visible"/>
                                      </p:to>
                                    </p:set>
                                    <p:anim calcmode="lin" valueType="num">
                                      <p:cBhvr additive="base">
                                        <p:cTn id="10" dur="500"/>
                                        <p:tgtEl>
                                          <p:spTgt spid="473"/>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300"/>
                                  </p:stCondLst>
                                  <p:childTnLst>
                                    <p:set>
                                      <p:cBhvr>
                                        <p:cTn id="12" dur="1" fill="hold">
                                          <p:stCondLst>
                                            <p:cond delay="0"/>
                                          </p:stCondLst>
                                        </p:cTn>
                                        <p:tgtEl>
                                          <p:spTgt spid="474"/>
                                        </p:tgtEl>
                                        <p:attrNameLst>
                                          <p:attrName>style.visibility</p:attrName>
                                        </p:attrNameLst>
                                      </p:cBhvr>
                                      <p:to>
                                        <p:strVal val="visible"/>
                                      </p:to>
                                    </p:set>
                                    <p:anim calcmode="lin" valueType="num">
                                      <p:cBhvr additive="base">
                                        <p:cTn id="13" dur="500"/>
                                        <p:tgtEl>
                                          <p:spTgt spid="474"/>
                                        </p:tgtEl>
                                        <p:attrNameLst>
                                          <p:attrName>ppt_x</p:attrName>
                                        </p:attrNameLst>
                                      </p:cBhvr>
                                      <p:tavLst>
                                        <p:tav tm="0">
                                          <p:val>
                                            <p:strVal val="#ppt_x+1"/>
                                          </p:val>
                                        </p:tav>
                                        <p:tav tm="100000">
                                          <p:val>
                                            <p:strVal val="#ppt_x"/>
                                          </p:val>
                                        </p:tav>
                                      </p:tavLst>
                                    </p:anim>
                                  </p:childTnLst>
                                </p:cTn>
                              </p:par>
                              <p:par>
                                <p:cTn id="14" presetID="2" presetClass="entr" presetSubtype="8" fill="hold" nodeType="withEffect">
                                  <p:stCondLst>
                                    <p:cond delay="500"/>
                                  </p:stCondLst>
                                  <p:childTnLst>
                                    <p:set>
                                      <p:cBhvr>
                                        <p:cTn id="15" dur="1" fill="hold">
                                          <p:stCondLst>
                                            <p:cond delay="0"/>
                                          </p:stCondLst>
                                        </p:cTn>
                                        <p:tgtEl>
                                          <p:spTgt spid="469"/>
                                        </p:tgtEl>
                                        <p:attrNameLst>
                                          <p:attrName>style.visibility</p:attrName>
                                        </p:attrNameLst>
                                      </p:cBhvr>
                                      <p:to>
                                        <p:strVal val="visible"/>
                                      </p:to>
                                    </p:set>
                                    <p:anim calcmode="lin" valueType="num">
                                      <p:cBhvr additive="base">
                                        <p:cTn id="16" dur="500"/>
                                        <p:tgtEl>
                                          <p:spTgt spid="469"/>
                                        </p:tgtEl>
                                        <p:attrNameLst>
                                          <p:attrName>ppt_x</p:attrName>
                                        </p:attrNameLst>
                                      </p:cBhvr>
                                      <p:tavLst>
                                        <p:tav tm="0">
                                          <p:val>
                                            <p:strVal val="#ppt_x-1"/>
                                          </p:val>
                                        </p:tav>
                                        <p:tav tm="100000">
                                          <p:val>
                                            <p:strVal val="#ppt_x"/>
                                          </p:val>
                                        </p:tav>
                                      </p:tavLst>
                                    </p:anim>
                                  </p:childTnLst>
                                </p:cTn>
                              </p:par>
                              <p:par>
                                <p:cTn id="17" presetID="2" presetClass="entr" presetSubtype="2" fill="hold" nodeType="withEffect">
                                  <p:stCondLst>
                                    <p:cond delay="500"/>
                                  </p:stCondLst>
                                  <p:childTnLst>
                                    <p:set>
                                      <p:cBhvr>
                                        <p:cTn id="18" dur="1" fill="hold">
                                          <p:stCondLst>
                                            <p:cond delay="0"/>
                                          </p:stCondLst>
                                        </p:cTn>
                                        <p:tgtEl>
                                          <p:spTgt spid="475"/>
                                        </p:tgtEl>
                                        <p:attrNameLst>
                                          <p:attrName>style.visibility</p:attrName>
                                        </p:attrNameLst>
                                      </p:cBhvr>
                                      <p:to>
                                        <p:strVal val="visible"/>
                                      </p:to>
                                    </p:set>
                                    <p:anim calcmode="lin" valueType="num">
                                      <p:cBhvr additive="base">
                                        <p:cTn id="19" dur="500"/>
                                        <p:tgtEl>
                                          <p:spTgt spid="475"/>
                                        </p:tgtEl>
                                        <p:attrNameLst>
                                          <p:attrName>ppt_x</p:attrName>
                                        </p:attrNameLst>
                                      </p:cBhvr>
                                      <p:tavLst>
                                        <p:tav tm="0">
                                          <p:val>
                                            <p:strVal val="#ppt_x+1"/>
                                          </p:val>
                                        </p:tav>
                                        <p:tav tm="100000">
                                          <p:val>
                                            <p:strVal val="#ppt_x"/>
                                          </p:val>
                                        </p:tav>
                                      </p:tavLst>
                                    </p:anim>
                                  </p:childTnLst>
                                </p:cTn>
                              </p:par>
                              <p:par>
                                <p:cTn id="20" presetID="2" presetClass="entr" presetSubtype="8" fill="hold" nodeType="withEffect">
                                  <p:stCondLst>
                                    <p:cond delay="700"/>
                                  </p:stCondLst>
                                  <p:childTnLst>
                                    <p:set>
                                      <p:cBhvr>
                                        <p:cTn id="21" dur="1" fill="hold">
                                          <p:stCondLst>
                                            <p:cond delay="0"/>
                                          </p:stCondLst>
                                        </p:cTn>
                                        <p:tgtEl>
                                          <p:spTgt spid="470"/>
                                        </p:tgtEl>
                                        <p:attrNameLst>
                                          <p:attrName>style.visibility</p:attrName>
                                        </p:attrNameLst>
                                      </p:cBhvr>
                                      <p:to>
                                        <p:strVal val="visible"/>
                                      </p:to>
                                    </p:set>
                                    <p:anim calcmode="lin" valueType="num">
                                      <p:cBhvr additive="base">
                                        <p:cTn id="22" dur="500"/>
                                        <p:tgtEl>
                                          <p:spTgt spid="470"/>
                                        </p:tgtEl>
                                        <p:attrNameLst>
                                          <p:attrName>ppt_x</p:attrName>
                                        </p:attrNameLst>
                                      </p:cBhvr>
                                      <p:tavLst>
                                        <p:tav tm="0">
                                          <p:val>
                                            <p:strVal val="#ppt_x-1"/>
                                          </p:val>
                                        </p:tav>
                                        <p:tav tm="100000">
                                          <p:val>
                                            <p:strVal val="#ppt_x"/>
                                          </p:val>
                                        </p:tav>
                                      </p:tavLst>
                                    </p:anim>
                                  </p:childTnLst>
                                </p:cTn>
                              </p:par>
                              <p:par>
                                <p:cTn id="23" presetID="2" presetClass="entr" presetSubtype="2" fill="hold" nodeType="withEffect">
                                  <p:stCondLst>
                                    <p:cond delay="700"/>
                                  </p:stCondLst>
                                  <p:childTnLst>
                                    <p:set>
                                      <p:cBhvr>
                                        <p:cTn id="24" dur="1" fill="hold">
                                          <p:stCondLst>
                                            <p:cond delay="0"/>
                                          </p:stCondLst>
                                        </p:cTn>
                                        <p:tgtEl>
                                          <p:spTgt spid="476"/>
                                        </p:tgtEl>
                                        <p:attrNameLst>
                                          <p:attrName>style.visibility</p:attrName>
                                        </p:attrNameLst>
                                      </p:cBhvr>
                                      <p:to>
                                        <p:strVal val="visible"/>
                                      </p:to>
                                    </p:set>
                                    <p:anim calcmode="lin" valueType="num">
                                      <p:cBhvr additive="base">
                                        <p:cTn id="25" dur="500"/>
                                        <p:tgtEl>
                                          <p:spTgt spid="476"/>
                                        </p:tgtEl>
                                        <p:attrNameLst>
                                          <p:attrName>ppt_x</p:attrName>
                                        </p:attrNameLst>
                                      </p:cBhvr>
                                      <p:tavLst>
                                        <p:tav tm="0">
                                          <p:val>
                                            <p:strVal val="#ppt_x+1"/>
                                          </p:val>
                                        </p:tav>
                                        <p:tav tm="100000">
                                          <p:val>
                                            <p:strVal val="#ppt_x"/>
                                          </p:val>
                                        </p:tav>
                                      </p:tavLst>
                                    </p:anim>
                                  </p:childTnLst>
                                </p:cTn>
                              </p:par>
                              <p:par>
                                <p:cTn id="26" presetID="2" presetClass="entr" presetSubtype="8" fill="hold" nodeType="withEffect">
                                  <p:stCondLst>
                                    <p:cond delay="900"/>
                                  </p:stCondLst>
                                  <p:childTnLst>
                                    <p:set>
                                      <p:cBhvr>
                                        <p:cTn id="27" dur="1" fill="hold">
                                          <p:stCondLst>
                                            <p:cond delay="0"/>
                                          </p:stCondLst>
                                        </p:cTn>
                                        <p:tgtEl>
                                          <p:spTgt spid="471"/>
                                        </p:tgtEl>
                                        <p:attrNameLst>
                                          <p:attrName>style.visibility</p:attrName>
                                        </p:attrNameLst>
                                      </p:cBhvr>
                                      <p:to>
                                        <p:strVal val="visible"/>
                                      </p:to>
                                    </p:set>
                                    <p:anim calcmode="lin" valueType="num">
                                      <p:cBhvr additive="base">
                                        <p:cTn id="28" dur="500"/>
                                        <p:tgtEl>
                                          <p:spTgt spid="471"/>
                                        </p:tgtEl>
                                        <p:attrNameLst>
                                          <p:attrName>ppt_x</p:attrName>
                                        </p:attrNameLst>
                                      </p:cBhvr>
                                      <p:tavLst>
                                        <p:tav tm="0">
                                          <p:val>
                                            <p:strVal val="#ppt_x-1"/>
                                          </p:val>
                                        </p:tav>
                                        <p:tav tm="100000">
                                          <p:val>
                                            <p:strVal val="#ppt_x"/>
                                          </p:val>
                                        </p:tav>
                                      </p:tavLst>
                                    </p:anim>
                                  </p:childTnLst>
                                </p:cTn>
                              </p:par>
                              <p:par>
                                <p:cTn id="29" presetID="2" presetClass="entr" presetSubtype="2" fill="hold" nodeType="withEffect">
                                  <p:stCondLst>
                                    <p:cond delay="900"/>
                                  </p:stCondLst>
                                  <p:childTnLst>
                                    <p:set>
                                      <p:cBhvr>
                                        <p:cTn id="30" dur="1" fill="hold">
                                          <p:stCondLst>
                                            <p:cond delay="0"/>
                                          </p:stCondLst>
                                        </p:cTn>
                                        <p:tgtEl>
                                          <p:spTgt spid="477"/>
                                        </p:tgtEl>
                                        <p:attrNameLst>
                                          <p:attrName>style.visibility</p:attrName>
                                        </p:attrNameLst>
                                      </p:cBhvr>
                                      <p:to>
                                        <p:strVal val="visible"/>
                                      </p:to>
                                    </p:set>
                                    <p:anim calcmode="lin" valueType="num">
                                      <p:cBhvr additive="base">
                                        <p:cTn id="31" dur="500"/>
                                        <p:tgtEl>
                                          <p:spTgt spid="477"/>
                                        </p:tgtEl>
                                        <p:attrNameLst>
                                          <p:attrName>ppt_x</p:attrName>
                                        </p:attrNameLst>
                                      </p:cBhvr>
                                      <p:tavLst>
                                        <p:tav tm="0">
                                          <p:val>
                                            <p:strVal val="#ppt_x+1"/>
                                          </p:val>
                                        </p:tav>
                                        <p:tav tm="100000">
                                          <p:val>
                                            <p:strVal val="#ppt_x"/>
                                          </p:val>
                                        </p:tav>
                                      </p:tavLst>
                                    </p:anim>
                                  </p:childTnLst>
                                </p:cTn>
                              </p:par>
                              <p:par>
                                <p:cTn id="32" presetID="2" presetClass="entr" presetSubtype="8" fill="hold" nodeType="withEffect">
                                  <p:stCondLst>
                                    <p:cond delay="1200"/>
                                  </p:stCondLst>
                                  <p:childTnLst>
                                    <p:set>
                                      <p:cBhvr>
                                        <p:cTn id="33" dur="1" fill="hold">
                                          <p:stCondLst>
                                            <p:cond delay="0"/>
                                          </p:stCondLst>
                                        </p:cTn>
                                        <p:tgtEl>
                                          <p:spTgt spid="472"/>
                                        </p:tgtEl>
                                        <p:attrNameLst>
                                          <p:attrName>style.visibility</p:attrName>
                                        </p:attrNameLst>
                                      </p:cBhvr>
                                      <p:to>
                                        <p:strVal val="visible"/>
                                      </p:to>
                                    </p:set>
                                    <p:anim calcmode="lin" valueType="num">
                                      <p:cBhvr additive="base">
                                        <p:cTn id="34" dur="500"/>
                                        <p:tgtEl>
                                          <p:spTgt spid="472"/>
                                        </p:tgtEl>
                                        <p:attrNameLst>
                                          <p:attrName>ppt_x</p:attrName>
                                        </p:attrNameLst>
                                      </p:cBhvr>
                                      <p:tavLst>
                                        <p:tav tm="0">
                                          <p:val>
                                            <p:strVal val="#ppt_x-1"/>
                                          </p:val>
                                        </p:tav>
                                        <p:tav tm="100000">
                                          <p:val>
                                            <p:strVal val="#ppt_x"/>
                                          </p:val>
                                        </p:tav>
                                      </p:tavLst>
                                    </p:anim>
                                  </p:childTnLst>
                                </p:cTn>
                              </p:par>
                              <p:par>
                                <p:cTn id="35" presetID="2" presetClass="entr" presetSubtype="2" fill="hold" nodeType="withEffect">
                                  <p:stCondLst>
                                    <p:cond delay="1200"/>
                                  </p:stCondLst>
                                  <p:childTnLst>
                                    <p:set>
                                      <p:cBhvr>
                                        <p:cTn id="36" dur="1" fill="hold">
                                          <p:stCondLst>
                                            <p:cond delay="0"/>
                                          </p:stCondLst>
                                        </p:cTn>
                                        <p:tgtEl>
                                          <p:spTgt spid="478"/>
                                        </p:tgtEl>
                                        <p:attrNameLst>
                                          <p:attrName>style.visibility</p:attrName>
                                        </p:attrNameLst>
                                      </p:cBhvr>
                                      <p:to>
                                        <p:strVal val="visible"/>
                                      </p:to>
                                    </p:set>
                                    <p:anim calcmode="lin" valueType="num">
                                      <p:cBhvr additive="base">
                                        <p:cTn id="37" dur="500"/>
                                        <p:tgtEl>
                                          <p:spTgt spid="478"/>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83"/>
        <p:cNvGrpSpPr/>
        <p:nvPr/>
      </p:nvGrpSpPr>
      <p:grpSpPr>
        <a:xfrm>
          <a:off x="0" y="0"/>
          <a:ext cx="0" cy="0"/>
          <a:chOff x="0" y="0"/>
          <a:chExt cx="0" cy="0"/>
        </a:xfrm>
      </p:grpSpPr>
      <p:grpSp>
        <p:nvGrpSpPr>
          <p:cNvPr id="484" name="Google Shape;484;p31"/>
          <p:cNvGrpSpPr/>
          <p:nvPr/>
        </p:nvGrpSpPr>
        <p:grpSpPr>
          <a:xfrm>
            <a:off x="3840760" y="391697"/>
            <a:ext cx="1632799" cy="2641586"/>
            <a:chOff x="3719964" y="785576"/>
            <a:chExt cx="1632799" cy="2709834"/>
          </a:xfrm>
        </p:grpSpPr>
        <p:sp>
          <p:nvSpPr>
            <p:cNvPr id="485" name="Google Shape;485;p31"/>
            <p:cNvSpPr/>
            <p:nvPr/>
          </p:nvSpPr>
          <p:spPr>
            <a:xfrm>
              <a:off x="3719964" y="785576"/>
              <a:ext cx="1632799" cy="2709834"/>
            </a:xfrm>
            <a:custGeom>
              <a:avLst/>
              <a:gdLst/>
              <a:ahLst/>
              <a:cxnLst/>
              <a:rect l="l" t="t" r="r" b="b"/>
              <a:pathLst>
                <a:path w="1470" h="2346" extrusionOk="0">
                  <a:moveTo>
                    <a:pt x="1470" y="1173"/>
                  </a:moveTo>
                  <a:lnTo>
                    <a:pt x="1467" y="1246"/>
                  </a:lnTo>
                  <a:lnTo>
                    <a:pt x="1458" y="1319"/>
                  </a:lnTo>
                  <a:lnTo>
                    <a:pt x="1444" y="1390"/>
                  </a:lnTo>
                  <a:lnTo>
                    <a:pt x="1423" y="1462"/>
                  </a:lnTo>
                  <a:lnTo>
                    <a:pt x="1400" y="1529"/>
                  </a:lnTo>
                  <a:lnTo>
                    <a:pt x="1371" y="1596"/>
                  </a:lnTo>
                  <a:lnTo>
                    <a:pt x="1339" y="1662"/>
                  </a:lnTo>
                  <a:lnTo>
                    <a:pt x="1305" y="1724"/>
                  </a:lnTo>
                  <a:lnTo>
                    <a:pt x="1267" y="1784"/>
                  </a:lnTo>
                  <a:lnTo>
                    <a:pt x="1228" y="1843"/>
                  </a:lnTo>
                  <a:lnTo>
                    <a:pt x="1187" y="1898"/>
                  </a:lnTo>
                  <a:lnTo>
                    <a:pt x="1145" y="1952"/>
                  </a:lnTo>
                  <a:lnTo>
                    <a:pt x="1102" y="2002"/>
                  </a:lnTo>
                  <a:lnTo>
                    <a:pt x="1060" y="2050"/>
                  </a:lnTo>
                  <a:lnTo>
                    <a:pt x="1019" y="2094"/>
                  </a:lnTo>
                  <a:lnTo>
                    <a:pt x="978" y="2134"/>
                  </a:lnTo>
                  <a:lnTo>
                    <a:pt x="939" y="2174"/>
                  </a:lnTo>
                  <a:lnTo>
                    <a:pt x="901" y="2207"/>
                  </a:lnTo>
                  <a:lnTo>
                    <a:pt x="866" y="2239"/>
                  </a:lnTo>
                  <a:lnTo>
                    <a:pt x="835" y="2266"/>
                  </a:lnTo>
                  <a:lnTo>
                    <a:pt x="806" y="2290"/>
                  </a:lnTo>
                  <a:lnTo>
                    <a:pt x="783" y="2309"/>
                  </a:lnTo>
                  <a:lnTo>
                    <a:pt x="763" y="2325"/>
                  </a:lnTo>
                  <a:lnTo>
                    <a:pt x="748" y="2336"/>
                  </a:lnTo>
                  <a:lnTo>
                    <a:pt x="739" y="2343"/>
                  </a:lnTo>
                  <a:lnTo>
                    <a:pt x="735" y="2346"/>
                  </a:lnTo>
                  <a:lnTo>
                    <a:pt x="732" y="2343"/>
                  </a:lnTo>
                  <a:lnTo>
                    <a:pt x="723" y="2336"/>
                  </a:lnTo>
                  <a:lnTo>
                    <a:pt x="709" y="2325"/>
                  </a:lnTo>
                  <a:lnTo>
                    <a:pt x="688" y="2309"/>
                  </a:lnTo>
                  <a:lnTo>
                    <a:pt x="665" y="2290"/>
                  </a:lnTo>
                  <a:lnTo>
                    <a:pt x="636" y="2266"/>
                  </a:lnTo>
                  <a:lnTo>
                    <a:pt x="604" y="2239"/>
                  </a:lnTo>
                  <a:lnTo>
                    <a:pt x="570" y="2207"/>
                  </a:lnTo>
                  <a:lnTo>
                    <a:pt x="532" y="2174"/>
                  </a:lnTo>
                  <a:lnTo>
                    <a:pt x="493" y="2134"/>
                  </a:lnTo>
                  <a:lnTo>
                    <a:pt x="452" y="2094"/>
                  </a:lnTo>
                  <a:lnTo>
                    <a:pt x="410" y="2050"/>
                  </a:lnTo>
                  <a:lnTo>
                    <a:pt x="367" y="2002"/>
                  </a:lnTo>
                  <a:lnTo>
                    <a:pt x="325" y="1952"/>
                  </a:lnTo>
                  <a:lnTo>
                    <a:pt x="284" y="1898"/>
                  </a:lnTo>
                  <a:lnTo>
                    <a:pt x="243" y="1843"/>
                  </a:lnTo>
                  <a:lnTo>
                    <a:pt x="204" y="1784"/>
                  </a:lnTo>
                  <a:lnTo>
                    <a:pt x="166" y="1724"/>
                  </a:lnTo>
                  <a:lnTo>
                    <a:pt x="131" y="1662"/>
                  </a:lnTo>
                  <a:lnTo>
                    <a:pt x="100" y="1596"/>
                  </a:lnTo>
                  <a:lnTo>
                    <a:pt x="71" y="1529"/>
                  </a:lnTo>
                  <a:lnTo>
                    <a:pt x="48" y="1462"/>
                  </a:lnTo>
                  <a:lnTo>
                    <a:pt x="27" y="1390"/>
                  </a:lnTo>
                  <a:lnTo>
                    <a:pt x="13" y="1319"/>
                  </a:lnTo>
                  <a:lnTo>
                    <a:pt x="4" y="1246"/>
                  </a:lnTo>
                  <a:lnTo>
                    <a:pt x="0" y="1173"/>
                  </a:lnTo>
                  <a:lnTo>
                    <a:pt x="4" y="1098"/>
                  </a:lnTo>
                  <a:lnTo>
                    <a:pt x="13" y="1025"/>
                  </a:lnTo>
                  <a:lnTo>
                    <a:pt x="27" y="954"/>
                  </a:lnTo>
                  <a:lnTo>
                    <a:pt x="48" y="884"/>
                  </a:lnTo>
                  <a:lnTo>
                    <a:pt x="71" y="815"/>
                  </a:lnTo>
                  <a:lnTo>
                    <a:pt x="100" y="748"/>
                  </a:lnTo>
                  <a:lnTo>
                    <a:pt x="131" y="684"/>
                  </a:lnTo>
                  <a:lnTo>
                    <a:pt x="166" y="621"/>
                  </a:lnTo>
                  <a:lnTo>
                    <a:pt x="204" y="560"/>
                  </a:lnTo>
                  <a:lnTo>
                    <a:pt x="243" y="502"/>
                  </a:lnTo>
                  <a:lnTo>
                    <a:pt x="284" y="446"/>
                  </a:lnTo>
                  <a:lnTo>
                    <a:pt x="325" y="394"/>
                  </a:lnTo>
                  <a:lnTo>
                    <a:pt x="367" y="343"/>
                  </a:lnTo>
                  <a:lnTo>
                    <a:pt x="410" y="294"/>
                  </a:lnTo>
                  <a:lnTo>
                    <a:pt x="452" y="251"/>
                  </a:lnTo>
                  <a:lnTo>
                    <a:pt x="493" y="210"/>
                  </a:lnTo>
                  <a:lnTo>
                    <a:pt x="532" y="170"/>
                  </a:lnTo>
                  <a:lnTo>
                    <a:pt x="570" y="137"/>
                  </a:lnTo>
                  <a:lnTo>
                    <a:pt x="604" y="105"/>
                  </a:lnTo>
                  <a:lnTo>
                    <a:pt x="636" y="79"/>
                  </a:lnTo>
                  <a:lnTo>
                    <a:pt x="665" y="55"/>
                  </a:lnTo>
                  <a:lnTo>
                    <a:pt x="688" y="35"/>
                  </a:lnTo>
                  <a:lnTo>
                    <a:pt x="709" y="19"/>
                  </a:lnTo>
                  <a:lnTo>
                    <a:pt x="723" y="9"/>
                  </a:lnTo>
                  <a:lnTo>
                    <a:pt x="732" y="1"/>
                  </a:lnTo>
                  <a:lnTo>
                    <a:pt x="735" y="0"/>
                  </a:lnTo>
                  <a:lnTo>
                    <a:pt x="739" y="1"/>
                  </a:lnTo>
                  <a:lnTo>
                    <a:pt x="748" y="9"/>
                  </a:lnTo>
                  <a:lnTo>
                    <a:pt x="763" y="19"/>
                  </a:lnTo>
                  <a:lnTo>
                    <a:pt x="783" y="35"/>
                  </a:lnTo>
                  <a:lnTo>
                    <a:pt x="806" y="55"/>
                  </a:lnTo>
                  <a:lnTo>
                    <a:pt x="835" y="79"/>
                  </a:lnTo>
                  <a:lnTo>
                    <a:pt x="866" y="105"/>
                  </a:lnTo>
                  <a:lnTo>
                    <a:pt x="901" y="137"/>
                  </a:lnTo>
                  <a:lnTo>
                    <a:pt x="939" y="170"/>
                  </a:lnTo>
                  <a:lnTo>
                    <a:pt x="978" y="210"/>
                  </a:lnTo>
                  <a:lnTo>
                    <a:pt x="1019" y="251"/>
                  </a:lnTo>
                  <a:lnTo>
                    <a:pt x="1060" y="294"/>
                  </a:lnTo>
                  <a:lnTo>
                    <a:pt x="1102" y="343"/>
                  </a:lnTo>
                  <a:lnTo>
                    <a:pt x="1145" y="394"/>
                  </a:lnTo>
                  <a:lnTo>
                    <a:pt x="1187" y="446"/>
                  </a:lnTo>
                  <a:lnTo>
                    <a:pt x="1228" y="502"/>
                  </a:lnTo>
                  <a:lnTo>
                    <a:pt x="1267" y="560"/>
                  </a:lnTo>
                  <a:lnTo>
                    <a:pt x="1305" y="621"/>
                  </a:lnTo>
                  <a:lnTo>
                    <a:pt x="1339" y="684"/>
                  </a:lnTo>
                  <a:lnTo>
                    <a:pt x="1371" y="748"/>
                  </a:lnTo>
                  <a:lnTo>
                    <a:pt x="1400" y="815"/>
                  </a:lnTo>
                  <a:lnTo>
                    <a:pt x="1423" y="884"/>
                  </a:lnTo>
                  <a:lnTo>
                    <a:pt x="1444" y="954"/>
                  </a:lnTo>
                  <a:lnTo>
                    <a:pt x="1458" y="1025"/>
                  </a:lnTo>
                  <a:lnTo>
                    <a:pt x="1467" y="1098"/>
                  </a:lnTo>
                  <a:lnTo>
                    <a:pt x="1470" y="1173"/>
                  </a:lnTo>
                </a:path>
              </a:pathLst>
            </a:custGeom>
            <a:solidFill>
              <a:srgbClr val="F5CA40"/>
            </a:solidFill>
            <a:ln>
              <a:noFill/>
            </a:ln>
            <a:effectLst>
              <a:outerShdw blurRad="190500" dist="228600" dir="2700000" algn="ctr">
                <a:srgbClr val="000000">
                  <a:alpha val="29803"/>
                </a:srgbClr>
              </a:outerShdw>
            </a:effectLst>
          </p:spPr>
          <p:txBody>
            <a:bodyPr spcFirstLastPara="1" wrap="square" lIns="93275" tIns="46625" rIns="93275" bIns="46625" anchor="ctr" anchorCtr="0">
              <a:noAutofit/>
            </a:bodyPr>
            <a:lstStyle/>
            <a:p>
              <a:pPr marL="0" marR="0" lvl="0" indent="0" algn="r" rtl="1">
                <a:lnSpc>
                  <a:spcPct val="120000"/>
                </a:lnSpc>
                <a:spcBef>
                  <a:spcPts val="0"/>
                </a:spcBef>
                <a:spcAft>
                  <a:spcPts val="0"/>
                </a:spcAft>
                <a:buClr>
                  <a:schemeClr val="dk1"/>
                </a:buClr>
                <a:buSzPts val="1200"/>
                <a:buFont typeface="Arial"/>
                <a:buNone/>
              </a:pPr>
              <a:endParaRPr sz="1200" b="0" i="0" u="none" strike="noStrike" cap="none">
                <a:solidFill>
                  <a:srgbClr val="4D4D4D"/>
                </a:solidFill>
                <a:latin typeface="Calibri"/>
                <a:ea typeface="Calibri"/>
                <a:cs typeface="B Nazanin" panose="00000700000000000000" pitchFamily="2" charset="-78"/>
                <a:sym typeface="Calibri"/>
              </a:endParaRPr>
            </a:p>
          </p:txBody>
        </p:sp>
        <p:sp>
          <p:nvSpPr>
            <p:cNvPr id="486" name="Google Shape;486;p31"/>
            <p:cNvSpPr txBox="1"/>
            <p:nvPr/>
          </p:nvSpPr>
          <p:spPr>
            <a:xfrm>
              <a:off x="3975549" y="1302287"/>
              <a:ext cx="1235113" cy="878068"/>
            </a:xfrm>
            <a:prstGeom prst="rect">
              <a:avLst/>
            </a:prstGeom>
            <a:noFill/>
            <a:ln>
              <a:noFill/>
            </a:ln>
            <a:effectLst>
              <a:outerShdw blurRad="190500" dist="228600" dir="2700000" algn="ctr">
                <a:srgbClr val="000000">
                  <a:alpha val="29803"/>
                </a:srgbClr>
              </a:outerShdw>
            </a:effectLst>
          </p:spPr>
          <p:txBody>
            <a:bodyPr spcFirstLastPara="1" wrap="square" lIns="93275" tIns="46625" rIns="93275" bIns="46625" anchor="t" anchorCtr="0">
              <a:noAutofit/>
            </a:bodyPr>
            <a:lstStyle/>
            <a:p>
              <a:pPr marL="0" marR="0" lvl="0" indent="0" algn="ctr" rtl="1">
                <a:lnSpc>
                  <a:spcPct val="150000"/>
                </a:lnSpc>
                <a:spcBef>
                  <a:spcPts val="0"/>
                </a:spcBef>
                <a:spcAft>
                  <a:spcPts val="0"/>
                </a:spcAft>
                <a:buNone/>
              </a:pPr>
              <a:r>
                <a:rPr lang="fa-IR" sz="1100" dirty="0">
                  <a:solidFill>
                    <a:srgbClr val="4D4D4D"/>
                  </a:solidFill>
                  <a:latin typeface="Calibri"/>
                  <a:ea typeface="Calibri"/>
                  <a:cs typeface="B Nazanin" panose="00000700000000000000" pitchFamily="2" charset="-78"/>
                  <a:sym typeface="Calibri"/>
                </a:rPr>
                <a:t>ما قطعا شما را به این زودی فراموش نمی کنیم</a:t>
              </a:r>
              <a:endParaRPr sz="1100" b="0" i="0" u="none" strike="noStrike" cap="none" dirty="0">
                <a:solidFill>
                  <a:srgbClr val="4D4D4D"/>
                </a:solidFill>
                <a:latin typeface="Calibri"/>
                <a:ea typeface="Calibri"/>
                <a:cs typeface="B Nazanin" panose="00000700000000000000" pitchFamily="2" charset="-78"/>
                <a:sym typeface="Calibri"/>
              </a:endParaRPr>
            </a:p>
          </p:txBody>
        </p:sp>
      </p:grpSp>
      <p:grpSp>
        <p:nvGrpSpPr>
          <p:cNvPr id="487" name="Google Shape;487;p31"/>
          <p:cNvGrpSpPr/>
          <p:nvPr/>
        </p:nvGrpSpPr>
        <p:grpSpPr>
          <a:xfrm>
            <a:off x="3840760" y="2391274"/>
            <a:ext cx="1555047" cy="2554742"/>
            <a:chOff x="3719964" y="3451677"/>
            <a:chExt cx="1555047" cy="2620747"/>
          </a:xfrm>
        </p:grpSpPr>
        <p:sp>
          <p:nvSpPr>
            <p:cNvPr id="488" name="Google Shape;488;p31"/>
            <p:cNvSpPr/>
            <p:nvPr/>
          </p:nvSpPr>
          <p:spPr>
            <a:xfrm>
              <a:off x="3719964" y="3451677"/>
              <a:ext cx="1555047" cy="2620747"/>
            </a:xfrm>
            <a:custGeom>
              <a:avLst/>
              <a:gdLst/>
              <a:ahLst/>
              <a:cxnLst/>
              <a:rect l="l" t="t" r="r" b="b"/>
              <a:pathLst>
                <a:path w="1470" h="2346" extrusionOk="0">
                  <a:moveTo>
                    <a:pt x="1470" y="1173"/>
                  </a:moveTo>
                  <a:lnTo>
                    <a:pt x="1467" y="1246"/>
                  </a:lnTo>
                  <a:lnTo>
                    <a:pt x="1458" y="1319"/>
                  </a:lnTo>
                  <a:lnTo>
                    <a:pt x="1444" y="1390"/>
                  </a:lnTo>
                  <a:lnTo>
                    <a:pt x="1423" y="1462"/>
                  </a:lnTo>
                  <a:lnTo>
                    <a:pt x="1400" y="1529"/>
                  </a:lnTo>
                  <a:lnTo>
                    <a:pt x="1371" y="1596"/>
                  </a:lnTo>
                  <a:lnTo>
                    <a:pt x="1339" y="1662"/>
                  </a:lnTo>
                  <a:lnTo>
                    <a:pt x="1305" y="1725"/>
                  </a:lnTo>
                  <a:lnTo>
                    <a:pt x="1267" y="1784"/>
                  </a:lnTo>
                  <a:lnTo>
                    <a:pt x="1228" y="1843"/>
                  </a:lnTo>
                  <a:lnTo>
                    <a:pt x="1187" y="1898"/>
                  </a:lnTo>
                  <a:lnTo>
                    <a:pt x="1145" y="1952"/>
                  </a:lnTo>
                  <a:lnTo>
                    <a:pt x="1102" y="2002"/>
                  </a:lnTo>
                  <a:lnTo>
                    <a:pt x="1060" y="2050"/>
                  </a:lnTo>
                  <a:lnTo>
                    <a:pt x="1019" y="2094"/>
                  </a:lnTo>
                  <a:lnTo>
                    <a:pt x="978" y="2135"/>
                  </a:lnTo>
                  <a:lnTo>
                    <a:pt x="939" y="2174"/>
                  </a:lnTo>
                  <a:lnTo>
                    <a:pt x="901" y="2207"/>
                  </a:lnTo>
                  <a:lnTo>
                    <a:pt x="866" y="2240"/>
                  </a:lnTo>
                  <a:lnTo>
                    <a:pt x="835" y="2266"/>
                  </a:lnTo>
                  <a:lnTo>
                    <a:pt x="806" y="2291"/>
                  </a:lnTo>
                  <a:lnTo>
                    <a:pt x="783" y="2310"/>
                  </a:lnTo>
                  <a:lnTo>
                    <a:pt x="763" y="2326"/>
                  </a:lnTo>
                  <a:lnTo>
                    <a:pt x="748" y="2336"/>
                  </a:lnTo>
                  <a:lnTo>
                    <a:pt x="739" y="2343"/>
                  </a:lnTo>
                  <a:lnTo>
                    <a:pt x="735" y="2346"/>
                  </a:lnTo>
                  <a:lnTo>
                    <a:pt x="732" y="2343"/>
                  </a:lnTo>
                  <a:lnTo>
                    <a:pt x="723" y="2336"/>
                  </a:lnTo>
                  <a:lnTo>
                    <a:pt x="709" y="2326"/>
                  </a:lnTo>
                  <a:lnTo>
                    <a:pt x="688" y="2310"/>
                  </a:lnTo>
                  <a:lnTo>
                    <a:pt x="665" y="2291"/>
                  </a:lnTo>
                  <a:lnTo>
                    <a:pt x="636" y="2266"/>
                  </a:lnTo>
                  <a:lnTo>
                    <a:pt x="604" y="2240"/>
                  </a:lnTo>
                  <a:lnTo>
                    <a:pt x="570" y="2207"/>
                  </a:lnTo>
                  <a:lnTo>
                    <a:pt x="532" y="2174"/>
                  </a:lnTo>
                  <a:lnTo>
                    <a:pt x="493" y="2135"/>
                  </a:lnTo>
                  <a:lnTo>
                    <a:pt x="452" y="2094"/>
                  </a:lnTo>
                  <a:lnTo>
                    <a:pt x="410" y="2050"/>
                  </a:lnTo>
                  <a:lnTo>
                    <a:pt x="367" y="2002"/>
                  </a:lnTo>
                  <a:lnTo>
                    <a:pt x="325" y="1952"/>
                  </a:lnTo>
                  <a:lnTo>
                    <a:pt x="284" y="1898"/>
                  </a:lnTo>
                  <a:lnTo>
                    <a:pt x="243" y="1843"/>
                  </a:lnTo>
                  <a:lnTo>
                    <a:pt x="204" y="1784"/>
                  </a:lnTo>
                  <a:lnTo>
                    <a:pt x="166" y="1725"/>
                  </a:lnTo>
                  <a:lnTo>
                    <a:pt x="131" y="1662"/>
                  </a:lnTo>
                  <a:lnTo>
                    <a:pt x="100" y="1596"/>
                  </a:lnTo>
                  <a:lnTo>
                    <a:pt x="71" y="1529"/>
                  </a:lnTo>
                  <a:lnTo>
                    <a:pt x="48" y="1462"/>
                  </a:lnTo>
                  <a:lnTo>
                    <a:pt x="27" y="1390"/>
                  </a:lnTo>
                  <a:lnTo>
                    <a:pt x="13" y="1319"/>
                  </a:lnTo>
                  <a:lnTo>
                    <a:pt x="4" y="1246"/>
                  </a:lnTo>
                  <a:lnTo>
                    <a:pt x="0" y="1173"/>
                  </a:lnTo>
                  <a:lnTo>
                    <a:pt x="4" y="1099"/>
                  </a:lnTo>
                  <a:lnTo>
                    <a:pt x="13" y="1026"/>
                  </a:lnTo>
                  <a:lnTo>
                    <a:pt x="27" y="954"/>
                  </a:lnTo>
                  <a:lnTo>
                    <a:pt x="48" y="884"/>
                  </a:lnTo>
                  <a:lnTo>
                    <a:pt x="71" y="816"/>
                  </a:lnTo>
                  <a:lnTo>
                    <a:pt x="100" y="748"/>
                  </a:lnTo>
                  <a:lnTo>
                    <a:pt x="131" y="684"/>
                  </a:lnTo>
                  <a:lnTo>
                    <a:pt x="166" y="621"/>
                  </a:lnTo>
                  <a:lnTo>
                    <a:pt x="204" y="560"/>
                  </a:lnTo>
                  <a:lnTo>
                    <a:pt x="243" y="502"/>
                  </a:lnTo>
                  <a:lnTo>
                    <a:pt x="284" y="446"/>
                  </a:lnTo>
                  <a:lnTo>
                    <a:pt x="325" y="394"/>
                  </a:lnTo>
                  <a:lnTo>
                    <a:pt x="367" y="343"/>
                  </a:lnTo>
                  <a:lnTo>
                    <a:pt x="410" y="295"/>
                  </a:lnTo>
                  <a:lnTo>
                    <a:pt x="452" y="251"/>
                  </a:lnTo>
                  <a:lnTo>
                    <a:pt x="493" y="210"/>
                  </a:lnTo>
                  <a:lnTo>
                    <a:pt x="532" y="171"/>
                  </a:lnTo>
                  <a:lnTo>
                    <a:pt x="570" y="137"/>
                  </a:lnTo>
                  <a:lnTo>
                    <a:pt x="604" y="105"/>
                  </a:lnTo>
                  <a:lnTo>
                    <a:pt x="636" y="79"/>
                  </a:lnTo>
                  <a:lnTo>
                    <a:pt x="665" y="55"/>
                  </a:lnTo>
                  <a:lnTo>
                    <a:pt x="688" y="35"/>
                  </a:lnTo>
                  <a:lnTo>
                    <a:pt x="709" y="19"/>
                  </a:lnTo>
                  <a:lnTo>
                    <a:pt x="723" y="9"/>
                  </a:lnTo>
                  <a:lnTo>
                    <a:pt x="732" y="1"/>
                  </a:lnTo>
                  <a:lnTo>
                    <a:pt x="735" y="0"/>
                  </a:lnTo>
                  <a:lnTo>
                    <a:pt x="739" y="1"/>
                  </a:lnTo>
                  <a:lnTo>
                    <a:pt x="748" y="9"/>
                  </a:lnTo>
                  <a:lnTo>
                    <a:pt x="763" y="19"/>
                  </a:lnTo>
                  <a:lnTo>
                    <a:pt x="783" y="35"/>
                  </a:lnTo>
                  <a:lnTo>
                    <a:pt x="806" y="55"/>
                  </a:lnTo>
                  <a:lnTo>
                    <a:pt x="835" y="79"/>
                  </a:lnTo>
                  <a:lnTo>
                    <a:pt x="866" y="105"/>
                  </a:lnTo>
                  <a:lnTo>
                    <a:pt x="901" y="137"/>
                  </a:lnTo>
                  <a:lnTo>
                    <a:pt x="939" y="171"/>
                  </a:lnTo>
                  <a:lnTo>
                    <a:pt x="978" y="210"/>
                  </a:lnTo>
                  <a:lnTo>
                    <a:pt x="1019" y="251"/>
                  </a:lnTo>
                  <a:lnTo>
                    <a:pt x="1060" y="295"/>
                  </a:lnTo>
                  <a:lnTo>
                    <a:pt x="1102" y="343"/>
                  </a:lnTo>
                  <a:lnTo>
                    <a:pt x="1145" y="394"/>
                  </a:lnTo>
                  <a:lnTo>
                    <a:pt x="1187" y="446"/>
                  </a:lnTo>
                  <a:lnTo>
                    <a:pt x="1228" y="502"/>
                  </a:lnTo>
                  <a:lnTo>
                    <a:pt x="1267" y="560"/>
                  </a:lnTo>
                  <a:lnTo>
                    <a:pt x="1305" y="621"/>
                  </a:lnTo>
                  <a:lnTo>
                    <a:pt x="1339" y="684"/>
                  </a:lnTo>
                  <a:lnTo>
                    <a:pt x="1371" y="748"/>
                  </a:lnTo>
                  <a:lnTo>
                    <a:pt x="1400" y="816"/>
                  </a:lnTo>
                  <a:lnTo>
                    <a:pt x="1423" y="884"/>
                  </a:lnTo>
                  <a:lnTo>
                    <a:pt x="1444" y="954"/>
                  </a:lnTo>
                  <a:lnTo>
                    <a:pt x="1458" y="1026"/>
                  </a:lnTo>
                  <a:lnTo>
                    <a:pt x="1467" y="1099"/>
                  </a:lnTo>
                  <a:lnTo>
                    <a:pt x="1470" y="1173"/>
                  </a:lnTo>
                </a:path>
              </a:pathLst>
            </a:custGeom>
            <a:gradFill>
              <a:gsLst>
                <a:gs pos="0">
                  <a:srgbClr val="F9F9F9"/>
                </a:gs>
                <a:gs pos="33000">
                  <a:srgbClr val="F9F9F9"/>
                </a:gs>
                <a:gs pos="100000">
                  <a:srgbClr val="D7D7D7"/>
                </a:gs>
              </a:gsLst>
              <a:lin ang="5400000" scaled="0"/>
            </a:gra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3275" tIns="46625" rIns="93275" bIns="46625" anchor="ctr" anchorCtr="0">
              <a:noAutofit/>
            </a:bodyPr>
            <a:lstStyle/>
            <a:p>
              <a:pPr marL="0" marR="0" lvl="0" indent="0" algn="r" rtl="1">
                <a:lnSpc>
                  <a:spcPct val="120000"/>
                </a:lnSpc>
                <a:spcBef>
                  <a:spcPts val="0"/>
                </a:spcBef>
                <a:spcAft>
                  <a:spcPts val="0"/>
                </a:spcAft>
                <a:buClr>
                  <a:schemeClr val="dk1"/>
                </a:buClr>
                <a:buSzPts val="1200"/>
                <a:buFont typeface="Arial"/>
                <a:buNone/>
              </a:pPr>
              <a:endParaRPr sz="1200" b="0" i="0" u="none" strike="noStrike" cap="none">
                <a:solidFill>
                  <a:srgbClr val="4D4D4D"/>
                </a:solidFill>
                <a:latin typeface="Calibri"/>
                <a:ea typeface="Calibri"/>
                <a:cs typeface="B Nazanin" panose="00000700000000000000" pitchFamily="2" charset="-78"/>
                <a:sym typeface="Calibri"/>
              </a:endParaRPr>
            </a:p>
          </p:txBody>
        </p:sp>
        <p:sp>
          <p:nvSpPr>
            <p:cNvPr id="489" name="Google Shape;489;p31"/>
            <p:cNvSpPr txBox="1"/>
            <p:nvPr/>
          </p:nvSpPr>
          <p:spPr>
            <a:xfrm>
              <a:off x="3975549" y="4762050"/>
              <a:ext cx="1235113" cy="878069"/>
            </a:xfrm>
            <a:prstGeom prst="rect">
              <a:avLst/>
            </a:prstGeom>
            <a:noFill/>
            <a:ln>
              <a:noFill/>
            </a:ln>
          </p:spPr>
          <p:txBody>
            <a:bodyPr spcFirstLastPara="1" wrap="square" lIns="93275" tIns="46625" rIns="93275" bIns="46625" anchor="t" anchorCtr="0">
              <a:noAutofit/>
            </a:bodyPr>
            <a:lstStyle/>
            <a:p>
              <a:pPr marL="0" marR="0" lvl="0" indent="0" algn="ctr" rtl="1">
                <a:lnSpc>
                  <a:spcPct val="150000"/>
                </a:lnSpc>
                <a:spcBef>
                  <a:spcPts val="0"/>
                </a:spcBef>
                <a:spcAft>
                  <a:spcPts val="0"/>
                </a:spcAft>
                <a:buNone/>
              </a:pPr>
              <a:r>
                <a:rPr lang="fa-IR" sz="1100" dirty="0">
                  <a:solidFill>
                    <a:srgbClr val="4D4D4D"/>
                  </a:solidFill>
                  <a:latin typeface="Calibri"/>
                  <a:ea typeface="Calibri"/>
                  <a:cs typeface="B Nazanin" panose="00000700000000000000" pitchFamily="2" charset="-78"/>
                  <a:sym typeface="Calibri"/>
                </a:rPr>
                <a:t>ما در خانه، ساکت، محدود و احساساتمان زندگی می کنیم</a:t>
              </a:r>
              <a:endParaRPr sz="1100" b="0" i="0" u="none" strike="noStrike" cap="none" dirty="0">
                <a:solidFill>
                  <a:srgbClr val="4D4D4D"/>
                </a:solidFill>
                <a:latin typeface="Calibri"/>
                <a:ea typeface="Calibri"/>
                <a:cs typeface="B Nazanin" panose="00000700000000000000" pitchFamily="2" charset="-78"/>
                <a:sym typeface="Calibri"/>
              </a:endParaRPr>
            </a:p>
          </p:txBody>
        </p:sp>
      </p:grpSp>
      <p:grpSp>
        <p:nvGrpSpPr>
          <p:cNvPr id="490" name="Google Shape;490;p31"/>
          <p:cNvGrpSpPr/>
          <p:nvPr/>
        </p:nvGrpSpPr>
        <p:grpSpPr>
          <a:xfrm>
            <a:off x="4375388" y="1204262"/>
            <a:ext cx="2973864" cy="1797447"/>
            <a:chOff x="4254593" y="1923949"/>
            <a:chExt cx="2973864" cy="1843888"/>
          </a:xfrm>
        </p:grpSpPr>
        <p:sp>
          <p:nvSpPr>
            <p:cNvPr id="491" name="Google Shape;491;p31"/>
            <p:cNvSpPr/>
            <p:nvPr/>
          </p:nvSpPr>
          <p:spPr>
            <a:xfrm rot="-468625">
              <a:off x="4341983" y="2107289"/>
              <a:ext cx="2799084" cy="1477208"/>
            </a:xfrm>
            <a:custGeom>
              <a:avLst/>
              <a:gdLst/>
              <a:ahLst/>
              <a:cxnLst/>
              <a:rect l="l" t="t" r="r" b="b"/>
              <a:pathLst>
                <a:path w="2032" h="1536" extrusionOk="0">
                  <a:moveTo>
                    <a:pt x="647" y="131"/>
                  </a:moveTo>
                  <a:lnTo>
                    <a:pt x="716" y="96"/>
                  </a:lnTo>
                  <a:lnTo>
                    <a:pt x="787" y="67"/>
                  </a:lnTo>
                  <a:lnTo>
                    <a:pt x="859" y="43"/>
                  </a:lnTo>
                  <a:lnTo>
                    <a:pt x="933" y="25"/>
                  </a:lnTo>
                  <a:lnTo>
                    <a:pt x="1008" y="11"/>
                  </a:lnTo>
                  <a:lnTo>
                    <a:pt x="1082" y="4"/>
                  </a:lnTo>
                  <a:lnTo>
                    <a:pt x="1157" y="0"/>
                  </a:lnTo>
                  <a:lnTo>
                    <a:pt x="1231" y="0"/>
                  </a:lnTo>
                  <a:lnTo>
                    <a:pt x="1305" y="3"/>
                  </a:lnTo>
                  <a:lnTo>
                    <a:pt x="1377" y="8"/>
                  </a:lnTo>
                  <a:lnTo>
                    <a:pt x="1448" y="17"/>
                  </a:lnTo>
                  <a:lnTo>
                    <a:pt x="1517" y="29"/>
                  </a:lnTo>
                  <a:lnTo>
                    <a:pt x="1582" y="42"/>
                  </a:lnTo>
                  <a:lnTo>
                    <a:pt x="1647" y="55"/>
                  </a:lnTo>
                  <a:lnTo>
                    <a:pt x="1706" y="70"/>
                  </a:lnTo>
                  <a:lnTo>
                    <a:pt x="1762" y="86"/>
                  </a:lnTo>
                  <a:lnTo>
                    <a:pt x="1814" y="102"/>
                  </a:lnTo>
                  <a:lnTo>
                    <a:pt x="1861" y="116"/>
                  </a:lnTo>
                  <a:lnTo>
                    <a:pt x="1905" y="131"/>
                  </a:lnTo>
                  <a:lnTo>
                    <a:pt x="1941" y="146"/>
                  </a:lnTo>
                  <a:lnTo>
                    <a:pt x="1972" y="157"/>
                  </a:lnTo>
                  <a:lnTo>
                    <a:pt x="1998" y="167"/>
                  </a:lnTo>
                  <a:lnTo>
                    <a:pt x="2016" y="175"/>
                  </a:lnTo>
                  <a:lnTo>
                    <a:pt x="2027" y="179"/>
                  </a:lnTo>
                  <a:lnTo>
                    <a:pt x="2032" y="182"/>
                  </a:lnTo>
                  <a:lnTo>
                    <a:pt x="2030" y="186"/>
                  </a:lnTo>
                  <a:lnTo>
                    <a:pt x="2029" y="200"/>
                  </a:lnTo>
                  <a:lnTo>
                    <a:pt x="2026" y="220"/>
                  </a:lnTo>
                  <a:lnTo>
                    <a:pt x="2021" y="249"/>
                  </a:lnTo>
                  <a:lnTo>
                    <a:pt x="2017" y="286"/>
                  </a:lnTo>
                  <a:lnTo>
                    <a:pt x="2008" y="327"/>
                  </a:lnTo>
                  <a:lnTo>
                    <a:pt x="2000" y="375"/>
                  </a:lnTo>
                  <a:lnTo>
                    <a:pt x="1988" y="427"/>
                  </a:lnTo>
                  <a:lnTo>
                    <a:pt x="1975" y="483"/>
                  </a:lnTo>
                  <a:lnTo>
                    <a:pt x="1957" y="542"/>
                  </a:lnTo>
                  <a:lnTo>
                    <a:pt x="1940" y="607"/>
                  </a:lnTo>
                  <a:lnTo>
                    <a:pt x="1918" y="672"/>
                  </a:lnTo>
                  <a:lnTo>
                    <a:pt x="1893" y="738"/>
                  </a:lnTo>
                  <a:lnTo>
                    <a:pt x="1865" y="807"/>
                  </a:lnTo>
                  <a:lnTo>
                    <a:pt x="1835" y="875"/>
                  </a:lnTo>
                  <a:lnTo>
                    <a:pt x="1801" y="944"/>
                  </a:lnTo>
                  <a:lnTo>
                    <a:pt x="1763" y="1011"/>
                  </a:lnTo>
                  <a:lnTo>
                    <a:pt x="1721" y="1076"/>
                  </a:lnTo>
                  <a:lnTo>
                    <a:pt x="1676" y="1141"/>
                  </a:lnTo>
                  <a:lnTo>
                    <a:pt x="1626" y="1202"/>
                  </a:lnTo>
                  <a:lnTo>
                    <a:pt x="1572" y="1259"/>
                  </a:lnTo>
                  <a:lnTo>
                    <a:pt x="1514" y="1313"/>
                  </a:lnTo>
                  <a:lnTo>
                    <a:pt x="1451" y="1361"/>
                  </a:lnTo>
                  <a:lnTo>
                    <a:pt x="1383" y="1405"/>
                  </a:lnTo>
                  <a:lnTo>
                    <a:pt x="1314" y="1440"/>
                  </a:lnTo>
                  <a:lnTo>
                    <a:pt x="1244" y="1469"/>
                  </a:lnTo>
                  <a:lnTo>
                    <a:pt x="1173" y="1494"/>
                  </a:lnTo>
                  <a:lnTo>
                    <a:pt x="1098" y="1511"/>
                  </a:lnTo>
                  <a:lnTo>
                    <a:pt x="1024" y="1524"/>
                  </a:lnTo>
                  <a:lnTo>
                    <a:pt x="949" y="1532"/>
                  </a:lnTo>
                  <a:lnTo>
                    <a:pt x="875" y="1536"/>
                  </a:lnTo>
                  <a:lnTo>
                    <a:pt x="801" y="1536"/>
                  </a:lnTo>
                  <a:lnTo>
                    <a:pt x="726" y="1533"/>
                  </a:lnTo>
                  <a:lnTo>
                    <a:pt x="653" y="1527"/>
                  </a:lnTo>
                  <a:lnTo>
                    <a:pt x="583" y="1519"/>
                  </a:lnTo>
                  <a:lnTo>
                    <a:pt x="515" y="1507"/>
                  </a:lnTo>
                  <a:lnTo>
                    <a:pt x="449" y="1495"/>
                  </a:lnTo>
                  <a:lnTo>
                    <a:pt x="385" y="1481"/>
                  </a:lnTo>
                  <a:lnTo>
                    <a:pt x="325" y="1466"/>
                  </a:lnTo>
                  <a:lnTo>
                    <a:pt x="270" y="1450"/>
                  </a:lnTo>
                  <a:lnTo>
                    <a:pt x="217" y="1434"/>
                  </a:lnTo>
                  <a:lnTo>
                    <a:pt x="169" y="1419"/>
                  </a:lnTo>
                  <a:lnTo>
                    <a:pt x="127" y="1405"/>
                  </a:lnTo>
                  <a:lnTo>
                    <a:pt x="90" y="1390"/>
                  </a:lnTo>
                  <a:lnTo>
                    <a:pt x="58" y="1379"/>
                  </a:lnTo>
                  <a:lnTo>
                    <a:pt x="33" y="1368"/>
                  </a:lnTo>
                  <a:lnTo>
                    <a:pt x="16" y="1361"/>
                  </a:lnTo>
                  <a:lnTo>
                    <a:pt x="4" y="1357"/>
                  </a:lnTo>
                  <a:lnTo>
                    <a:pt x="0" y="1355"/>
                  </a:lnTo>
                  <a:lnTo>
                    <a:pt x="0" y="1349"/>
                  </a:lnTo>
                  <a:lnTo>
                    <a:pt x="3" y="1336"/>
                  </a:lnTo>
                  <a:lnTo>
                    <a:pt x="4" y="1316"/>
                  </a:lnTo>
                  <a:lnTo>
                    <a:pt x="9" y="1287"/>
                  </a:lnTo>
                  <a:lnTo>
                    <a:pt x="14" y="1250"/>
                  </a:lnTo>
                  <a:lnTo>
                    <a:pt x="22" y="1209"/>
                  </a:lnTo>
                  <a:lnTo>
                    <a:pt x="32" y="1161"/>
                  </a:lnTo>
                  <a:lnTo>
                    <a:pt x="44" y="1109"/>
                  </a:lnTo>
                  <a:lnTo>
                    <a:pt x="57" y="1053"/>
                  </a:lnTo>
                  <a:lnTo>
                    <a:pt x="73" y="993"/>
                  </a:lnTo>
                  <a:lnTo>
                    <a:pt x="92" y="929"/>
                  </a:lnTo>
                  <a:lnTo>
                    <a:pt x="114" y="865"/>
                  </a:lnTo>
                  <a:lnTo>
                    <a:pt x="138" y="798"/>
                  </a:lnTo>
                  <a:lnTo>
                    <a:pt x="166" y="729"/>
                  </a:lnTo>
                  <a:lnTo>
                    <a:pt x="197" y="661"/>
                  </a:lnTo>
                  <a:lnTo>
                    <a:pt x="230" y="592"/>
                  </a:lnTo>
                  <a:lnTo>
                    <a:pt x="268" y="525"/>
                  </a:lnTo>
                  <a:lnTo>
                    <a:pt x="311" y="459"/>
                  </a:lnTo>
                  <a:lnTo>
                    <a:pt x="356" y="395"/>
                  </a:lnTo>
                  <a:lnTo>
                    <a:pt x="405" y="334"/>
                  </a:lnTo>
                  <a:lnTo>
                    <a:pt x="459" y="277"/>
                  </a:lnTo>
                  <a:lnTo>
                    <a:pt x="518" y="223"/>
                  </a:lnTo>
                  <a:lnTo>
                    <a:pt x="580" y="175"/>
                  </a:lnTo>
                  <a:lnTo>
                    <a:pt x="647" y="131"/>
                  </a:lnTo>
                </a:path>
              </a:pathLst>
            </a:custGeom>
            <a:solidFill>
              <a:srgbClr val="0070C0"/>
            </a:solidFill>
            <a:ln>
              <a:noFill/>
            </a:ln>
            <a:effectLst>
              <a:outerShdw blurRad="190500" dist="228600" dir="2700000" algn="ctr">
                <a:srgbClr val="000000">
                  <a:alpha val="29803"/>
                </a:srgbClr>
              </a:outerShdw>
            </a:effectLst>
          </p:spPr>
          <p:txBody>
            <a:bodyPr spcFirstLastPara="1" wrap="square" lIns="93275" tIns="46625" rIns="93275" bIns="46625" anchor="ctr" anchorCtr="0">
              <a:noAutofit/>
            </a:bodyPr>
            <a:lstStyle/>
            <a:p>
              <a:pPr marL="0" marR="0" lvl="0" indent="0" algn="r" rtl="1">
                <a:lnSpc>
                  <a:spcPct val="120000"/>
                </a:lnSpc>
                <a:spcBef>
                  <a:spcPts val="0"/>
                </a:spcBef>
                <a:spcAft>
                  <a:spcPts val="0"/>
                </a:spcAft>
                <a:buClr>
                  <a:schemeClr val="dk1"/>
                </a:buClr>
                <a:buSzPts val="1200"/>
                <a:buFont typeface="Arial"/>
                <a:buNone/>
              </a:pPr>
              <a:endParaRPr sz="1200" b="0" i="0" u="none" strike="noStrike" cap="none">
                <a:solidFill>
                  <a:srgbClr val="F9F9F9"/>
                </a:solidFill>
                <a:latin typeface="Calibri"/>
                <a:ea typeface="Calibri"/>
                <a:cs typeface="B Nazanin" panose="00000700000000000000" pitchFamily="2" charset="-78"/>
                <a:sym typeface="Calibri"/>
              </a:endParaRPr>
            </a:p>
          </p:txBody>
        </p:sp>
        <p:sp>
          <p:nvSpPr>
            <p:cNvPr id="492" name="Google Shape;492;p31"/>
            <p:cNvSpPr txBox="1"/>
            <p:nvPr/>
          </p:nvSpPr>
          <p:spPr>
            <a:xfrm>
              <a:off x="5275011" y="2418490"/>
              <a:ext cx="1235113" cy="878069"/>
            </a:xfrm>
            <a:prstGeom prst="rect">
              <a:avLst/>
            </a:prstGeom>
            <a:noFill/>
            <a:ln>
              <a:noFill/>
            </a:ln>
            <a:effectLst>
              <a:outerShdw blurRad="190500" dist="228600" dir="2700000" algn="ctr">
                <a:srgbClr val="000000">
                  <a:alpha val="29803"/>
                </a:srgbClr>
              </a:outerShdw>
            </a:effectLst>
          </p:spPr>
          <p:txBody>
            <a:bodyPr spcFirstLastPara="1" wrap="square" lIns="93275" tIns="46625" rIns="93275" bIns="46625" anchor="t" anchorCtr="0">
              <a:noAutofit/>
            </a:bodyPr>
            <a:lstStyle/>
            <a:p>
              <a:pPr marL="0" marR="0" lvl="0" indent="0" algn="ctr" rtl="1">
                <a:lnSpc>
                  <a:spcPct val="150000"/>
                </a:lnSpc>
                <a:spcBef>
                  <a:spcPts val="0"/>
                </a:spcBef>
                <a:spcAft>
                  <a:spcPts val="0"/>
                </a:spcAft>
                <a:buNone/>
              </a:pPr>
              <a:r>
                <a:rPr lang="fa-IR" sz="1100" dirty="0">
                  <a:solidFill>
                    <a:srgbClr val="FFFFFF"/>
                  </a:solidFill>
                  <a:latin typeface="Calibri"/>
                  <a:ea typeface="Calibri"/>
                  <a:cs typeface="B Nazanin" panose="00000700000000000000" pitchFamily="2" charset="-78"/>
                  <a:sym typeface="Calibri"/>
                </a:rPr>
                <a:t>این یک چیز بسیار غم انگیز است که این روزها</a:t>
              </a:r>
              <a:endParaRPr sz="1100" b="0" i="0" u="none" strike="noStrike" cap="none" dirty="0">
                <a:solidFill>
                  <a:srgbClr val="FFFFFF"/>
                </a:solidFill>
                <a:latin typeface="Calibri"/>
                <a:ea typeface="Calibri"/>
                <a:cs typeface="B Nazanin" panose="00000700000000000000" pitchFamily="2" charset="-78"/>
                <a:sym typeface="Calibri"/>
              </a:endParaRPr>
            </a:p>
          </p:txBody>
        </p:sp>
      </p:grpSp>
      <p:grpSp>
        <p:nvGrpSpPr>
          <p:cNvPr id="493" name="Google Shape;493;p31"/>
          <p:cNvGrpSpPr/>
          <p:nvPr/>
        </p:nvGrpSpPr>
        <p:grpSpPr>
          <a:xfrm>
            <a:off x="4288374" y="2289633"/>
            <a:ext cx="2901677" cy="1749715"/>
            <a:chOff x="4167579" y="3375428"/>
            <a:chExt cx="2901677" cy="1794921"/>
          </a:xfrm>
        </p:grpSpPr>
        <p:sp>
          <p:nvSpPr>
            <p:cNvPr id="494" name="Google Shape;494;p31"/>
            <p:cNvSpPr/>
            <p:nvPr/>
          </p:nvSpPr>
          <p:spPr>
            <a:xfrm rot="521906">
              <a:off x="4257751" y="3573158"/>
              <a:ext cx="2721332" cy="1399460"/>
            </a:xfrm>
            <a:custGeom>
              <a:avLst/>
              <a:gdLst/>
              <a:ahLst/>
              <a:cxnLst/>
              <a:rect l="l" t="t" r="r" b="b"/>
              <a:pathLst>
                <a:path w="2032" h="1536" extrusionOk="0">
                  <a:moveTo>
                    <a:pt x="1383" y="131"/>
                  </a:moveTo>
                  <a:lnTo>
                    <a:pt x="1451" y="175"/>
                  </a:lnTo>
                  <a:lnTo>
                    <a:pt x="1514" y="223"/>
                  </a:lnTo>
                  <a:lnTo>
                    <a:pt x="1572" y="277"/>
                  </a:lnTo>
                  <a:lnTo>
                    <a:pt x="1626" y="334"/>
                  </a:lnTo>
                  <a:lnTo>
                    <a:pt x="1676" y="395"/>
                  </a:lnTo>
                  <a:lnTo>
                    <a:pt x="1721" y="459"/>
                  </a:lnTo>
                  <a:lnTo>
                    <a:pt x="1763" y="525"/>
                  </a:lnTo>
                  <a:lnTo>
                    <a:pt x="1801" y="592"/>
                  </a:lnTo>
                  <a:lnTo>
                    <a:pt x="1835" y="661"/>
                  </a:lnTo>
                  <a:lnTo>
                    <a:pt x="1865" y="729"/>
                  </a:lnTo>
                  <a:lnTo>
                    <a:pt x="1893" y="798"/>
                  </a:lnTo>
                  <a:lnTo>
                    <a:pt x="1918" y="865"/>
                  </a:lnTo>
                  <a:lnTo>
                    <a:pt x="1940" y="929"/>
                  </a:lnTo>
                  <a:lnTo>
                    <a:pt x="1957" y="993"/>
                  </a:lnTo>
                  <a:lnTo>
                    <a:pt x="1975" y="1053"/>
                  </a:lnTo>
                  <a:lnTo>
                    <a:pt x="1988" y="1109"/>
                  </a:lnTo>
                  <a:lnTo>
                    <a:pt x="2000" y="1161"/>
                  </a:lnTo>
                  <a:lnTo>
                    <a:pt x="2008" y="1209"/>
                  </a:lnTo>
                  <a:lnTo>
                    <a:pt x="2017" y="1250"/>
                  </a:lnTo>
                  <a:lnTo>
                    <a:pt x="2021" y="1287"/>
                  </a:lnTo>
                  <a:lnTo>
                    <a:pt x="2026" y="1316"/>
                  </a:lnTo>
                  <a:lnTo>
                    <a:pt x="2029" y="1336"/>
                  </a:lnTo>
                  <a:lnTo>
                    <a:pt x="2030" y="1349"/>
                  </a:lnTo>
                  <a:lnTo>
                    <a:pt x="2032" y="1355"/>
                  </a:lnTo>
                  <a:lnTo>
                    <a:pt x="2027" y="1357"/>
                  </a:lnTo>
                  <a:lnTo>
                    <a:pt x="2016" y="1361"/>
                  </a:lnTo>
                  <a:lnTo>
                    <a:pt x="1998" y="1368"/>
                  </a:lnTo>
                  <a:lnTo>
                    <a:pt x="1972" y="1378"/>
                  </a:lnTo>
                  <a:lnTo>
                    <a:pt x="1941" y="1390"/>
                  </a:lnTo>
                  <a:lnTo>
                    <a:pt x="1905" y="1405"/>
                  </a:lnTo>
                  <a:lnTo>
                    <a:pt x="1861" y="1419"/>
                  </a:lnTo>
                  <a:lnTo>
                    <a:pt x="1814" y="1434"/>
                  </a:lnTo>
                  <a:lnTo>
                    <a:pt x="1762" y="1450"/>
                  </a:lnTo>
                  <a:lnTo>
                    <a:pt x="1706" y="1466"/>
                  </a:lnTo>
                  <a:lnTo>
                    <a:pt x="1647" y="1481"/>
                  </a:lnTo>
                  <a:lnTo>
                    <a:pt x="1582" y="1495"/>
                  </a:lnTo>
                  <a:lnTo>
                    <a:pt x="1517" y="1507"/>
                  </a:lnTo>
                  <a:lnTo>
                    <a:pt x="1448" y="1518"/>
                  </a:lnTo>
                  <a:lnTo>
                    <a:pt x="1377" y="1527"/>
                  </a:lnTo>
                  <a:lnTo>
                    <a:pt x="1305" y="1533"/>
                  </a:lnTo>
                  <a:lnTo>
                    <a:pt x="1231" y="1536"/>
                  </a:lnTo>
                  <a:lnTo>
                    <a:pt x="1157" y="1536"/>
                  </a:lnTo>
                  <a:lnTo>
                    <a:pt x="1082" y="1532"/>
                  </a:lnTo>
                  <a:lnTo>
                    <a:pt x="1008" y="1524"/>
                  </a:lnTo>
                  <a:lnTo>
                    <a:pt x="933" y="1511"/>
                  </a:lnTo>
                  <a:lnTo>
                    <a:pt x="859" y="1494"/>
                  </a:lnTo>
                  <a:lnTo>
                    <a:pt x="787" y="1469"/>
                  </a:lnTo>
                  <a:lnTo>
                    <a:pt x="716" y="1440"/>
                  </a:lnTo>
                  <a:lnTo>
                    <a:pt x="647" y="1405"/>
                  </a:lnTo>
                  <a:lnTo>
                    <a:pt x="580" y="1361"/>
                  </a:lnTo>
                  <a:lnTo>
                    <a:pt x="518" y="1313"/>
                  </a:lnTo>
                  <a:lnTo>
                    <a:pt x="459" y="1259"/>
                  </a:lnTo>
                  <a:lnTo>
                    <a:pt x="405" y="1202"/>
                  </a:lnTo>
                  <a:lnTo>
                    <a:pt x="356" y="1141"/>
                  </a:lnTo>
                  <a:lnTo>
                    <a:pt x="311" y="1076"/>
                  </a:lnTo>
                  <a:lnTo>
                    <a:pt x="268" y="1011"/>
                  </a:lnTo>
                  <a:lnTo>
                    <a:pt x="230" y="944"/>
                  </a:lnTo>
                  <a:lnTo>
                    <a:pt x="197" y="875"/>
                  </a:lnTo>
                  <a:lnTo>
                    <a:pt x="166" y="806"/>
                  </a:lnTo>
                  <a:lnTo>
                    <a:pt x="138" y="738"/>
                  </a:lnTo>
                  <a:lnTo>
                    <a:pt x="114" y="672"/>
                  </a:lnTo>
                  <a:lnTo>
                    <a:pt x="92" y="607"/>
                  </a:lnTo>
                  <a:lnTo>
                    <a:pt x="73" y="542"/>
                  </a:lnTo>
                  <a:lnTo>
                    <a:pt x="57" y="483"/>
                  </a:lnTo>
                  <a:lnTo>
                    <a:pt x="44" y="427"/>
                  </a:lnTo>
                  <a:lnTo>
                    <a:pt x="32" y="375"/>
                  </a:lnTo>
                  <a:lnTo>
                    <a:pt x="22" y="326"/>
                  </a:lnTo>
                  <a:lnTo>
                    <a:pt x="14" y="286"/>
                  </a:lnTo>
                  <a:lnTo>
                    <a:pt x="9" y="249"/>
                  </a:lnTo>
                  <a:lnTo>
                    <a:pt x="4" y="220"/>
                  </a:lnTo>
                  <a:lnTo>
                    <a:pt x="3" y="200"/>
                  </a:lnTo>
                  <a:lnTo>
                    <a:pt x="0" y="186"/>
                  </a:lnTo>
                  <a:lnTo>
                    <a:pt x="0" y="182"/>
                  </a:lnTo>
                  <a:lnTo>
                    <a:pt x="4" y="179"/>
                  </a:lnTo>
                  <a:lnTo>
                    <a:pt x="16" y="175"/>
                  </a:lnTo>
                  <a:lnTo>
                    <a:pt x="33" y="167"/>
                  </a:lnTo>
                  <a:lnTo>
                    <a:pt x="58" y="157"/>
                  </a:lnTo>
                  <a:lnTo>
                    <a:pt x="90" y="146"/>
                  </a:lnTo>
                  <a:lnTo>
                    <a:pt x="127" y="131"/>
                  </a:lnTo>
                  <a:lnTo>
                    <a:pt x="169" y="116"/>
                  </a:lnTo>
                  <a:lnTo>
                    <a:pt x="217" y="102"/>
                  </a:lnTo>
                  <a:lnTo>
                    <a:pt x="270" y="86"/>
                  </a:lnTo>
                  <a:lnTo>
                    <a:pt x="325" y="70"/>
                  </a:lnTo>
                  <a:lnTo>
                    <a:pt x="385" y="55"/>
                  </a:lnTo>
                  <a:lnTo>
                    <a:pt x="449" y="42"/>
                  </a:lnTo>
                  <a:lnTo>
                    <a:pt x="515" y="29"/>
                  </a:lnTo>
                  <a:lnTo>
                    <a:pt x="583" y="17"/>
                  </a:lnTo>
                  <a:lnTo>
                    <a:pt x="653" y="8"/>
                  </a:lnTo>
                  <a:lnTo>
                    <a:pt x="726" y="3"/>
                  </a:lnTo>
                  <a:lnTo>
                    <a:pt x="801" y="0"/>
                  </a:lnTo>
                  <a:lnTo>
                    <a:pt x="875" y="0"/>
                  </a:lnTo>
                  <a:lnTo>
                    <a:pt x="949" y="4"/>
                  </a:lnTo>
                  <a:lnTo>
                    <a:pt x="1024" y="11"/>
                  </a:lnTo>
                  <a:lnTo>
                    <a:pt x="1098" y="24"/>
                  </a:lnTo>
                  <a:lnTo>
                    <a:pt x="1173" y="43"/>
                  </a:lnTo>
                  <a:lnTo>
                    <a:pt x="1244" y="67"/>
                  </a:lnTo>
                  <a:lnTo>
                    <a:pt x="1314" y="96"/>
                  </a:lnTo>
                  <a:lnTo>
                    <a:pt x="1383" y="131"/>
                  </a:lnTo>
                </a:path>
              </a:pathLst>
            </a:custGeom>
            <a:solidFill>
              <a:srgbClr val="0070C0"/>
            </a:solidFill>
            <a:ln>
              <a:noFill/>
            </a:ln>
            <a:effectLst>
              <a:outerShdw blurRad="190500" dist="228600" dir="2700000" algn="ctr">
                <a:srgbClr val="000000">
                  <a:alpha val="29803"/>
                </a:srgbClr>
              </a:outerShdw>
            </a:effectLst>
          </p:spPr>
          <p:txBody>
            <a:bodyPr spcFirstLastPara="1" wrap="square" lIns="93275" tIns="46625" rIns="93275" bIns="46625" anchor="ctr" anchorCtr="0">
              <a:noAutofit/>
            </a:bodyPr>
            <a:lstStyle/>
            <a:p>
              <a:pPr marL="0" marR="0" lvl="0" indent="0" algn="r" rtl="1">
                <a:lnSpc>
                  <a:spcPct val="120000"/>
                </a:lnSpc>
                <a:spcBef>
                  <a:spcPts val="0"/>
                </a:spcBef>
                <a:spcAft>
                  <a:spcPts val="0"/>
                </a:spcAft>
                <a:buClr>
                  <a:schemeClr val="dk1"/>
                </a:buClr>
                <a:buSzPts val="1200"/>
                <a:buFont typeface="Arial"/>
                <a:buNone/>
              </a:pPr>
              <a:endParaRPr sz="1200" b="0" i="0" u="none" strike="noStrike" cap="none">
                <a:solidFill>
                  <a:srgbClr val="4D4D4D"/>
                </a:solidFill>
                <a:latin typeface="Calibri"/>
                <a:ea typeface="Calibri"/>
                <a:cs typeface="B Nazanin" panose="00000700000000000000" pitchFamily="2" charset="-78"/>
                <a:sym typeface="Calibri"/>
              </a:endParaRPr>
            </a:p>
          </p:txBody>
        </p:sp>
        <p:sp>
          <p:nvSpPr>
            <p:cNvPr id="495" name="Google Shape;495;p31"/>
            <p:cNvSpPr txBox="1"/>
            <p:nvPr/>
          </p:nvSpPr>
          <p:spPr>
            <a:xfrm>
              <a:off x="5275011" y="3983954"/>
              <a:ext cx="1235113" cy="878068"/>
            </a:xfrm>
            <a:prstGeom prst="rect">
              <a:avLst/>
            </a:prstGeom>
            <a:noFill/>
            <a:ln>
              <a:noFill/>
            </a:ln>
            <a:effectLst>
              <a:outerShdw blurRad="190500" dist="228600" dir="2700000" algn="ctr">
                <a:srgbClr val="000000">
                  <a:alpha val="29803"/>
                </a:srgbClr>
              </a:outerShdw>
            </a:effectLst>
          </p:spPr>
          <p:txBody>
            <a:bodyPr spcFirstLastPara="1" wrap="square" lIns="93275" tIns="46625" rIns="93275" bIns="46625" anchor="t" anchorCtr="0">
              <a:noAutofit/>
            </a:bodyPr>
            <a:lstStyle/>
            <a:p>
              <a:pPr marL="0" marR="0" lvl="0" indent="0" algn="ctr" rtl="1">
                <a:lnSpc>
                  <a:spcPct val="150000"/>
                </a:lnSpc>
                <a:spcBef>
                  <a:spcPts val="0"/>
                </a:spcBef>
                <a:spcAft>
                  <a:spcPts val="0"/>
                </a:spcAft>
                <a:buNone/>
              </a:pPr>
              <a:r>
                <a:rPr lang="fa-IR" sz="1100" dirty="0">
                  <a:solidFill>
                    <a:srgbClr val="FFFFFF"/>
                  </a:solidFill>
                  <a:latin typeface="Calibri"/>
                  <a:ea typeface="Calibri"/>
                  <a:cs typeface="B Nazanin" panose="00000700000000000000" pitchFamily="2" charset="-78"/>
                  <a:sym typeface="Calibri"/>
                </a:rPr>
                <a:t>این یک چیز بسیار غم انگیز است که این روزها</a:t>
              </a:r>
              <a:endParaRPr sz="1100" dirty="0">
                <a:solidFill>
                  <a:srgbClr val="FFFFFF"/>
                </a:solidFill>
                <a:latin typeface="Calibri"/>
                <a:ea typeface="Calibri"/>
                <a:cs typeface="B Nazanin" panose="00000700000000000000" pitchFamily="2" charset="-78"/>
                <a:sym typeface="Calibri"/>
              </a:endParaRPr>
            </a:p>
          </p:txBody>
        </p:sp>
      </p:grpSp>
      <p:grpSp>
        <p:nvGrpSpPr>
          <p:cNvPr id="496" name="Google Shape;496;p31"/>
          <p:cNvGrpSpPr/>
          <p:nvPr/>
        </p:nvGrpSpPr>
        <p:grpSpPr>
          <a:xfrm>
            <a:off x="2025367" y="1104895"/>
            <a:ext cx="3042782" cy="1898501"/>
            <a:chOff x="1904572" y="1804087"/>
            <a:chExt cx="3042782" cy="1947552"/>
          </a:xfrm>
        </p:grpSpPr>
        <p:sp>
          <p:nvSpPr>
            <p:cNvPr id="497" name="Google Shape;497;p31"/>
            <p:cNvSpPr/>
            <p:nvPr/>
          </p:nvSpPr>
          <p:spPr>
            <a:xfrm rot="575181">
              <a:off x="2009412" y="2029541"/>
              <a:ext cx="2833102" cy="1496644"/>
            </a:xfrm>
            <a:custGeom>
              <a:avLst/>
              <a:gdLst/>
              <a:ahLst/>
              <a:cxnLst/>
              <a:rect l="l" t="t" r="r" b="b"/>
              <a:pathLst>
                <a:path w="2032" h="1536" extrusionOk="0">
                  <a:moveTo>
                    <a:pt x="1383" y="131"/>
                  </a:moveTo>
                  <a:lnTo>
                    <a:pt x="1451" y="175"/>
                  </a:lnTo>
                  <a:lnTo>
                    <a:pt x="1514" y="223"/>
                  </a:lnTo>
                  <a:lnTo>
                    <a:pt x="1572" y="277"/>
                  </a:lnTo>
                  <a:lnTo>
                    <a:pt x="1626" y="334"/>
                  </a:lnTo>
                  <a:lnTo>
                    <a:pt x="1676" y="395"/>
                  </a:lnTo>
                  <a:lnTo>
                    <a:pt x="1721" y="459"/>
                  </a:lnTo>
                  <a:lnTo>
                    <a:pt x="1763" y="525"/>
                  </a:lnTo>
                  <a:lnTo>
                    <a:pt x="1801" y="592"/>
                  </a:lnTo>
                  <a:lnTo>
                    <a:pt x="1835" y="660"/>
                  </a:lnTo>
                  <a:lnTo>
                    <a:pt x="1866" y="729"/>
                  </a:lnTo>
                  <a:lnTo>
                    <a:pt x="1893" y="798"/>
                  </a:lnTo>
                  <a:lnTo>
                    <a:pt x="1918" y="865"/>
                  </a:lnTo>
                  <a:lnTo>
                    <a:pt x="1940" y="929"/>
                  </a:lnTo>
                  <a:lnTo>
                    <a:pt x="1957" y="993"/>
                  </a:lnTo>
                  <a:lnTo>
                    <a:pt x="1975" y="1053"/>
                  </a:lnTo>
                  <a:lnTo>
                    <a:pt x="1988" y="1108"/>
                  </a:lnTo>
                  <a:lnTo>
                    <a:pt x="2000" y="1161"/>
                  </a:lnTo>
                  <a:lnTo>
                    <a:pt x="2008" y="1209"/>
                  </a:lnTo>
                  <a:lnTo>
                    <a:pt x="2017" y="1250"/>
                  </a:lnTo>
                  <a:lnTo>
                    <a:pt x="2022" y="1286"/>
                  </a:lnTo>
                  <a:lnTo>
                    <a:pt x="2026" y="1316"/>
                  </a:lnTo>
                  <a:lnTo>
                    <a:pt x="2029" y="1336"/>
                  </a:lnTo>
                  <a:lnTo>
                    <a:pt x="2030" y="1349"/>
                  </a:lnTo>
                  <a:lnTo>
                    <a:pt x="2032" y="1355"/>
                  </a:lnTo>
                  <a:lnTo>
                    <a:pt x="2027" y="1356"/>
                  </a:lnTo>
                  <a:lnTo>
                    <a:pt x="2016" y="1361"/>
                  </a:lnTo>
                  <a:lnTo>
                    <a:pt x="1998" y="1368"/>
                  </a:lnTo>
                  <a:lnTo>
                    <a:pt x="1972" y="1378"/>
                  </a:lnTo>
                  <a:lnTo>
                    <a:pt x="1941" y="1390"/>
                  </a:lnTo>
                  <a:lnTo>
                    <a:pt x="1905" y="1405"/>
                  </a:lnTo>
                  <a:lnTo>
                    <a:pt x="1861" y="1419"/>
                  </a:lnTo>
                  <a:lnTo>
                    <a:pt x="1814" y="1434"/>
                  </a:lnTo>
                  <a:lnTo>
                    <a:pt x="1762" y="1450"/>
                  </a:lnTo>
                  <a:lnTo>
                    <a:pt x="1707" y="1466"/>
                  </a:lnTo>
                  <a:lnTo>
                    <a:pt x="1647" y="1480"/>
                  </a:lnTo>
                  <a:lnTo>
                    <a:pt x="1583" y="1495"/>
                  </a:lnTo>
                  <a:lnTo>
                    <a:pt x="1517" y="1507"/>
                  </a:lnTo>
                  <a:lnTo>
                    <a:pt x="1448" y="1518"/>
                  </a:lnTo>
                  <a:lnTo>
                    <a:pt x="1377" y="1527"/>
                  </a:lnTo>
                  <a:lnTo>
                    <a:pt x="1305" y="1533"/>
                  </a:lnTo>
                  <a:lnTo>
                    <a:pt x="1231" y="1536"/>
                  </a:lnTo>
                  <a:lnTo>
                    <a:pt x="1157" y="1536"/>
                  </a:lnTo>
                  <a:lnTo>
                    <a:pt x="1082" y="1532"/>
                  </a:lnTo>
                  <a:lnTo>
                    <a:pt x="1008" y="1524"/>
                  </a:lnTo>
                  <a:lnTo>
                    <a:pt x="933" y="1511"/>
                  </a:lnTo>
                  <a:lnTo>
                    <a:pt x="859" y="1494"/>
                  </a:lnTo>
                  <a:lnTo>
                    <a:pt x="788" y="1469"/>
                  </a:lnTo>
                  <a:lnTo>
                    <a:pt x="716" y="1440"/>
                  </a:lnTo>
                  <a:lnTo>
                    <a:pt x="648" y="1405"/>
                  </a:lnTo>
                  <a:lnTo>
                    <a:pt x="580" y="1361"/>
                  </a:lnTo>
                  <a:lnTo>
                    <a:pt x="518" y="1313"/>
                  </a:lnTo>
                  <a:lnTo>
                    <a:pt x="459" y="1259"/>
                  </a:lnTo>
                  <a:lnTo>
                    <a:pt x="405" y="1202"/>
                  </a:lnTo>
                  <a:lnTo>
                    <a:pt x="356" y="1141"/>
                  </a:lnTo>
                  <a:lnTo>
                    <a:pt x="311" y="1076"/>
                  </a:lnTo>
                  <a:lnTo>
                    <a:pt x="268" y="1011"/>
                  </a:lnTo>
                  <a:lnTo>
                    <a:pt x="230" y="944"/>
                  </a:lnTo>
                  <a:lnTo>
                    <a:pt x="197" y="875"/>
                  </a:lnTo>
                  <a:lnTo>
                    <a:pt x="166" y="806"/>
                  </a:lnTo>
                  <a:lnTo>
                    <a:pt x="138" y="738"/>
                  </a:lnTo>
                  <a:lnTo>
                    <a:pt x="114" y="672"/>
                  </a:lnTo>
                  <a:lnTo>
                    <a:pt x="92" y="607"/>
                  </a:lnTo>
                  <a:lnTo>
                    <a:pt x="73" y="542"/>
                  </a:lnTo>
                  <a:lnTo>
                    <a:pt x="57" y="482"/>
                  </a:lnTo>
                  <a:lnTo>
                    <a:pt x="44" y="427"/>
                  </a:lnTo>
                  <a:lnTo>
                    <a:pt x="32" y="375"/>
                  </a:lnTo>
                  <a:lnTo>
                    <a:pt x="22" y="326"/>
                  </a:lnTo>
                  <a:lnTo>
                    <a:pt x="15" y="286"/>
                  </a:lnTo>
                  <a:lnTo>
                    <a:pt x="9" y="249"/>
                  </a:lnTo>
                  <a:lnTo>
                    <a:pt x="4" y="220"/>
                  </a:lnTo>
                  <a:lnTo>
                    <a:pt x="3" y="199"/>
                  </a:lnTo>
                  <a:lnTo>
                    <a:pt x="0" y="186"/>
                  </a:lnTo>
                  <a:lnTo>
                    <a:pt x="0" y="182"/>
                  </a:lnTo>
                  <a:lnTo>
                    <a:pt x="4" y="179"/>
                  </a:lnTo>
                  <a:lnTo>
                    <a:pt x="16" y="175"/>
                  </a:lnTo>
                  <a:lnTo>
                    <a:pt x="33" y="167"/>
                  </a:lnTo>
                  <a:lnTo>
                    <a:pt x="58" y="157"/>
                  </a:lnTo>
                  <a:lnTo>
                    <a:pt x="90" y="145"/>
                  </a:lnTo>
                  <a:lnTo>
                    <a:pt x="127" y="131"/>
                  </a:lnTo>
                  <a:lnTo>
                    <a:pt x="169" y="116"/>
                  </a:lnTo>
                  <a:lnTo>
                    <a:pt x="217" y="102"/>
                  </a:lnTo>
                  <a:lnTo>
                    <a:pt x="270" y="86"/>
                  </a:lnTo>
                  <a:lnTo>
                    <a:pt x="325" y="70"/>
                  </a:lnTo>
                  <a:lnTo>
                    <a:pt x="385" y="55"/>
                  </a:lnTo>
                  <a:lnTo>
                    <a:pt x="449" y="42"/>
                  </a:lnTo>
                  <a:lnTo>
                    <a:pt x="515" y="29"/>
                  </a:lnTo>
                  <a:lnTo>
                    <a:pt x="583" y="17"/>
                  </a:lnTo>
                  <a:lnTo>
                    <a:pt x="653" y="8"/>
                  </a:lnTo>
                  <a:lnTo>
                    <a:pt x="726" y="2"/>
                  </a:lnTo>
                  <a:lnTo>
                    <a:pt x="801" y="0"/>
                  </a:lnTo>
                  <a:lnTo>
                    <a:pt x="875" y="0"/>
                  </a:lnTo>
                  <a:lnTo>
                    <a:pt x="949" y="4"/>
                  </a:lnTo>
                  <a:lnTo>
                    <a:pt x="1024" y="11"/>
                  </a:lnTo>
                  <a:lnTo>
                    <a:pt x="1098" y="24"/>
                  </a:lnTo>
                  <a:lnTo>
                    <a:pt x="1173" y="43"/>
                  </a:lnTo>
                  <a:lnTo>
                    <a:pt x="1244" y="67"/>
                  </a:lnTo>
                  <a:lnTo>
                    <a:pt x="1314" y="96"/>
                  </a:lnTo>
                  <a:lnTo>
                    <a:pt x="1383" y="131"/>
                  </a:lnTo>
                </a:path>
              </a:pathLst>
            </a:custGeom>
            <a:gradFill>
              <a:gsLst>
                <a:gs pos="0">
                  <a:srgbClr val="F9F9F9"/>
                </a:gs>
                <a:gs pos="33000">
                  <a:srgbClr val="F9F9F9"/>
                </a:gs>
                <a:gs pos="100000">
                  <a:srgbClr val="D7D7D7"/>
                </a:gs>
              </a:gsLst>
              <a:lin ang="5400000" scaled="0"/>
            </a:gra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3275" tIns="46625" rIns="93275" bIns="46625" anchor="ctr" anchorCtr="0">
              <a:noAutofit/>
            </a:bodyPr>
            <a:lstStyle/>
            <a:p>
              <a:pPr marL="0" marR="0" lvl="0" indent="0" algn="r" rtl="1">
                <a:lnSpc>
                  <a:spcPct val="120000"/>
                </a:lnSpc>
                <a:spcBef>
                  <a:spcPts val="0"/>
                </a:spcBef>
                <a:spcAft>
                  <a:spcPts val="0"/>
                </a:spcAft>
                <a:buClr>
                  <a:schemeClr val="dk1"/>
                </a:buClr>
                <a:buSzPts val="1200"/>
                <a:buFont typeface="Arial"/>
                <a:buNone/>
              </a:pPr>
              <a:endParaRPr sz="1200" b="0" i="0" u="none" strike="noStrike" cap="none">
                <a:solidFill>
                  <a:srgbClr val="4D4D4D"/>
                </a:solidFill>
                <a:latin typeface="Calibri"/>
                <a:ea typeface="Calibri"/>
                <a:cs typeface="B Nazanin" panose="00000700000000000000" pitchFamily="2" charset="-78"/>
                <a:sym typeface="Calibri"/>
              </a:endParaRPr>
            </a:p>
          </p:txBody>
        </p:sp>
        <p:sp>
          <p:nvSpPr>
            <p:cNvPr id="498" name="Google Shape;498;p31"/>
            <p:cNvSpPr txBox="1"/>
            <p:nvPr/>
          </p:nvSpPr>
          <p:spPr>
            <a:xfrm>
              <a:off x="2696701" y="2248499"/>
              <a:ext cx="1235113" cy="878069"/>
            </a:xfrm>
            <a:prstGeom prst="rect">
              <a:avLst/>
            </a:prstGeom>
            <a:noFill/>
            <a:ln>
              <a:noFill/>
            </a:ln>
          </p:spPr>
          <p:txBody>
            <a:bodyPr spcFirstLastPara="1" wrap="square" lIns="93275" tIns="46625" rIns="93275" bIns="46625" anchor="t" anchorCtr="0">
              <a:noAutofit/>
            </a:bodyPr>
            <a:lstStyle/>
            <a:p>
              <a:pPr marL="0" marR="0" lvl="0" indent="0" algn="ctr" rtl="1">
                <a:lnSpc>
                  <a:spcPct val="150000"/>
                </a:lnSpc>
                <a:spcBef>
                  <a:spcPts val="0"/>
                </a:spcBef>
                <a:spcAft>
                  <a:spcPts val="0"/>
                </a:spcAft>
                <a:buNone/>
              </a:pPr>
              <a:r>
                <a:rPr lang="fa-IR" sz="1100" dirty="0">
                  <a:solidFill>
                    <a:schemeClr val="tx1"/>
                  </a:solidFill>
                  <a:latin typeface="Calibri"/>
                  <a:ea typeface="Calibri"/>
                  <a:cs typeface="B Nazanin" panose="00000700000000000000" pitchFamily="2" charset="-78"/>
                  <a:sym typeface="Calibri"/>
                </a:rPr>
                <a:t>این یک چیز بسیار غم انگیز است که این روزها</a:t>
              </a:r>
              <a:endParaRPr lang="fa-IR" sz="1100" b="0" i="0" u="none" strike="noStrike" cap="none" dirty="0">
                <a:solidFill>
                  <a:schemeClr val="tx1"/>
                </a:solidFill>
                <a:latin typeface="Calibri"/>
                <a:ea typeface="Calibri"/>
                <a:cs typeface="B Nazanin" panose="00000700000000000000" pitchFamily="2" charset="-78"/>
                <a:sym typeface="Calibri"/>
              </a:endParaRPr>
            </a:p>
          </p:txBody>
        </p:sp>
      </p:grpSp>
      <p:grpSp>
        <p:nvGrpSpPr>
          <p:cNvPr id="499" name="Google Shape;499;p31"/>
          <p:cNvGrpSpPr/>
          <p:nvPr/>
        </p:nvGrpSpPr>
        <p:grpSpPr>
          <a:xfrm>
            <a:off x="2033098" y="2228986"/>
            <a:ext cx="3032180" cy="1835273"/>
            <a:chOff x="1912303" y="3292669"/>
            <a:chExt cx="3032180" cy="1882689"/>
          </a:xfrm>
        </p:grpSpPr>
        <p:sp>
          <p:nvSpPr>
            <p:cNvPr id="500" name="Google Shape;500;p31"/>
            <p:cNvSpPr/>
            <p:nvPr/>
          </p:nvSpPr>
          <p:spPr>
            <a:xfrm rot="-480829">
              <a:off x="2002933" y="3484072"/>
              <a:ext cx="2850919" cy="1499884"/>
            </a:xfrm>
            <a:custGeom>
              <a:avLst/>
              <a:gdLst/>
              <a:ahLst/>
              <a:cxnLst/>
              <a:rect l="l" t="t" r="r" b="b"/>
              <a:pathLst>
                <a:path w="2032" h="1536" extrusionOk="0">
                  <a:moveTo>
                    <a:pt x="648" y="131"/>
                  </a:moveTo>
                  <a:lnTo>
                    <a:pt x="717" y="96"/>
                  </a:lnTo>
                  <a:lnTo>
                    <a:pt x="788" y="67"/>
                  </a:lnTo>
                  <a:lnTo>
                    <a:pt x="860" y="43"/>
                  </a:lnTo>
                  <a:lnTo>
                    <a:pt x="934" y="24"/>
                  </a:lnTo>
                  <a:lnTo>
                    <a:pt x="1008" y="11"/>
                  </a:lnTo>
                  <a:lnTo>
                    <a:pt x="1083" y="4"/>
                  </a:lnTo>
                  <a:lnTo>
                    <a:pt x="1157" y="0"/>
                  </a:lnTo>
                  <a:lnTo>
                    <a:pt x="1232" y="0"/>
                  </a:lnTo>
                  <a:lnTo>
                    <a:pt x="1306" y="3"/>
                  </a:lnTo>
                  <a:lnTo>
                    <a:pt x="1377" y="8"/>
                  </a:lnTo>
                  <a:lnTo>
                    <a:pt x="1449" y="17"/>
                  </a:lnTo>
                  <a:lnTo>
                    <a:pt x="1517" y="29"/>
                  </a:lnTo>
                  <a:lnTo>
                    <a:pt x="1583" y="42"/>
                  </a:lnTo>
                  <a:lnTo>
                    <a:pt x="1647" y="55"/>
                  </a:lnTo>
                  <a:lnTo>
                    <a:pt x="1707" y="70"/>
                  </a:lnTo>
                  <a:lnTo>
                    <a:pt x="1762" y="86"/>
                  </a:lnTo>
                  <a:lnTo>
                    <a:pt x="1815" y="102"/>
                  </a:lnTo>
                  <a:lnTo>
                    <a:pt x="1862" y="116"/>
                  </a:lnTo>
                  <a:lnTo>
                    <a:pt x="1905" y="131"/>
                  </a:lnTo>
                  <a:lnTo>
                    <a:pt x="1942" y="146"/>
                  </a:lnTo>
                  <a:lnTo>
                    <a:pt x="1972" y="157"/>
                  </a:lnTo>
                  <a:lnTo>
                    <a:pt x="1999" y="167"/>
                  </a:lnTo>
                  <a:lnTo>
                    <a:pt x="2016" y="175"/>
                  </a:lnTo>
                  <a:lnTo>
                    <a:pt x="2028" y="179"/>
                  </a:lnTo>
                  <a:lnTo>
                    <a:pt x="2032" y="182"/>
                  </a:lnTo>
                  <a:lnTo>
                    <a:pt x="2031" y="186"/>
                  </a:lnTo>
                  <a:lnTo>
                    <a:pt x="2029" y="200"/>
                  </a:lnTo>
                  <a:lnTo>
                    <a:pt x="2026" y="220"/>
                  </a:lnTo>
                  <a:lnTo>
                    <a:pt x="2022" y="249"/>
                  </a:lnTo>
                  <a:lnTo>
                    <a:pt x="2018" y="286"/>
                  </a:lnTo>
                  <a:lnTo>
                    <a:pt x="2009" y="326"/>
                  </a:lnTo>
                  <a:lnTo>
                    <a:pt x="2000" y="375"/>
                  </a:lnTo>
                  <a:lnTo>
                    <a:pt x="1989" y="427"/>
                  </a:lnTo>
                  <a:lnTo>
                    <a:pt x="1975" y="483"/>
                  </a:lnTo>
                  <a:lnTo>
                    <a:pt x="1958" y="542"/>
                  </a:lnTo>
                  <a:lnTo>
                    <a:pt x="1940" y="607"/>
                  </a:lnTo>
                  <a:lnTo>
                    <a:pt x="1919" y="672"/>
                  </a:lnTo>
                  <a:lnTo>
                    <a:pt x="1894" y="738"/>
                  </a:lnTo>
                  <a:lnTo>
                    <a:pt x="1866" y="806"/>
                  </a:lnTo>
                  <a:lnTo>
                    <a:pt x="1835" y="875"/>
                  </a:lnTo>
                  <a:lnTo>
                    <a:pt x="1802" y="944"/>
                  </a:lnTo>
                  <a:lnTo>
                    <a:pt x="1764" y="1011"/>
                  </a:lnTo>
                  <a:lnTo>
                    <a:pt x="1722" y="1076"/>
                  </a:lnTo>
                  <a:lnTo>
                    <a:pt x="1676" y="1141"/>
                  </a:lnTo>
                  <a:lnTo>
                    <a:pt x="1627" y="1202"/>
                  </a:lnTo>
                  <a:lnTo>
                    <a:pt x="1573" y="1259"/>
                  </a:lnTo>
                  <a:lnTo>
                    <a:pt x="1514" y="1313"/>
                  </a:lnTo>
                  <a:lnTo>
                    <a:pt x="1452" y="1361"/>
                  </a:lnTo>
                  <a:lnTo>
                    <a:pt x="1383" y="1405"/>
                  </a:lnTo>
                  <a:lnTo>
                    <a:pt x="1315" y="1440"/>
                  </a:lnTo>
                  <a:lnTo>
                    <a:pt x="1245" y="1469"/>
                  </a:lnTo>
                  <a:lnTo>
                    <a:pt x="1173" y="1494"/>
                  </a:lnTo>
                  <a:lnTo>
                    <a:pt x="1099" y="1511"/>
                  </a:lnTo>
                  <a:lnTo>
                    <a:pt x="1024" y="1524"/>
                  </a:lnTo>
                  <a:lnTo>
                    <a:pt x="950" y="1532"/>
                  </a:lnTo>
                  <a:lnTo>
                    <a:pt x="876" y="1536"/>
                  </a:lnTo>
                  <a:lnTo>
                    <a:pt x="801" y="1536"/>
                  </a:lnTo>
                  <a:lnTo>
                    <a:pt x="727" y="1533"/>
                  </a:lnTo>
                  <a:lnTo>
                    <a:pt x="654" y="1527"/>
                  </a:lnTo>
                  <a:lnTo>
                    <a:pt x="584" y="1518"/>
                  </a:lnTo>
                  <a:lnTo>
                    <a:pt x="515" y="1507"/>
                  </a:lnTo>
                  <a:lnTo>
                    <a:pt x="450" y="1495"/>
                  </a:lnTo>
                  <a:lnTo>
                    <a:pt x="385" y="1481"/>
                  </a:lnTo>
                  <a:lnTo>
                    <a:pt x="326" y="1466"/>
                  </a:lnTo>
                  <a:lnTo>
                    <a:pt x="270" y="1450"/>
                  </a:lnTo>
                  <a:lnTo>
                    <a:pt x="218" y="1434"/>
                  </a:lnTo>
                  <a:lnTo>
                    <a:pt x="170" y="1419"/>
                  </a:lnTo>
                  <a:lnTo>
                    <a:pt x="127" y="1405"/>
                  </a:lnTo>
                  <a:lnTo>
                    <a:pt x="91" y="1390"/>
                  </a:lnTo>
                  <a:lnTo>
                    <a:pt x="59" y="1378"/>
                  </a:lnTo>
                  <a:lnTo>
                    <a:pt x="34" y="1368"/>
                  </a:lnTo>
                  <a:lnTo>
                    <a:pt x="16" y="1361"/>
                  </a:lnTo>
                  <a:lnTo>
                    <a:pt x="5" y="1357"/>
                  </a:lnTo>
                  <a:lnTo>
                    <a:pt x="0" y="1355"/>
                  </a:lnTo>
                  <a:lnTo>
                    <a:pt x="0" y="1349"/>
                  </a:lnTo>
                  <a:lnTo>
                    <a:pt x="3" y="1336"/>
                  </a:lnTo>
                  <a:lnTo>
                    <a:pt x="5" y="1316"/>
                  </a:lnTo>
                  <a:lnTo>
                    <a:pt x="9" y="1287"/>
                  </a:lnTo>
                  <a:lnTo>
                    <a:pt x="15" y="1250"/>
                  </a:lnTo>
                  <a:lnTo>
                    <a:pt x="22" y="1209"/>
                  </a:lnTo>
                  <a:lnTo>
                    <a:pt x="33" y="1161"/>
                  </a:lnTo>
                  <a:lnTo>
                    <a:pt x="44" y="1109"/>
                  </a:lnTo>
                  <a:lnTo>
                    <a:pt x="57" y="1053"/>
                  </a:lnTo>
                  <a:lnTo>
                    <a:pt x="73" y="993"/>
                  </a:lnTo>
                  <a:lnTo>
                    <a:pt x="92" y="929"/>
                  </a:lnTo>
                  <a:lnTo>
                    <a:pt x="114" y="865"/>
                  </a:lnTo>
                  <a:lnTo>
                    <a:pt x="139" y="798"/>
                  </a:lnTo>
                  <a:lnTo>
                    <a:pt x="167" y="729"/>
                  </a:lnTo>
                  <a:lnTo>
                    <a:pt x="197" y="661"/>
                  </a:lnTo>
                  <a:lnTo>
                    <a:pt x="231" y="592"/>
                  </a:lnTo>
                  <a:lnTo>
                    <a:pt x="269" y="525"/>
                  </a:lnTo>
                  <a:lnTo>
                    <a:pt x="311" y="459"/>
                  </a:lnTo>
                  <a:lnTo>
                    <a:pt x="356" y="395"/>
                  </a:lnTo>
                  <a:lnTo>
                    <a:pt x="406" y="334"/>
                  </a:lnTo>
                  <a:lnTo>
                    <a:pt x="460" y="277"/>
                  </a:lnTo>
                  <a:lnTo>
                    <a:pt x="518" y="223"/>
                  </a:lnTo>
                  <a:lnTo>
                    <a:pt x="581" y="175"/>
                  </a:lnTo>
                  <a:lnTo>
                    <a:pt x="648" y="131"/>
                  </a:lnTo>
                </a:path>
              </a:pathLst>
            </a:custGeom>
            <a:gradFill>
              <a:gsLst>
                <a:gs pos="0">
                  <a:srgbClr val="F9F9F9"/>
                </a:gs>
                <a:gs pos="33000">
                  <a:srgbClr val="F9F9F9"/>
                </a:gs>
                <a:gs pos="100000">
                  <a:srgbClr val="D7D7D7"/>
                </a:gs>
              </a:gsLst>
              <a:lin ang="5400000" scaled="0"/>
            </a:gra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3275" tIns="46625" rIns="93275" bIns="46625" anchor="ctr" anchorCtr="0">
              <a:noAutofit/>
            </a:bodyPr>
            <a:lstStyle/>
            <a:p>
              <a:pPr marL="0" marR="0" lvl="0" indent="0" algn="r" rtl="1">
                <a:lnSpc>
                  <a:spcPct val="120000"/>
                </a:lnSpc>
                <a:spcBef>
                  <a:spcPts val="0"/>
                </a:spcBef>
                <a:spcAft>
                  <a:spcPts val="0"/>
                </a:spcAft>
                <a:buClr>
                  <a:schemeClr val="dk1"/>
                </a:buClr>
                <a:buSzPts val="1200"/>
                <a:buFont typeface="Arial"/>
                <a:buNone/>
              </a:pPr>
              <a:endParaRPr sz="1200" b="0" i="0" u="none" strike="noStrike" cap="none">
                <a:solidFill>
                  <a:srgbClr val="4D4D4D"/>
                </a:solidFill>
                <a:latin typeface="Calibri"/>
                <a:ea typeface="Calibri"/>
                <a:cs typeface="B Nazanin" panose="00000700000000000000" pitchFamily="2" charset="-78"/>
                <a:sym typeface="Calibri"/>
              </a:endParaRPr>
            </a:p>
          </p:txBody>
        </p:sp>
        <p:sp>
          <p:nvSpPr>
            <p:cNvPr id="501" name="Google Shape;501;p31"/>
            <p:cNvSpPr txBox="1"/>
            <p:nvPr/>
          </p:nvSpPr>
          <p:spPr>
            <a:xfrm>
              <a:off x="2590777" y="4050327"/>
              <a:ext cx="1235113" cy="878068"/>
            </a:xfrm>
            <a:prstGeom prst="rect">
              <a:avLst/>
            </a:prstGeom>
            <a:noFill/>
            <a:ln>
              <a:noFill/>
            </a:ln>
          </p:spPr>
          <p:txBody>
            <a:bodyPr spcFirstLastPara="1" wrap="square" lIns="93275" tIns="46625" rIns="93275" bIns="46625" anchor="t" anchorCtr="0">
              <a:noAutofit/>
            </a:bodyPr>
            <a:lstStyle/>
            <a:p>
              <a:pPr marL="0" marR="0" lvl="0" indent="0" algn="ctr" rtl="1">
                <a:lnSpc>
                  <a:spcPct val="150000"/>
                </a:lnSpc>
                <a:spcBef>
                  <a:spcPts val="0"/>
                </a:spcBef>
                <a:spcAft>
                  <a:spcPts val="0"/>
                </a:spcAft>
                <a:buNone/>
              </a:pPr>
              <a:r>
                <a:rPr lang="fa-IR" sz="1100" dirty="0">
                  <a:solidFill>
                    <a:srgbClr val="4D4D4D"/>
                  </a:solidFill>
                  <a:latin typeface="Calibri"/>
                  <a:ea typeface="Calibri"/>
                  <a:cs typeface="B Nazanin" panose="00000700000000000000" pitchFamily="2" charset="-78"/>
                  <a:sym typeface="Calibri"/>
                </a:rPr>
                <a:t>ما در خانه، ساکت، محدود و احساساتمان زندگی می کنیم</a:t>
              </a:r>
              <a:endParaRPr sz="1100" b="0" i="0" u="none" strike="noStrike" cap="none" dirty="0">
                <a:solidFill>
                  <a:srgbClr val="4D4D4D"/>
                </a:solidFill>
                <a:latin typeface="Calibri"/>
                <a:ea typeface="Calibri"/>
                <a:cs typeface="B Nazanin" panose="00000700000000000000" pitchFamily="2" charset="-78"/>
                <a:sym typeface="Calibri"/>
              </a:endParaRPr>
            </a:p>
          </p:txBody>
        </p:sp>
      </p:grpSp>
      <p:grpSp>
        <p:nvGrpSpPr>
          <p:cNvPr id="502" name="Google Shape;502;p31"/>
          <p:cNvGrpSpPr/>
          <p:nvPr/>
        </p:nvGrpSpPr>
        <p:grpSpPr>
          <a:xfrm>
            <a:off x="3928232" y="1966091"/>
            <a:ext cx="1252137" cy="1212634"/>
            <a:chOff x="3819526" y="3200400"/>
            <a:chExt cx="1227138" cy="1219200"/>
          </a:xfrm>
        </p:grpSpPr>
        <p:sp>
          <p:nvSpPr>
            <p:cNvPr id="503" name="Google Shape;503;p31"/>
            <p:cNvSpPr/>
            <p:nvPr/>
          </p:nvSpPr>
          <p:spPr>
            <a:xfrm>
              <a:off x="3819526" y="3200400"/>
              <a:ext cx="1227138" cy="1219200"/>
            </a:xfrm>
            <a:prstGeom prst="ellipse">
              <a:avLst/>
            </a:prstGeom>
            <a:solidFill>
              <a:srgbClr val="0070C0"/>
            </a:soli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r>
                <a:rPr lang="fa-IR" sz="1800" b="1" dirty="0">
                  <a:solidFill>
                    <a:srgbClr val="FFFFFF"/>
                  </a:solidFill>
                  <a:latin typeface="Calibri"/>
                  <a:ea typeface="Calibri"/>
                  <a:cs typeface="B Nazanin" panose="00000700000000000000" pitchFamily="2" charset="-78"/>
                  <a:sym typeface="Calibri"/>
                </a:rPr>
                <a:t>رایگان</a:t>
              </a:r>
              <a:r>
                <a:rPr lang="tr-TR" sz="1800" b="1" dirty="0">
                  <a:solidFill>
                    <a:srgbClr val="FFFFFF"/>
                  </a:solidFill>
                  <a:latin typeface="Calibri"/>
                  <a:ea typeface="Calibri"/>
                  <a:cs typeface="B Nazanin" panose="00000700000000000000" pitchFamily="2" charset="-78"/>
                  <a:sym typeface="Calibri"/>
                </a:rPr>
                <a:t> </a:t>
              </a:r>
              <a:endParaRPr sz="1800" b="1" i="0" u="none" strike="noStrike" cap="none" dirty="0">
                <a:solidFill>
                  <a:srgbClr val="FFFFFF"/>
                </a:solidFill>
                <a:latin typeface="Calibri"/>
                <a:ea typeface="Calibri"/>
                <a:cs typeface="B Nazanin" panose="00000700000000000000" pitchFamily="2" charset="-78"/>
                <a:sym typeface="Calibri"/>
              </a:endParaRPr>
            </a:p>
          </p:txBody>
        </p:sp>
        <p:sp>
          <p:nvSpPr>
            <p:cNvPr id="504" name="Google Shape;504;p31"/>
            <p:cNvSpPr/>
            <p:nvPr/>
          </p:nvSpPr>
          <p:spPr>
            <a:xfrm>
              <a:off x="3959769" y="3220720"/>
              <a:ext cx="946649" cy="460103"/>
            </a:xfrm>
            <a:custGeom>
              <a:avLst/>
              <a:gdLst/>
              <a:ahLst/>
              <a:cxnLst/>
              <a:rect l="l" t="t" r="r" b="b"/>
              <a:pathLst>
                <a:path w="1321" h="712" extrusionOk="0">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a:gsLst>
                <a:gs pos="0">
                  <a:srgbClr val="FFFFFF"/>
                </a:gs>
                <a:gs pos="100000">
                  <a:srgbClr val="2676FF">
                    <a:alpha val="0"/>
                  </a:srgbClr>
                </a:gs>
              </a:gsLst>
              <a:lin ang="5400000" scaled="0"/>
            </a:gra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400"/>
                <a:buFont typeface="Arial"/>
                <a:buNone/>
              </a:pPr>
              <a:endParaRPr sz="1400" b="0" i="0" u="none" strike="noStrike" cap="none">
                <a:solidFill>
                  <a:srgbClr val="000000"/>
                </a:solidFill>
                <a:latin typeface="Calibri"/>
                <a:ea typeface="Calibri"/>
                <a:cs typeface="B Nazanin" panose="00000700000000000000" pitchFamily="2" charset="-78"/>
                <a:sym typeface="Calibri"/>
              </a:endParaRPr>
            </a:p>
          </p:txBody>
        </p:sp>
      </p:grpSp>
      <p:sp>
        <p:nvSpPr>
          <p:cNvPr id="505" name="Google Shape;505;p31"/>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502"/>
                                        </p:tgtEl>
                                        <p:attrNameLst>
                                          <p:attrName>style.visibility</p:attrName>
                                        </p:attrNameLst>
                                      </p:cBhvr>
                                      <p:to>
                                        <p:strVal val="visible"/>
                                      </p:to>
                                    </p:set>
                                    <p:anim calcmode="lin" valueType="num">
                                      <p:cBhvr additive="base">
                                        <p:cTn id="7" dur="500"/>
                                        <p:tgtEl>
                                          <p:spTgt spid="502"/>
                                        </p:tgtEl>
                                        <p:attrNameLst>
                                          <p:attrName>ppt_w</p:attrName>
                                        </p:attrNameLst>
                                      </p:cBhvr>
                                      <p:tavLst>
                                        <p:tav tm="0">
                                          <p:val>
                                            <p:strVal val="0"/>
                                          </p:val>
                                        </p:tav>
                                        <p:tav tm="100000">
                                          <p:val>
                                            <p:strVal val="#ppt_w"/>
                                          </p:val>
                                        </p:tav>
                                      </p:tavLst>
                                    </p:anim>
                                    <p:anim calcmode="lin" valueType="num">
                                      <p:cBhvr additive="base">
                                        <p:cTn id="8" dur="500"/>
                                        <p:tgtEl>
                                          <p:spTgt spid="502"/>
                                        </p:tgtEl>
                                        <p:attrNameLst>
                                          <p:attrName>ppt_h</p:attrName>
                                        </p:attrNameLst>
                                      </p:cBhvr>
                                      <p:tavLst>
                                        <p:tav tm="0">
                                          <p:val>
                                            <p:strVal val="0"/>
                                          </p:val>
                                        </p:tav>
                                        <p:tav tm="100000">
                                          <p:val>
                                            <p:strVal val="#ppt_h"/>
                                          </p:val>
                                        </p:tav>
                                      </p:tavLst>
                                    </p:anim>
                                  </p:childTnLst>
                                </p:cTn>
                              </p:par>
                            </p:childTnLst>
                          </p:cTn>
                        </p:par>
                        <p:par>
                          <p:cTn id="9" fill="hold">
                            <p:stCondLst>
                              <p:cond delay="500"/>
                            </p:stCondLst>
                            <p:childTnLst>
                              <p:par>
                                <p:cTn id="10" presetID="10" presetClass="entr" presetSubtype="0" fill="hold" nodeType="afterEffect">
                                  <p:stCondLst>
                                    <p:cond delay="500"/>
                                  </p:stCondLst>
                                  <p:childTnLst>
                                    <p:set>
                                      <p:cBhvr>
                                        <p:cTn id="11" dur="1" fill="hold">
                                          <p:stCondLst>
                                            <p:cond delay="0"/>
                                          </p:stCondLst>
                                        </p:cTn>
                                        <p:tgtEl>
                                          <p:spTgt spid="484"/>
                                        </p:tgtEl>
                                        <p:attrNameLst>
                                          <p:attrName>style.visibility</p:attrName>
                                        </p:attrNameLst>
                                      </p:cBhvr>
                                      <p:to>
                                        <p:strVal val="visible"/>
                                      </p:to>
                                    </p:set>
                                    <p:animEffect transition="in" filter="fade">
                                      <p:cBhvr>
                                        <p:cTn id="12" dur="750"/>
                                        <p:tgtEl>
                                          <p:spTgt spid="484"/>
                                        </p:tgtEl>
                                      </p:cBhvr>
                                    </p:animEffect>
                                  </p:childTnLst>
                                </p:cTn>
                              </p:par>
                              <p:par>
                                <p:cTn id="13" presetID="10" presetClass="entr" presetSubtype="0" fill="hold" nodeType="withEffect">
                                  <p:stCondLst>
                                    <p:cond delay="750"/>
                                  </p:stCondLst>
                                  <p:childTnLst>
                                    <p:set>
                                      <p:cBhvr>
                                        <p:cTn id="14" dur="1" fill="hold">
                                          <p:stCondLst>
                                            <p:cond delay="0"/>
                                          </p:stCondLst>
                                        </p:cTn>
                                        <p:tgtEl>
                                          <p:spTgt spid="490"/>
                                        </p:tgtEl>
                                        <p:attrNameLst>
                                          <p:attrName>style.visibility</p:attrName>
                                        </p:attrNameLst>
                                      </p:cBhvr>
                                      <p:to>
                                        <p:strVal val="visible"/>
                                      </p:to>
                                    </p:set>
                                    <p:animEffect transition="in" filter="fade">
                                      <p:cBhvr>
                                        <p:cTn id="15" dur="750"/>
                                        <p:tgtEl>
                                          <p:spTgt spid="490"/>
                                        </p:tgtEl>
                                      </p:cBhvr>
                                    </p:animEffect>
                                  </p:childTnLst>
                                </p:cTn>
                              </p:par>
                              <p:par>
                                <p:cTn id="16" presetID="10" presetClass="entr" presetSubtype="0" fill="hold" nodeType="withEffect">
                                  <p:stCondLst>
                                    <p:cond delay="1000"/>
                                  </p:stCondLst>
                                  <p:childTnLst>
                                    <p:set>
                                      <p:cBhvr>
                                        <p:cTn id="17" dur="1" fill="hold">
                                          <p:stCondLst>
                                            <p:cond delay="0"/>
                                          </p:stCondLst>
                                        </p:cTn>
                                        <p:tgtEl>
                                          <p:spTgt spid="493"/>
                                        </p:tgtEl>
                                        <p:attrNameLst>
                                          <p:attrName>style.visibility</p:attrName>
                                        </p:attrNameLst>
                                      </p:cBhvr>
                                      <p:to>
                                        <p:strVal val="visible"/>
                                      </p:to>
                                    </p:set>
                                    <p:animEffect transition="in" filter="fade">
                                      <p:cBhvr>
                                        <p:cTn id="18" dur="750"/>
                                        <p:tgtEl>
                                          <p:spTgt spid="493"/>
                                        </p:tgtEl>
                                      </p:cBhvr>
                                    </p:animEffect>
                                  </p:childTnLst>
                                </p:cTn>
                              </p:par>
                              <p:par>
                                <p:cTn id="19" presetID="10" presetClass="entr" presetSubtype="0" fill="hold" nodeType="withEffect">
                                  <p:stCondLst>
                                    <p:cond delay="1250"/>
                                  </p:stCondLst>
                                  <p:childTnLst>
                                    <p:set>
                                      <p:cBhvr>
                                        <p:cTn id="20" dur="1" fill="hold">
                                          <p:stCondLst>
                                            <p:cond delay="0"/>
                                          </p:stCondLst>
                                        </p:cTn>
                                        <p:tgtEl>
                                          <p:spTgt spid="487"/>
                                        </p:tgtEl>
                                        <p:attrNameLst>
                                          <p:attrName>style.visibility</p:attrName>
                                        </p:attrNameLst>
                                      </p:cBhvr>
                                      <p:to>
                                        <p:strVal val="visible"/>
                                      </p:to>
                                    </p:set>
                                    <p:animEffect transition="in" filter="fade">
                                      <p:cBhvr>
                                        <p:cTn id="21" dur="750"/>
                                        <p:tgtEl>
                                          <p:spTgt spid="487"/>
                                        </p:tgtEl>
                                      </p:cBhvr>
                                    </p:animEffect>
                                  </p:childTnLst>
                                </p:cTn>
                              </p:par>
                              <p:par>
                                <p:cTn id="22" presetID="10" presetClass="entr" presetSubtype="0" fill="hold" nodeType="withEffect">
                                  <p:stCondLst>
                                    <p:cond delay="1500"/>
                                  </p:stCondLst>
                                  <p:childTnLst>
                                    <p:set>
                                      <p:cBhvr>
                                        <p:cTn id="23" dur="1" fill="hold">
                                          <p:stCondLst>
                                            <p:cond delay="0"/>
                                          </p:stCondLst>
                                        </p:cTn>
                                        <p:tgtEl>
                                          <p:spTgt spid="499"/>
                                        </p:tgtEl>
                                        <p:attrNameLst>
                                          <p:attrName>style.visibility</p:attrName>
                                        </p:attrNameLst>
                                      </p:cBhvr>
                                      <p:to>
                                        <p:strVal val="visible"/>
                                      </p:to>
                                    </p:set>
                                    <p:animEffect transition="in" filter="fade">
                                      <p:cBhvr>
                                        <p:cTn id="24" dur="750"/>
                                        <p:tgtEl>
                                          <p:spTgt spid="499"/>
                                        </p:tgtEl>
                                      </p:cBhvr>
                                    </p:animEffect>
                                  </p:childTnLst>
                                </p:cTn>
                              </p:par>
                              <p:par>
                                <p:cTn id="25" presetID="10" presetClass="entr" presetSubtype="0" fill="hold" nodeType="withEffect">
                                  <p:stCondLst>
                                    <p:cond delay="1750"/>
                                  </p:stCondLst>
                                  <p:childTnLst>
                                    <p:set>
                                      <p:cBhvr>
                                        <p:cTn id="26" dur="1" fill="hold">
                                          <p:stCondLst>
                                            <p:cond delay="0"/>
                                          </p:stCondLst>
                                        </p:cTn>
                                        <p:tgtEl>
                                          <p:spTgt spid="496"/>
                                        </p:tgtEl>
                                        <p:attrNameLst>
                                          <p:attrName>style.visibility</p:attrName>
                                        </p:attrNameLst>
                                      </p:cBhvr>
                                      <p:to>
                                        <p:strVal val="visible"/>
                                      </p:to>
                                    </p:set>
                                    <p:animEffect transition="in" filter="fade">
                                      <p:cBhvr>
                                        <p:cTn id="27" dur="750"/>
                                        <p:tgtEl>
                                          <p:spTgt spid="4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9"/>
        <p:cNvGrpSpPr/>
        <p:nvPr/>
      </p:nvGrpSpPr>
      <p:grpSpPr>
        <a:xfrm>
          <a:off x="0" y="0"/>
          <a:ext cx="0" cy="0"/>
          <a:chOff x="0" y="0"/>
          <a:chExt cx="0" cy="0"/>
        </a:xfrm>
      </p:grpSpPr>
      <p:pic>
        <p:nvPicPr>
          <p:cNvPr id="100" name="Google Shape;100;p14"/>
          <p:cNvPicPr preferRelativeResize="0"/>
          <p:nvPr/>
        </p:nvPicPr>
        <p:blipFill rotWithShape="1">
          <a:blip r:embed="rId3">
            <a:alphaModFix/>
          </a:blip>
          <a:srcRect/>
          <a:stretch/>
        </p:blipFill>
        <p:spPr>
          <a:xfrm>
            <a:off x="0" y="0"/>
            <a:ext cx="9144000" cy="5162482"/>
          </a:xfrm>
          <a:prstGeom prst="rect">
            <a:avLst/>
          </a:prstGeom>
          <a:noFill/>
          <a:ln>
            <a:noFill/>
          </a:ln>
        </p:spPr>
      </p:pic>
      <p:sp>
        <p:nvSpPr>
          <p:cNvPr id="101" name="Google Shape;101;p14"/>
          <p:cNvSpPr/>
          <p:nvPr/>
        </p:nvSpPr>
        <p:spPr>
          <a:xfrm>
            <a:off x="-12782" y="0"/>
            <a:ext cx="4749732" cy="5143500"/>
          </a:xfrm>
          <a:custGeom>
            <a:avLst/>
            <a:gdLst/>
            <a:ahLst/>
            <a:cxnLst/>
            <a:rect l="l" t="t" r="r" b="b"/>
            <a:pathLst>
              <a:path w="4749732" h="5143500" extrusionOk="0">
                <a:moveTo>
                  <a:pt x="0" y="0"/>
                </a:moveTo>
                <a:lnTo>
                  <a:pt x="2590732" y="0"/>
                </a:lnTo>
                <a:lnTo>
                  <a:pt x="4749732" y="5143500"/>
                </a:lnTo>
                <a:lnTo>
                  <a:pt x="0" y="5143500"/>
                </a:lnTo>
                <a:lnTo>
                  <a:pt x="0" y="0"/>
                </a:lnTo>
                <a:close/>
              </a:path>
            </a:pathLst>
          </a:custGeom>
          <a:solidFill>
            <a:srgbClr val="0E1623">
              <a:alpha val="60784"/>
            </a:srgbClr>
          </a:solidFill>
          <a:ln>
            <a:noFill/>
          </a:ln>
          <a:effectLst>
            <a:outerShdw dist="17961" dir="2700000" algn="ctr" rotWithShape="0">
              <a:schemeClr val="dk1"/>
            </a:outerShdw>
          </a:effectLst>
        </p:spPr>
        <p:txBody>
          <a:bodyPr spcFirstLastPara="1" wrap="square" lIns="91425" tIns="45700" rIns="91425" bIns="45700" anchor="t" anchorCtr="0">
            <a:noAutofit/>
          </a:bodyPr>
          <a:lstStyle/>
          <a:p>
            <a:pPr marL="0" marR="0" lvl="0" indent="0" algn="l">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B Nazanin" panose="00000700000000000000" pitchFamily="2" charset="-78"/>
              <a:sym typeface="Calibri"/>
            </a:endParaRPr>
          </a:p>
        </p:txBody>
      </p:sp>
      <p:grpSp>
        <p:nvGrpSpPr>
          <p:cNvPr id="102" name="Google Shape;102;p14"/>
          <p:cNvGrpSpPr/>
          <p:nvPr/>
        </p:nvGrpSpPr>
        <p:grpSpPr>
          <a:xfrm>
            <a:off x="2743248" y="895394"/>
            <a:ext cx="612068" cy="612068"/>
            <a:chOff x="3707904" y="1851670"/>
            <a:chExt cx="612068" cy="612068"/>
          </a:xfrm>
        </p:grpSpPr>
        <p:sp>
          <p:nvSpPr>
            <p:cNvPr id="103" name="Google Shape;103;p14"/>
            <p:cNvSpPr/>
            <p:nvPr/>
          </p:nvSpPr>
          <p:spPr>
            <a:xfrm>
              <a:off x="3707904" y="1851670"/>
              <a:ext cx="612068" cy="61206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lt1"/>
                </a:buClr>
                <a:buSzPts val="2800"/>
                <a:buFont typeface="Arial"/>
                <a:buNone/>
              </a:pPr>
              <a:endParaRPr sz="2800" b="0" i="0" u="none" strike="noStrike" cap="none">
                <a:solidFill>
                  <a:srgbClr val="FFFFFF"/>
                </a:solidFill>
                <a:cs typeface="B Nazanin" panose="00000700000000000000" pitchFamily="2" charset="-78"/>
                <a:sym typeface="Arial"/>
              </a:endParaRPr>
            </a:p>
          </p:txBody>
        </p:sp>
        <p:sp>
          <p:nvSpPr>
            <p:cNvPr id="104" name="Google Shape;104;p14"/>
            <p:cNvSpPr txBox="1"/>
            <p:nvPr/>
          </p:nvSpPr>
          <p:spPr>
            <a:xfrm>
              <a:off x="3791761" y="2003815"/>
              <a:ext cx="444352" cy="400110"/>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a:lnSpc>
                  <a:spcPct val="100000"/>
                </a:lnSpc>
                <a:spcBef>
                  <a:spcPts val="0"/>
                </a:spcBef>
                <a:spcAft>
                  <a:spcPts val="0"/>
                </a:spcAft>
                <a:buClr>
                  <a:srgbClr val="FFFFFF"/>
                </a:buClr>
                <a:buSzPts val="2000"/>
                <a:buFont typeface="Calibri"/>
                <a:buNone/>
              </a:pPr>
              <a:r>
                <a:rPr lang="tr-TR" sz="2000" b="1" i="0" u="none" strike="noStrike" cap="none">
                  <a:solidFill>
                    <a:srgbClr val="FFFFFF"/>
                  </a:solidFill>
                  <a:latin typeface="Calibri"/>
                  <a:ea typeface="Calibri"/>
                  <a:cs typeface="B Nazanin" panose="00000700000000000000" pitchFamily="2" charset="-78"/>
                  <a:sym typeface="Calibri"/>
                </a:rPr>
                <a:t>01</a:t>
              </a:r>
              <a:endParaRPr sz="2000" b="1" i="0" u="none" strike="noStrike" cap="none">
                <a:solidFill>
                  <a:srgbClr val="FFFFFF"/>
                </a:solidFill>
                <a:latin typeface="Calibri"/>
                <a:ea typeface="Calibri"/>
                <a:cs typeface="B Nazanin" panose="00000700000000000000" pitchFamily="2" charset="-78"/>
                <a:sym typeface="Calibri"/>
              </a:endParaRPr>
            </a:p>
          </p:txBody>
        </p:sp>
      </p:grpSp>
      <p:grpSp>
        <p:nvGrpSpPr>
          <p:cNvPr id="105" name="Google Shape;105;p14"/>
          <p:cNvGrpSpPr/>
          <p:nvPr/>
        </p:nvGrpSpPr>
        <p:grpSpPr>
          <a:xfrm>
            <a:off x="3066751" y="1776738"/>
            <a:ext cx="612068" cy="612068"/>
            <a:chOff x="3707904" y="1851670"/>
            <a:chExt cx="612068" cy="612068"/>
          </a:xfrm>
        </p:grpSpPr>
        <p:sp>
          <p:nvSpPr>
            <p:cNvPr id="106" name="Google Shape;106;p14"/>
            <p:cNvSpPr/>
            <p:nvPr/>
          </p:nvSpPr>
          <p:spPr>
            <a:xfrm>
              <a:off x="3707904" y="1851670"/>
              <a:ext cx="612068" cy="61206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lt1"/>
                </a:buClr>
                <a:buSzPts val="2800"/>
                <a:buFont typeface="Arial"/>
                <a:buNone/>
              </a:pPr>
              <a:endParaRPr sz="2800" b="0" i="0" u="none" strike="noStrike" cap="none">
                <a:solidFill>
                  <a:srgbClr val="FFFFFF"/>
                </a:solidFill>
                <a:cs typeface="B Nazanin" panose="00000700000000000000" pitchFamily="2" charset="-78"/>
                <a:sym typeface="Arial"/>
              </a:endParaRPr>
            </a:p>
          </p:txBody>
        </p:sp>
        <p:sp>
          <p:nvSpPr>
            <p:cNvPr id="107" name="Google Shape;107;p14"/>
            <p:cNvSpPr txBox="1"/>
            <p:nvPr/>
          </p:nvSpPr>
          <p:spPr>
            <a:xfrm>
              <a:off x="3791761" y="2003815"/>
              <a:ext cx="444352" cy="400110"/>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a:lnSpc>
                  <a:spcPct val="100000"/>
                </a:lnSpc>
                <a:spcBef>
                  <a:spcPts val="0"/>
                </a:spcBef>
                <a:spcAft>
                  <a:spcPts val="0"/>
                </a:spcAft>
                <a:buClr>
                  <a:srgbClr val="FFFFFF"/>
                </a:buClr>
                <a:buSzPts val="2000"/>
                <a:buFont typeface="Calibri"/>
                <a:buNone/>
              </a:pPr>
              <a:r>
                <a:rPr lang="tr-TR" sz="2000" b="1" i="0" u="none" strike="noStrike" cap="none">
                  <a:solidFill>
                    <a:srgbClr val="FFFFFF"/>
                  </a:solidFill>
                  <a:latin typeface="Calibri"/>
                  <a:ea typeface="Calibri"/>
                  <a:cs typeface="B Nazanin" panose="00000700000000000000" pitchFamily="2" charset="-78"/>
                  <a:sym typeface="Calibri"/>
                </a:rPr>
                <a:t>02</a:t>
              </a:r>
              <a:endParaRPr sz="2000" b="1" i="0" u="none" strike="noStrike" cap="none">
                <a:solidFill>
                  <a:srgbClr val="FFFFFF"/>
                </a:solidFill>
                <a:latin typeface="Calibri"/>
                <a:ea typeface="Calibri"/>
                <a:cs typeface="B Nazanin" panose="00000700000000000000" pitchFamily="2" charset="-78"/>
                <a:sym typeface="Calibri"/>
              </a:endParaRPr>
            </a:p>
          </p:txBody>
        </p:sp>
      </p:grpSp>
      <p:grpSp>
        <p:nvGrpSpPr>
          <p:cNvPr id="108" name="Google Shape;108;p14"/>
          <p:cNvGrpSpPr/>
          <p:nvPr/>
        </p:nvGrpSpPr>
        <p:grpSpPr>
          <a:xfrm>
            <a:off x="3380714" y="2631988"/>
            <a:ext cx="612068" cy="612068"/>
            <a:chOff x="3707904" y="1851670"/>
            <a:chExt cx="612068" cy="612068"/>
          </a:xfrm>
        </p:grpSpPr>
        <p:sp>
          <p:nvSpPr>
            <p:cNvPr id="109" name="Google Shape;109;p14"/>
            <p:cNvSpPr/>
            <p:nvPr/>
          </p:nvSpPr>
          <p:spPr>
            <a:xfrm>
              <a:off x="3707904" y="1851670"/>
              <a:ext cx="612068" cy="61206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lt1"/>
                </a:buClr>
                <a:buSzPts val="2800"/>
                <a:buFont typeface="Arial"/>
                <a:buNone/>
              </a:pPr>
              <a:endParaRPr sz="2800" b="0" i="0" u="none" strike="noStrike" cap="none">
                <a:solidFill>
                  <a:srgbClr val="FFFFFF"/>
                </a:solidFill>
                <a:cs typeface="B Nazanin" panose="00000700000000000000" pitchFamily="2" charset="-78"/>
                <a:sym typeface="Arial"/>
              </a:endParaRPr>
            </a:p>
          </p:txBody>
        </p:sp>
        <p:sp>
          <p:nvSpPr>
            <p:cNvPr id="110" name="Google Shape;110;p14"/>
            <p:cNvSpPr txBox="1"/>
            <p:nvPr/>
          </p:nvSpPr>
          <p:spPr>
            <a:xfrm>
              <a:off x="3791761" y="2003815"/>
              <a:ext cx="444352" cy="400110"/>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a:lnSpc>
                  <a:spcPct val="100000"/>
                </a:lnSpc>
                <a:spcBef>
                  <a:spcPts val="0"/>
                </a:spcBef>
                <a:spcAft>
                  <a:spcPts val="0"/>
                </a:spcAft>
                <a:buClr>
                  <a:srgbClr val="FFFFFF"/>
                </a:buClr>
                <a:buSzPts val="2000"/>
                <a:buFont typeface="Calibri"/>
                <a:buNone/>
              </a:pPr>
              <a:r>
                <a:rPr lang="tr-TR" sz="2000" b="1" i="0" u="none" strike="noStrike" cap="none">
                  <a:solidFill>
                    <a:srgbClr val="FFFFFF"/>
                  </a:solidFill>
                  <a:latin typeface="Calibri"/>
                  <a:ea typeface="Calibri"/>
                  <a:cs typeface="B Nazanin" panose="00000700000000000000" pitchFamily="2" charset="-78"/>
                  <a:sym typeface="Calibri"/>
                </a:rPr>
                <a:t>03</a:t>
              </a:r>
              <a:endParaRPr sz="2000" b="1" i="0" u="none" strike="noStrike" cap="none">
                <a:solidFill>
                  <a:srgbClr val="FFFFFF"/>
                </a:solidFill>
                <a:latin typeface="Calibri"/>
                <a:ea typeface="Calibri"/>
                <a:cs typeface="B Nazanin" panose="00000700000000000000" pitchFamily="2" charset="-78"/>
                <a:sym typeface="Calibri"/>
              </a:endParaRPr>
            </a:p>
          </p:txBody>
        </p:sp>
      </p:grpSp>
      <p:grpSp>
        <p:nvGrpSpPr>
          <p:cNvPr id="111" name="Google Shape;111;p14"/>
          <p:cNvGrpSpPr/>
          <p:nvPr/>
        </p:nvGrpSpPr>
        <p:grpSpPr>
          <a:xfrm>
            <a:off x="3770219" y="3581710"/>
            <a:ext cx="612068" cy="612068"/>
            <a:chOff x="3707904" y="1851670"/>
            <a:chExt cx="612068" cy="612068"/>
          </a:xfrm>
        </p:grpSpPr>
        <p:sp>
          <p:nvSpPr>
            <p:cNvPr id="112" name="Google Shape;112;p14"/>
            <p:cNvSpPr/>
            <p:nvPr/>
          </p:nvSpPr>
          <p:spPr>
            <a:xfrm>
              <a:off x="3707904" y="1851670"/>
              <a:ext cx="612068" cy="61206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lt1"/>
                </a:buClr>
                <a:buSzPts val="2800"/>
                <a:buFont typeface="Arial"/>
                <a:buNone/>
              </a:pPr>
              <a:endParaRPr sz="2800" b="0" i="0" u="none" strike="noStrike" cap="none">
                <a:solidFill>
                  <a:srgbClr val="FFFFFF"/>
                </a:solidFill>
                <a:cs typeface="B Nazanin" panose="00000700000000000000" pitchFamily="2" charset="-78"/>
                <a:sym typeface="Arial"/>
              </a:endParaRPr>
            </a:p>
          </p:txBody>
        </p:sp>
        <p:sp>
          <p:nvSpPr>
            <p:cNvPr id="113" name="Google Shape;113;p14"/>
            <p:cNvSpPr txBox="1"/>
            <p:nvPr/>
          </p:nvSpPr>
          <p:spPr>
            <a:xfrm>
              <a:off x="3791761" y="2003815"/>
              <a:ext cx="444352" cy="400110"/>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a:lnSpc>
                  <a:spcPct val="100000"/>
                </a:lnSpc>
                <a:spcBef>
                  <a:spcPts val="0"/>
                </a:spcBef>
                <a:spcAft>
                  <a:spcPts val="0"/>
                </a:spcAft>
                <a:buClr>
                  <a:srgbClr val="FFFFFF"/>
                </a:buClr>
                <a:buSzPts val="2000"/>
                <a:buFont typeface="Calibri"/>
                <a:buNone/>
              </a:pPr>
              <a:r>
                <a:rPr lang="tr-TR" sz="2000" b="1" i="0" u="none" strike="noStrike" cap="none">
                  <a:solidFill>
                    <a:srgbClr val="FFFFFF"/>
                  </a:solidFill>
                  <a:latin typeface="Calibri"/>
                  <a:ea typeface="Calibri"/>
                  <a:cs typeface="B Nazanin" panose="00000700000000000000" pitchFamily="2" charset="-78"/>
                  <a:sym typeface="Calibri"/>
                </a:rPr>
                <a:t>04</a:t>
              </a:r>
              <a:endParaRPr sz="2000" b="1" i="0" u="none" strike="noStrike" cap="none">
                <a:solidFill>
                  <a:srgbClr val="FFFFFF"/>
                </a:solidFill>
                <a:latin typeface="Calibri"/>
                <a:ea typeface="Calibri"/>
                <a:cs typeface="B Nazanin" panose="00000700000000000000" pitchFamily="2" charset="-78"/>
                <a:sym typeface="Calibri"/>
              </a:endParaRPr>
            </a:p>
          </p:txBody>
        </p:sp>
      </p:grpSp>
      <p:sp>
        <p:nvSpPr>
          <p:cNvPr id="114" name="Google Shape;114;p14"/>
          <p:cNvSpPr txBox="1"/>
          <p:nvPr/>
        </p:nvSpPr>
        <p:spPr>
          <a:xfrm>
            <a:off x="3410319" y="922372"/>
            <a:ext cx="1425390" cy="523220"/>
          </a:xfrm>
          <a:prstGeom prst="rect">
            <a:avLst/>
          </a:prstGeom>
          <a:noFill/>
          <a:ln>
            <a:noFill/>
          </a:ln>
        </p:spPr>
        <p:txBody>
          <a:bodyPr spcFirstLastPara="1" wrap="square" lIns="91425" tIns="45700" rIns="91425" bIns="45700" anchor="t" anchorCtr="0">
            <a:noAutofit/>
          </a:bodyPr>
          <a:lstStyle/>
          <a:p>
            <a:pPr lvl="0" algn="l"/>
            <a:r>
              <a:rPr lang="fa-IR" sz="2800" b="1" dirty="0">
                <a:solidFill>
                  <a:schemeClr val="lt1"/>
                </a:solidFill>
                <a:latin typeface="Calibri"/>
                <a:ea typeface="Calibri"/>
                <a:cs typeface="B Nazanin" panose="00000700000000000000" pitchFamily="2" charset="-78"/>
                <a:sym typeface="Calibri"/>
              </a:rPr>
              <a:t>راه حل</a:t>
            </a:r>
            <a:endParaRPr sz="2800" b="1" dirty="0">
              <a:solidFill>
                <a:schemeClr val="lt1"/>
              </a:solidFill>
              <a:latin typeface="Calibri"/>
              <a:ea typeface="Calibri"/>
              <a:cs typeface="B Nazanin" panose="00000700000000000000" pitchFamily="2" charset="-78"/>
              <a:sym typeface="Calibri"/>
            </a:endParaRPr>
          </a:p>
        </p:txBody>
      </p:sp>
      <p:sp>
        <p:nvSpPr>
          <p:cNvPr id="115" name="Google Shape;115;p14"/>
          <p:cNvSpPr txBox="1"/>
          <p:nvPr/>
        </p:nvSpPr>
        <p:spPr>
          <a:xfrm>
            <a:off x="3733822" y="1844744"/>
            <a:ext cx="1372683" cy="523220"/>
          </a:xfrm>
          <a:prstGeom prst="rect">
            <a:avLst/>
          </a:prstGeom>
          <a:noFill/>
          <a:ln>
            <a:noFill/>
          </a:ln>
        </p:spPr>
        <p:txBody>
          <a:bodyPr spcFirstLastPara="1" wrap="square" lIns="91425" tIns="45700" rIns="91425" bIns="45700" anchor="t" anchorCtr="0">
            <a:noAutofit/>
          </a:bodyPr>
          <a:lstStyle/>
          <a:p>
            <a:pPr lvl="0" algn="l"/>
            <a:r>
              <a:rPr lang="fa-IR" sz="2800" b="1" dirty="0">
                <a:solidFill>
                  <a:schemeClr val="lt1"/>
                </a:solidFill>
                <a:latin typeface="Calibri"/>
                <a:ea typeface="Calibri"/>
                <a:cs typeface="B Nazanin" panose="00000700000000000000" pitchFamily="2" charset="-78"/>
                <a:sym typeface="Calibri"/>
              </a:rPr>
              <a:t>محتوا</a:t>
            </a:r>
            <a:endParaRPr sz="2800" b="1" dirty="0">
              <a:solidFill>
                <a:schemeClr val="lt1"/>
              </a:solidFill>
              <a:latin typeface="Calibri"/>
              <a:ea typeface="Calibri"/>
              <a:cs typeface="B Nazanin" panose="00000700000000000000" pitchFamily="2" charset="-78"/>
              <a:sym typeface="Calibri"/>
            </a:endParaRPr>
          </a:p>
        </p:txBody>
      </p:sp>
      <p:sp>
        <p:nvSpPr>
          <p:cNvPr id="116" name="Google Shape;116;p14"/>
          <p:cNvSpPr txBox="1"/>
          <p:nvPr/>
        </p:nvSpPr>
        <p:spPr>
          <a:xfrm>
            <a:off x="4076253" y="2695498"/>
            <a:ext cx="1552797" cy="523220"/>
          </a:xfrm>
          <a:prstGeom prst="rect">
            <a:avLst/>
          </a:prstGeom>
          <a:noFill/>
          <a:ln>
            <a:noFill/>
          </a:ln>
        </p:spPr>
        <p:txBody>
          <a:bodyPr spcFirstLastPara="1" wrap="square" lIns="91425" tIns="45700" rIns="91425" bIns="45700" anchor="t" anchorCtr="0">
            <a:noAutofit/>
          </a:bodyPr>
          <a:lstStyle/>
          <a:p>
            <a:pPr lvl="0" algn="l"/>
            <a:r>
              <a:rPr lang="fa-IR" sz="2800" b="1" dirty="0">
                <a:solidFill>
                  <a:schemeClr val="lt1"/>
                </a:solidFill>
                <a:latin typeface="Calibri"/>
                <a:ea typeface="Calibri"/>
                <a:cs typeface="B Nazanin" panose="00000700000000000000" pitchFamily="2" charset="-78"/>
                <a:sym typeface="Calibri"/>
              </a:rPr>
              <a:t>جهت</a:t>
            </a:r>
            <a:endParaRPr sz="2800" b="1" dirty="0">
              <a:solidFill>
                <a:schemeClr val="lt1"/>
              </a:solidFill>
              <a:latin typeface="Calibri"/>
              <a:ea typeface="Calibri"/>
              <a:cs typeface="B Nazanin" panose="00000700000000000000" pitchFamily="2" charset="-78"/>
              <a:sym typeface="Calibri"/>
            </a:endParaRPr>
          </a:p>
        </p:txBody>
      </p:sp>
      <p:sp>
        <p:nvSpPr>
          <p:cNvPr id="117" name="Google Shape;117;p14"/>
          <p:cNvSpPr txBox="1"/>
          <p:nvPr/>
        </p:nvSpPr>
        <p:spPr>
          <a:xfrm>
            <a:off x="4444690" y="3686296"/>
            <a:ext cx="1085554" cy="523220"/>
          </a:xfrm>
          <a:prstGeom prst="rect">
            <a:avLst/>
          </a:prstGeom>
          <a:noFill/>
          <a:ln>
            <a:noFill/>
          </a:ln>
        </p:spPr>
        <p:txBody>
          <a:bodyPr spcFirstLastPara="1" wrap="square" lIns="91425" tIns="45700" rIns="91425" bIns="45700" anchor="t" anchorCtr="0">
            <a:noAutofit/>
          </a:bodyPr>
          <a:lstStyle/>
          <a:p>
            <a:pPr lvl="0" algn="l"/>
            <a:r>
              <a:rPr lang="fa-IR" sz="2800" b="1" dirty="0">
                <a:solidFill>
                  <a:schemeClr val="lt1"/>
                </a:solidFill>
                <a:latin typeface="Calibri"/>
                <a:ea typeface="Calibri"/>
                <a:cs typeface="B Nazanin" panose="00000700000000000000" pitchFamily="2" charset="-78"/>
                <a:sym typeface="Calibri"/>
              </a:rPr>
              <a:t>دیداری</a:t>
            </a:r>
            <a:endParaRPr sz="2800" b="1" dirty="0">
              <a:solidFill>
                <a:schemeClr val="lt1"/>
              </a:solidFill>
              <a:latin typeface="Calibri"/>
              <a:ea typeface="Calibri"/>
              <a:cs typeface="B Nazanin" panose="00000700000000000000" pitchFamily="2" charset="-78"/>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02"/>
                                        </p:tgtEl>
                                        <p:attrNameLst>
                                          <p:attrName>style.visibility</p:attrName>
                                        </p:attrNameLst>
                                      </p:cBhvr>
                                      <p:to>
                                        <p:strVal val="visible"/>
                                      </p:to>
                                    </p:set>
                                    <p:anim calcmode="lin" valueType="num">
                                      <p:cBhvr additive="base">
                                        <p:cTn id="7" dur="500"/>
                                        <p:tgtEl>
                                          <p:spTgt spid="102"/>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0"/>
                                  </p:stCondLst>
                                  <p:childTnLst>
                                    <p:set>
                                      <p:cBhvr>
                                        <p:cTn id="9" dur="1" fill="hold">
                                          <p:stCondLst>
                                            <p:cond delay="0"/>
                                          </p:stCondLst>
                                        </p:cTn>
                                        <p:tgtEl>
                                          <p:spTgt spid="105"/>
                                        </p:tgtEl>
                                        <p:attrNameLst>
                                          <p:attrName>style.visibility</p:attrName>
                                        </p:attrNameLst>
                                      </p:cBhvr>
                                      <p:to>
                                        <p:strVal val="visible"/>
                                      </p:to>
                                    </p:set>
                                    <p:anim calcmode="lin" valueType="num">
                                      <p:cBhvr additive="base">
                                        <p:cTn id="10" dur="500"/>
                                        <p:tgtEl>
                                          <p:spTgt spid="105"/>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0"/>
                                  </p:stCondLst>
                                  <p:childTnLst>
                                    <p:set>
                                      <p:cBhvr>
                                        <p:cTn id="12" dur="1" fill="hold">
                                          <p:stCondLst>
                                            <p:cond delay="0"/>
                                          </p:stCondLst>
                                        </p:cTn>
                                        <p:tgtEl>
                                          <p:spTgt spid="108"/>
                                        </p:tgtEl>
                                        <p:attrNameLst>
                                          <p:attrName>style.visibility</p:attrName>
                                        </p:attrNameLst>
                                      </p:cBhvr>
                                      <p:to>
                                        <p:strVal val="visible"/>
                                      </p:to>
                                    </p:set>
                                    <p:anim calcmode="lin" valueType="num">
                                      <p:cBhvr additive="base">
                                        <p:cTn id="13" dur="500"/>
                                        <p:tgtEl>
                                          <p:spTgt spid="108"/>
                                        </p:tgtEl>
                                        <p:attrNameLst>
                                          <p:attrName>ppt_x</p:attrName>
                                        </p:attrNameLst>
                                      </p:cBhvr>
                                      <p:tavLst>
                                        <p:tav tm="0">
                                          <p:val>
                                            <p:strVal val="#ppt_x+1"/>
                                          </p:val>
                                        </p:tav>
                                        <p:tav tm="100000">
                                          <p:val>
                                            <p:strVal val="#ppt_x"/>
                                          </p:val>
                                        </p:tav>
                                      </p:tavLst>
                                    </p:anim>
                                  </p:childTnLst>
                                </p:cTn>
                              </p:par>
                              <p:par>
                                <p:cTn id="14" presetID="2" presetClass="entr" presetSubtype="2" fill="hold" nodeType="withEffect">
                                  <p:stCondLst>
                                    <p:cond delay="0"/>
                                  </p:stCondLst>
                                  <p:childTnLst>
                                    <p:set>
                                      <p:cBhvr>
                                        <p:cTn id="15" dur="1" fill="hold">
                                          <p:stCondLst>
                                            <p:cond delay="0"/>
                                          </p:stCondLst>
                                        </p:cTn>
                                        <p:tgtEl>
                                          <p:spTgt spid="111"/>
                                        </p:tgtEl>
                                        <p:attrNameLst>
                                          <p:attrName>style.visibility</p:attrName>
                                        </p:attrNameLst>
                                      </p:cBhvr>
                                      <p:to>
                                        <p:strVal val="visible"/>
                                      </p:to>
                                    </p:set>
                                    <p:anim calcmode="lin" valueType="num">
                                      <p:cBhvr additive="base">
                                        <p:cTn id="16" dur="500"/>
                                        <p:tgtEl>
                                          <p:spTgt spid="111"/>
                                        </p:tgtEl>
                                        <p:attrNameLst>
                                          <p:attrName>ppt_x</p:attrName>
                                        </p:attrNameLst>
                                      </p:cBhvr>
                                      <p:tavLst>
                                        <p:tav tm="0">
                                          <p:val>
                                            <p:strVal val="#ppt_x+1"/>
                                          </p:val>
                                        </p:tav>
                                        <p:tav tm="100000">
                                          <p:val>
                                            <p:strVal val="#ppt_x"/>
                                          </p:val>
                                        </p:tav>
                                      </p:tavLst>
                                    </p:anim>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114"/>
                                        </p:tgtEl>
                                        <p:attrNameLst>
                                          <p:attrName>style.visibility</p:attrName>
                                        </p:attrNameLst>
                                      </p:cBhvr>
                                      <p:to>
                                        <p:strVal val="visible"/>
                                      </p:to>
                                    </p:set>
                                    <p:animEffect transition="in" filter="fade">
                                      <p:cBhvr>
                                        <p:cTn id="20" dur="500"/>
                                        <p:tgtEl>
                                          <p:spTgt spid="114"/>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115"/>
                                        </p:tgtEl>
                                        <p:attrNameLst>
                                          <p:attrName>style.visibility</p:attrName>
                                        </p:attrNameLst>
                                      </p:cBhvr>
                                      <p:to>
                                        <p:strVal val="visible"/>
                                      </p:to>
                                    </p:set>
                                    <p:animEffect transition="in" filter="fade">
                                      <p:cBhvr>
                                        <p:cTn id="24" dur="500"/>
                                        <p:tgtEl>
                                          <p:spTgt spid="115"/>
                                        </p:tgtEl>
                                      </p:cBhvr>
                                    </p:animEffect>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fade">
                                      <p:cBhvr>
                                        <p:cTn id="28" dur="500"/>
                                        <p:tgtEl>
                                          <p:spTgt spid="116"/>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fade">
                                      <p:cBhvr>
                                        <p:cTn id="32"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cxnSp>
        <p:nvCxnSpPr>
          <p:cNvPr id="510" name="Google Shape;510;p32"/>
          <p:cNvCxnSpPr/>
          <p:nvPr/>
        </p:nvCxnSpPr>
        <p:spPr>
          <a:xfrm>
            <a:off x="4517993" y="1524514"/>
            <a:ext cx="0" cy="2880321"/>
          </a:xfrm>
          <a:prstGeom prst="straightConnector1">
            <a:avLst/>
          </a:prstGeom>
          <a:noFill/>
          <a:ln w="12700" cap="flat" cmpd="sng">
            <a:solidFill>
              <a:srgbClr val="A5A5A5"/>
            </a:solidFill>
            <a:prstDash val="solid"/>
            <a:round/>
            <a:headEnd type="none" w="sm" len="sm"/>
            <a:tailEnd type="none" w="sm" len="sm"/>
          </a:ln>
        </p:spPr>
      </p:cxnSp>
      <p:grpSp>
        <p:nvGrpSpPr>
          <p:cNvPr id="511" name="Google Shape;511;p32"/>
          <p:cNvGrpSpPr/>
          <p:nvPr/>
        </p:nvGrpSpPr>
        <p:grpSpPr>
          <a:xfrm>
            <a:off x="4211959" y="1168009"/>
            <a:ext cx="612068" cy="612068"/>
            <a:chOff x="3714631" y="870654"/>
            <a:chExt cx="612068" cy="612068"/>
          </a:xfrm>
        </p:grpSpPr>
        <p:sp>
          <p:nvSpPr>
            <p:cNvPr id="512" name="Google Shape;512;p32"/>
            <p:cNvSpPr/>
            <p:nvPr/>
          </p:nvSpPr>
          <p:spPr>
            <a:xfrm>
              <a:off x="3714631" y="870654"/>
              <a:ext cx="612068" cy="612068"/>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513" name="Google Shape;513;p32"/>
            <p:cNvSpPr txBox="1"/>
            <p:nvPr/>
          </p:nvSpPr>
          <p:spPr>
            <a:xfrm>
              <a:off x="3836962" y="1022799"/>
              <a:ext cx="367408" cy="307777"/>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a:lnSpc>
                  <a:spcPct val="100000"/>
                </a:lnSpc>
                <a:spcBef>
                  <a:spcPts val="0"/>
                </a:spcBef>
                <a:spcAft>
                  <a:spcPts val="0"/>
                </a:spcAft>
                <a:buClr>
                  <a:srgbClr val="FFFFFF"/>
                </a:buClr>
                <a:buSzPts val="1400"/>
                <a:buFont typeface="Calibri"/>
                <a:buNone/>
              </a:pPr>
              <a:r>
                <a:rPr lang="tr-TR" sz="1400" b="1" i="0" u="none" strike="noStrike" cap="none">
                  <a:solidFill>
                    <a:srgbClr val="FFFFFF"/>
                  </a:solidFill>
                  <a:latin typeface="Calibri"/>
                  <a:ea typeface="Calibri"/>
                  <a:cs typeface="B Nazanin" panose="00000700000000000000" pitchFamily="2" charset="-78"/>
                  <a:sym typeface="Calibri"/>
                </a:rPr>
                <a:t>04</a:t>
              </a:r>
              <a:endParaRPr sz="1400" b="1" i="0" u="none" strike="noStrike" cap="none">
                <a:solidFill>
                  <a:srgbClr val="FFFFFF"/>
                </a:solidFill>
                <a:latin typeface="Calibri"/>
                <a:ea typeface="Calibri"/>
                <a:cs typeface="B Nazanin" panose="00000700000000000000" pitchFamily="2" charset="-78"/>
                <a:sym typeface="Calibri"/>
              </a:endParaRPr>
            </a:p>
          </p:txBody>
        </p:sp>
      </p:grpSp>
      <p:grpSp>
        <p:nvGrpSpPr>
          <p:cNvPr id="514" name="Google Shape;514;p32"/>
          <p:cNvGrpSpPr/>
          <p:nvPr/>
        </p:nvGrpSpPr>
        <p:grpSpPr>
          <a:xfrm>
            <a:off x="4211959" y="2128116"/>
            <a:ext cx="612068" cy="612068"/>
            <a:chOff x="3707904" y="1851670"/>
            <a:chExt cx="612068" cy="612068"/>
          </a:xfrm>
        </p:grpSpPr>
        <p:sp>
          <p:nvSpPr>
            <p:cNvPr id="515" name="Google Shape;515;p32"/>
            <p:cNvSpPr/>
            <p:nvPr/>
          </p:nvSpPr>
          <p:spPr>
            <a:xfrm>
              <a:off x="3707904" y="1851670"/>
              <a:ext cx="612068" cy="61206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516" name="Google Shape;516;p32"/>
            <p:cNvSpPr txBox="1"/>
            <p:nvPr/>
          </p:nvSpPr>
          <p:spPr>
            <a:xfrm>
              <a:off x="3830233" y="2003815"/>
              <a:ext cx="367408" cy="307777"/>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a:lnSpc>
                  <a:spcPct val="100000"/>
                </a:lnSpc>
                <a:spcBef>
                  <a:spcPts val="0"/>
                </a:spcBef>
                <a:spcAft>
                  <a:spcPts val="0"/>
                </a:spcAft>
                <a:buClr>
                  <a:srgbClr val="FFFFFF"/>
                </a:buClr>
                <a:buSzPts val="1400"/>
                <a:buFont typeface="Calibri"/>
                <a:buNone/>
              </a:pPr>
              <a:r>
                <a:rPr lang="tr-TR" sz="1400" b="1" i="0" u="none" strike="noStrike" cap="none">
                  <a:solidFill>
                    <a:srgbClr val="FFFFFF"/>
                  </a:solidFill>
                  <a:latin typeface="Calibri"/>
                  <a:ea typeface="Calibri"/>
                  <a:cs typeface="B Nazanin" panose="00000700000000000000" pitchFamily="2" charset="-78"/>
                  <a:sym typeface="Calibri"/>
                </a:rPr>
                <a:t>03</a:t>
              </a:r>
              <a:endParaRPr sz="1400" b="1" i="0" u="none" strike="noStrike" cap="none">
                <a:solidFill>
                  <a:srgbClr val="FFFFFF"/>
                </a:solidFill>
                <a:latin typeface="Calibri"/>
                <a:ea typeface="Calibri"/>
                <a:cs typeface="B Nazanin" panose="00000700000000000000" pitchFamily="2" charset="-78"/>
                <a:sym typeface="Calibri"/>
              </a:endParaRPr>
            </a:p>
          </p:txBody>
        </p:sp>
      </p:grpSp>
      <p:grpSp>
        <p:nvGrpSpPr>
          <p:cNvPr id="517" name="Google Shape;517;p32"/>
          <p:cNvGrpSpPr/>
          <p:nvPr/>
        </p:nvGrpSpPr>
        <p:grpSpPr>
          <a:xfrm>
            <a:off x="4211959" y="3088223"/>
            <a:ext cx="612068" cy="612068"/>
            <a:chOff x="3701177" y="2832686"/>
            <a:chExt cx="612068" cy="612068"/>
          </a:xfrm>
        </p:grpSpPr>
        <p:sp>
          <p:nvSpPr>
            <p:cNvPr id="518" name="Google Shape;518;p32"/>
            <p:cNvSpPr/>
            <p:nvPr/>
          </p:nvSpPr>
          <p:spPr>
            <a:xfrm>
              <a:off x="3701177" y="2832686"/>
              <a:ext cx="612068" cy="612068"/>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519" name="Google Shape;519;p32"/>
            <p:cNvSpPr txBox="1"/>
            <p:nvPr/>
          </p:nvSpPr>
          <p:spPr>
            <a:xfrm>
              <a:off x="3823506" y="2984831"/>
              <a:ext cx="367408" cy="307777"/>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a:lnSpc>
                  <a:spcPct val="100000"/>
                </a:lnSpc>
                <a:spcBef>
                  <a:spcPts val="0"/>
                </a:spcBef>
                <a:spcAft>
                  <a:spcPts val="0"/>
                </a:spcAft>
                <a:buClr>
                  <a:srgbClr val="FFFFFF"/>
                </a:buClr>
                <a:buSzPts val="1400"/>
                <a:buFont typeface="Calibri"/>
                <a:buNone/>
              </a:pPr>
              <a:r>
                <a:rPr lang="tr-TR" sz="1400" b="1" i="0" u="none" strike="noStrike" cap="none">
                  <a:solidFill>
                    <a:srgbClr val="FFFFFF"/>
                  </a:solidFill>
                  <a:latin typeface="Calibri"/>
                  <a:ea typeface="Calibri"/>
                  <a:cs typeface="B Nazanin" panose="00000700000000000000" pitchFamily="2" charset="-78"/>
                  <a:sym typeface="Calibri"/>
                </a:rPr>
                <a:t>02</a:t>
              </a:r>
              <a:endParaRPr sz="1400" b="1" i="0" u="none" strike="noStrike" cap="none">
                <a:solidFill>
                  <a:srgbClr val="FFFFFF"/>
                </a:solidFill>
                <a:latin typeface="Calibri"/>
                <a:ea typeface="Calibri"/>
                <a:cs typeface="B Nazanin" panose="00000700000000000000" pitchFamily="2" charset="-78"/>
                <a:sym typeface="Calibri"/>
              </a:endParaRPr>
            </a:p>
          </p:txBody>
        </p:sp>
      </p:grpSp>
      <p:grpSp>
        <p:nvGrpSpPr>
          <p:cNvPr id="520" name="Google Shape;520;p32"/>
          <p:cNvGrpSpPr/>
          <p:nvPr/>
        </p:nvGrpSpPr>
        <p:grpSpPr>
          <a:xfrm>
            <a:off x="4211959" y="4048329"/>
            <a:ext cx="612068" cy="612068"/>
            <a:chOff x="3694450" y="3813702"/>
            <a:chExt cx="612068" cy="612068"/>
          </a:xfrm>
        </p:grpSpPr>
        <p:sp>
          <p:nvSpPr>
            <p:cNvPr id="521" name="Google Shape;521;p32"/>
            <p:cNvSpPr/>
            <p:nvPr/>
          </p:nvSpPr>
          <p:spPr>
            <a:xfrm>
              <a:off x="3694450" y="3813702"/>
              <a:ext cx="612068" cy="612068"/>
            </a:xfrm>
            <a:prstGeom prst="ellipse">
              <a:avLst/>
            </a:prstGeom>
            <a:solidFill>
              <a:srgbClr val="0F99FB"/>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522" name="Google Shape;522;p32"/>
            <p:cNvSpPr txBox="1"/>
            <p:nvPr/>
          </p:nvSpPr>
          <p:spPr>
            <a:xfrm>
              <a:off x="3816779" y="3965847"/>
              <a:ext cx="367408" cy="307777"/>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a:lnSpc>
                  <a:spcPct val="100000"/>
                </a:lnSpc>
                <a:spcBef>
                  <a:spcPts val="0"/>
                </a:spcBef>
                <a:spcAft>
                  <a:spcPts val="0"/>
                </a:spcAft>
                <a:buClr>
                  <a:srgbClr val="FFFFFF"/>
                </a:buClr>
                <a:buSzPts val="1400"/>
                <a:buFont typeface="Calibri"/>
                <a:buNone/>
              </a:pPr>
              <a:r>
                <a:rPr lang="tr-TR" sz="1400" b="1" i="0" u="none" strike="noStrike" cap="none">
                  <a:solidFill>
                    <a:srgbClr val="FFFFFF"/>
                  </a:solidFill>
                  <a:latin typeface="Calibri"/>
                  <a:ea typeface="Calibri"/>
                  <a:cs typeface="B Nazanin" panose="00000700000000000000" pitchFamily="2" charset="-78"/>
                  <a:sym typeface="Calibri"/>
                </a:rPr>
                <a:t>01</a:t>
              </a:r>
              <a:endParaRPr sz="1400" b="1" i="0" u="none" strike="noStrike" cap="none">
                <a:solidFill>
                  <a:srgbClr val="FFFFFF"/>
                </a:solidFill>
                <a:latin typeface="Calibri"/>
                <a:ea typeface="Calibri"/>
                <a:cs typeface="B Nazanin" panose="00000700000000000000" pitchFamily="2" charset="-78"/>
                <a:sym typeface="Calibri"/>
              </a:endParaRPr>
            </a:p>
          </p:txBody>
        </p:sp>
      </p:grpSp>
      <p:sp>
        <p:nvSpPr>
          <p:cNvPr id="523" name="Google Shape;523;p32"/>
          <p:cNvSpPr/>
          <p:nvPr/>
        </p:nvSpPr>
        <p:spPr>
          <a:xfrm>
            <a:off x="4968043" y="1089450"/>
            <a:ext cx="2916325"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3F3F3F"/>
                </a:solidFill>
                <a:latin typeface="Calibri"/>
                <a:ea typeface="Calibri"/>
                <a:cs typeface="B Nazanin" panose="00000700000000000000" pitchFamily="2" charset="-78"/>
                <a:sym typeface="Calibri"/>
              </a:rPr>
              <a:t>چشم انداز</a:t>
            </a:r>
            <a:endParaRPr sz="1600" b="1" i="0" u="none" strike="noStrike" cap="none" dirty="0">
              <a:solidFill>
                <a:srgbClr val="3F3F3F"/>
              </a:solidFill>
              <a:latin typeface="Calibri"/>
              <a:ea typeface="Calibri"/>
              <a:cs typeface="B Nazanin" panose="00000700000000000000" pitchFamily="2" charset="-78"/>
              <a:sym typeface="Calibri"/>
            </a:endParaRPr>
          </a:p>
        </p:txBody>
      </p:sp>
      <p:sp>
        <p:nvSpPr>
          <p:cNvPr id="524" name="Google Shape;524;p32"/>
          <p:cNvSpPr txBox="1"/>
          <p:nvPr/>
        </p:nvSpPr>
        <p:spPr>
          <a:xfrm>
            <a:off x="4968043" y="1411743"/>
            <a:ext cx="2916324" cy="55310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شما همیشه یک حرفه، مشاغل، کسب و کار از نوعی یا چیزهای دیگر دارید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525" name="Google Shape;525;p32"/>
          <p:cNvSpPr/>
          <p:nvPr/>
        </p:nvSpPr>
        <p:spPr>
          <a:xfrm>
            <a:off x="4968043" y="2962866"/>
            <a:ext cx="2916325"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3F3F3F"/>
                </a:solidFill>
                <a:latin typeface="Calibri"/>
                <a:ea typeface="Calibri"/>
                <a:cs typeface="B Nazanin" panose="00000700000000000000" pitchFamily="2" charset="-78"/>
                <a:sym typeface="Calibri"/>
              </a:rPr>
              <a:t>ماموریت</a:t>
            </a:r>
            <a:endParaRPr sz="1600" b="1" i="0" u="none" strike="noStrike" cap="none" dirty="0">
              <a:solidFill>
                <a:srgbClr val="3F3F3F"/>
              </a:solidFill>
              <a:latin typeface="Calibri"/>
              <a:ea typeface="Calibri"/>
              <a:cs typeface="B Nazanin" panose="00000700000000000000" pitchFamily="2" charset="-78"/>
              <a:sym typeface="Calibri"/>
            </a:endParaRPr>
          </a:p>
        </p:txBody>
      </p:sp>
      <p:sp>
        <p:nvSpPr>
          <p:cNvPr id="526" name="Google Shape;526;p32"/>
          <p:cNvSpPr txBox="1"/>
          <p:nvPr/>
        </p:nvSpPr>
        <p:spPr>
          <a:xfrm>
            <a:off x="4968043" y="3285159"/>
            <a:ext cx="2916324" cy="793166"/>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تمام امتیازی که من برای جنس خودم ادعا می کنم (خیلی حسادت آمیز نیست؛ لازم نیست طمع به آن داشته باشید)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527" name="Google Shape;527;p32"/>
          <p:cNvSpPr/>
          <p:nvPr/>
        </p:nvSpPr>
        <p:spPr>
          <a:xfrm>
            <a:off x="1115615" y="2067733"/>
            <a:ext cx="2916325" cy="338554"/>
          </a:xfrm>
          <a:prstGeom prst="rect">
            <a:avLst/>
          </a:prstGeom>
          <a:noFill/>
          <a:ln>
            <a:noFill/>
          </a:ln>
        </p:spPr>
        <p:txBody>
          <a:bodyPr spcFirstLastPara="1" wrap="square" lIns="91425" tIns="45700" rIns="91425" bIns="45700" anchor="t" anchorCtr="0">
            <a:noAutofit/>
          </a:bodyPr>
          <a:lstStyle/>
          <a:p>
            <a:pPr lvl="0" algn="r"/>
            <a:r>
              <a:rPr lang="fa-IR" sz="1600" b="1" dirty="0">
                <a:solidFill>
                  <a:srgbClr val="3F3F3F"/>
                </a:solidFill>
                <a:latin typeface="Calibri"/>
                <a:ea typeface="Calibri"/>
                <a:cs typeface="B Nazanin" panose="00000700000000000000" pitchFamily="2" charset="-78"/>
                <a:sym typeface="Calibri"/>
              </a:rPr>
              <a:t>درباره ما</a:t>
            </a:r>
            <a:endParaRPr sz="1600" b="1" i="0" u="none" strike="noStrike" cap="none" dirty="0">
              <a:solidFill>
                <a:srgbClr val="3F3F3F"/>
              </a:solidFill>
              <a:latin typeface="Calibri"/>
              <a:ea typeface="Calibri"/>
              <a:cs typeface="B Nazanin" panose="00000700000000000000" pitchFamily="2" charset="-78"/>
              <a:sym typeface="Calibri"/>
            </a:endParaRPr>
          </a:p>
        </p:txBody>
      </p:sp>
      <p:sp>
        <p:nvSpPr>
          <p:cNvPr id="528" name="Google Shape;528;p32"/>
          <p:cNvSpPr txBox="1"/>
          <p:nvPr/>
        </p:nvSpPr>
        <p:spPr>
          <a:xfrm>
            <a:off x="1115615" y="2390026"/>
            <a:ext cx="2916324" cy="793166"/>
          </a:xfrm>
          <a:prstGeom prst="rect">
            <a:avLst/>
          </a:prstGeom>
          <a:noFill/>
          <a:ln>
            <a:noFill/>
          </a:ln>
        </p:spPr>
        <p:txBody>
          <a:bodyPr spcFirstLastPara="1" wrap="square" lIns="91425" tIns="45700" rIns="91425" bIns="45700" anchor="t" anchorCtr="0">
            <a:noAutofit/>
          </a:bodyPr>
          <a:lstStyle/>
          <a:p>
            <a:pPr lvl="0" algn="r">
              <a:lnSpc>
                <a:spcPct val="130000"/>
              </a:lnSpc>
            </a:pPr>
            <a:r>
              <a:rPr lang="fa-IR" sz="1200" dirty="0">
                <a:solidFill>
                  <a:srgbClr val="595959"/>
                </a:solidFill>
                <a:latin typeface="Calibri"/>
                <a:ea typeface="Calibri"/>
                <a:cs typeface="B Nazanin" panose="00000700000000000000" pitchFamily="2" charset="-78"/>
                <a:sym typeface="Calibri"/>
              </a:rPr>
              <a:t>تمام امتیازی که من برای جنس خودم ادعا می کنم (خیلی حسادت آمیز نیست؛ لازم نیست طمع به آن داشته باشید)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529" name="Google Shape;529;p32"/>
          <p:cNvSpPr/>
          <p:nvPr/>
        </p:nvSpPr>
        <p:spPr>
          <a:xfrm>
            <a:off x="1115615" y="3970602"/>
            <a:ext cx="2916325" cy="338554"/>
          </a:xfrm>
          <a:prstGeom prst="rect">
            <a:avLst/>
          </a:prstGeom>
          <a:noFill/>
          <a:ln>
            <a:noFill/>
          </a:ln>
        </p:spPr>
        <p:txBody>
          <a:bodyPr spcFirstLastPara="1" wrap="square" lIns="91425" tIns="45700" rIns="91425" bIns="45700" anchor="t" anchorCtr="0">
            <a:noAutofit/>
          </a:bodyPr>
          <a:lstStyle/>
          <a:p>
            <a:pPr lvl="0" algn="r"/>
            <a:r>
              <a:rPr lang="fa-IR" sz="1600" b="1" dirty="0">
                <a:solidFill>
                  <a:srgbClr val="3F3F3F"/>
                </a:solidFill>
                <a:latin typeface="Calibri"/>
                <a:ea typeface="Calibri"/>
                <a:cs typeface="B Nazanin" panose="00000700000000000000" pitchFamily="2" charset="-78"/>
                <a:sym typeface="Calibri"/>
              </a:rPr>
              <a:t>ارزش های ما</a:t>
            </a:r>
            <a:endParaRPr sz="1600" b="1" i="0" u="none" strike="noStrike" cap="none" dirty="0">
              <a:solidFill>
                <a:srgbClr val="3F3F3F"/>
              </a:solidFill>
              <a:latin typeface="Calibri"/>
              <a:ea typeface="Calibri"/>
              <a:cs typeface="B Nazanin" panose="00000700000000000000" pitchFamily="2" charset="-78"/>
              <a:sym typeface="Calibri"/>
            </a:endParaRPr>
          </a:p>
        </p:txBody>
      </p:sp>
      <p:sp>
        <p:nvSpPr>
          <p:cNvPr id="530" name="Google Shape;530;p32"/>
          <p:cNvSpPr txBox="1"/>
          <p:nvPr/>
        </p:nvSpPr>
        <p:spPr>
          <a:xfrm>
            <a:off x="1115615" y="4292895"/>
            <a:ext cx="2916324" cy="553100"/>
          </a:xfrm>
          <a:prstGeom prst="rect">
            <a:avLst/>
          </a:prstGeom>
          <a:noFill/>
          <a:ln>
            <a:noFill/>
          </a:ln>
        </p:spPr>
        <p:txBody>
          <a:bodyPr spcFirstLastPara="1" wrap="square" lIns="91425" tIns="45700" rIns="91425" bIns="45700" anchor="t" anchorCtr="0">
            <a:noAutofit/>
          </a:bodyPr>
          <a:lstStyle/>
          <a:p>
            <a:pPr lvl="0" algn="r">
              <a:lnSpc>
                <a:spcPct val="130000"/>
              </a:lnSpc>
            </a:pPr>
            <a:r>
              <a:rPr lang="fa-IR" sz="1200" dirty="0">
                <a:solidFill>
                  <a:srgbClr val="595959"/>
                </a:solidFill>
                <a:latin typeface="Calibri"/>
                <a:ea typeface="Calibri"/>
                <a:cs typeface="B Nazanin" panose="00000700000000000000" pitchFamily="2" charset="-78"/>
                <a:sym typeface="Calibri"/>
              </a:rPr>
              <a:t>شما همیشه یک حرفه، مشاغل، کسب و کار از نوعی یا چیزهای دیگر دارید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531" name="Google Shape;531;p32"/>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l">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0"/>
                                        </p:tgtEl>
                                        <p:attrNameLst>
                                          <p:attrName>style.visibility</p:attrName>
                                        </p:attrNameLst>
                                      </p:cBhvr>
                                      <p:to>
                                        <p:strVal val="visible"/>
                                      </p:to>
                                    </p:set>
                                    <p:animEffect transition="in" filter="fade">
                                      <p:cBhvr>
                                        <p:cTn id="7" dur="5000"/>
                                        <p:tgtEl>
                                          <p:spTgt spid="510"/>
                                        </p:tgtEl>
                                      </p:cBhvr>
                                    </p:animEffect>
                                  </p:childTnLst>
                                </p:cTn>
                              </p:par>
                              <p:par>
                                <p:cTn id="8" presetID="23" presetClass="entr" presetSubtype="16" fill="hold" nodeType="withEffect">
                                  <p:stCondLst>
                                    <p:cond delay="250"/>
                                  </p:stCondLst>
                                  <p:childTnLst>
                                    <p:set>
                                      <p:cBhvr>
                                        <p:cTn id="9" dur="1" fill="hold">
                                          <p:stCondLst>
                                            <p:cond delay="0"/>
                                          </p:stCondLst>
                                        </p:cTn>
                                        <p:tgtEl>
                                          <p:spTgt spid="511"/>
                                        </p:tgtEl>
                                        <p:attrNameLst>
                                          <p:attrName>style.visibility</p:attrName>
                                        </p:attrNameLst>
                                      </p:cBhvr>
                                      <p:to>
                                        <p:strVal val="visible"/>
                                      </p:to>
                                    </p:set>
                                    <p:anim calcmode="lin" valueType="num">
                                      <p:cBhvr additive="base">
                                        <p:cTn id="10" dur="500"/>
                                        <p:tgtEl>
                                          <p:spTgt spid="511"/>
                                        </p:tgtEl>
                                        <p:attrNameLst>
                                          <p:attrName>ppt_w</p:attrName>
                                        </p:attrNameLst>
                                      </p:cBhvr>
                                      <p:tavLst>
                                        <p:tav tm="0">
                                          <p:val>
                                            <p:strVal val="0"/>
                                          </p:val>
                                        </p:tav>
                                        <p:tav tm="100000">
                                          <p:val>
                                            <p:strVal val="#ppt_w"/>
                                          </p:val>
                                        </p:tav>
                                      </p:tavLst>
                                    </p:anim>
                                    <p:anim calcmode="lin" valueType="num">
                                      <p:cBhvr additive="base">
                                        <p:cTn id="11" dur="500"/>
                                        <p:tgtEl>
                                          <p:spTgt spid="511"/>
                                        </p:tgtEl>
                                        <p:attrNameLst>
                                          <p:attrName>ppt_h</p:attrName>
                                        </p:attrNameLst>
                                      </p:cBhvr>
                                      <p:tavLst>
                                        <p:tav tm="0">
                                          <p:val>
                                            <p:strVal val="0"/>
                                          </p:val>
                                        </p:tav>
                                        <p:tav tm="100000">
                                          <p:val>
                                            <p:strVal val="#ppt_h"/>
                                          </p:val>
                                        </p:tav>
                                      </p:tavLst>
                                    </p:anim>
                                  </p:childTnLst>
                                </p:cTn>
                              </p:par>
                              <p:par>
                                <p:cTn id="12" presetID="10" presetClass="entr" presetSubtype="0" fill="hold" nodeType="withEffect">
                                  <p:stCondLst>
                                    <p:cond delay="750"/>
                                  </p:stCondLst>
                                  <p:childTnLst>
                                    <p:set>
                                      <p:cBhvr>
                                        <p:cTn id="13" dur="1" fill="hold">
                                          <p:stCondLst>
                                            <p:cond delay="0"/>
                                          </p:stCondLst>
                                        </p:cTn>
                                        <p:tgtEl>
                                          <p:spTgt spid="523"/>
                                        </p:tgtEl>
                                        <p:attrNameLst>
                                          <p:attrName>style.visibility</p:attrName>
                                        </p:attrNameLst>
                                      </p:cBhvr>
                                      <p:to>
                                        <p:strVal val="visible"/>
                                      </p:to>
                                    </p:set>
                                    <p:animEffect transition="in" filter="fade">
                                      <p:cBhvr>
                                        <p:cTn id="14" dur="500"/>
                                        <p:tgtEl>
                                          <p:spTgt spid="523"/>
                                        </p:tgtEl>
                                      </p:cBhvr>
                                    </p:animEffect>
                                  </p:childTnLst>
                                </p:cTn>
                              </p:par>
                              <p:par>
                                <p:cTn id="15" presetID="10" presetClass="entr" presetSubtype="0" fill="hold" nodeType="withEffect">
                                  <p:stCondLst>
                                    <p:cond delay="1500"/>
                                  </p:stCondLst>
                                  <p:childTnLst>
                                    <p:set>
                                      <p:cBhvr>
                                        <p:cTn id="16" dur="1" fill="hold">
                                          <p:stCondLst>
                                            <p:cond delay="0"/>
                                          </p:stCondLst>
                                        </p:cTn>
                                        <p:tgtEl>
                                          <p:spTgt spid="524"/>
                                        </p:tgtEl>
                                        <p:attrNameLst>
                                          <p:attrName>style.visibility</p:attrName>
                                        </p:attrNameLst>
                                      </p:cBhvr>
                                      <p:to>
                                        <p:strVal val="visible"/>
                                      </p:to>
                                    </p:set>
                                    <p:animEffect transition="in" filter="fade">
                                      <p:cBhvr>
                                        <p:cTn id="17" dur="500"/>
                                        <p:tgtEl>
                                          <p:spTgt spid="524"/>
                                        </p:tgtEl>
                                      </p:cBhvr>
                                    </p:animEffect>
                                  </p:childTnLst>
                                </p:cTn>
                              </p:par>
                              <p:par>
                                <p:cTn id="18" presetID="23" presetClass="entr" presetSubtype="16" fill="hold" nodeType="withEffect">
                                  <p:stCondLst>
                                    <p:cond delay="1500"/>
                                  </p:stCondLst>
                                  <p:childTnLst>
                                    <p:set>
                                      <p:cBhvr>
                                        <p:cTn id="19" dur="1" fill="hold">
                                          <p:stCondLst>
                                            <p:cond delay="0"/>
                                          </p:stCondLst>
                                        </p:cTn>
                                        <p:tgtEl>
                                          <p:spTgt spid="514"/>
                                        </p:tgtEl>
                                        <p:attrNameLst>
                                          <p:attrName>style.visibility</p:attrName>
                                        </p:attrNameLst>
                                      </p:cBhvr>
                                      <p:to>
                                        <p:strVal val="visible"/>
                                      </p:to>
                                    </p:set>
                                    <p:anim calcmode="lin" valueType="num">
                                      <p:cBhvr additive="base">
                                        <p:cTn id="20" dur="500"/>
                                        <p:tgtEl>
                                          <p:spTgt spid="514"/>
                                        </p:tgtEl>
                                        <p:attrNameLst>
                                          <p:attrName>ppt_w</p:attrName>
                                        </p:attrNameLst>
                                      </p:cBhvr>
                                      <p:tavLst>
                                        <p:tav tm="0">
                                          <p:val>
                                            <p:strVal val="0"/>
                                          </p:val>
                                        </p:tav>
                                        <p:tav tm="100000">
                                          <p:val>
                                            <p:strVal val="#ppt_w"/>
                                          </p:val>
                                        </p:tav>
                                      </p:tavLst>
                                    </p:anim>
                                    <p:anim calcmode="lin" valueType="num">
                                      <p:cBhvr additive="base">
                                        <p:cTn id="21" dur="500"/>
                                        <p:tgtEl>
                                          <p:spTgt spid="514"/>
                                        </p:tgtEl>
                                        <p:attrNameLst>
                                          <p:attrName>ppt_h</p:attrName>
                                        </p:attrNameLst>
                                      </p:cBhvr>
                                      <p:tavLst>
                                        <p:tav tm="0">
                                          <p:val>
                                            <p:strVal val="0"/>
                                          </p:val>
                                        </p:tav>
                                        <p:tav tm="100000">
                                          <p:val>
                                            <p:strVal val="#ppt_h"/>
                                          </p:val>
                                        </p:tav>
                                      </p:tavLst>
                                    </p:anim>
                                  </p:childTnLst>
                                </p:cTn>
                              </p:par>
                              <p:par>
                                <p:cTn id="22" presetID="10" presetClass="entr" presetSubtype="0" fill="hold" nodeType="withEffect">
                                  <p:stCondLst>
                                    <p:cond delay="2000"/>
                                  </p:stCondLst>
                                  <p:childTnLst>
                                    <p:set>
                                      <p:cBhvr>
                                        <p:cTn id="23" dur="1" fill="hold">
                                          <p:stCondLst>
                                            <p:cond delay="0"/>
                                          </p:stCondLst>
                                        </p:cTn>
                                        <p:tgtEl>
                                          <p:spTgt spid="527"/>
                                        </p:tgtEl>
                                        <p:attrNameLst>
                                          <p:attrName>style.visibility</p:attrName>
                                        </p:attrNameLst>
                                      </p:cBhvr>
                                      <p:to>
                                        <p:strVal val="visible"/>
                                      </p:to>
                                    </p:set>
                                    <p:animEffect transition="in" filter="fade">
                                      <p:cBhvr>
                                        <p:cTn id="24" dur="500"/>
                                        <p:tgtEl>
                                          <p:spTgt spid="527"/>
                                        </p:tgtEl>
                                      </p:cBhvr>
                                    </p:animEffect>
                                  </p:childTnLst>
                                </p:cTn>
                              </p:par>
                              <p:par>
                                <p:cTn id="25" presetID="10" presetClass="entr" presetSubtype="0" fill="hold" nodeType="withEffect">
                                  <p:stCondLst>
                                    <p:cond delay="2750"/>
                                  </p:stCondLst>
                                  <p:childTnLst>
                                    <p:set>
                                      <p:cBhvr>
                                        <p:cTn id="26" dur="1" fill="hold">
                                          <p:stCondLst>
                                            <p:cond delay="0"/>
                                          </p:stCondLst>
                                        </p:cTn>
                                        <p:tgtEl>
                                          <p:spTgt spid="528"/>
                                        </p:tgtEl>
                                        <p:attrNameLst>
                                          <p:attrName>style.visibility</p:attrName>
                                        </p:attrNameLst>
                                      </p:cBhvr>
                                      <p:to>
                                        <p:strVal val="visible"/>
                                      </p:to>
                                    </p:set>
                                    <p:animEffect transition="in" filter="fade">
                                      <p:cBhvr>
                                        <p:cTn id="27" dur="500"/>
                                        <p:tgtEl>
                                          <p:spTgt spid="528"/>
                                        </p:tgtEl>
                                      </p:cBhvr>
                                    </p:animEffect>
                                  </p:childTnLst>
                                </p:cTn>
                              </p:par>
                              <p:par>
                                <p:cTn id="28" presetID="23" presetClass="entr" presetSubtype="16" fill="hold" nodeType="withEffect">
                                  <p:stCondLst>
                                    <p:cond delay="2750"/>
                                  </p:stCondLst>
                                  <p:childTnLst>
                                    <p:set>
                                      <p:cBhvr>
                                        <p:cTn id="29" dur="1" fill="hold">
                                          <p:stCondLst>
                                            <p:cond delay="0"/>
                                          </p:stCondLst>
                                        </p:cTn>
                                        <p:tgtEl>
                                          <p:spTgt spid="517"/>
                                        </p:tgtEl>
                                        <p:attrNameLst>
                                          <p:attrName>style.visibility</p:attrName>
                                        </p:attrNameLst>
                                      </p:cBhvr>
                                      <p:to>
                                        <p:strVal val="visible"/>
                                      </p:to>
                                    </p:set>
                                    <p:anim calcmode="lin" valueType="num">
                                      <p:cBhvr additive="base">
                                        <p:cTn id="30" dur="500"/>
                                        <p:tgtEl>
                                          <p:spTgt spid="517"/>
                                        </p:tgtEl>
                                        <p:attrNameLst>
                                          <p:attrName>ppt_w</p:attrName>
                                        </p:attrNameLst>
                                      </p:cBhvr>
                                      <p:tavLst>
                                        <p:tav tm="0">
                                          <p:val>
                                            <p:strVal val="0"/>
                                          </p:val>
                                        </p:tav>
                                        <p:tav tm="100000">
                                          <p:val>
                                            <p:strVal val="#ppt_w"/>
                                          </p:val>
                                        </p:tav>
                                      </p:tavLst>
                                    </p:anim>
                                    <p:anim calcmode="lin" valueType="num">
                                      <p:cBhvr additive="base">
                                        <p:cTn id="31" dur="500"/>
                                        <p:tgtEl>
                                          <p:spTgt spid="517"/>
                                        </p:tgtEl>
                                        <p:attrNameLst>
                                          <p:attrName>ppt_h</p:attrName>
                                        </p:attrNameLst>
                                      </p:cBhvr>
                                      <p:tavLst>
                                        <p:tav tm="0">
                                          <p:val>
                                            <p:strVal val="0"/>
                                          </p:val>
                                        </p:tav>
                                        <p:tav tm="100000">
                                          <p:val>
                                            <p:strVal val="#ppt_h"/>
                                          </p:val>
                                        </p:tav>
                                      </p:tavLst>
                                    </p:anim>
                                  </p:childTnLst>
                                </p:cTn>
                              </p:par>
                              <p:par>
                                <p:cTn id="32" presetID="10" presetClass="entr" presetSubtype="0" fill="hold" nodeType="withEffect">
                                  <p:stCondLst>
                                    <p:cond delay="3250"/>
                                  </p:stCondLst>
                                  <p:childTnLst>
                                    <p:set>
                                      <p:cBhvr>
                                        <p:cTn id="33" dur="1" fill="hold">
                                          <p:stCondLst>
                                            <p:cond delay="0"/>
                                          </p:stCondLst>
                                        </p:cTn>
                                        <p:tgtEl>
                                          <p:spTgt spid="525"/>
                                        </p:tgtEl>
                                        <p:attrNameLst>
                                          <p:attrName>style.visibility</p:attrName>
                                        </p:attrNameLst>
                                      </p:cBhvr>
                                      <p:to>
                                        <p:strVal val="visible"/>
                                      </p:to>
                                    </p:set>
                                    <p:animEffect transition="in" filter="fade">
                                      <p:cBhvr>
                                        <p:cTn id="34" dur="500"/>
                                        <p:tgtEl>
                                          <p:spTgt spid="525"/>
                                        </p:tgtEl>
                                      </p:cBhvr>
                                    </p:animEffect>
                                  </p:childTnLst>
                                </p:cTn>
                              </p:par>
                              <p:par>
                                <p:cTn id="35" presetID="10" presetClass="entr" presetSubtype="0" fill="hold" nodeType="withEffect">
                                  <p:stCondLst>
                                    <p:cond delay="4000"/>
                                  </p:stCondLst>
                                  <p:childTnLst>
                                    <p:set>
                                      <p:cBhvr>
                                        <p:cTn id="36" dur="1" fill="hold">
                                          <p:stCondLst>
                                            <p:cond delay="0"/>
                                          </p:stCondLst>
                                        </p:cTn>
                                        <p:tgtEl>
                                          <p:spTgt spid="526"/>
                                        </p:tgtEl>
                                        <p:attrNameLst>
                                          <p:attrName>style.visibility</p:attrName>
                                        </p:attrNameLst>
                                      </p:cBhvr>
                                      <p:to>
                                        <p:strVal val="visible"/>
                                      </p:to>
                                    </p:set>
                                    <p:animEffect transition="in" filter="fade">
                                      <p:cBhvr>
                                        <p:cTn id="37" dur="500"/>
                                        <p:tgtEl>
                                          <p:spTgt spid="526"/>
                                        </p:tgtEl>
                                      </p:cBhvr>
                                    </p:animEffect>
                                  </p:childTnLst>
                                </p:cTn>
                              </p:par>
                              <p:par>
                                <p:cTn id="38" presetID="23" presetClass="entr" presetSubtype="16" fill="hold" nodeType="withEffect">
                                  <p:stCondLst>
                                    <p:cond delay="4000"/>
                                  </p:stCondLst>
                                  <p:childTnLst>
                                    <p:set>
                                      <p:cBhvr>
                                        <p:cTn id="39" dur="1" fill="hold">
                                          <p:stCondLst>
                                            <p:cond delay="0"/>
                                          </p:stCondLst>
                                        </p:cTn>
                                        <p:tgtEl>
                                          <p:spTgt spid="520"/>
                                        </p:tgtEl>
                                        <p:attrNameLst>
                                          <p:attrName>style.visibility</p:attrName>
                                        </p:attrNameLst>
                                      </p:cBhvr>
                                      <p:to>
                                        <p:strVal val="visible"/>
                                      </p:to>
                                    </p:set>
                                    <p:anim calcmode="lin" valueType="num">
                                      <p:cBhvr additive="base">
                                        <p:cTn id="40" dur="500"/>
                                        <p:tgtEl>
                                          <p:spTgt spid="520"/>
                                        </p:tgtEl>
                                        <p:attrNameLst>
                                          <p:attrName>ppt_w</p:attrName>
                                        </p:attrNameLst>
                                      </p:cBhvr>
                                      <p:tavLst>
                                        <p:tav tm="0">
                                          <p:val>
                                            <p:strVal val="0"/>
                                          </p:val>
                                        </p:tav>
                                        <p:tav tm="100000">
                                          <p:val>
                                            <p:strVal val="#ppt_w"/>
                                          </p:val>
                                        </p:tav>
                                      </p:tavLst>
                                    </p:anim>
                                    <p:anim calcmode="lin" valueType="num">
                                      <p:cBhvr additive="base">
                                        <p:cTn id="41" dur="500"/>
                                        <p:tgtEl>
                                          <p:spTgt spid="520"/>
                                        </p:tgtEl>
                                        <p:attrNameLst>
                                          <p:attrName>ppt_h</p:attrName>
                                        </p:attrNameLst>
                                      </p:cBhvr>
                                      <p:tavLst>
                                        <p:tav tm="0">
                                          <p:val>
                                            <p:strVal val="0"/>
                                          </p:val>
                                        </p:tav>
                                        <p:tav tm="100000">
                                          <p:val>
                                            <p:strVal val="#ppt_h"/>
                                          </p:val>
                                        </p:tav>
                                      </p:tavLst>
                                    </p:anim>
                                  </p:childTnLst>
                                </p:cTn>
                              </p:par>
                              <p:par>
                                <p:cTn id="42" presetID="10" presetClass="entr" presetSubtype="0" fill="hold" nodeType="withEffect">
                                  <p:stCondLst>
                                    <p:cond delay="4500"/>
                                  </p:stCondLst>
                                  <p:childTnLst>
                                    <p:set>
                                      <p:cBhvr>
                                        <p:cTn id="43" dur="1" fill="hold">
                                          <p:stCondLst>
                                            <p:cond delay="0"/>
                                          </p:stCondLst>
                                        </p:cTn>
                                        <p:tgtEl>
                                          <p:spTgt spid="529"/>
                                        </p:tgtEl>
                                        <p:attrNameLst>
                                          <p:attrName>style.visibility</p:attrName>
                                        </p:attrNameLst>
                                      </p:cBhvr>
                                      <p:to>
                                        <p:strVal val="visible"/>
                                      </p:to>
                                    </p:set>
                                    <p:animEffect transition="in" filter="fade">
                                      <p:cBhvr>
                                        <p:cTn id="44" dur="500"/>
                                        <p:tgtEl>
                                          <p:spTgt spid="529"/>
                                        </p:tgtEl>
                                      </p:cBhvr>
                                    </p:animEffect>
                                  </p:childTnLst>
                                </p:cTn>
                              </p:par>
                              <p:par>
                                <p:cTn id="45" presetID="10" presetClass="entr" presetSubtype="0" fill="hold" nodeType="withEffect">
                                  <p:stCondLst>
                                    <p:cond delay="5250"/>
                                  </p:stCondLst>
                                  <p:childTnLst>
                                    <p:set>
                                      <p:cBhvr>
                                        <p:cTn id="46" dur="1" fill="hold">
                                          <p:stCondLst>
                                            <p:cond delay="0"/>
                                          </p:stCondLst>
                                        </p:cTn>
                                        <p:tgtEl>
                                          <p:spTgt spid="530"/>
                                        </p:tgtEl>
                                        <p:attrNameLst>
                                          <p:attrName>style.visibility</p:attrName>
                                        </p:attrNameLst>
                                      </p:cBhvr>
                                      <p:to>
                                        <p:strVal val="visible"/>
                                      </p:to>
                                    </p:set>
                                    <p:animEffect transition="in" filter="fade">
                                      <p:cBhvr>
                                        <p:cTn id="47" dur="500"/>
                                        <p:tgtEl>
                                          <p:spTgt spid="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36"/>
        <p:cNvGrpSpPr/>
        <p:nvPr/>
      </p:nvGrpSpPr>
      <p:grpSpPr>
        <a:xfrm>
          <a:off x="0" y="0"/>
          <a:ext cx="0" cy="0"/>
          <a:chOff x="0" y="0"/>
          <a:chExt cx="0" cy="0"/>
        </a:xfrm>
      </p:grpSpPr>
      <p:pic>
        <p:nvPicPr>
          <p:cNvPr id="537" name="Google Shape;537;p33"/>
          <p:cNvPicPr preferRelativeResize="0"/>
          <p:nvPr/>
        </p:nvPicPr>
        <p:blipFill rotWithShape="1">
          <a:blip r:embed="rId3">
            <a:alphaModFix/>
          </a:blip>
          <a:srcRect/>
          <a:stretch/>
        </p:blipFill>
        <p:spPr>
          <a:xfrm>
            <a:off x="0" y="0"/>
            <a:ext cx="9144000" cy="5162482"/>
          </a:xfrm>
          <a:prstGeom prst="rect">
            <a:avLst/>
          </a:prstGeom>
          <a:noFill/>
          <a:ln>
            <a:noFill/>
          </a:ln>
        </p:spPr>
      </p:pic>
      <p:sp>
        <p:nvSpPr>
          <p:cNvPr id="538" name="Google Shape;538;p33"/>
          <p:cNvSpPr/>
          <p:nvPr/>
        </p:nvSpPr>
        <p:spPr>
          <a:xfrm>
            <a:off x="0" y="1201428"/>
            <a:ext cx="6857940" cy="2589490"/>
          </a:xfrm>
          <a:prstGeom prst="rect">
            <a:avLst/>
          </a:prstGeom>
          <a:solidFill>
            <a:srgbClr val="0E1623">
              <a:alpha val="60784"/>
            </a:srgbClr>
          </a:solidFill>
          <a:ln>
            <a:noFill/>
          </a:ln>
          <a:effectLst>
            <a:outerShdw dist="17961" dir="2700000" algn="ctr" rotWithShape="0">
              <a:schemeClr val="dk1"/>
            </a:outerShdw>
          </a:effectLst>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B Nazanin" panose="00000700000000000000" pitchFamily="2" charset="-78"/>
              <a:sym typeface="Calibri"/>
            </a:endParaRPr>
          </a:p>
        </p:txBody>
      </p:sp>
      <p:grpSp>
        <p:nvGrpSpPr>
          <p:cNvPr id="539" name="Google Shape;539;p33"/>
          <p:cNvGrpSpPr/>
          <p:nvPr/>
        </p:nvGrpSpPr>
        <p:grpSpPr>
          <a:xfrm>
            <a:off x="3307183" y="1327449"/>
            <a:ext cx="895665" cy="895665"/>
            <a:chOff x="3707904" y="1851670"/>
            <a:chExt cx="612068" cy="612068"/>
          </a:xfrm>
        </p:grpSpPr>
        <p:sp>
          <p:nvSpPr>
            <p:cNvPr id="540" name="Google Shape;540;p33"/>
            <p:cNvSpPr/>
            <p:nvPr/>
          </p:nvSpPr>
          <p:spPr>
            <a:xfrm>
              <a:off x="3707904" y="1851670"/>
              <a:ext cx="612068" cy="61206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4000"/>
                <a:buFont typeface="Arial"/>
                <a:buNone/>
              </a:pPr>
              <a:endParaRPr sz="4000" b="0" i="0" u="none" strike="noStrike" cap="none">
                <a:solidFill>
                  <a:srgbClr val="FFFFFF"/>
                </a:solidFill>
                <a:cs typeface="B Nazanin" panose="00000700000000000000" pitchFamily="2" charset="-78"/>
                <a:sym typeface="Arial"/>
              </a:endParaRPr>
            </a:p>
          </p:txBody>
        </p:sp>
        <p:sp>
          <p:nvSpPr>
            <p:cNvPr id="541" name="Google Shape;541;p33"/>
            <p:cNvSpPr txBox="1"/>
            <p:nvPr/>
          </p:nvSpPr>
          <p:spPr>
            <a:xfrm>
              <a:off x="3790906" y="1920916"/>
              <a:ext cx="446063" cy="441681"/>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FFFFFF"/>
                </a:buClr>
                <a:buSzPts val="3600"/>
                <a:buFont typeface="Calibri"/>
                <a:buNone/>
              </a:pPr>
              <a:r>
                <a:rPr lang="tr-TR" sz="3600" b="1" i="0" u="none" strike="noStrike" cap="none">
                  <a:solidFill>
                    <a:srgbClr val="FFFFFF"/>
                  </a:solidFill>
                  <a:latin typeface="Calibri"/>
                  <a:ea typeface="Calibri"/>
                  <a:cs typeface="B Nazanin" panose="00000700000000000000" pitchFamily="2" charset="-78"/>
                  <a:sym typeface="Calibri"/>
                </a:rPr>
                <a:t>0</a:t>
              </a:r>
              <a:r>
                <a:rPr lang="tr-TR" sz="3600" b="1">
                  <a:solidFill>
                    <a:srgbClr val="FFFFFF"/>
                  </a:solidFill>
                  <a:latin typeface="Calibri"/>
                  <a:ea typeface="Calibri"/>
                  <a:cs typeface="B Nazanin" panose="00000700000000000000" pitchFamily="2" charset="-78"/>
                  <a:sym typeface="Calibri"/>
                </a:rPr>
                <a:t>4</a:t>
              </a:r>
              <a:endParaRPr sz="3600" b="1" i="0" u="none" strike="noStrike" cap="none">
                <a:solidFill>
                  <a:srgbClr val="FFFFFF"/>
                </a:solidFill>
                <a:latin typeface="Calibri"/>
                <a:ea typeface="Calibri"/>
                <a:cs typeface="B Nazanin" panose="00000700000000000000" pitchFamily="2" charset="-78"/>
                <a:sym typeface="Calibri"/>
              </a:endParaRPr>
            </a:p>
          </p:txBody>
        </p:sp>
      </p:grpSp>
      <p:sp>
        <p:nvSpPr>
          <p:cNvPr id="542" name="Google Shape;542;p33"/>
          <p:cNvSpPr txBox="1"/>
          <p:nvPr/>
        </p:nvSpPr>
        <p:spPr>
          <a:xfrm>
            <a:off x="516600" y="2555258"/>
            <a:ext cx="6476830" cy="769441"/>
          </a:xfrm>
          <a:prstGeom prst="rect">
            <a:avLst/>
          </a:prstGeom>
          <a:noFill/>
          <a:ln>
            <a:noFill/>
          </a:ln>
        </p:spPr>
        <p:txBody>
          <a:bodyPr spcFirstLastPara="1" wrap="square" lIns="91425" tIns="45700" rIns="91425" bIns="45700" anchor="t" anchorCtr="0">
            <a:noAutofit/>
          </a:bodyPr>
          <a:lstStyle/>
          <a:p>
            <a:pPr lvl="0" algn="ctr"/>
            <a:r>
              <a:rPr lang="fa-IR" sz="4400" b="1" dirty="0">
                <a:solidFill>
                  <a:schemeClr val="lt1"/>
                </a:solidFill>
                <a:latin typeface="Calibri"/>
                <a:ea typeface="Calibri"/>
                <a:cs typeface="B Nazanin" panose="00000700000000000000" pitchFamily="2" charset="-78"/>
                <a:sym typeface="Calibri"/>
              </a:rPr>
              <a:t>دیداری</a:t>
            </a:r>
            <a:endParaRPr sz="4400" b="1" dirty="0">
              <a:solidFill>
                <a:schemeClr val="lt1"/>
              </a:solidFill>
              <a:latin typeface="Calibri"/>
              <a:ea typeface="Calibri"/>
              <a:cs typeface="B Nazanin" panose="00000700000000000000" pitchFamily="2" charset="-78"/>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39"/>
                                        </p:tgtEl>
                                        <p:attrNameLst>
                                          <p:attrName>style.visibility</p:attrName>
                                        </p:attrNameLst>
                                      </p:cBhvr>
                                      <p:to>
                                        <p:strVal val="visible"/>
                                      </p:to>
                                    </p:set>
                                    <p:anim calcmode="lin" valueType="num">
                                      <p:cBhvr additive="base">
                                        <p:cTn id="7" dur="500"/>
                                        <p:tgtEl>
                                          <p:spTgt spid="539"/>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42"/>
                                        </p:tgtEl>
                                        <p:attrNameLst>
                                          <p:attrName>style.visibility</p:attrName>
                                        </p:attrNameLst>
                                      </p:cBhvr>
                                      <p:to>
                                        <p:strVal val="visible"/>
                                      </p:to>
                                    </p:set>
                                    <p:animEffect transition="in" filter="fade">
                                      <p:cBhvr>
                                        <p:cTn id="1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46"/>
        <p:cNvGrpSpPr/>
        <p:nvPr/>
      </p:nvGrpSpPr>
      <p:grpSpPr>
        <a:xfrm>
          <a:off x="0" y="0"/>
          <a:ext cx="0" cy="0"/>
          <a:chOff x="0" y="0"/>
          <a:chExt cx="0" cy="0"/>
        </a:xfrm>
      </p:grpSpPr>
      <p:cxnSp>
        <p:nvCxnSpPr>
          <p:cNvPr id="547" name="Google Shape;547;p34"/>
          <p:cNvCxnSpPr/>
          <p:nvPr/>
        </p:nvCxnSpPr>
        <p:spPr>
          <a:xfrm>
            <a:off x="0" y="1455658"/>
            <a:ext cx="4662010" cy="0"/>
          </a:xfrm>
          <a:prstGeom prst="straightConnector1">
            <a:avLst/>
          </a:prstGeom>
          <a:noFill/>
          <a:ln w="19050" cap="flat" cmpd="sng">
            <a:solidFill>
              <a:srgbClr val="7F7F7F"/>
            </a:solidFill>
            <a:prstDash val="solid"/>
            <a:round/>
            <a:headEnd type="none" w="sm" len="sm"/>
            <a:tailEnd type="none" w="sm" len="sm"/>
          </a:ln>
        </p:spPr>
      </p:cxnSp>
      <p:cxnSp>
        <p:nvCxnSpPr>
          <p:cNvPr id="548" name="Google Shape;548;p34"/>
          <p:cNvCxnSpPr/>
          <p:nvPr/>
        </p:nvCxnSpPr>
        <p:spPr>
          <a:xfrm>
            <a:off x="1094259" y="2209492"/>
            <a:ext cx="3567751" cy="0"/>
          </a:xfrm>
          <a:prstGeom prst="straightConnector1">
            <a:avLst/>
          </a:prstGeom>
          <a:noFill/>
          <a:ln w="19050" cap="flat" cmpd="sng">
            <a:solidFill>
              <a:srgbClr val="7F7F7F"/>
            </a:solidFill>
            <a:prstDash val="solid"/>
            <a:round/>
            <a:headEnd type="none" w="sm" len="sm"/>
            <a:tailEnd type="none" w="sm" len="sm"/>
          </a:ln>
        </p:spPr>
      </p:cxnSp>
      <p:cxnSp>
        <p:nvCxnSpPr>
          <p:cNvPr id="549" name="Google Shape;549;p34"/>
          <p:cNvCxnSpPr/>
          <p:nvPr/>
        </p:nvCxnSpPr>
        <p:spPr>
          <a:xfrm>
            <a:off x="1094259" y="4470993"/>
            <a:ext cx="8049741" cy="0"/>
          </a:xfrm>
          <a:prstGeom prst="straightConnector1">
            <a:avLst/>
          </a:prstGeom>
          <a:noFill/>
          <a:ln w="19050" cap="flat" cmpd="sng">
            <a:solidFill>
              <a:srgbClr val="7F7F7F"/>
            </a:solidFill>
            <a:prstDash val="solid"/>
            <a:round/>
            <a:headEnd type="none" w="sm" len="sm"/>
            <a:tailEnd type="none" w="sm" len="sm"/>
          </a:ln>
        </p:spPr>
      </p:cxnSp>
      <p:cxnSp>
        <p:nvCxnSpPr>
          <p:cNvPr id="550" name="Google Shape;550;p34"/>
          <p:cNvCxnSpPr/>
          <p:nvPr/>
        </p:nvCxnSpPr>
        <p:spPr>
          <a:xfrm>
            <a:off x="1094259" y="2963326"/>
            <a:ext cx="3567751" cy="0"/>
          </a:xfrm>
          <a:prstGeom prst="straightConnector1">
            <a:avLst/>
          </a:prstGeom>
          <a:noFill/>
          <a:ln w="19050" cap="flat" cmpd="sng">
            <a:solidFill>
              <a:srgbClr val="7F7F7F"/>
            </a:solidFill>
            <a:prstDash val="solid"/>
            <a:round/>
            <a:headEnd type="none" w="sm" len="sm"/>
            <a:tailEnd type="none" w="sm" len="sm"/>
          </a:ln>
        </p:spPr>
      </p:cxnSp>
      <p:cxnSp>
        <p:nvCxnSpPr>
          <p:cNvPr id="551" name="Google Shape;551;p34"/>
          <p:cNvCxnSpPr/>
          <p:nvPr/>
        </p:nvCxnSpPr>
        <p:spPr>
          <a:xfrm>
            <a:off x="1106615" y="3717160"/>
            <a:ext cx="3567751" cy="0"/>
          </a:xfrm>
          <a:prstGeom prst="straightConnector1">
            <a:avLst/>
          </a:prstGeom>
          <a:noFill/>
          <a:ln w="19050" cap="flat" cmpd="sng">
            <a:solidFill>
              <a:srgbClr val="7F7F7F"/>
            </a:solidFill>
            <a:prstDash val="solid"/>
            <a:round/>
            <a:headEnd type="none" w="sm" len="sm"/>
            <a:tailEnd type="none" w="sm" len="sm"/>
          </a:ln>
        </p:spPr>
      </p:cxnSp>
      <p:grpSp>
        <p:nvGrpSpPr>
          <p:cNvPr id="552" name="Google Shape;552;p34"/>
          <p:cNvGrpSpPr/>
          <p:nvPr/>
        </p:nvGrpSpPr>
        <p:grpSpPr>
          <a:xfrm>
            <a:off x="4218359" y="1372047"/>
            <a:ext cx="938706" cy="938706"/>
            <a:chOff x="4218359" y="1372047"/>
            <a:chExt cx="938706" cy="938706"/>
          </a:xfrm>
        </p:grpSpPr>
        <p:sp>
          <p:nvSpPr>
            <p:cNvPr id="553" name="Google Shape;553;p34"/>
            <p:cNvSpPr/>
            <p:nvPr/>
          </p:nvSpPr>
          <p:spPr>
            <a:xfrm>
              <a:off x="4218359" y="1372047"/>
              <a:ext cx="938706" cy="938706"/>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400"/>
                <a:buFont typeface="Arial"/>
                <a:buNone/>
              </a:pPr>
              <a:endParaRPr sz="1400" b="1" i="0" u="none" strike="noStrike" cap="none">
                <a:solidFill>
                  <a:srgbClr val="FFFFFF"/>
                </a:solidFill>
                <a:latin typeface="Microsoft Yahei"/>
                <a:ea typeface="Microsoft Yahei"/>
                <a:cs typeface="B Nazanin" panose="00000700000000000000" pitchFamily="2" charset="-78"/>
                <a:sym typeface="Microsoft Yahei"/>
              </a:endParaRPr>
            </a:p>
          </p:txBody>
        </p:sp>
        <p:sp>
          <p:nvSpPr>
            <p:cNvPr id="554" name="Google Shape;554;p34"/>
            <p:cNvSpPr/>
            <p:nvPr/>
          </p:nvSpPr>
          <p:spPr>
            <a:xfrm>
              <a:off x="4374166" y="1654389"/>
              <a:ext cx="627096" cy="307777"/>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1400"/>
                <a:buFont typeface="Microsoft Yahei"/>
                <a:buNone/>
              </a:pPr>
              <a:r>
                <a:rPr lang="tr-TR" sz="1400" b="1" i="0" u="none" strike="noStrike" cap="none">
                  <a:solidFill>
                    <a:srgbClr val="FFFFFF"/>
                  </a:solidFill>
                  <a:latin typeface="Microsoft Yahei"/>
                  <a:ea typeface="Microsoft Yahei"/>
                  <a:cs typeface="B Nazanin" panose="00000700000000000000" pitchFamily="2" charset="-78"/>
                  <a:sym typeface="Microsoft Yahei"/>
                </a:rPr>
                <a:t>2017</a:t>
              </a:r>
              <a:endParaRPr sz="1400" b="1" i="0" u="none" strike="noStrike" cap="none">
                <a:solidFill>
                  <a:srgbClr val="FFFFFF"/>
                </a:solidFill>
                <a:latin typeface="Microsoft Yahei"/>
                <a:ea typeface="Microsoft Yahei"/>
                <a:cs typeface="B Nazanin" panose="00000700000000000000" pitchFamily="2" charset="-78"/>
                <a:sym typeface="Microsoft Yahei"/>
              </a:endParaRPr>
            </a:p>
          </p:txBody>
        </p:sp>
      </p:grpSp>
      <p:grpSp>
        <p:nvGrpSpPr>
          <p:cNvPr id="555" name="Google Shape;555;p34"/>
          <p:cNvGrpSpPr/>
          <p:nvPr/>
        </p:nvGrpSpPr>
        <p:grpSpPr>
          <a:xfrm>
            <a:off x="617959" y="2125497"/>
            <a:ext cx="938706" cy="938706"/>
            <a:chOff x="617959" y="2125497"/>
            <a:chExt cx="938706" cy="938706"/>
          </a:xfrm>
        </p:grpSpPr>
        <p:sp>
          <p:nvSpPr>
            <p:cNvPr id="556" name="Google Shape;556;p34"/>
            <p:cNvSpPr/>
            <p:nvPr/>
          </p:nvSpPr>
          <p:spPr>
            <a:xfrm>
              <a:off x="617959" y="2125497"/>
              <a:ext cx="938706" cy="938706"/>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400"/>
                <a:buFont typeface="Arial"/>
                <a:buNone/>
              </a:pPr>
              <a:endParaRPr sz="1400" b="1" i="0" u="none" strike="noStrike" cap="none">
                <a:solidFill>
                  <a:srgbClr val="FFFFFF"/>
                </a:solidFill>
                <a:latin typeface="Microsoft Yahei"/>
                <a:ea typeface="Microsoft Yahei"/>
                <a:cs typeface="B Nazanin" panose="00000700000000000000" pitchFamily="2" charset="-78"/>
                <a:sym typeface="Microsoft Yahei"/>
              </a:endParaRPr>
            </a:p>
          </p:txBody>
        </p:sp>
        <p:sp>
          <p:nvSpPr>
            <p:cNvPr id="557" name="Google Shape;557;p34"/>
            <p:cNvSpPr/>
            <p:nvPr/>
          </p:nvSpPr>
          <p:spPr>
            <a:xfrm>
              <a:off x="773765" y="2416369"/>
              <a:ext cx="627096" cy="307777"/>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1400"/>
                <a:buFont typeface="Microsoft Yahei"/>
                <a:buNone/>
              </a:pPr>
              <a:r>
                <a:rPr lang="tr-TR" sz="1400" b="1" i="0" u="none" strike="noStrike" cap="none">
                  <a:solidFill>
                    <a:srgbClr val="FFFFFF"/>
                  </a:solidFill>
                  <a:latin typeface="Microsoft Yahei"/>
                  <a:ea typeface="Microsoft Yahei"/>
                  <a:cs typeface="B Nazanin" panose="00000700000000000000" pitchFamily="2" charset="-78"/>
                  <a:sym typeface="Microsoft Yahei"/>
                </a:rPr>
                <a:t>2010</a:t>
              </a:r>
              <a:endParaRPr sz="1400" b="1" i="0" u="none" strike="noStrike" cap="none">
                <a:solidFill>
                  <a:srgbClr val="FFFFFF"/>
                </a:solidFill>
                <a:latin typeface="Microsoft Yahei"/>
                <a:ea typeface="Microsoft Yahei"/>
                <a:cs typeface="B Nazanin" panose="00000700000000000000" pitchFamily="2" charset="-78"/>
                <a:sym typeface="Microsoft Yahei"/>
              </a:endParaRPr>
            </a:p>
          </p:txBody>
        </p:sp>
      </p:grpSp>
      <p:grpSp>
        <p:nvGrpSpPr>
          <p:cNvPr id="558" name="Google Shape;558;p34"/>
          <p:cNvGrpSpPr/>
          <p:nvPr/>
        </p:nvGrpSpPr>
        <p:grpSpPr>
          <a:xfrm>
            <a:off x="4218359" y="2895818"/>
            <a:ext cx="938706" cy="938706"/>
            <a:chOff x="4218359" y="2895818"/>
            <a:chExt cx="938706" cy="938706"/>
          </a:xfrm>
        </p:grpSpPr>
        <p:sp>
          <p:nvSpPr>
            <p:cNvPr id="559" name="Google Shape;559;p34"/>
            <p:cNvSpPr/>
            <p:nvPr/>
          </p:nvSpPr>
          <p:spPr>
            <a:xfrm>
              <a:off x="4218359" y="2895818"/>
              <a:ext cx="938706" cy="938706"/>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400"/>
                <a:buFont typeface="Arial"/>
                <a:buNone/>
              </a:pPr>
              <a:endParaRPr sz="1400" b="1" i="0" u="none" strike="noStrike" cap="none">
                <a:solidFill>
                  <a:srgbClr val="FFFFFF"/>
                </a:solidFill>
                <a:latin typeface="Microsoft Yahei"/>
                <a:ea typeface="Microsoft Yahei"/>
                <a:cs typeface="B Nazanin" panose="00000700000000000000" pitchFamily="2" charset="-78"/>
                <a:sym typeface="Microsoft Yahei"/>
              </a:endParaRPr>
            </a:p>
          </p:txBody>
        </p:sp>
        <p:sp>
          <p:nvSpPr>
            <p:cNvPr id="560" name="Google Shape;560;p34"/>
            <p:cNvSpPr/>
            <p:nvPr/>
          </p:nvSpPr>
          <p:spPr>
            <a:xfrm>
              <a:off x="4374165" y="3178349"/>
              <a:ext cx="627096" cy="307777"/>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1400"/>
                <a:buFont typeface="Microsoft Yahei"/>
                <a:buNone/>
              </a:pPr>
              <a:r>
                <a:rPr lang="tr-TR" sz="1400" b="1" i="0" u="none" strike="noStrike" cap="none">
                  <a:solidFill>
                    <a:srgbClr val="FFFFFF"/>
                  </a:solidFill>
                  <a:latin typeface="Microsoft Yahei"/>
                  <a:ea typeface="Microsoft Yahei"/>
                  <a:cs typeface="B Nazanin" panose="00000700000000000000" pitchFamily="2" charset="-78"/>
                  <a:sym typeface="Microsoft Yahei"/>
                </a:rPr>
                <a:t>2005</a:t>
              </a:r>
              <a:endParaRPr sz="1400" b="1" i="0" u="none" strike="noStrike" cap="none">
                <a:solidFill>
                  <a:srgbClr val="FFFFFF"/>
                </a:solidFill>
                <a:latin typeface="Microsoft Yahei"/>
                <a:ea typeface="Microsoft Yahei"/>
                <a:cs typeface="B Nazanin" panose="00000700000000000000" pitchFamily="2" charset="-78"/>
                <a:sym typeface="Microsoft Yahei"/>
              </a:endParaRPr>
            </a:p>
          </p:txBody>
        </p:sp>
      </p:grpSp>
      <p:grpSp>
        <p:nvGrpSpPr>
          <p:cNvPr id="561" name="Google Shape;561;p34"/>
          <p:cNvGrpSpPr/>
          <p:nvPr/>
        </p:nvGrpSpPr>
        <p:grpSpPr>
          <a:xfrm>
            <a:off x="617959" y="3649268"/>
            <a:ext cx="938706" cy="938706"/>
            <a:chOff x="617959" y="3649268"/>
            <a:chExt cx="938706" cy="938706"/>
          </a:xfrm>
        </p:grpSpPr>
        <p:sp>
          <p:nvSpPr>
            <p:cNvPr id="562" name="Google Shape;562;p34"/>
            <p:cNvSpPr/>
            <p:nvPr/>
          </p:nvSpPr>
          <p:spPr>
            <a:xfrm>
              <a:off x="617959" y="3649268"/>
              <a:ext cx="938706" cy="938706"/>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400"/>
                <a:buFont typeface="Arial"/>
                <a:buNone/>
              </a:pPr>
              <a:endParaRPr sz="1400" b="1" i="0" u="none" strike="noStrike" cap="none">
                <a:solidFill>
                  <a:srgbClr val="FFFFFF"/>
                </a:solidFill>
                <a:latin typeface="Microsoft Yahei"/>
                <a:ea typeface="Microsoft Yahei"/>
                <a:cs typeface="B Nazanin" panose="00000700000000000000" pitchFamily="2" charset="-78"/>
                <a:sym typeface="Microsoft Yahei"/>
              </a:endParaRPr>
            </a:p>
          </p:txBody>
        </p:sp>
        <p:sp>
          <p:nvSpPr>
            <p:cNvPr id="563" name="Google Shape;563;p34"/>
            <p:cNvSpPr/>
            <p:nvPr/>
          </p:nvSpPr>
          <p:spPr>
            <a:xfrm>
              <a:off x="773765" y="3943314"/>
              <a:ext cx="627096" cy="307777"/>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1400"/>
                <a:buFont typeface="Microsoft Yahei"/>
                <a:buNone/>
              </a:pPr>
              <a:r>
                <a:rPr lang="tr-TR" sz="1400" b="1" i="0" u="none" strike="noStrike" cap="none">
                  <a:solidFill>
                    <a:srgbClr val="FFFFFF"/>
                  </a:solidFill>
                  <a:latin typeface="Microsoft Yahei"/>
                  <a:ea typeface="Microsoft Yahei"/>
                  <a:cs typeface="B Nazanin" panose="00000700000000000000" pitchFamily="2" charset="-78"/>
                  <a:sym typeface="Microsoft Yahei"/>
                </a:rPr>
                <a:t>2000</a:t>
              </a:r>
              <a:endParaRPr sz="1400" b="1" i="0" u="none" strike="noStrike" cap="none">
                <a:solidFill>
                  <a:srgbClr val="FFFFFF"/>
                </a:solidFill>
                <a:latin typeface="Microsoft Yahei"/>
                <a:ea typeface="Microsoft Yahei"/>
                <a:cs typeface="B Nazanin" panose="00000700000000000000" pitchFamily="2" charset="-78"/>
                <a:sym typeface="Microsoft Yahei"/>
              </a:endParaRPr>
            </a:p>
          </p:txBody>
        </p:sp>
      </p:grpSp>
      <p:sp>
        <p:nvSpPr>
          <p:cNvPr id="564" name="Google Shape;564;p34"/>
          <p:cNvSpPr/>
          <p:nvPr/>
        </p:nvSpPr>
        <p:spPr>
          <a:xfrm>
            <a:off x="1601670" y="2294767"/>
            <a:ext cx="2193018" cy="511935"/>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100" dirty="0">
                <a:solidFill>
                  <a:srgbClr val="595959"/>
                </a:solidFill>
                <a:latin typeface="Calibri"/>
                <a:ea typeface="Calibri"/>
                <a:cs typeface="B Nazanin" panose="00000700000000000000" pitchFamily="2" charset="-78"/>
                <a:sym typeface="Calibri"/>
              </a:rPr>
              <a:t>زمان اکنون است، مکان اینجاست. در زمان حال بمان</a:t>
            </a:r>
            <a:endParaRPr sz="1100" b="0" i="0" u="none" strike="noStrike" cap="none" dirty="0">
              <a:solidFill>
                <a:srgbClr val="595959"/>
              </a:solidFill>
              <a:latin typeface="Calibri"/>
              <a:ea typeface="Calibri"/>
              <a:cs typeface="B Nazanin" panose="00000700000000000000" pitchFamily="2" charset="-78"/>
              <a:sym typeface="Calibri"/>
            </a:endParaRPr>
          </a:p>
        </p:txBody>
      </p:sp>
      <p:sp>
        <p:nvSpPr>
          <p:cNvPr id="565" name="Google Shape;565;p34"/>
          <p:cNvSpPr/>
          <p:nvPr/>
        </p:nvSpPr>
        <p:spPr>
          <a:xfrm>
            <a:off x="1601670" y="3818538"/>
            <a:ext cx="2193018" cy="511935"/>
          </a:xfrm>
          <a:prstGeom prst="rect">
            <a:avLst/>
          </a:prstGeom>
          <a:noFill/>
          <a:ln>
            <a:noFill/>
          </a:ln>
        </p:spPr>
        <p:txBody>
          <a:bodyPr spcFirstLastPara="1" wrap="square" lIns="91425" tIns="45700" rIns="91425" bIns="45700" anchor="t" anchorCtr="0">
            <a:noAutofit/>
          </a:bodyPr>
          <a:lstStyle/>
          <a:p>
            <a:pPr lvl="0" algn="r">
              <a:lnSpc>
                <a:spcPct val="130000"/>
              </a:lnSpc>
            </a:pPr>
            <a:r>
              <a:rPr lang="fa-IR" sz="1100" dirty="0">
                <a:solidFill>
                  <a:srgbClr val="595959"/>
                </a:solidFill>
                <a:latin typeface="Calibri"/>
                <a:ea typeface="Calibri"/>
                <a:cs typeface="B Nazanin" panose="00000700000000000000" pitchFamily="2" charset="-78"/>
                <a:sym typeface="Calibri"/>
              </a:rPr>
              <a:t>من معتقدم اگر مرگی بود مردم امروز زنده بودند</a:t>
            </a:r>
            <a:endParaRPr sz="1100" dirty="0">
              <a:solidFill>
                <a:srgbClr val="595959"/>
              </a:solidFill>
              <a:latin typeface="Calibri"/>
              <a:ea typeface="Calibri"/>
              <a:cs typeface="B Nazanin" panose="00000700000000000000" pitchFamily="2" charset="-78"/>
              <a:sym typeface="Calibri"/>
            </a:endParaRPr>
          </a:p>
        </p:txBody>
      </p:sp>
      <p:sp>
        <p:nvSpPr>
          <p:cNvPr id="566" name="Google Shape;566;p34"/>
          <p:cNvSpPr/>
          <p:nvPr/>
        </p:nvSpPr>
        <p:spPr>
          <a:xfrm>
            <a:off x="1973937" y="3045614"/>
            <a:ext cx="2193018" cy="511935"/>
          </a:xfrm>
          <a:prstGeom prst="rect">
            <a:avLst/>
          </a:prstGeom>
          <a:noFill/>
          <a:ln>
            <a:noFill/>
          </a:ln>
        </p:spPr>
        <p:txBody>
          <a:bodyPr spcFirstLastPara="1" wrap="square" lIns="91425" tIns="45700" rIns="91425" bIns="45700" anchor="t" anchorCtr="0">
            <a:noAutofit/>
          </a:bodyPr>
          <a:lstStyle/>
          <a:p>
            <a:pPr lvl="0" algn="r">
              <a:lnSpc>
                <a:spcPct val="130000"/>
              </a:lnSpc>
            </a:pPr>
            <a:r>
              <a:rPr lang="fa-IR" sz="1100" dirty="0">
                <a:solidFill>
                  <a:srgbClr val="595959"/>
                </a:solidFill>
                <a:latin typeface="Calibri"/>
                <a:ea typeface="Calibri"/>
                <a:cs typeface="B Nazanin" panose="00000700000000000000" pitchFamily="2" charset="-78"/>
                <a:sym typeface="Calibri"/>
              </a:rPr>
              <a:t>زمان اکنون است، مکان اینجاست. در زمان حال بمان</a:t>
            </a:r>
            <a:endParaRPr sz="1100" b="0" i="0" u="none" strike="noStrike" cap="none" dirty="0">
              <a:solidFill>
                <a:srgbClr val="595959"/>
              </a:solidFill>
              <a:latin typeface="Calibri"/>
              <a:ea typeface="Calibri"/>
              <a:cs typeface="B Nazanin" panose="00000700000000000000" pitchFamily="2" charset="-78"/>
              <a:sym typeface="Calibri"/>
            </a:endParaRPr>
          </a:p>
        </p:txBody>
      </p:sp>
      <p:sp>
        <p:nvSpPr>
          <p:cNvPr id="567" name="Google Shape;567;p34"/>
          <p:cNvSpPr/>
          <p:nvPr/>
        </p:nvSpPr>
        <p:spPr>
          <a:xfrm>
            <a:off x="1973937" y="1556258"/>
            <a:ext cx="2193018" cy="532453"/>
          </a:xfrm>
          <a:prstGeom prst="rect">
            <a:avLst/>
          </a:prstGeom>
          <a:noFill/>
          <a:ln>
            <a:noFill/>
          </a:ln>
        </p:spPr>
        <p:txBody>
          <a:bodyPr spcFirstLastPara="1" wrap="square" lIns="91425" tIns="45700" rIns="91425" bIns="45700" anchor="t" anchorCtr="0">
            <a:noAutofit/>
          </a:bodyPr>
          <a:lstStyle/>
          <a:p>
            <a:pPr lvl="0" algn="r">
              <a:lnSpc>
                <a:spcPct val="130000"/>
              </a:lnSpc>
            </a:pPr>
            <a:r>
              <a:rPr lang="fa-IR" sz="1100" dirty="0">
                <a:solidFill>
                  <a:srgbClr val="595959"/>
                </a:solidFill>
                <a:latin typeface="Calibri"/>
                <a:ea typeface="Calibri"/>
                <a:cs typeface="B Nazanin" panose="00000700000000000000" pitchFamily="2" charset="-78"/>
                <a:sym typeface="Calibri"/>
              </a:rPr>
              <a:t>من معتقدم اگر مرگی بود مردم امروز زنده بودند</a:t>
            </a:r>
            <a:endParaRPr sz="1100" b="0" i="0" u="none" strike="noStrike" cap="none" dirty="0">
              <a:solidFill>
                <a:srgbClr val="595959"/>
              </a:solidFill>
              <a:latin typeface="Calibri"/>
              <a:ea typeface="Calibri"/>
              <a:cs typeface="B Nazanin" panose="00000700000000000000" pitchFamily="2" charset="-78"/>
              <a:sym typeface="Calibri"/>
            </a:endParaRPr>
          </a:p>
        </p:txBody>
      </p:sp>
      <p:sp>
        <p:nvSpPr>
          <p:cNvPr id="568" name="Google Shape;568;p34"/>
          <p:cNvSpPr txBox="1"/>
          <p:nvPr/>
        </p:nvSpPr>
        <p:spPr>
          <a:xfrm>
            <a:off x="5652120" y="3365171"/>
            <a:ext cx="2056973" cy="1200329"/>
          </a:xfrm>
          <a:prstGeom prst="rect">
            <a:avLst/>
          </a:prstGeom>
          <a:no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rgbClr val="0070C0"/>
              </a:buClr>
              <a:buSzPts val="7200"/>
              <a:buFont typeface="Calibri"/>
              <a:buNone/>
            </a:pPr>
            <a:r>
              <a:rPr lang="tr-TR" sz="7200" b="1" i="0" u="none" strike="noStrike" cap="none">
                <a:solidFill>
                  <a:srgbClr val="0070C0"/>
                </a:solidFill>
                <a:latin typeface="Calibri"/>
                <a:ea typeface="Calibri"/>
                <a:cs typeface="B Nazanin" panose="00000700000000000000" pitchFamily="2" charset="-78"/>
                <a:sym typeface="Calibri"/>
              </a:rPr>
              <a:t>2020</a:t>
            </a:r>
            <a:endParaRPr sz="7200" b="1" i="0" u="none" strike="noStrike" cap="none">
              <a:solidFill>
                <a:srgbClr val="0070C0"/>
              </a:solidFill>
              <a:latin typeface="Calibri"/>
              <a:ea typeface="Calibri"/>
              <a:cs typeface="B Nazanin" panose="00000700000000000000" pitchFamily="2" charset="-78"/>
              <a:sym typeface="Calibri"/>
            </a:endParaRPr>
          </a:p>
        </p:txBody>
      </p:sp>
      <p:sp>
        <p:nvSpPr>
          <p:cNvPr id="569" name="Google Shape;569;p34"/>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7"/>
                                        </p:tgtEl>
                                        <p:attrNameLst>
                                          <p:attrName>style.visibility</p:attrName>
                                        </p:attrNameLst>
                                      </p:cBhvr>
                                      <p:to>
                                        <p:strVal val="visible"/>
                                      </p:to>
                                    </p:set>
                                    <p:animEffect transition="in" filter="fade">
                                      <p:cBhvr>
                                        <p:cTn id="7" dur="500"/>
                                        <p:tgtEl>
                                          <p:spTgt spid="547"/>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552"/>
                                        </p:tgtEl>
                                        <p:attrNameLst>
                                          <p:attrName>style.visibility</p:attrName>
                                        </p:attrNameLst>
                                      </p:cBhvr>
                                      <p:to>
                                        <p:strVal val="visible"/>
                                      </p:to>
                                    </p:set>
                                    <p:anim calcmode="lin" valueType="num">
                                      <p:cBhvr additive="base">
                                        <p:cTn id="11" dur="500"/>
                                        <p:tgtEl>
                                          <p:spTgt spid="552"/>
                                        </p:tgtEl>
                                        <p:attrNameLst>
                                          <p:attrName>ppt_w</p:attrName>
                                        </p:attrNameLst>
                                      </p:cBhvr>
                                      <p:tavLst>
                                        <p:tav tm="0">
                                          <p:val>
                                            <p:strVal val="0"/>
                                          </p:val>
                                        </p:tav>
                                        <p:tav tm="100000">
                                          <p:val>
                                            <p:strVal val="#ppt_w"/>
                                          </p:val>
                                        </p:tav>
                                      </p:tavLst>
                                    </p:anim>
                                    <p:anim calcmode="lin" valueType="num">
                                      <p:cBhvr additive="base">
                                        <p:cTn id="12" dur="500"/>
                                        <p:tgtEl>
                                          <p:spTgt spid="552"/>
                                        </p:tgtEl>
                                        <p:attrNameLst>
                                          <p:attrName>ppt_h</p:attrName>
                                        </p:attrNameLst>
                                      </p:cBhvr>
                                      <p:tavLst>
                                        <p:tav tm="0">
                                          <p:val>
                                            <p:strVal val="0"/>
                                          </p:val>
                                        </p:tav>
                                        <p:tav tm="100000">
                                          <p:val>
                                            <p:strVal val="#ppt_h"/>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548"/>
                                        </p:tgtEl>
                                        <p:attrNameLst>
                                          <p:attrName>style.visibility</p:attrName>
                                        </p:attrNameLst>
                                      </p:cBhvr>
                                      <p:to>
                                        <p:strVal val="visible"/>
                                      </p:to>
                                    </p:set>
                                    <p:animEffect transition="in" filter="fade">
                                      <p:cBhvr>
                                        <p:cTn id="16" dur="500"/>
                                        <p:tgtEl>
                                          <p:spTgt spid="548"/>
                                        </p:tgtEl>
                                      </p:cBhvr>
                                    </p:animEffect>
                                  </p:childTnLst>
                                </p:cTn>
                              </p:par>
                              <p:par>
                                <p:cTn id="17" presetID="10" presetClass="entr" presetSubtype="0" fill="hold" nodeType="withEffect">
                                  <p:stCondLst>
                                    <p:cond delay="0"/>
                                  </p:stCondLst>
                                  <p:childTnLst>
                                    <p:set>
                                      <p:cBhvr>
                                        <p:cTn id="18" dur="1" fill="hold">
                                          <p:stCondLst>
                                            <p:cond delay="0"/>
                                          </p:stCondLst>
                                        </p:cTn>
                                        <p:tgtEl>
                                          <p:spTgt spid="567"/>
                                        </p:tgtEl>
                                        <p:attrNameLst>
                                          <p:attrName>style.visibility</p:attrName>
                                        </p:attrNameLst>
                                      </p:cBhvr>
                                      <p:to>
                                        <p:strVal val="visible"/>
                                      </p:to>
                                    </p:set>
                                    <p:animEffect transition="in" filter="fade">
                                      <p:cBhvr>
                                        <p:cTn id="19" dur="500"/>
                                        <p:tgtEl>
                                          <p:spTgt spid="567"/>
                                        </p:tgtEl>
                                      </p:cBhvr>
                                    </p:animEffect>
                                  </p:childTnLst>
                                </p:cTn>
                              </p:par>
                            </p:childTnLst>
                          </p:cTn>
                        </p:par>
                        <p:par>
                          <p:cTn id="20" fill="hold">
                            <p:stCondLst>
                              <p:cond delay="1500"/>
                            </p:stCondLst>
                            <p:childTnLst>
                              <p:par>
                                <p:cTn id="21" presetID="23" presetClass="entr" presetSubtype="16" fill="hold" nodeType="afterEffect">
                                  <p:stCondLst>
                                    <p:cond delay="0"/>
                                  </p:stCondLst>
                                  <p:childTnLst>
                                    <p:set>
                                      <p:cBhvr>
                                        <p:cTn id="22" dur="1" fill="hold">
                                          <p:stCondLst>
                                            <p:cond delay="0"/>
                                          </p:stCondLst>
                                        </p:cTn>
                                        <p:tgtEl>
                                          <p:spTgt spid="555"/>
                                        </p:tgtEl>
                                        <p:attrNameLst>
                                          <p:attrName>style.visibility</p:attrName>
                                        </p:attrNameLst>
                                      </p:cBhvr>
                                      <p:to>
                                        <p:strVal val="visible"/>
                                      </p:to>
                                    </p:set>
                                    <p:anim calcmode="lin" valueType="num">
                                      <p:cBhvr additive="base">
                                        <p:cTn id="23" dur="500"/>
                                        <p:tgtEl>
                                          <p:spTgt spid="555"/>
                                        </p:tgtEl>
                                        <p:attrNameLst>
                                          <p:attrName>ppt_w</p:attrName>
                                        </p:attrNameLst>
                                      </p:cBhvr>
                                      <p:tavLst>
                                        <p:tav tm="0">
                                          <p:val>
                                            <p:strVal val="0"/>
                                          </p:val>
                                        </p:tav>
                                        <p:tav tm="100000">
                                          <p:val>
                                            <p:strVal val="#ppt_w"/>
                                          </p:val>
                                        </p:tav>
                                      </p:tavLst>
                                    </p:anim>
                                    <p:anim calcmode="lin" valueType="num">
                                      <p:cBhvr additive="base">
                                        <p:cTn id="24" dur="500"/>
                                        <p:tgtEl>
                                          <p:spTgt spid="555"/>
                                        </p:tgtEl>
                                        <p:attrNameLst>
                                          <p:attrName>ppt_h</p:attrName>
                                        </p:attrNameLst>
                                      </p:cBhvr>
                                      <p:tavLst>
                                        <p:tav tm="0">
                                          <p:val>
                                            <p:strVal val="0"/>
                                          </p:val>
                                        </p:tav>
                                        <p:tav tm="100000">
                                          <p:val>
                                            <p:strVal val="#ppt_h"/>
                                          </p:val>
                                        </p:tav>
                                      </p:tavLst>
                                    </p:anim>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550"/>
                                        </p:tgtEl>
                                        <p:attrNameLst>
                                          <p:attrName>style.visibility</p:attrName>
                                        </p:attrNameLst>
                                      </p:cBhvr>
                                      <p:to>
                                        <p:strVal val="visible"/>
                                      </p:to>
                                    </p:set>
                                    <p:animEffect transition="in" filter="fade">
                                      <p:cBhvr>
                                        <p:cTn id="28" dur="500"/>
                                        <p:tgtEl>
                                          <p:spTgt spid="550"/>
                                        </p:tgtEl>
                                      </p:cBhvr>
                                    </p:animEffect>
                                  </p:childTnLst>
                                </p:cTn>
                              </p:par>
                              <p:par>
                                <p:cTn id="29" presetID="10" presetClass="entr" presetSubtype="0" fill="hold" nodeType="withEffect">
                                  <p:stCondLst>
                                    <p:cond delay="0"/>
                                  </p:stCondLst>
                                  <p:childTnLst>
                                    <p:set>
                                      <p:cBhvr>
                                        <p:cTn id="30" dur="1" fill="hold">
                                          <p:stCondLst>
                                            <p:cond delay="0"/>
                                          </p:stCondLst>
                                        </p:cTn>
                                        <p:tgtEl>
                                          <p:spTgt spid="564"/>
                                        </p:tgtEl>
                                        <p:attrNameLst>
                                          <p:attrName>style.visibility</p:attrName>
                                        </p:attrNameLst>
                                      </p:cBhvr>
                                      <p:to>
                                        <p:strVal val="visible"/>
                                      </p:to>
                                    </p:set>
                                    <p:animEffect transition="in" filter="fade">
                                      <p:cBhvr>
                                        <p:cTn id="31" dur="500"/>
                                        <p:tgtEl>
                                          <p:spTgt spid="564"/>
                                        </p:tgtEl>
                                      </p:cBhvr>
                                    </p:animEffect>
                                  </p:childTnLst>
                                </p:cTn>
                              </p:par>
                            </p:childTnLst>
                          </p:cTn>
                        </p:par>
                        <p:par>
                          <p:cTn id="32" fill="hold">
                            <p:stCondLst>
                              <p:cond delay="2500"/>
                            </p:stCondLst>
                            <p:childTnLst>
                              <p:par>
                                <p:cTn id="33" presetID="23" presetClass="entr" presetSubtype="16" fill="hold" nodeType="afterEffect">
                                  <p:stCondLst>
                                    <p:cond delay="0"/>
                                  </p:stCondLst>
                                  <p:childTnLst>
                                    <p:set>
                                      <p:cBhvr>
                                        <p:cTn id="34" dur="1" fill="hold">
                                          <p:stCondLst>
                                            <p:cond delay="0"/>
                                          </p:stCondLst>
                                        </p:cTn>
                                        <p:tgtEl>
                                          <p:spTgt spid="558"/>
                                        </p:tgtEl>
                                        <p:attrNameLst>
                                          <p:attrName>style.visibility</p:attrName>
                                        </p:attrNameLst>
                                      </p:cBhvr>
                                      <p:to>
                                        <p:strVal val="visible"/>
                                      </p:to>
                                    </p:set>
                                    <p:anim calcmode="lin" valueType="num">
                                      <p:cBhvr additive="base">
                                        <p:cTn id="35" dur="500"/>
                                        <p:tgtEl>
                                          <p:spTgt spid="558"/>
                                        </p:tgtEl>
                                        <p:attrNameLst>
                                          <p:attrName>ppt_w</p:attrName>
                                        </p:attrNameLst>
                                      </p:cBhvr>
                                      <p:tavLst>
                                        <p:tav tm="0">
                                          <p:val>
                                            <p:strVal val="0"/>
                                          </p:val>
                                        </p:tav>
                                        <p:tav tm="100000">
                                          <p:val>
                                            <p:strVal val="#ppt_w"/>
                                          </p:val>
                                        </p:tav>
                                      </p:tavLst>
                                    </p:anim>
                                    <p:anim calcmode="lin" valueType="num">
                                      <p:cBhvr additive="base">
                                        <p:cTn id="36" dur="500"/>
                                        <p:tgtEl>
                                          <p:spTgt spid="558"/>
                                        </p:tgtEl>
                                        <p:attrNameLst>
                                          <p:attrName>ppt_h</p:attrName>
                                        </p:attrNameLst>
                                      </p:cBhvr>
                                      <p:tavLst>
                                        <p:tav tm="0">
                                          <p:val>
                                            <p:strVal val="0"/>
                                          </p:val>
                                        </p:tav>
                                        <p:tav tm="100000">
                                          <p:val>
                                            <p:strVal val="#ppt_h"/>
                                          </p:val>
                                        </p:tav>
                                      </p:tavLst>
                                    </p:anim>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551"/>
                                        </p:tgtEl>
                                        <p:attrNameLst>
                                          <p:attrName>style.visibility</p:attrName>
                                        </p:attrNameLst>
                                      </p:cBhvr>
                                      <p:to>
                                        <p:strVal val="visible"/>
                                      </p:to>
                                    </p:set>
                                    <p:animEffect transition="in" filter="fade">
                                      <p:cBhvr>
                                        <p:cTn id="40" dur="500"/>
                                        <p:tgtEl>
                                          <p:spTgt spid="551"/>
                                        </p:tgtEl>
                                      </p:cBhvr>
                                    </p:animEffect>
                                  </p:childTnLst>
                                </p:cTn>
                              </p:par>
                              <p:par>
                                <p:cTn id="41" presetID="10" presetClass="entr" presetSubtype="0" fill="hold" nodeType="withEffect">
                                  <p:stCondLst>
                                    <p:cond delay="0"/>
                                  </p:stCondLst>
                                  <p:childTnLst>
                                    <p:set>
                                      <p:cBhvr>
                                        <p:cTn id="42" dur="1" fill="hold">
                                          <p:stCondLst>
                                            <p:cond delay="0"/>
                                          </p:stCondLst>
                                        </p:cTn>
                                        <p:tgtEl>
                                          <p:spTgt spid="566"/>
                                        </p:tgtEl>
                                        <p:attrNameLst>
                                          <p:attrName>style.visibility</p:attrName>
                                        </p:attrNameLst>
                                      </p:cBhvr>
                                      <p:to>
                                        <p:strVal val="visible"/>
                                      </p:to>
                                    </p:set>
                                    <p:animEffect transition="in" filter="fade">
                                      <p:cBhvr>
                                        <p:cTn id="43" dur="500"/>
                                        <p:tgtEl>
                                          <p:spTgt spid="566"/>
                                        </p:tgtEl>
                                      </p:cBhvr>
                                    </p:animEffect>
                                  </p:childTnLst>
                                </p:cTn>
                              </p:par>
                            </p:childTnLst>
                          </p:cTn>
                        </p:par>
                        <p:par>
                          <p:cTn id="44" fill="hold">
                            <p:stCondLst>
                              <p:cond delay="3500"/>
                            </p:stCondLst>
                            <p:childTnLst>
                              <p:par>
                                <p:cTn id="45" presetID="23" presetClass="entr" presetSubtype="16" fill="hold" nodeType="afterEffect">
                                  <p:stCondLst>
                                    <p:cond delay="0"/>
                                  </p:stCondLst>
                                  <p:childTnLst>
                                    <p:set>
                                      <p:cBhvr>
                                        <p:cTn id="46" dur="1" fill="hold">
                                          <p:stCondLst>
                                            <p:cond delay="0"/>
                                          </p:stCondLst>
                                        </p:cTn>
                                        <p:tgtEl>
                                          <p:spTgt spid="561"/>
                                        </p:tgtEl>
                                        <p:attrNameLst>
                                          <p:attrName>style.visibility</p:attrName>
                                        </p:attrNameLst>
                                      </p:cBhvr>
                                      <p:to>
                                        <p:strVal val="visible"/>
                                      </p:to>
                                    </p:set>
                                    <p:anim calcmode="lin" valueType="num">
                                      <p:cBhvr additive="base">
                                        <p:cTn id="47" dur="500"/>
                                        <p:tgtEl>
                                          <p:spTgt spid="561"/>
                                        </p:tgtEl>
                                        <p:attrNameLst>
                                          <p:attrName>ppt_w</p:attrName>
                                        </p:attrNameLst>
                                      </p:cBhvr>
                                      <p:tavLst>
                                        <p:tav tm="0">
                                          <p:val>
                                            <p:strVal val="0"/>
                                          </p:val>
                                        </p:tav>
                                        <p:tav tm="100000">
                                          <p:val>
                                            <p:strVal val="#ppt_w"/>
                                          </p:val>
                                        </p:tav>
                                      </p:tavLst>
                                    </p:anim>
                                    <p:anim calcmode="lin" valueType="num">
                                      <p:cBhvr additive="base">
                                        <p:cTn id="48" dur="500"/>
                                        <p:tgtEl>
                                          <p:spTgt spid="561"/>
                                        </p:tgtEl>
                                        <p:attrNameLst>
                                          <p:attrName>ppt_h</p:attrName>
                                        </p:attrNameLst>
                                      </p:cBhvr>
                                      <p:tavLst>
                                        <p:tav tm="0">
                                          <p:val>
                                            <p:strVal val="0"/>
                                          </p:val>
                                        </p:tav>
                                        <p:tav tm="100000">
                                          <p:val>
                                            <p:strVal val="#ppt_h"/>
                                          </p:val>
                                        </p:tav>
                                      </p:tavLst>
                                    </p:anim>
                                  </p:childTnLst>
                                </p:cTn>
                              </p:par>
                            </p:childTnLst>
                          </p:cTn>
                        </p:par>
                        <p:par>
                          <p:cTn id="49" fill="hold">
                            <p:stCondLst>
                              <p:cond delay="4000"/>
                            </p:stCondLst>
                            <p:childTnLst>
                              <p:par>
                                <p:cTn id="50" presetID="10" presetClass="entr" presetSubtype="0" fill="hold" nodeType="afterEffect">
                                  <p:stCondLst>
                                    <p:cond delay="0"/>
                                  </p:stCondLst>
                                  <p:childTnLst>
                                    <p:set>
                                      <p:cBhvr>
                                        <p:cTn id="51" dur="1" fill="hold">
                                          <p:stCondLst>
                                            <p:cond delay="0"/>
                                          </p:stCondLst>
                                        </p:cTn>
                                        <p:tgtEl>
                                          <p:spTgt spid="549"/>
                                        </p:tgtEl>
                                        <p:attrNameLst>
                                          <p:attrName>style.visibility</p:attrName>
                                        </p:attrNameLst>
                                      </p:cBhvr>
                                      <p:to>
                                        <p:strVal val="visible"/>
                                      </p:to>
                                    </p:set>
                                    <p:animEffect transition="in" filter="fade">
                                      <p:cBhvr>
                                        <p:cTn id="52" dur="500"/>
                                        <p:tgtEl>
                                          <p:spTgt spid="549"/>
                                        </p:tgtEl>
                                      </p:cBhvr>
                                    </p:animEffect>
                                  </p:childTnLst>
                                </p:cTn>
                              </p:par>
                              <p:par>
                                <p:cTn id="53" presetID="10" presetClass="entr" presetSubtype="0" fill="hold" nodeType="withEffect">
                                  <p:stCondLst>
                                    <p:cond delay="0"/>
                                  </p:stCondLst>
                                  <p:childTnLst>
                                    <p:set>
                                      <p:cBhvr>
                                        <p:cTn id="54" dur="1" fill="hold">
                                          <p:stCondLst>
                                            <p:cond delay="0"/>
                                          </p:stCondLst>
                                        </p:cTn>
                                        <p:tgtEl>
                                          <p:spTgt spid="565"/>
                                        </p:tgtEl>
                                        <p:attrNameLst>
                                          <p:attrName>style.visibility</p:attrName>
                                        </p:attrNameLst>
                                      </p:cBhvr>
                                      <p:to>
                                        <p:strVal val="visible"/>
                                      </p:to>
                                    </p:set>
                                    <p:animEffect transition="in" filter="fade">
                                      <p:cBhvr>
                                        <p:cTn id="55" dur="500"/>
                                        <p:tgtEl>
                                          <p:spTgt spid="565"/>
                                        </p:tgtEl>
                                      </p:cBhvr>
                                    </p:animEffect>
                                  </p:childTnLst>
                                </p:cTn>
                              </p:par>
                            </p:childTnLst>
                          </p:cTn>
                        </p:par>
                        <p:par>
                          <p:cTn id="56" fill="hold">
                            <p:stCondLst>
                              <p:cond delay="4500"/>
                            </p:stCondLst>
                            <p:childTnLst>
                              <p:par>
                                <p:cTn id="57" presetID="10" presetClass="entr" presetSubtype="0" fill="hold" nodeType="afterEffect">
                                  <p:stCondLst>
                                    <p:cond delay="0"/>
                                  </p:stCondLst>
                                  <p:childTnLst>
                                    <p:set>
                                      <p:cBhvr>
                                        <p:cTn id="58" dur="1" fill="hold">
                                          <p:stCondLst>
                                            <p:cond delay="0"/>
                                          </p:stCondLst>
                                        </p:cTn>
                                        <p:tgtEl>
                                          <p:spTgt spid="568"/>
                                        </p:tgtEl>
                                        <p:attrNameLst>
                                          <p:attrName>style.visibility</p:attrName>
                                        </p:attrNameLst>
                                      </p:cBhvr>
                                      <p:to>
                                        <p:strVal val="visible"/>
                                      </p:to>
                                    </p:set>
                                    <p:animEffect transition="in" filter="fade">
                                      <p:cBhvr>
                                        <p:cTn id="59" dur="1000"/>
                                        <p:tgtEl>
                                          <p:spTgt spid="5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73"/>
        <p:cNvGrpSpPr/>
        <p:nvPr/>
      </p:nvGrpSpPr>
      <p:grpSpPr>
        <a:xfrm>
          <a:off x="0" y="0"/>
          <a:ext cx="0" cy="0"/>
          <a:chOff x="0" y="0"/>
          <a:chExt cx="0" cy="0"/>
        </a:xfrm>
      </p:grpSpPr>
      <p:grpSp>
        <p:nvGrpSpPr>
          <p:cNvPr id="574" name="Google Shape;574;p35"/>
          <p:cNvGrpSpPr/>
          <p:nvPr/>
        </p:nvGrpSpPr>
        <p:grpSpPr>
          <a:xfrm>
            <a:off x="3276634" y="1465334"/>
            <a:ext cx="1482498" cy="1433908"/>
            <a:chOff x="3276634" y="1465334"/>
            <a:chExt cx="1482498" cy="1433908"/>
          </a:xfrm>
        </p:grpSpPr>
        <p:sp>
          <p:nvSpPr>
            <p:cNvPr id="575" name="Google Shape;575;p35"/>
            <p:cNvSpPr/>
            <p:nvPr/>
          </p:nvSpPr>
          <p:spPr>
            <a:xfrm>
              <a:off x="3333470" y="1465334"/>
              <a:ext cx="1425662" cy="1433908"/>
            </a:xfrm>
            <a:custGeom>
              <a:avLst/>
              <a:gdLst/>
              <a:ahLst/>
              <a:cxnLst/>
              <a:rect l="l" t="t" r="r" b="b"/>
              <a:pathLst>
                <a:path w="1425662" h="1433908" extrusionOk="0">
                  <a:moveTo>
                    <a:pt x="584366" y="0"/>
                  </a:moveTo>
                  <a:cubicBezTo>
                    <a:pt x="667535" y="0"/>
                    <a:pt x="734956" y="67421"/>
                    <a:pt x="734956" y="150590"/>
                  </a:cubicBezTo>
                  <a:cubicBezTo>
                    <a:pt x="734956" y="197370"/>
                    <a:pt x="713626" y="239167"/>
                    <a:pt x="678832" y="265176"/>
                  </a:cubicBezTo>
                  <a:lnTo>
                    <a:pt x="1168733" y="265176"/>
                  </a:lnTo>
                  <a:lnTo>
                    <a:pt x="1168733" y="716520"/>
                  </a:lnTo>
                  <a:cubicBezTo>
                    <a:pt x="1193634" y="695548"/>
                    <a:pt x="1225973" y="684721"/>
                    <a:pt x="1260841" y="684721"/>
                  </a:cubicBezTo>
                  <a:cubicBezTo>
                    <a:pt x="1351870" y="684721"/>
                    <a:pt x="1425662" y="758513"/>
                    <a:pt x="1425662" y="849542"/>
                  </a:cubicBezTo>
                  <a:cubicBezTo>
                    <a:pt x="1425662" y="940571"/>
                    <a:pt x="1351870" y="1014363"/>
                    <a:pt x="1260841" y="1014363"/>
                  </a:cubicBezTo>
                  <a:cubicBezTo>
                    <a:pt x="1225973" y="1014363"/>
                    <a:pt x="1193634" y="1003536"/>
                    <a:pt x="1168733" y="982566"/>
                  </a:cubicBezTo>
                  <a:lnTo>
                    <a:pt x="1168733" y="1433908"/>
                  </a:lnTo>
                  <a:lnTo>
                    <a:pt x="765724" y="1433908"/>
                  </a:lnTo>
                  <a:cubicBezTo>
                    <a:pt x="770905" y="1418114"/>
                    <a:pt x="773249" y="1401256"/>
                    <a:pt x="773249" y="1383851"/>
                  </a:cubicBezTo>
                  <a:cubicBezTo>
                    <a:pt x="773249" y="1279093"/>
                    <a:pt x="688325" y="1194168"/>
                    <a:pt x="583566" y="1194168"/>
                  </a:cubicBezTo>
                  <a:cubicBezTo>
                    <a:pt x="478807" y="1194168"/>
                    <a:pt x="393882" y="1279093"/>
                    <a:pt x="393882" y="1383851"/>
                  </a:cubicBezTo>
                  <a:cubicBezTo>
                    <a:pt x="393882" y="1401256"/>
                    <a:pt x="396227" y="1418114"/>
                    <a:pt x="401408" y="1433908"/>
                  </a:cubicBezTo>
                  <a:lnTo>
                    <a:pt x="0" y="1433908"/>
                  </a:lnTo>
                  <a:lnTo>
                    <a:pt x="0" y="265176"/>
                  </a:lnTo>
                  <a:lnTo>
                    <a:pt x="489901" y="265176"/>
                  </a:lnTo>
                  <a:cubicBezTo>
                    <a:pt x="455106" y="239167"/>
                    <a:pt x="433776" y="197370"/>
                    <a:pt x="433776" y="150590"/>
                  </a:cubicBezTo>
                  <a:cubicBezTo>
                    <a:pt x="433776" y="67421"/>
                    <a:pt x="501197" y="0"/>
                    <a:pt x="584366" y="0"/>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576" name="Google Shape;576;p35"/>
            <p:cNvSpPr/>
            <p:nvPr/>
          </p:nvSpPr>
          <p:spPr>
            <a:xfrm>
              <a:off x="3276634" y="2111577"/>
              <a:ext cx="1008112" cy="307777"/>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1400" b="1">
                  <a:solidFill>
                    <a:srgbClr val="FFFFFF"/>
                  </a:solidFill>
                  <a:latin typeface="Calibri"/>
                  <a:ea typeface="Calibri"/>
                  <a:cs typeface="B Nazanin" panose="00000700000000000000" pitchFamily="2" charset="-78"/>
                  <a:sym typeface="Calibri"/>
                </a:rPr>
                <a:t>Future</a:t>
              </a:r>
              <a:endParaRPr sz="1400" b="1" i="0" u="none" strike="noStrike" cap="none">
                <a:solidFill>
                  <a:srgbClr val="FFFFFF"/>
                </a:solidFill>
                <a:latin typeface="Calibri"/>
                <a:ea typeface="Calibri"/>
                <a:cs typeface="B Nazanin" panose="00000700000000000000" pitchFamily="2" charset="-78"/>
                <a:sym typeface="Calibri"/>
              </a:endParaRPr>
            </a:p>
          </p:txBody>
        </p:sp>
      </p:grpSp>
      <p:grpSp>
        <p:nvGrpSpPr>
          <p:cNvPr id="577" name="Google Shape;577;p35"/>
          <p:cNvGrpSpPr/>
          <p:nvPr/>
        </p:nvGrpSpPr>
        <p:grpSpPr>
          <a:xfrm>
            <a:off x="3095836" y="2689470"/>
            <a:ext cx="1406366" cy="1392560"/>
            <a:chOff x="3095836" y="2689470"/>
            <a:chExt cx="1406366" cy="1392560"/>
          </a:xfrm>
        </p:grpSpPr>
        <p:sp>
          <p:nvSpPr>
            <p:cNvPr id="578" name="Google Shape;578;p35"/>
            <p:cNvSpPr/>
            <p:nvPr/>
          </p:nvSpPr>
          <p:spPr>
            <a:xfrm>
              <a:off x="3095836" y="2689470"/>
              <a:ext cx="1406366" cy="1392560"/>
            </a:xfrm>
            <a:custGeom>
              <a:avLst/>
              <a:gdLst/>
              <a:ahLst/>
              <a:cxnLst/>
              <a:rect l="l" t="t" r="r" b="b"/>
              <a:pathLst>
                <a:path w="1406366" h="1392560" extrusionOk="0">
                  <a:moveTo>
                    <a:pt x="822000" y="0"/>
                  </a:moveTo>
                  <a:cubicBezTo>
                    <a:pt x="913029" y="0"/>
                    <a:pt x="986821" y="73793"/>
                    <a:pt x="986821" y="164821"/>
                  </a:cubicBezTo>
                  <a:cubicBezTo>
                    <a:pt x="986821" y="185675"/>
                    <a:pt x="982948" y="205623"/>
                    <a:pt x="975467" y="223828"/>
                  </a:cubicBezTo>
                  <a:lnTo>
                    <a:pt x="1406366" y="223828"/>
                  </a:lnTo>
                  <a:lnTo>
                    <a:pt x="1406366" y="633859"/>
                  </a:lnTo>
                  <a:cubicBezTo>
                    <a:pt x="1386081" y="625588"/>
                    <a:pt x="1363875" y="621361"/>
                    <a:pt x="1340681" y="621361"/>
                  </a:cubicBezTo>
                  <a:cubicBezTo>
                    <a:pt x="1237497" y="621361"/>
                    <a:pt x="1153848" y="705009"/>
                    <a:pt x="1153848" y="808194"/>
                  </a:cubicBezTo>
                  <a:cubicBezTo>
                    <a:pt x="1153848" y="911379"/>
                    <a:pt x="1237497" y="995027"/>
                    <a:pt x="1340681" y="995027"/>
                  </a:cubicBezTo>
                  <a:cubicBezTo>
                    <a:pt x="1363875" y="995027"/>
                    <a:pt x="1386081" y="990802"/>
                    <a:pt x="1406366" y="982530"/>
                  </a:cubicBezTo>
                  <a:lnTo>
                    <a:pt x="1406366" y="1392560"/>
                  </a:lnTo>
                  <a:lnTo>
                    <a:pt x="237634" y="1392560"/>
                  </a:lnTo>
                  <a:lnTo>
                    <a:pt x="237634" y="927784"/>
                  </a:lnTo>
                  <a:cubicBezTo>
                    <a:pt x="214351" y="948086"/>
                    <a:pt x="183720" y="958784"/>
                    <a:pt x="150590" y="958784"/>
                  </a:cubicBezTo>
                  <a:cubicBezTo>
                    <a:pt x="67421" y="958784"/>
                    <a:pt x="0" y="891363"/>
                    <a:pt x="0" y="808194"/>
                  </a:cubicBezTo>
                  <a:cubicBezTo>
                    <a:pt x="0" y="725025"/>
                    <a:pt x="67421" y="657604"/>
                    <a:pt x="150590" y="657604"/>
                  </a:cubicBezTo>
                  <a:cubicBezTo>
                    <a:pt x="183720" y="657604"/>
                    <a:pt x="214351" y="668302"/>
                    <a:pt x="237634" y="688604"/>
                  </a:cubicBezTo>
                  <a:lnTo>
                    <a:pt x="237634" y="223828"/>
                  </a:lnTo>
                  <a:lnTo>
                    <a:pt x="668533" y="223828"/>
                  </a:lnTo>
                  <a:cubicBezTo>
                    <a:pt x="661052" y="205623"/>
                    <a:pt x="657179" y="185675"/>
                    <a:pt x="657179" y="164821"/>
                  </a:cubicBezTo>
                  <a:cubicBezTo>
                    <a:pt x="657179" y="73793"/>
                    <a:pt x="730972" y="0"/>
                    <a:pt x="822000" y="0"/>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579" name="Google Shape;579;p35"/>
            <p:cNvSpPr/>
            <p:nvPr/>
          </p:nvSpPr>
          <p:spPr>
            <a:xfrm>
              <a:off x="3276634" y="3330745"/>
              <a:ext cx="1008112" cy="307777"/>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1400" b="1">
                  <a:solidFill>
                    <a:srgbClr val="FFFFFF"/>
                  </a:solidFill>
                  <a:latin typeface="Calibri"/>
                  <a:ea typeface="Calibri"/>
                  <a:cs typeface="B Nazanin" panose="00000700000000000000" pitchFamily="2" charset="-78"/>
                  <a:sym typeface="Calibri"/>
                </a:rPr>
                <a:t>Timeline</a:t>
              </a:r>
              <a:endParaRPr sz="1400" b="1" i="0" u="none" strike="noStrike" cap="none">
                <a:solidFill>
                  <a:srgbClr val="FFFFFF"/>
                </a:solidFill>
                <a:latin typeface="Calibri"/>
                <a:ea typeface="Calibri"/>
                <a:cs typeface="B Nazanin" panose="00000700000000000000" pitchFamily="2" charset="-78"/>
                <a:sym typeface="Calibri"/>
              </a:endParaRPr>
            </a:p>
          </p:txBody>
        </p:sp>
      </p:grpSp>
      <p:grpSp>
        <p:nvGrpSpPr>
          <p:cNvPr id="580" name="Google Shape;580;p35"/>
          <p:cNvGrpSpPr/>
          <p:nvPr/>
        </p:nvGrpSpPr>
        <p:grpSpPr>
          <a:xfrm>
            <a:off x="4502202" y="1730510"/>
            <a:ext cx="1384756" cy="1408472"/>
            <a:chOff x="4519392" y="1730510"/>
            <a:chExt cx="1384756" cy="1408472"/>
          </a:xfrm>
        </p:grpSpPr>
        <p:sp>
          <p:nvSpPr>
            <p:cNvPr id="581" name="Google Shape;581;p35"/>
            <p:cNvSpPr/>
            <p:nvPr/>
          </p:nvSpPr>
          <p:spPr>
            <a:xfrm>
              <a:off x="4519392" y="1730510"/>
              <a:ext cx="1384756" cy="1408472"/>
            </a:xfrm>
            <a:custGeom>
              <a:avLst/>
              <a:gdLst/>
              <a:ahLst/>
              <a:cxnLst/>
              <a:rect l="l" t="t" r="r" b="b"/>
              <a:pathLst>
                <a:path w="1384756" h="1408472" extrusionOk="0">
                  <a:moveTo>
                    <a:pt x="0" y="0"/>
                  </a:moveTo>
                  <a:lnTo>
                    <a:pt x="1168732" y="0"/>
                  </a:lnTo>
                  <a:lnTo>
                    <a:pt x="1168732" y="450207"/>
                  </a:lnTo>
                  <a:cubicBezTo>
                    <a:pt x="1188073" y="439244"/>
                    <a:pt x="1210481" y="433776"/>
                    <a:pt x="1234166" y="433776"/>
                  </a:cubicBezTo>
                  <a:cubicBezTo>
                    <a:pt x="1317335" y="433776"/>
                    <a:pt x="1384756" y="501197"/>
                    <a:pt x="1384756" y="584366"/>
                  </a:cubicBezTo>
                  <a:cubicBezTo>
                    <a:pt x="1384756" y="667535"/>
                    <a:pt x="1317335" y="734956"/>
                    <a:pt x="1234166" y="734956"/>
                  </a:cubicBezTo>
                  <a:cubicBezTo>
                    <a:pt x="1210481" y="734956"/>
                    <a:pt x="1188073" y="729488"/>
                    <a:pt x="1168732" y="718526"/>
                  </a:cubicBezTo>
                  <a:lnTo>
                    <a:pt x="1168732" y="1168732"/>
                  </a:lnTo>
                  <a:lnTo>
                    <a:pt x="728979" y="1168732"/>
                  </a:lnTo>
                  <a:cubicBezTo>
                    <a:pt x="742528" y="1190517"/>
                    <a:pt x="749187" y="1216306"/>
                    <a:pt x="749187" y="1243651"/>
                  </a:cubicBezTo>
                  <a:cubicBezTo>
                    <a:pt x="749187" y="1334680"/>
                    <a:pt x="675394" y="1408472"/>
                    <a:pt x="584366" y="1408472"/>
                  </a:cubicBezTo>
                  <a:cubicBezTo>
                    <a:pt x="493337" y="1408472"/>
                    <a:pt x="419545" y="1334680"/>
                    <a:pt x="419545" y="1243651"/>
                  </a:cubicBezTo>
                  <a:cubicBezTo>
                    <a:pt x="419545" y="1216306"/>
                    <a:pt x="426204" y="1190517"/>
                    <a:pt x="439754" y="1168732"/>
                  </a:cubicBezTo>
                  <a:lnTo>
                    <a:pt x="0" y="1168732"/>
                  </a:lnTo>
                  <a:lnTo>
                    <a:pt x="0" y="761099"/>
                  </a:lnTo>
                  <a:cubicBezTo>
                    <a:pt x="24839" y="773303"/>
                    <a:pt x="52809" y="779836"/>
                    <a:pt x="82305" y="779836"/>
                  </a:cubicBezTo>
                  <a:cubicBezTo>
                    <a:pt x="190260" y="779836"/>
                    <a:pt x="277774" y="692321"/>
                    <a:pt x="277774" y="584366"/>
                  </a:cubicBezTo>
                  <a:cubicBezTo>
                    <a:pt x="277774" y="476411"/>
                    <a:pt x="190260" y="388896"/>
                    <a:pt x="82305" y="388896"/>
                  </a:cubicBezTo>
                  <a:cubicBezTo>
                    <a:pt x="52809" y="388896"/>
                    <a:pt x="24839" y="395429"/>
                    <a:pt x="0" y="407633"/>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582" name="Google Shape;582;p35"/>
            <p:cNvSpPr/>
            <p:nvPr/>
          </p:nvSpPr>
          <p:spPr>
            <a:xfrm>
              <a:off x="4724048" y="2111577"/>
              <a:ext cx="1008112" cy="307777"/>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1400" b="1">
                  <a:solidFill>
                    <a:srgbClr val="FFFFFF"/>
                  </a:solidFill>
                  <a:latin typeface="Calibri"/>
                  <a:ea typeface="Calibri"/>
                  <a:cs typeface="B Nazanin" panose="00000700000000000000" pitchFamily="2" charset="-78"/>
                  <a:sym typeface="Calibri"/>
                </a:rPr>
                <a:t>Services</a:t>
              </a:r>
              <a:endParaRPr sz="1400" b="1" i="0" u="none" strike="noStrike" cap="none">
                <a:solidFill>
                  <a:srgbClr val="FFFFFF"/>
                </a:solidFill>
                <a:latin typeface="Calibri"/>
                <a:ea typeface="Calibri"/>
                <a:cs typeface="B Nazanin" panose="00000700000000000000" pitchFamily="2" charset="-78"/>
                <a:sym typeface="Calibri"/>
              </a:endParaRPr>
            </a:p>
          </p:txBody>
        </p:sp>
      </p:grpSp>
      <p:grpSp>
        <p:nvGrpSpPr>
          <p:cNvPr id="583" name="Google Shape;583;p35"/>
          <p:cNvGrpSpPr/>
          <p:nvPr/>
        </p:nvGrpSpPr>
        <p:grpSpPr>
          <a:xfrm>
            <a:off x="4279652" y="2913298"/>
            <a:ext cx="1401767" cy="1386644"/>
            <a:chOff x="4279652" y="2913298"/>
            <a:chExt cx="1401767" cy="1386644"/>
          </a:xfrm>
        </p:grpSpPr>
        <p:sp>
          <p:nvSpPr>
            <p:cNvPr id="584" name="Google Shape;584;p35"/>
            <p:cNvSpPr/>
            <p:nvPr/>
          </p:nvSpPr>
          <p:spPr>
            <a:xfrm>
              <a:off x="4279652" y="2913298"/>
              <a:ext cx="1401767" cy="1386644"/>
            </a:xfrm>
            <a:custGeom>
              <a:avLst/>
              <a:gdLst/>
              <a:ahLst/>
              <a:cxnLst/>
              <a:rect l="l" t="t" r="r" b="b"/>
              <a:pathLst>
                <a:path w="1401767" h="1386644" extrusionOk="0">
                  <a:moveTo>
                    <a:pt x="233035" y="0"/>
                  </a:moveTo>
                  <a:lnTo>
                    <a:pt x="640881" y="0"/>
                  </a:lnTo>
                  <a:cubicBezTo>
                    <a:pt x="633096" y="19935"/>
                    <a:pt x="629318" y="41634"/>
                    <a:pt x="629318" y="64216"/>
                  </a:cubicBezTo>
                  <a:cubicBezTo>
                    <a:pt x="629318" y="173647"/>
                    <a:pt x="718028" y="262357"/>
                    <a:pt x="827459" y="262357"/>
                  </a:cubicBezTo>
                  <a:cubicBezTo>
                    <a:pt x="936890" y="262357"/>
                    <a:pt x="1025600" y="173647"/>
                    <a:pt x="1025600" y="64216"/>
                  </a:cubicBezTo>
                  <a:cubicBezTo>
                    <a:pt x="1025600" y="41634"/>
                    <a:pt x="1021823" y="19935"/>
                    <a:pt x="1014038" y="0"/>
                  </a:cubicBezTo>
                  <a:lnTo>
                    <a:pt x="1401767" y="0"/>
                  </a:lnTo>
                  <a:lnTo>
                    <a:pt x="1401767" y="1168732"/>
                  </a:lnTo>
                  <a:lnTo>
                    <a:pt x="956993" y="1168732"/>
                  </a:lnTo>
                  <a:cubicBezTo>
                    <a:pt x="968847" y="1188427"/>
                    <a:pt x="974696" y="1211557"/>
                    <a:pt x="974696" y="1236054"/>
                  </a:cubicBezTo>
                  <a:cubicBezTo>
                    <a:pt x="974696" y="1319223"/>
                    <a:pt x="907275" y="1386644"/>
                    <a:pt x="824106" y="1386644"/>
                  </a:cubicBezTo>
                  <a:cubicBezTo>
                    <a:pt x="740937" y="1386644"/>
                    <a:pt x="673516" y="1319223"/>
                    <a:pt x="673516" y="1236054"/>
                  </a:cubicBezTo>
                  <a:cubicBezTo>
                    <a:pt x="673516" y="1211557"/>
                    <a:pt x="679365" y="1188427"/>
                    <a:pt x="691220" y="1168732"/>
                  </a:cubicBezTo>
                  <a:lnTo>
                    <a:pt x="233035" y="1168732"/>
                  </a:lnTo>
                  <a:lnTo>
                    <a:pt x="233035" y="733499"/>
                  </a:lnTo>
                  <a:cubicBezTo>
                    <a:pt x="212516" y="743855"/>
                    <a:pt x="189291" y="749187"/>
                    <a:pt x="164821" y="749187"/>
                  </a:cubicBezTo>
                  <a:cubicBezTo>
                    <a:pt x="73793" y="749187"/>
                    <a:pt x="0" y="675395"/>
                    <a:pt x="0" y="584366"/>
                  </a:cubicBezTo>
                  <a:cubicBezTo>
                    <a:pt x="0" y="493338"/>
                    <a:pt x="73793" y="419545"/>
                    <a:pt x="164821" y="419545"/>
                  </a:cubicBezTo>
                  <a:cubicBezTo>
                    <a:pt x="189291" y="419545"/>
                    <a:pt x="212516" y="424878"/>
                    <a:pt x="233035" y="435233"/>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585" name="Google Shape;585;p35"/>
            <p:cNvSpPr/>
            <p:nvPr/>
          </p:nvSpPr>
          <p:spPr>
            <a:xfrm>
              <a:off x="4608004" y="3330745"/>
              <a:ext cx="1008112" cy="307777"/>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1400" b="1">
                  <a:solidFill>
                    <a:srgbClr val="FFFFFF"/>
                  </a:solidFill>
                  <a:latin typeface="Calibri"/>
                  <a:ea typeface="Calibri"/>
                  <a:cs typeface="B Nazanin" panose="00000700000000000000" pitchFamily="2" charset="-78"/>
                  <a:sym typeface="Calibri"/>
                </a:rPr>
                <a:t>Forum</a:t>
              </a:r>
              <a:endParaRPr sz="1400" b="1" i="0" u="none" strike="noStrike" cap="none">
                <a:solidFill>
                  <a:srgbClr val="FFFFFF"/>
                </a:solidFill>
                <a:latin typeface="Calibri"/>
                <a:ea typeface="Calibri"/>
                <a:cs typeface="B Nazanin" panose="00000700000000000000" pitchFamily="2" charset="-78"/>
                <a:sym typeface="Calibri"/>
              </a:endParaRPr>
            </a:p>
          </p:txBody>
        </p:sp>
      </p:grpSp>
      <p:sp>
        <p:nvSpPr>
          <p:cNvPr id="586" name="Google Shape;586;p35"/>
          <p:cNvSpPr/>
          <p:nvPr/>
        </p:nvSpPr>
        <p:spPr>
          <a:xfrm>
            <a:off x="1043609" y="1818823"/>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01.</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آینده</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587" name="Google Shape;587;p35"/>
          <p:cNvSpPr txBox="1"/>
          <p:nvPr/>
        </p:nvSpPr>
        <p:spPr>
          <a:xfrm>
            <a:off x="1043608" y="2141116"/>
            <a:ext cx="1938023" cy="81253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نابغه دارای نیروی الکتریکی است که زمین هرگز نمی تواند آن را رام کند. لیدیا ام. چایلد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588" name="Google Shape;588;p35"/>
          <p:cNvSpPr/>
          <p:nvPr/>
        </p:nvSpPr>
        <p:spPr>
          <a:xfrm>
            <a:off x="1043609" y="3027290"/>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02.</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جدول زمانی</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589" name="Google Shape;589;p35"/>
          <p:cNvSpPr txBox="1"/>
          <p:nvPr/>
        </p:nvSpPr>
        <p:spPr>
          <a:xfrm>
            <a:off x="1043608" y="3349583"/>
            <a:ext cx="1938023" cy="1052596"/>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زمان اکنون است، مکان اینجاست. در زمان حال بمان. شما نمی توانید کاری برای تغییر آن انجام دهید</a:t>
            </a:r>
            <a:endParaRPr sz="1200" dirty="0">
              <a:solidFill>
                <a:srgbClr val="595959"/>
              </a:solidFill>
              <a:latin typeface="Calibri"/>
              <a:ea typeface="Calibri"/>
              <a:cs typeface="B Nazanin" panose="00000700000000000000" pitchFamily="2" charset="-78"/>
              <a:sym typeface="Calibri"/>
            </a:endParaRPr>
          </a:p>
        </p:txBody>
      </p:sp>
      <p:sp>
        <p:nvSpPr>
          <p:cNvPr id="590" name="Google Shape;590;p35"/>
          <p:cNvSpPr/>
          <p:nvPr/>
        </p:nvSpPr>
        <p:spPr>
          <a:xfrm>
            <a:off x="6156176" y="1818823"/>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03.</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خدمات</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591" name="Google Shape;591;p35"/>
          <p:cNvSpPr txBox="1"/>
          <p:nvPr/>
        </p:nvSpPr>
        <p:spPr>
          <a:xfrm>
            <a:off x="6156175" y="2141116"/>
            <a:ext cx="1938023" cy="1052596"/>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زمان اکنون است، مکان اینجاست. در زمان حال بمان. شما نمی توانید کاری برای تغییر آن انجام دهید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592" name="Google Shape;592;p35"/>
          <p:cNvSpPr/>
          <p:nvPr/>
        </p:nvSpPr>
        <p:spPr>
          <a:xfrm>
            <a:off x="6156176" y="3027290"/>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04.</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انجمن</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593" name="Google Shape;593;p35"/>
          <p:cNvSpPr txBox="1"/>
          <p:nvPr/>
        </p:nvSpPr>
        <p:spPr>
          <a:xfrm>
            <a:off x="6156175" y="3349583"/>
            <a:ext cx="1938023" cy="81253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نابغه دارای نیروی الکتریکی است که زمین هرگز نمی تواند آن را رام کند. لیدیا ام. چایلد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594" name="Google Shape;594;p35"/>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4"/>
                                        </p:tgtEl>
                                        <p:attrNameLst>
                                          <p:attrName>style.visibility</p:attrName>
                                        </p:attrNameLst>
                                      </p:cBhvr>
                                      <p:to>
                                        <p:strVal val="visible"/>
                                      </p:to>
                                    </p:set>
                                    <p:animEffect transition="in" filter="fade">
                                      <p:cBhvr>
                                        <p:cTn id="7" dur="500"/>
                                        <p:tgtEl>
                                          <p:spTgt spid="574"/>
                                        </p:tgtEl>
                                      </p:cBhvr>
                                    </p:animEffect>
                                  </p:childTnLst>
                                </p:cTn>
                              </p:par>
                              <p:par>
                                <p:cTn id="8" presetID="10" presetClass="entr" presetSubtype="0" fill="hold" nodeType="withEffect">
                                  <p:stCondLst>
                                    <p:cond delay="250"/>
                                  </p:stCondLst>
                                  <p:childTnLst>
                                    <p:set>
                                      <p:cBhvr>
                                        <p:cTn id="9" dur="1" fill="hold">
                                          <p:stCondLst>
                                            <p:cond delay="0"/>
                                          </p:stCondLst>
                                        </p:cTn>
                                        <p:tgtEl>
                                          <p:spTgt spid="580"/>
                                        </p:tgtEl>
                                        <p:attrNameLst>
                                          <p:attrName>style.visibility</p:attrName>
                                        </p:attrNameLst>
                                      </p:cBhvr>
                                      <p:to>
                                        <p:strVal val="visible"/>
                                      </p:to>
                                    </p:set>
                                    <p:animEffect transition="in" filter="fade">
                                      <p:cBhvr>
                                        <p:cTn id="10" dur="500"/>
                                        <p:tgtEl>
                                          <p:spTgt spid="580"/>
                                        </p:tgtEl>
                                      </p:cBhvr>
                                    </p:animEffect>
                                  </p:childTnLst>
                                </p:cTn>
                              </p:par>
                              <p:par>
                                <p:cTn id="11" presetID="10" presetClass="entr" presetSubtype="0" fill="hold" nodeType="withEffect">
                                  <p:stCondLst>
                                    <p:cond delay="500"/>
                                  </p:stCondLst>
                                  <p:childTnLst>
                                    <p:set>
                                      <p:cBhvr>
                                        <p:cTn id="12" dur="1" fill="hold">
                                          <p:stCondLst>
                                            <p:cond delay="0"/>
                                          </p:stCondLst>
                                        </p:cTn>
                                        <p:tgtEl>
                                          <p:spTgt spid="577"/>
                                        </p:tgtEl>
                                        <p:attrNameLst>
                                          <p:attrName>style.visibility</p:attrName>
                                        </p:attrNameLst>
                                      </p:cBhvr>
                                      <p:to>
                                        <p:strVal val="visible"/>
                                      </p:to>
                                    </p:set>
                                    <p:animEffect transition="in" filter="fade">
                                      <p:cBhvr>
                                        <p:cTn id="13" dur="500"/>
                                        <p:tgtEl>
                                          <p:spTgt spid="577"/>
                                        </p:tgtEl>
                                      </p:cBhvr>
                                    </p:animEffect>
                                  </p:childTnLst>
                                </p:cTn>
                              </p:par>
                              <p:par>
                                <p:cTn id="14" presetID="10" presetClass="entr" presetSubtype="0" fill="hold" nodeType="withEffect">
                                  <p:stCondLst>
                                    <p:cond delay="750"/>
                                  </p:stCondLst>
                                  <p:childTnLst>
                                    <p:set>
                                      <p:cBhvr>
                                        <p:cTn id="15" dur="1" fill="hold">
                                          <p:stCondLst>
                                            <p:cond delay="0"/>
                                          </p:stCondLst>
                                        </p:cTn>
                                        <p:tgtEl>
                                          <p:spTgt spid="583"/>
                                        </p:tgtEl>
                                        <p:attrNameLst>
                                          <p:attrName>style.visibility</p:attrName>
                                        </p:attrNameLst>
                                      </p:cBhvr>
                                      <p:to>
                                        <p:strVal val="visible"/>
                                      </p:to>
                                    </p:set>
                                    <p:animEffect transition="in" filter="fade">
                                      <p:cBhvr>
                                        <p:cTn id="16" dur="500"/>
                                        <p:tgtEl>
                                          <p:spTgt spid="583"/>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586"/>
                                        </p:tgtEl>
                                        <p:attrNameLst>
                                          <p:attrName>style.visibility</p:attrName>
                                        </p:attrNameLst>
                                      </p:cBhvr>
                                      <p:to>
                                        <p:strVal val="visible"/>
                                      </p:to>
                                    </p:set>
                                    <p:animEffect transition="in" filter="fade">
                                      <p:cBhvr>
                                        <p:cTn id="20" dur="500"/>
                                        <p:tgtEl>
                                          <p:spTgt spid="586"/>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587"/>
                                        </p:tgtEl>
                                        <p:attrNameLst>
                                          <p:attrName>style.visibility</p:attrName>
                                        </p:attrNameLst>
                                      </p:cBhvr>
                                      <p:to>
                                        <p:strVal val="visible"/>
                                      </p:to>
                                    </p:set>
                                    <p:animEffect transition="in" filter="fade">
                                      <p:cBhvr>
                                        <p:cTn id="24" dur="500"/>
                                        <p:tgtEl>
                                          <p:spTgt spid="587"/>
                                        </p:tgtEl>
                                      </p:cBhvr>
                                    </p:animEffect>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588"/>
                                        </p:tgtEl>
                                        <p:attrNameLst>
                                          <p:attrName>style.visibility</p:attrName>
                                        </p:attrNameLst>
                                      </p:cBhvr>
                                      <p:to>
                                        <p:strVal val="visible"/>
                                      </p:to>
                                    </p:set>
                                    <p:animEffect transition="in" filter="fade">
                                      <p:cBhvr>
                                        <p:cTn id="28" dur="500"/>
                                        <p:tgtEl>
                                          <p:spTgt spid="588"/>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589"/>
                                        </p:tgtEl>
                                        <p:attrNameLst>
                                          <p:attrName>style.visibility</p:attrName>
                                        </p:attrNameLst>
                                      </p:cBhvr>
                                      <p:to>
                                        <p:strVal val="visible"/>
                                      </p:to>
                                    </p:set>
                                    <p:animEffect transition="in" filter="fade">
                                      <p:cBhvr>
                                        <p:cTn id="32" dur="500"/>
                                        <p:tgtEl>
                                          <p:spTgt spid="589"/>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590"/>
                                        </p:tgtEl>
                                        <p:attrNameLst>
                                          <p:attrName>style.visibility</p:attrName>
                                        </p:attrNameLst>
                                      </p:cBhvr>
                                      <p:to>
                                        <p:strVal val="visible"/>
                                      </p:to>
                                    </p:set>
                                    <p:animEffect transition="in" filter="fade">
                                      <p:cBhvr>
                                        <p:cTn id="36" dur="500"/>
                                        <p:tgtEl>
                                          <p:spTgt spid="590"/>
                                        </p:tgtEl>
                                      </p:cBhvr>
                                    </p:animEffect>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591"/>
                                        </p:tgtEl>
                                        <p:attrNameLst>
                                          <p:attrName>style.visibility</p:attrName>
                                        </p:attrNameLst>
                                      </p:cBhvr>
                                      <p:to>
                                        <p:strVal val="visible"/>
                                      </p:to>
                                    </p:set>
                                    <p:animEffect transition="in" filter="fade">
                                      <p:cBhvr>
                                        <p:cTn id="40" dur="500"/>
                                        <p:tgtEl>
                                          <p:spTgt spid="591"/>
                                        </p:tgtEl>
                                      </p:cBhvr>
                                    </p:animEffect>
                                  </p:childTnLst>
                                </p:cTn>
                              </p:par>
                            </p:childTnLst>
                          </p:cTn>
                        </p:par>
                        <p:par>
                          <p:cTn id="41" fill="hold">
                            <p:stCondLst>
                              <p:cond delay="3500"/>
                            </p:stCondLst>
                            <p:childTnLst>
                              <p:par>
                                <p:cTn id="42" presetID="10" presetClass="entr" presetSubtype="0" fill="hold" nodeType="afterEffect">
                                  <p:stCondLst>
                                    <p:cond delay="0"/>
                                  </p:stCondLst>
                                  <p:childTnLst>
                                    <p:set>
                                      <p:cBhvr>
                                        <p:cTn id="43" dur="1" fill="hold">
                                          <p:stCondLst>
                                            <p:cond delay="0"/>
                                          </p:stCondLst>
                                        </p:cTn>
                                        <p:tgtEl>
                                          <p:spTgt spid="592"/>
                                        </p:tgtEl>
                                        <p:attrNameLst>
                                          <p:attrName>style.visibility</p:attrName>
                                        </p:attrNameLst>
                                      </p:cBhvr>
                                      <p:to>
                                        <p:strVal val="visible"/>
                                      </p:to>
                                    </p:set>
                                    <p:animEffect transition="in" filter="fade">
                                      <p:cBhvr>
                                        <p:cTn id="44" dur="500"/>
                                        <p:tgtEl>
                                          <p:spTgt spid="592"/>
                                        </p:tgtEl>
                                      </p:cBhvr>
                                    </p:animEffect>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593"/>
                                        </p:tgtEl>
                                        <p:attrNameLst>
                                          <p:attrName>style.visibility</p:attrName>
                                        </p:attrNameLst>
                                      </p:cBhvr>
                                      <p:to>
                                        <p:strVal val="visible"/>
                                      </p:to>
                                    </p:set>
                                    <p:animEffect transition="in" filter="fade">
                                      <p:cBhvr>
                                        <p:cTn id="48" dur="500"/>
                                        <p:tgtEl>
                                          <p:spTgt spid="5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98"/>
        <p:cNvGrpSpPr/>
        <p:nvPr/>
      </p:nvGrpSpPr>
      <p:grpSpPr>
        <a:xfrm>
          <a:off x="0" y="0"/>
          <a:ext cx="0" cy="0"/>
          <a:chOff x="0" y="0"/>
          <a:chExt cx="0" cy="0"/>
        </a:xfrm>
      </p:grpSpPr>
      <p:sp>
        <p:nvSpPr>
          <p:cNvPr id="599" name="Google Shape;599;p36"/>
          <p:cNvSpPr txBox="1"/>
          <p:nvPr/>
        </p:nvSpPr>
        <p:spPr>
          <a:xfrm>
            <a:off x="837036" y="3755973"/>
            <a:ext cx="1440160" cy="615553"/>
          </a:xfrm>
          <a:prstGeom prst="rect">
            <a:avLst/>
          </a:prstGeom>
          <a:noFill/>
          <a:ln>
            <a:noFill/>
          </a:ln>
        </p:spPr>
        <p:txBody>
          <a:bodyPr spcFirstLastPara="1" wrap="square" lIns="0" tIns="0" rIns="0" bIns="0" anchor="t" anchorCtr="0">
            <a:noAutofit/>
          </a:bodyPr>
          <a:lstStyle/>
          <a:p>
            <a:pPr lvl="0" algn="just" rtl="1"/>
            <a:r>
              <a:rPr lang="fa-IR" sz="1200" dirty="0">
                <a:solidFill>
                  <a:srgbClr val="3F3F3F"/>
                </a:solidFill>
                <a:latin typeface="Calibri"/>
                <a:ea typeface="Calibri"/>
                <a:cs typeface="B Nazanin" panose="00000700000000000000" pitchFamily="2" charset="-78"/>
                <a:sym typeface="Calibri"/>
              </a:rPr>
              <a:t>نابغه دارای نیروی الکتریکی است که زمین هرگز نمی تواند آن را رام کند. لیدیا ام. چایلد</a:t>
            </a:r>
            <a:endParaRPr sz="1200" b="0" i="0" u="none" strike="noStrike" cap="none" dirty="0">
              <a:solidFill>
                <a:srgbClr val="3F3F3F"/>
              </a:solidFill>
              <a:latin typeface="Calibri"/>
              <a:ea typeface="Calibri"/>
              <a:cs typeface="B Nazanin" panose="00000700000000000000" pitchFamily="2" charset="-78"/>
              <a:sym typeface="Calibri"/>
            </a:endParaRPr>
          </a:p>
        </p:txBody>
      </p:sp>
      <p:sp>
        <p:nvSpPr>
          <p:cNvPr id="600" name="Google Shape;600;p36"/>
          <p:cNvSpPr txBox="1"/>
          <p:nvPr/>
        </p:nvSpPr>
        <p:spPr>
          <a:xfrm>
            <a:off x="2854528" y="3755973"/>
            <a:ext cx="1440160" cy="615553"/>
          </a:xfrm>
          <a:prstGeom prst="rect">
            <a:avLst/>
          </a:prstGeom>
          <a:noFill/>
          <a:ln>
            <a:noFill/>
          </a:ln>
        </p:spPr>
        <p:txBody>
          <a:bodyPr spcFirstLastPara="1" wrap="square" lIns="0" tIns="0" rIns="0" bIns="0" anchor="t" anchorCtr="0">
            <a:noAutofit/>
          </a:bodyPr>
          <a:lstStyle/>
          <a:p>
            <a:pPr lvl="0" algn="just" rtl="1"/>
            <a:r>
              <a:rPr lang="fa-IR" sz="1200" dirty="0">
                <a:solidFill>
                  <a:srgbClr val="3F3F3F"/>
                </a:solidFill>
                <a:latin typeface="Calibri"/>
                <a:ea typeface="Calibri"/>
                <a:cs typeface="B Nazanin" panose="00000700000000000000" pitchFamily="2" charset="-78"/>
                <a:sym typeface="Calibri"/>
              </a:rPr>
              <a:t>من به شدت احساس می کنم که تغییر خوب است زیرا سیستم را تحریک می کند. آن ریچاردز</a:t>
            </a:r>
            <a:endParaRPr sz="1200" b="0" i="0" u="none" strike="noStrike" cap="none" dirty="0">
              <a:solidFill>
                <a:srgbClr val="3F3F3F"/>
              </a:solidFill>
              <a:latin typeface="Calibri"/>
              <a:ea typeface="Calibri"/>
              <a:cs typeface="B Nazanin" panose="00000700000000000000" pitchFamily="2" charset="-78"/>
              <a:sym typeface="Calibri"/>
            </a:endParaRPr>
          </a:p>
        </p:txBody>
      </p:sp>
      <p:sp>
        <p:nvSpPr>
          <p:cNvPr id="601" name="Google Shape;601;p36"/>
          <p:cNvSpPr txBox="1"/>
          <p:nvPr/>
        </p:nvSpPr>
        <p:spPr>
          <a:xfrm>
            <a:off x="4872020" y="3755973"/>
            <a:ext cx="1440160" cy="615553"/>
          </a:xfrm>
          <a:prstGeom prst="rect">
            <a:avLst/>
          </a:prstGeom>
          <a:noFill/>
          <a:ln>
            <a:noFill/>
          </a:ln>
        </p:spPr>
        <p:txBody>
          <a:bodyPr spcFirstLastPara="1" wrap="square" lIns="0" tIns="0" rIns="0" bIns="0" anchor="t" anchorCtr="0">
            <a:noAutofit/>
          </a:bodyPr>
          <a:lstStyle/>
          <a:p>
            <a:pPr lvl="0" algn="just" rtl="1"/>
            <a:r>
              <a:rPr lang="fa-IR" sz="1200" dirty="0">
                <a:solidFill>
                  <a:srgbClr val="3F3F3F"/>
                </a:solidFill>
                <a:latin typeface="Calibri"/>
                <a:ea typeface="Calibri"/>
                <a:cs typeface="B Nazanin" panose="00000700000000000000" pitchFamily="2" charset="-78"/>
                <a:sym typeface="Calibri"/>
              </a:rPr>
              <a:t>نابغه دارای نیروی الکتریکی است که زمین هرگز نمی تواند آن را رام کند. لیدیا ام. چایلد</a:t>
            </a:r>
            <a:endParaRPr sz="1200" b="0" i="0" u="none" strike="noStrike" cap="none" dirty="0">
              <a:solidFill>
                <a:srgbClr val="3F3F3F"/>
              </a:solidFill>
              <a:latin typeface="Calibri"/>
              <a:ea typeface="Calibri"/>
              <a:cs typeface="B Nazanin" panose="00000700000000000000" pitchFamily="2" charset="-78"/>
              <a:sym typeface="Calibri"/>
            </a:endParaRPr>
          </a:p>
        </p:txBody>
      </p:sp>
      <p:sp>
        <p:nvSpPr>
          <p:cNvPr id="602" name="Google Shape;602;p36"/>
          <p:cNvSpPr txBox="1"/>
          <p:nvPr/>
        </p:nvSpPr>
        <p:spPr>
          <a:xfrm>
            <a:off x="6804248" y="3755973"/>
            <a:ext cx="1440160" cy="615553"/>
          </a:xfrm>
          <a:prstGeom prst="rect">
            <a:avLst/>
          </a:prstGeom>
          <a:noFill/>
          <a:ln>
            <a:noFill/>
          </a:ln>
        </p:spPr>
        <p:txBody>
          <a:bodyPr spcFirstLastPara="1" wrap="square" lIns="0" tIns="0" rIns="0" bIns="0" anchor="t" anchorCtr="0">
            <a:noAutofit/>
          </a:bodyPr>
          <a:lstStyle/>
          <a:p>
            <a:pPr lvl="0" algn="just" rtl="1"/>
            <a:r>
              <a:rPr lang="fa-IR" sz="1200" dirty="0">
                <a:solidFill>
                  <a:srgbClr val="3F3F3F"/>
                </a:solidFill>
                <a:latin typeface="Calibri"/>
                <a:ea typeface="Calibri"/>
                <a:cs typeface="B Nazanin" panose="00000700000000000000" pitchFamily="2" charset="-78"/>
                <a:sym typeface="Calibri"/>
              </a:rPr>
              <a:t>من به شدت احساس می کنم که تغییر خوب است زیرا سیستم را تحریک می کند. آن ریچاردز</a:t>
            </a:r>
            <a:endParaRPr sz="1200" b="0" i="0" u="none" strike="noStrike" cap="none" dirty="0">
              <a:solidFill>
                <a:srgbClr val="3F3F3F"/>
              </a:solidFill>
              <a:latin typeface="Calibri"/>
              <a:ea typeface="Calibri"/>
              <a:cs typeface="B Nazanin" panose="00000700000000000000" pitchFamily="2" charset="-78"/>
              <a:sym typeface="Calibri"/>
            </a:endParaRPr>
          </a:p>
        </p:txBody>
      </p:sp>
      <p:sp>
        <p:nvSpPr>
          <p:cNvPr id="603" name="Google Shape;603;p36"/>
          <p:cNvSpPr/>
          <p:nvPr/>
        </p:nvSpPr>
        <p:spPr>
          <a:xfrm>
            <a:off x="892013" y="1203598"/>
            <a:ext cx="1581417" cy="1589964"/>
          </a:xfrm>
          <a:prstGeom prst="ellipse">
            <a:avLst/>
          </a:prstGeom>
          <a:solidFill>
            <a:srgbClr val="D8D8D8"/>
          </a:solidFill>
          <a:ln>
            <a:noFill/>
          </a:ln>
          <a:effectLst>
            <a:outerShdw blurRad="50800" dist="38100" dir="2700000" algn="tl" rotWithShape="0">
              <a:srgbClr val="000000">
                <a:alpha val="40000"/>
              </a:srgbClr>
            </a:outerShdw>
          </a:effectLst>
        </p:spPr>
        <p:txBody>
          <a:bodyPr spcFirstLastPara="1" wrap="square" lIns="68550" tIns="34275" rIns="68550" bIns="34275"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604" name="Google Shape;604;p36"/>
          <p:cNvSpPr/>
          <p:nvPr/>
        </p:nvSpPr>
        <p:spPr>
          <a:xfrm>
            <a:off x="985155" y="1297437"/>
            <a:ext cx="1395135" cy="1402288"/>
          </a:xfrm>
          <a:prstGeom prst="ellipse">
            <a:avLst/>
          </a:prstGeom>
          <a:blipFill rotWithShape="1">
            <a:blip r:embed="rId3">
              <a:alphaModFix/>
            </a:blip>
            <a:stretch>
              <a:fillRect/>
            </a:stretch>
          </a:blipFill>
          <a:ln w="9525" cap="flat" cmpd="sng">
            <a:solidFill>
              <a:srgbClr val="C1C0C3"/>
            </a:solidFill>
            <a:prstDash val="solid"/>
            <a:miter lim="800000"/>
            <a:headEnd type="none" w="sm" len="sm"/>
            <a:tailEnd type="none" w="sm" len="sm"/>
          </a:ln>
        </p:spPr>
        <p:txBody>
          <a:bodyPr spcFirstLastPara="1" wrap="square" lIns="68550" tIns="34275" rIns="68550" bIns="34275"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605" name="Google Shape;605;p36"/>
          <p:cNvSpPr/>
          <p:nvPr/>
        </p:nvSpPr>
        <p:spPr>
          <a:xfrm>
            <a:off x="2793361" y="1203598"/>
            <a:ext cx="1581417" cy="1589964"/>
          </a:xfrm>
          <a:prstGeom prst="ellipse">
            <a:avLst/>
          </a:prstGeom>
          <a:solidFill>
            <a:srgbClr val="D8D8D8"/>
          </a:solidFill>
          <a:ln>
            <a:noFill/>
          </a:ln>
          <a:effectLst>
            <a:outerShdw blurRad="50800" dist="38100" dir="2700000" algn="tl" rotWithShape="0">
              <a:srgbClr val="000000">
                <a:alpha val="40000"/>
              </a:srgbClr>
            </a:outerShdw>
          </a:effectLst>
        </p:spPr>
        <p:txBody>
          <a:bodyPr spcFirstLastPara="1" wrap="square" lIns="68550" tIns="34275" rIns="68550" bIns="34275"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606" name="Google Shape;606;p36"/>
          <p:cNvSpPr/>
          <p:nvPr/>
        </p:nvSpPr>
        <p:spPr>
          <a:xfrm>
            <a:off x="2886503" y="1297437"/>
            <a:ext cx="1395135" cy="1402288"/>
          </a:xfrm>
          <a:prstGeom prst="ellipse">
            <a:avLst/>
          </a:prstGeom>
          <a:blipFill rotWithShape="1">
            <a:blip r:embed="rId4">
              <a:alphaModFix/>
            </a:blip>
            <a:stretch>
              <a:fillRect/>
            </a:stretch>
          </a:blipFill>
          <a:ln w="9525" cap="flat" cmpd="sng">
            <a:solidFill>
              <a:srgbClr val="C1C0C3"/>
            </a:solidFill>
            <a:prstDash val="solid"/>
            <a:miter lim="800000"/>
            <a:headEnd type="none" w="sm" len="sm"/>
            <a:tailEnd type="none" w="sm" len="sm"/>
          </a:ln>
        </p:spPr>
        <p:txBody>
          <a:bodyPr spcFirstLastPara="1" wrap="square" lIns="68550" tIns="34275" rIns="68550" bIns="34275"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607" name="Google Shape;607;p36"/>
          <p:cNvSpPr/>
          <p:nvPr/>
        </p:nvSpPr>
        <p:spPr>
          <a:xfrm>
            <a:off x="4768763" y="1203598"/>
            <a:ext cx="1581417" cy="1589964"/>
          </a:xfrm>
          <a:prstGeom prst="ellipse">
            <a:avLst/>
          </a:prstGeom>
          <a:solidFill>
            <a:srgbClr val="D8D8D8"/>
          </a:solidFill>
          <a:ln>
            <a:noFill/>
          </a:ln>
          <a:effectLst>
            <a:outerShdw blurRad="50800" dist="38100" dir="2700000" algn="tl" rotWithShape="0">
              <a:srgbClr val="000000">
                <a:alpha val="40000"/>
              </a:srgbClr>
            </a:outerShdw>
          </a:effectLst>
        </p:spPr>
        <p:txBody>
          <a:bodyPr spcFirstLastPara="1" wrap="square" lIns="68550" tIns="34275" rIns="68550" bIns="34275"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608" name="Google Shape;608;p36"/>
          <p:cNvSpPr/>
          <p:nvPr/>
        </p:nvSpPr>
        <p:spPr>
          <a:xfrm>
            <a:off x="4861905" y="1297437"/>
            <a:ext cx="1395135" cy="1402288"/>
          </a:xfrm>
          <a:prstGeom prst="ellipse">
            <a:avLst/>
          </a:prstGeom>
          <a:blipFill rotWithShape="1">
            <a:blip r:embed="rId5">
              <a:alphaModFix/>
            </a:blip>
            <a:stretch>
              <a:fillRect/>
            </a:stretch>
          </a:blipFill>
          <a:ln w="9525" cap="flat" cmpd="sng">
            <a:solidFill>
              <a:srgbClr val="C1C0C3"/>
            </a:solidFill>
            <a:prstDash val="solid"/>
            <a:miter lim="800000"/>
            <a:headEnd type="none" w="sm" len="sm"/>
            <a:tailEnd type="none" w="sm" len="sm"/>
          </a:ln>
        </p:spPr>
        <p:txBody>
          <a:bodyPr spcFirstLastPara="1" wrap="square" lIns="68550" tIns="34275" rIns="68550" bIns="34275"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609" name="Google Shape;609;p36"/>
          <p:cNvSpPr/>
          <p:nvPr/>
        </p:nvSpPr>
        <p:spPr>
          <a:xfrm>
            <a:off x="6660232" y="1203598"/>
            <a:ext cx="1581417" cy="1589964"/>
          </a:xfrm>
          <a:prstGeom prst="ellipse">
            <a:avLst/>
          </a:prstGeom>
          <a:solidFill>
            <a:srgbClr val="D8D8D8"/>
          </a:solidFill>
          <a:ln>
            <a:noFill/>
          </a:ln>
          <a:effectLst>
            <a:outerShdw blurRad="50800" dist="38100" dir="2700000" algn="tl" rotWithShape="0">
              <a:srgbClr val="000000">
                <a:alpha val="40000"/>
              </a:srgbClr>
            </a:outerShdw>
          </a:effectLst>
        </p:spPr>
        <p:txBody>
          <a:bodyPr spcFirstLastPara="1" wrap="square" lIns="68550" tIns="34275" rIns="68550" bIns="34275"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610" name="Google Shape;610;p36"/>
          <p:cNvSpPr/>
          <p:nvPr/>
        </p:nvSpPr>
        <p:spPr>
          <a:xfrm>
            <a:off x="6753374" y="1297437"/>
            <a:ext cx="1395135" cy="1402288"/>
          </a:xfrm>
          <a:prstGeom prst="ellipse">
            <a:avLst/>
          </a:prstGeom>
          <a:blipFill rotWithShape="1">
            <a:blip r:embed="rId3">
              <a:alphaModFix/>
            </a:blip>
            <a:stretch>
              <a:fillRect/>
            </a:stretch>
          </a:blipFill>
          <a:ln w="9525" cap="flat" cmpd="sng">
            <a:solidFill>
              <a:srgbClr val="C1C0C3"/>
            </a:solidFill>
            <a:prstDash val="solid"/>
            <a:miter lim="800000"/>
            <a:headEnd type="none" w="sm" len="sm"/>
            <a:tailEnd type="none" w="sm" len="sm"/>
          </a:ln>
        </p:spPr>
        <p:txBody>
          <a:bodyPr spcFirstLastPara="1" wrap="square" lIns="68550" tIns="34275" rIns="68550" bIns="34275"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grpSp>
        <p:nvGrpSpPr>
          <p:cNvPr id="611" name="Google Shape;611;p36"/>
          <p:cNvGrpSpPr/>
          <p:nvPr/>
        </p:nvGrpSpPr>
        <p:grpSpPr>
          <a:xfrm>
            <a:off x="852265" y="3179909"/>
            <a:ext cx="1487487" cy="363538"/>
            <a:chOff x="852265" y="3147814"/>
            <a:chExt cx="1487487" cy="363538"/>
          </a:xfrm>
        </p:grpSpPr>
        <p:sp>
          <p:nvSpPr>
            <p:cNvPr id="612" name="Google Shape;612;p36"/>
            <p:cNvSpPr/>
            <p:nvPr/>
          </p:nvSpPr>
          <p:spPr>
            <a:xfrm>
              <a:off x="852265" y="3147814"/>
              <a:ext cx="1487487" cy="363538"/>
            </a:xfrm>
            <a:custGeom>
              <a:avLst/>
              <a:gdLst/>
              <a:ahLst/>
              <a:cxnLst/>
              <a:rect l="l" t="t" r="r" b="b"/>
              <a:pathLst>
                <a:path w="156" h="38" extrusionOk="0">
                  <a:moveTo>
                    <a:pt x="8" y="0"/>
                  </a:moveTo>
                  <a:lnTo>
                    <a:pt x="148" y="0"/>
                  </a:lnTo>
                  <a:lnTo>
                    <a:pt x="156" y="19"/>
                  </a:lnTo>
                  <a:lnTo>
                    <a:pt x="148" y="38"/>
                  </a:lnTo>
                  <a:lnTo>
                    <a:pt x="8" y="38"/>
                  </a:lnTo>
                  <a:lnTo>
                    <a:pt x="0" y="19"/>
                  </a:lnTo>
                  <a:lnTo>
                    <a:pt x="8" y="0"/>
                  </a:lnTo>
                </a:path>
              </a:pathLst>
            </a:custGeom>
            <a:solidFill>
              <a:srgbClr val="F2F2F2"/>
            </a:solidFill>
            <a:ln>
              <a:noFill/>
            </a:ln>
            <a:effectLst>
              <a:outerShdw blurRad="50800" dist="38100" dir="2700000" algn="tl" rotWithShape="0">
                <a:srgbClr val="000000">
                  <a:alpha val="40000"/>
                </a:srgbClr>
              </a:outerShdw>
            </a:effectLst>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1" i="0" u="none" strike="noStrike" cap="none">
                <a:solidFill>
                  <a:srgbClr val="0070C0"/>
                </a:solidFill>
                <a:latin typeface="Calibri"/>
                <a:ea typeface="Calibri"/>
                <a:cs typeface="B Nazanin" panose="00000700000000000000" pitchFamily="2" charset="-78"/>
                <a:sym typeface="Calibri"/>
              </a:endParaRPr>
            </a:p>
          </p:txBody>
        </p:sp>
        <p:sp>
          <p:nvSpPr>
            <p:cNvPr id="613" name="Google Shape;613;p36"/>
            <p:cNvSpPr/>
            <p:nvPr/>
          </p:nvSpPr>
          <p:spPr>
            <a:xfrm>
              <a:off x="890365" y="3166864"/>
              <a:ext cx="1419224" cy="315913"/>
            </a:xfrm>
            <a:custGeom>
              <a:avLst/>
              <a:gdLst/>
              <a:ahLst/>
              <a:cxnLst/>
              <a:rect l="l" t="t" r="r" b="b"/>
              <a:pathLst>
                <a:path w="149" h="33" extrusionOk="0">
                  <a:moveTo>
                    <a:pt x="7" y="0"/>
                  </a:moveTo>
                  <a:lnTo>
                    <a:pt x="141" y="0"/>
                  </a:lnTo>
                  <a:lnTo>
                    <a:pt x="149" y="17"/>
                  </a:lnTo>
                  <a:lnTo>
                    <a:pt x="141" y="33"/>
                  </a:lnTo>
                  <a:lnTo>
                    <a:pt x="7" y="33"/>
                  </a:lnTo>
                  <a:lnTo>
                    <a:pt x="0" y="17"/>
                  </a:lnTo>
                  <a:lnTo>
                    <a:pt x="7" y="0"/>
                  </a:lnTo>
                </a:path>
              </a:pathLst>
            </a:custGeom>
            <a:solidFill>
              <a:srgbClr val="F2F2F2"/>
            </a:solid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1" i="0" u="none" strike="noStrike" cap="none">
                <a:solidFill>
                  <a:srgbClr val="0070C0"/>
                </a:solidFill>
                <a:latin typeface="Calibri"/>
                <a:ea typeface="Calibri"/>
                <a:cs typeface="B Nazanin" panose="00000700000000000000" pitchFamily="2" charset="-78"/>
                <a:sym typeface="Calibri"/>
              </a:endParaRPr>
            </a:p>
          </p:txBody>
        </p:sp>
        <p:sp>
          <p:nvSpPr>
            <p:cNvPr id="614" name="Google Shape;614;p36"/>
            <p:cNvSpPr txBox="1"/>
            <p:nvPr/>
          </p:nvSpPr>
          <p:spPr>
            <a:xfrm>
              <a:off x="1180799" y="3152182"/>
              <a:ext cx="819968" cy="33855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fa-IR" sz="1600" b="1" dirty="0">
                  <a:solidFill>
                    <a:srgbClr val="0070C0"/>
                  </a:solidFill>
                  <a:latin typeface="Calibri"/>
                  <a:ea typeface="Calibri"/>
                  <a:cs typeface="B Nazanin" panose="00000700000000000000" pitchFamily="2" charset="-78"/>
                  <a:sym typeface="Calibri"/>
                </a:rPr>
                <a:t>طلسم</a:t>
              </a:r>
              <a:endParaRPr sz="1600" b="1" i="0" u="none" strike="noStrike" cap="none" dirty="0">
                <a:solidFill>
                  <a:srgbClr val="0070C0"/>
                </a:solidFill>
                <a:latin typeface="Calibri"/>
                <a:ea typeface="Calibri"/>
                <a:cs typeface="B Nazanin" panose="00000700000000000000" pitchFamily="2" charset="-78"/>
                <a:sym typeface="Calibri"/>
              </a:endParaRPr>
            </a:p>
          </p:txBody>
        </p:sp>
      </p:grpSp>
      <p:grpSp>
        <p:nvGrpSpPr>
          <p:cNvPr id="615" name="Google Shape;615;p36"/>
          <p:cNvGrpSpPr/>
          <p:nvPr/>
        </p:nvGrpSpPr>
        <p:grpSpPr>
          <a:xfrm>
            <a:off x="2817608" y="3179909"/>
            <a:ext cx="1487487" cy="363538"/>
            <a:chOff x="852265" y="3147814"/>
            <a:chExt cx="1487487" cy="363538"/>
          </a:xfrm>
        </p:grpSpPr>
        <p:sp>
          <p:nvSpPr>
            <p:cNvPr id="616" name="Google Shape;616;p36"/>
            <p:cNvSpPr/>
            <p:nvPr/>
          </p:nvSpPr>
          <p:spPr>
            <a:xfrm>
              <a:off x="852265" y="3147814"/>
              <a:ext cx="1487487" cy="363538"/>
            </a:xfrm>
            <a:custGeom>
              <a:avLst/>
              <a:gdLst/>
              <a:ahLst/>
              <a:cxnLst/>
              <a:rect l="l" t="t" r="r" b="b"/>
              <a:pathLst>
                <a:path w="156" h="38" extrusionOk="0">
                  <a:moveTo>
                    <a:pt x="8" y="0"/>
                  </a:moveTo>
                  <a:lnTo>
                    <a:pt x="148" y="0"/>
                  </a:lnTo>
                  <a:lnTo>
                    <a:pt x="156" y="19"/>
                  </a:lnTo>
                  <a:lnTo>
                    <a:pt x="148" y="38"/>
                  </a:lnTo>
                  <a:lnTo>
                    <a:pt x="8" y="38"/>
                  </a:lnTo>
                  <a:lnTo>
                    <a:pt x="0" y="19"/>
                  </a:lnTo>
                  <a:lnTo>
                    <a:pt x="8" y="0"/>
                  </a:lnTo>
                </a:path>
              </a:pathLst>
            </a:custGeom>
            <a:solidFill>
              <a:srgbClr val="F2F2F2"/>
            </a:solidFill>
            <a:ln>
              <a:noFill/>
            </a:ln>
            <a:effectLst>
              <a:outerShdw blurRad="50800" dist="38100" dir="2700000" algn="tl" rotWithShape="0">
                <a:srgbClr val="000000">
                  <a:alpha val="40000"/>
                </a:srgbClr>
              </a:outerShdw>
            </a:effectLst>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1" i="0" u="none" strike="noStrike" cap="none">
                <a:solidFill>
                  <a:srgbClr val="0070C0"/>
                </a:solidFill>
                <a:latin typeface="Calibri"/>
                <a:ea typeface="Calibri"/>
                <a:cs typeface="B Nazanin" panose="00000700000000000000" pitchFamily="2" charset="-78"/>
                <a:sym typeface="Calibri"/>
              </a:endParaRPr>
            </a:p>
          </p:txBody>
        </p:sp>
        <p:sp>
          <p:nvSpPr>
            <p:cNvPr id="617" name="Google Shape;617;p36"/>
            <p:cNvSpPr/>
            <p:nvPr/>
          </p:nvSpPr>
          <p:spPr>
            <a:xfrm>
              <a:off x="890365" y="3166864"/>
              <a:ext cx="1419224" cy="315913"/>
            </a:xfrm>
            <a:custGeom>
              <a:avLst/>
              <a:gdLst/>
              <a:ahLst/>
              <a:cxnLst/>
              <a:rect l="l" t="t" r="r" b="b"/>
              <a:pathLst>
                <a:path w="149" h="33" extrusionOk="0">
                  <a:moveTo>
                    <a:pt x="7" y="0"/>
                  </a:moveTo>
                  <a:lnTo>
                    <a:pt x="141" y="0"/>
                  </a:lnTo>
                  <a:lnTo>
                    <a:pt x="149" y="17"/>
                  </a:lnTo>
                  <a:lnTo>
                    <a:pt x="141" y="33"/>
                  </a:lnTo>
                  <a:lnTo>
                    <a:pt x="7" y="33"/>
                  </a:lnTo>
                  <a:lnTo>
                    <a:pt x="0" y="17"/>
                  </a:lnTo>
                  <a:lnTo>
                    <a:pt x="7" y="0"/>
                  </a:lnTo>
                </a:path>
              </a:pathLst>
            </a:custGeom>
            <a:solidFill>
              <a:srgbClr val="F2F2F2"/>
            </a:solid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1" i="0" u="none" strike="noStrike" cap="none">
                <a:solidFill>
                  <a:srgbClr val="0070C0"/>
                </a:solidFill>
                <a:latin typeface="Calibri"/>
                <a:ea typeface="Calibri"/>
                <a:cs typeface="B Nazanin" panose="00000700000000000000" pitchFamily="2" charset="-78"/>
                <a:sym typeface="Calibri"/>
              </a:endParaRPr>
            </a:p>
          </p:txBody>
        </p:sp>
        <p:sp>
          <p:nvSpPr>
            <p:cNvPr id="618" name="Google Shape;618;p36"/>
            <p:cNvSpPr txBox="1"/>
            <p:nvPr/>
          </p:nvSpPr>
          <p:spPr>
            <a:xfrm>
              <a:off x="1160441" y="3152182"/>
              <a:ext cx="564257" cy="33855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fa-IR" sz="1600" b="1" dirty="0">
                  <a:solidFill>
                    <a:srgbClr val="0070C0"/>
                  </a:solidFill>
                  <a:latin typeface="Calibri"/>
                  <a:ea typeface="Calibri"/>
                  <a:cs typeface="B Nazanin" panose="00000700000000000000" pitchFamily="2" charset="-78"/>
                  <a:sym typeface="Calibri"/>
                </a:rPr>
                <a:t>اولگا</a:t>
              </a:r>
              <a:endParaRPr sz="1600" b="1" i="0" u="none" strike="noStrike" cap="none" dirty="0">
                <a:solidFill>
                  <a:srgbClr val="0070C0"/>
                </a:solidFill>
                <a:latin typeface="Calibri"/>
                <a:ea typeface="Calibri"/>
                <a:cs typeface="B Nazanin" panose="00000700000000000000" pitchFamily="2" charset="-78"/>
                <a:sym typeface="Calibri"/>
              </a:endParaRPr>
            </a:p>
          </p:txBody>
        </p:sp>
      </p:grpSp>
      <p:grpSp>
        <p:nvGrpSpPr>
          <p:cNvPr id="619" name="Google Shape;619;p36"/>
          <p:cNvGrpSpPr/>
          <p:nvPr/>
        </p:nvGrpSpPr>
        <p:grpSpPr>
          <a:xfrm>
            <a:off x="4815728" y="3179909"/>
            <a:ext cx="1487487" cy="363538"/>
            <a:chOff x="852265" y="3147814"/>
            <a:chExt cx="1487487" cy="363538"/>
          </a:xfrm>
        </p:grpSpPr>
        <p:sp>
          <p:nvSpPr>
            <p:cNvPr id="620" name="Google Shape;620;p36"/>
            <p:cNvSpPr/>
            <p:nvPr/>
          </p:nvSpPr>
          <p:spPr>
            <a:xfrm>
              <a:off x="852265" y="3147814"/>
              <a:ext cx="1487487" cy="363538"/>
            </a:xfrm>
            <a:custGeom>
              <a:avLst/>
              <a:gdLst/>
              <a:ahLst/>
              <a:cxnLst/>
              <a:rect l="l" t="t" r="r" b="b"/>
              <a:pathLst>
                <a:path w="156" h="38" extrusionOk="0">
                  <a:moveTo>
                    <a:pt x="8" y="0"/>
                  </a:moveTo>
                  <a:lnTo>
                    <a:pt x="148" y="0"/>
                  </a:lnTo>
                  <a:lnTo>
                    <a:pt x="156" y="19"/>
                  </a:lnTo>
                  <a:lnTo>
                    <a:pt x="148" y="38"/>
                  </a:lnTo>
                  <a:lnTo>
                    <a:pt x="8" y="38"/>
                  </a:lnTo>
                  <a:lnTo>
                    <a:pt x="0" y="19"/>
                  </a:lnTo>
                  <a:lnTo>
                    <a:pt x="8" y="0"/>
                  </a:lnTo>
                </a:path>
              </a:pathLst>
            </a:custGeom>
            <a:solidFill>
              <a:srgbClr val="F2F2F2"/>
            </a:solidFill>
            <a:ln>
              <a:noFill/>
            </a:ln>
            <a:effectLst>
              <a:outerShdw blurRad="50800" dist="38100" dir="2700000" algn="tl" rotWithShape="0">
                <a:srgbClr val="000000">
                  <a:alpha val="40000"/>
                </a:srgbClr>
              </a:outerShdw>
            </a:effectLst>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1" i="0" u="none" strike="noStrike" cap="none">
                <a:solidFill>
                  <a:srgbClr val="0070C0"/>
                </a:solidFill>
                <a:latin typeface="Calibri"/>
                <a:ea typeface="Calibri"/>
                <a:cs typeface="B Nazanin" panose="00000700000000000000" pitchFamily="2" charset="-78"/>
                <a:sym typeface="Calibri"/>
              </a:endParaRPr>
            </a:p>
          </p:txBody>
        </p:sp>
        <p:sp>
          <p:nvSpPr>
            <p:cNvPr id="621" name="Google Shape;621;p36"/>
            <p:cNvSpPr/>
            <p:nvPr/>
          </p:nvSpPr>
          <p:spPr>
            <a:xfrm>
              <a:off x="890365" y="3166864"/>
              <a:ext cx="1419224" cy="315913"/>
            </a:xfrm>
            <a:custGeom>
              <a:avLst/>
              <a:gdLst/>
              <a:ahLst/>
              <a:cxnLst/>
              <a:rect l="l" t="t" r="r" b="b"/>
              <a:pathLst>
                <a:path w="149" h="33" extrusionOk="0">
                  <a:moveTo>
                    <a:pt x="7" y="0"/>
                  </a:moveTo>
                  <a:lnTo>
                    <a:pt x="141" y="0"/>
                  </a:lnTo>
                  <a:lnTo>
                    <a:pt x="149" y="17"/>
                  </a:lnTo>
                  <a:lnTo>
                    <a:pt x="141" y="33"/>
                  </a:lnTo>
                  <a:lnTo>
                    <a:pt x="7" y="33"/>
                  </a:lnTo>
                  <a:lnTo>
                    <a:pt x="0" y="17"/>
                  </a:lnTo>
                  <a:lnTo>
                    <a:pt x="7" y="0"/>
                  </a:lnTo>
                </a:path>
              </a:pathLst>
            </a:custGeom>
            <a:solidFill>
              <a:srgbClr val="F2F2F2"/>
            </a:solid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1" i="0" u="none" strike="noStrike" cap="none">
                <a:solidFill>
                  <a:srgbClr val="0070C0"/>
                </a:solidFill>
                <a:latin typeface="Calibri"/>
                <a:ea typeface="Calibri"/>
                <a:cs typeface="B Nazanin" panose="00000700000000000000" pitchFamily="2" charset="-78"/>
                <a:sym typeface="Calibri"/>
              </a:endParaRPr>
            </a:p>
          </p:txBody>
        </p:sp>
        <p:sp>
          <p:nvSpPr>
            <p:cNvPr id="622" name="Google Shape;622;p36"/>
            <p:cNvSpPr txBox="1"/>
            <p:nvPr/>
          </p:nvSpPr>
          <p:spPr>
            <a:xfrm>
              <a:off x="1175092" y="3152182"/>
              <a:ext cx="785856" cy="33855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fa-IR" sz="1600" b="1" dirty="0">
                  <a:solidFill>
                    <a:srgbClr val="0070C0"/>
                  </a:solidFill>
                  <a:latin typeface="Calibri"/>
                  <a:ea typeface="Calibri"/>
                  <a:cs typeface="B Nazanin" panose="00000700000000000000" pitchFamily="2" charset="-78"/>
                  <a:sym typeface="Calibri"/>
                </a:rPr>
                <a:t>مروی</a:t>
              </a:r>
              <a:endParaRPr sz="1600" b="1" i="0" u="none" strike="noStrike" cap="none" dirty="0">
                <a:solidFill>
                  <a:srgbClr val="0070C0"/>
                </a:solidFill>
                <a:latin typeface="Calibri"/>
                <a:ea typeface="Calibri"/>
                <a:cs typeface="B Nazanin" panose="00000700000000000000" pitchFamily="2" charset="-78"/>
                <a:sym typeface="Calibri"/>
              </a:endParaRPr>
            </a:p>
          </p:txBody>
        </p:sp>
      </p:grpSp>
      <p:grpSp>
        <p:nvGrpSpPr>
          <p:cNvPr id="623" name="Google Shape;623;p36"/>
          <p:cNvGrpSpPr/>
          <p:nvPr/>
        </p:nvGrpSpPr>
        <p:grpSpPr>
          <a:xfrm>
            <a:off x="6804248" y="3179909"/>
            <a:ext cx="1487487" cy="363538"/>
            <a:chOff x="852265" y="3147814"/>
            <a:chExt cx="1487487" cy="363538"/>
          </a:xfrm>
        </p:grpSpPr>
        <p:sp>
          <p:nvSpPr>
            <p:cNvPr id="624" name="Google Shape;624;p36"/>
            <p:cNvSpPr/>
            <p:nvPr/>
          </p:nvSpPr>
          <p:spPr>
            <a:xfrm>
              <a:off x="852265" y="3147814"/>
              <a:ext cx="1487487" cy="363538"/>
            </a:xfrm>
            <a:custGeom>
              <a:avLst/>
              <a:gdLst/>
              <a:ahLst/>
              <a:cxnLst/>
              <a:rect l="l" t="t" r="r" b="b"/>
              <a:pathLst>
                <a:path w="156" h="38" extrusionOk="0">
                  <a:moveTo>
                    <a:pt x="8" y="0"/>
                  </a:moveTo>
                  <a:lnTo>
                    <a:pt x="148" y="0"/>
                  </a:lnTo>
                  <a:lnTo>
                    <a:pt x="156" y="19"/>
                  </a:lnTo>
                  <a:lnTo>
                    <a:pt x="148" y="38"/>
                  </a:lnTo>
                  <a:lnTo>
                    <a:pt x="8" y="38"/>
                  </a:lnTo>
                  <a:lnTo>
                    <a:pt x="0" y="19"/>
                  </a:lnTo>
                  <a:lnTo>
                    <a:pt x="8" y="0"/>
                  </a:lnTo>
                </a:path>
              </a:pathLst>
            </a:custGeom>
            <a:solidFill>
              <a:srgbClr val="F2F2F2"/>
            </a:solidFill>
            <a:ln>
              <a:noFill/>
            </a:ln>
            <a:effectLst>
              <a:outerShdw blurRad="50800" dist="38100" dir="2700000" algn="tl" rotWithShape="0">
                <a:srgbClr val="000000">
                  <a:alpha val="40000"/>
                </a:srgbClr>
              </a:outerShdw>
            </a:effectLst>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1" i="0" u="none" strike="noStrike" cap="none">
                <a:solidFill>
                  <a:srgbClr val="0070C0"/>
                </a:solidFill>
                <a:latin typeface="Calibri"/>
                <a:ea typeface="Calibri"/>
                <a:cs typeface="B Nazanin" panose="00000700000000000000" pitchFamily="2" charset="-78"/>
                <a:sym typeface="Calibri"/>
              </a:endParaRPr>
            </a:p>
          </p:txBody>
        </p:sp>
        <p:sp>
          <p:nvSpPr>
            <p:cNvPr id="625" name="Google Shape;625;p36"/>
            <p:cNvSpPr/>
            <p:nvPr/>
          </p:nvSpPr>
          <p:spPr>
            <a:xfrm>
              <a:off x="890365" y="3166864"/>
              <a:ext cx="1419224" cy="315913"/>
            </a:xfrm>
            <a:custGeom>
              <a:avLst/>
              <a:gdLst/>
              <a:ahLst/>
              <a:cxnLst/>
              <a:rect l="l" t="t" r="r" b="b"/>
              <a:pathLst>
                <a:path w="149" h="33" extrusionOk="0">
                  <a:moveTo>
                    <a:pt x="7" y="0"/>
                  </a:moveTo>
                  <a:lnTo>
                    <a:pt x="141" y="0"/>
                  </a:lnTo>
                  <a:lnTo>
                    <a:pt x="149" y="17"/>
                  </a:lnTo>
                  <a:lnTo>
                    <a:pt x="141" y="33"/>
                  </a:lnTo>
                  <a:lnTo>
                    <a:pt x="7" y="33"/>
                  </a:lnTo>
                  <a:lnTo>
                    <a:pt x="0" y="17"/>
                  </a:lnTo>
                  <a:lnTo>
                    <a:pt x="7" y="0"/>
                  </a:lnTo>
                </a:path>
              </a:pathLst>
            </a:custGeom>
            <a:solidFill>
              <a:srgbClr val="F2F2F2"/>
            </a:solid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1" i="0" u="none" strike="noStrike" cap="none">
                <a:solidFill>
                  <a:srgbClr val="0070C0"/>
                </a:solidFill>
                <a:latin typeface="Calibri"/>
                <a:ea typeface="Calibri"/>
                <a:cs typeface="B Nazanin" panose="00000700000000000000" pitchFamily="2" charset="-78"/>
                <a:sym typeface="Calibri"/>
              </a:endParaRPr>
            </a:p>
          </p:txBody>
        </p:sp>
        <p:sp>
          <p:nvSpPr>
            <p:cNvPr id="626" name="Google Shape;626;p36"/>
            <p:cNvSpPr txBox="1"/>
            <p:nvPr/>
          </p:nvSpPr>
          <p:spPr>
            <a:xfrm>
              <a:off x="1170636" y="3152182"/>
              <a:ext cx="761106" cy="33855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fa-IR" sz="1600" b="1" dirty="0">
                  <a:solidFill>
                    <a:srgbClr val="0070C0"/>
                  </a:solidFill>
                  <a:latin typeface="Calibri"/>
                  <a:ea typeface="Calibri"/>
                  <a:cs typeface="B Nazanin" panose="00000700000000000000" pitchFamily="2" charset="-78"/>
                  <a:sym typeface="Calibri"/>
                </a:rPr>
                <a:t>استیون</a:t>
              </a:r>
              <a:endParaRPr sz="1600" b="1" i="0" u="none" strike="noStrike" cap="none" dirty="0">
                <a:solidFill>
                  <a:srgbClr val="0070C0"/>
                </a:solidFill>
                <a:latin typeface="Calibri"/>
                <a:ea typeface="Calibri"/>
                <a:cs typeface="B Nazanin" panose="00000700000000000000" pitchFamily="2" charset="-78"/>
                <a:sym typeface="Calibri"/>
              </a:endParaRPr>
            </a:p>
          </p:txBody>
        </p:sp>
      </p:grpSp>
      <p:sp>
        <p:nvSpPr>
          <p:cNvPr id="627" name="Google Shape;627;p36"/>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03"/>
                                        </p:tgtEl>
                                        <p:attrNameLst>
                                          <p:attrName>style.visibility</p:attrName>
                                        </p:attrNameLst>
                                      </p:cBhvr>
                                      <p:to>
                                        <p:strVal val="visible"/>
                                      </p:to>
                                    </p:set>
                                    <p:animEffect transition="in" filter="fade">
                                      <p:cBhvr>
                                        <p:cTn id="7" dur="1000"/>
                                        <p:tgtEl>
                                          <p:spTgt spid="603"/>
                                        </p:tgtEl>
                                      </p:cBhvr>
                                    </p:animEffect>
                                  </p:childTnLst>
                                </p:cTn>
                              </p:par>
                              <p:par>
                                <p:cTn id="8" presetID="10" presetClass="entr" presetSubtype="0" fill="hold" nodeType="withEffect">
                                  <p:stCondLst>
                                    <p:cond delay="0"/>
                                  </p:stCondLst>
                                  <p:childTnLst>
                                    <p:set>
                                      <p:cBhvr>
                                        <p:cTn id="9" dur="1" fill="hold">
                                          <p:stCondLst>
                                            <p:cond delay="0"/>
                                          </p:stCondLst>
                                        </p:cTn>
                                        <p:tgtEl>
                                          <p:spTgt spid="604"/>
                                        </p:tgtEl>
                                        <p:attrNameLst>
                                          <p:attrName>style.visibility</p:attrName>
                                        </p:attrNameLst>
                                      </p:cBhvr>
                                      <p:to>
                                        <p:strVal val="visible"/>
                                      </p:to>
                                    </p:set>
                                    <p:animEffect transition="in" filter="fade">
                                      <p:cBhvr>
                                        <p:cTn id="10" dur="1000"/>
                                        <p:tgtEl>
                                          <p:spTgt spid="604"/>
                                        </p:tgtEl>
                                      </p:cBhvr>
                                    </p:animEffect>
                                  </p:childTnLst>
                                </p:cTn>
                              </p:par>
                              <p:par>
                                <p:cTn id="11" presetID="10" presetClass="entr" presetSubtype="0" fill="hold" nodeType="withEffect">
                                  <p:stCondLst>
                                    <p:cond delay="200"/>
                                  </p:stCondLst>
                                  <p:childTnLst>
                                    <p:set>
                                      <p:cBhvr>
                                        <p:cTn id="12" dur="1" fill="hold">
                                          <p:stCondLst>
                                            <p:cond delay="0"/>
                                          </p:stCondLst>
                                        </p:cTn>
                                        <p:tgtEl>
                                          <p:spTgt spid="605"/>
                                        </p:tgtEl>
                                        <p:attrNameLst>
                                          <p:attrName>style.visibility</p:attrName>
                                        </p:attrNameLst>
                                      </p:cBhvr>
                                      <p:to>
                                        <p:strVal val="visible"/>
                                      </p:to>
                                    </p:set>
                                    <p:animEffect transition="in" filter="fade">
                                      <p:cBhvr>
                                        <p:cTn id="13" dur="1000"/>
                                        <p:tgtEl>
                                          <p:spTgt spid="605"/>
                                        </p:tgtEl>
                                      </p:cBhvr>
                                    </p:animEffect>
                                  </p:childTnLst>
                                </p:cTn>
                              </p:par>
                              <p:par>
                                <p:cTn id="14" presetID="10" presetClass="entr" presetSubtype="0" fill="hold" nodeType="withEffect">
                                  <p:stCondLst>
                                    <p:cond delay="200"/>
                                  </p:stCondLst>
                                  <p:childTnLst>
                                    <p:set>
                                      <p:cBhvr>
                                        <p:cTn id="15" dur="1" fill="hold">
                                          <p:stCondLst>
                                            <p:cond delay="0"/>
                                          </p:stCondLst>
                                        </p:cTn>
                                        <p:tgtEl>
                                          <p:spTgt spid="606"/>
                                        </p:tgtEl>
                                        <p:attrNameLst>
                                          <p:attrName>style.visibility</p:attrName>
                                        </p:attrNameLst>
                                      </p:cBhvr>
                                      <p:to>
                                        <p:strVal val="visible"/>
                                      </p:to>
                                    </p:set>
                                    <p:animEffect transition="in" filter="fade">
                                      <p:cBhvr>
                                        <p:cTn id="16" dur="1000"/>
                                        <p:tgtEl>
                                          <p:spTgt spid="606"/>
                                        </p:tgtEl>
                                      </p:cBhvr>
                                    </p:animEffect>
                                  </p:childTnLst>
                                </p:cTn>
                              </p:par>
                              <p:par>
                                <p:cTn id="17" presetID="10" presetClass="entr" presetSubtype="0" fill="hold" nodeType="withEffect">
                                  <p:stCondLst>
                                    <p:cond delay="400"/>
                                  </p:stCondLst>
                                  <p:childTnLst>
                                    <p:set>
                                      <p:cBhvr>
                                        <p:cTn id="18" dur="1" fill="hold">
                                          <p:stCondLst>
                                            <p:cond delay="0"/>
                                          </p:stCondLst>
                                        </p:cTn>
                                        <p:tgtEl>
                                          <p:spTgt spid="607"/>
                                        </p:tgtEl>
                                        <p:attrNameLst>
                                          <p:attrName>style.visibility</p:attrName>
                                        </p:attrNameLst>
                                      </p:cBhvr>
                                      <p:to>
                                        <p:strVal val="visible"/>
                                      </p:to>
                                    </p:set>
                                    <p:animEffect transition="in" filter="fade">
                                      <p:cBhvr>
                                        <p:cTn id="19" dur="1000"/>
                                        <p:tgtEl>
                                          <p:spTgt spid="607"/>
                                        </p:tgtEl>
                                      </p:cBhvr>
                                    </p:animEffect>
                                  </p:childTnLst>
                                </p:cTn>
                              </p:par>
                              <p:par>
                                <p:cTn id="20" presetID="10" presetClass="entr" presetSubtype="0" fill="hold" nodeType="withEffect">
                                  <p:stCondLst>
                                    <p:cond delay="400"/>
                                  </p:stCondLst>
                                  <p:childTnLst>
                                    <p:set>
                                      <p:cBhvr>
                                        <p:cTn id="21" dur="1" fill="hold">
                                          <p:stCondLst>
                                            <p:cond delay="0"/>
                                          </p:stCondLst>
                                        </p:cTn>
                                        <p:tgtEl>
                                          <p:spTgt spid="608"/>
                                        </p:tgtEl>
                                        <p:attrNameLst>
                                          <p:attrName>style.visibility</p:attrName>
                                        </p:attrNameLst>
                                      </p:cBhvr>
                                      <p:to>
                                        <p:strVal val="visible"/>
                                      </p:to>
                                    </p:set>
                                    <p:animEffect transition="in" filter="fade">
                                      <p:cBhvr>
                                        <p:cTn id="22" dur="1000"/>
                                        <p:tgtEl>
                                          <p:spTgt spid="608"/>
                                        </p:tgtEl>
                                      </p:cBhvr>
                                    </p:animEffect>
                                  </p:childTnLst>
                                </p:cTn>
                              </p:par>
                              <p:par>
                                <p:cTn id="23" presetID="10" presetClass="entr" presetSubtype="0" fill="hold" nodeType="withEffect">
                                  <p:stCondLst>
                                    <p:cond delay="400"/>
                                  </p:stCondLst>
                                  <p:childTnLst>
                                    <p:set>
                                      <p:cBhvr>
                                        <p:cTn id="24" dur="1" fill="hold">
                                          <p:stCondLst>
                                            <p:cond delay="0"/>
                                          </p:stCondLst>
                                        </p:cTn>
                                        <p:tgtEl>
                                          <p:spTgt spid="609"/>
                                        </p:tgtEl>
                                        <p:attrNameLst>
                                          <p:attrName>style.visibility</p:attrName>
                                        </p:attrNameLst>
                                      </p:cBhvr>
                                      <p:to>
                                        <p:strVal val="visible"/>
                                      </p:to>
                                    </p:set>
                                    <p:animEffect transition="in" filter="fade">
                                      <p:cBhvr>
                                        <p:cTn id="25" dur="1000"/>
                                        <p:tgtEl>
                                          <p:spTgt spid="609"/>
                                        </p:tgtEl>
                                      </p:cBhvr>
                                    </p:animEffect>
                                  </p:childTnLst>
                                </p:cTn>
                              </p:par>
                              <p:par>
                                <p:cTn id="26" presetID="10" presetClass="entr" presetSubtype="0" fill="hold" nodeType="withEffect">
                                  <p:stCondLst>
                                    <p:cond delay="400"/>
                                  </p:stCondLst>
                                  <p:childTnLst>
                                    <p:set>
                                      <p:cBhvr>
                                        <p:cTn id="27" dur="1" fill="hold">
                                          <p:stCondLst>
                                            <p:cond delay="0"/>
                                          </p:stCondLst>
                                        </p:cTn>
                                        <p:tgtEl>
                                          <p:spTgt spid="610"/>
                                        </p:tgtEl>
                                        <p:attrNameLst>
                                          <p:attrName>style.visibility</p:attrName>
                                        </p:attrNameLst>
                                      </p:cBhvr>
                                      <p:to>
                                        <p:strVal val="visible"/>
                                      </p:to>
                                    </p:set>
                                    <p:animEffect transition="in" filter="fade">
                                      <p:cBhvr>
                                        <p:cTn id="28" dur="1000"/>
                                        <p:tgtEl>
                                          <p:spTgt spid="610"/>
                                        </p:tgtEl>
                                      </p:cBhvr>
                                    </p:animEffect>
                                  </p:childTnLst>
                                </p:cTn>
                              </p:par>
                            </p:childTnLst>
                          </p:cTn>
                        </p:par>
                        <p:par>
                          <p:cTn id="29" fill="hold">
                            <p:stCondLst>
                              <p:cond delay="1000"/>
                            </p:stCondLst>
                            <p:childTnLst>
                              <p:par>
                                <p:cTn id="30" presetID="10" presetClass="entr" presetSubtype="0" fill="hold" nodeType="afterEffect">
                                  <p:stCondLst>
                                    <p:cond delay="0"/>
                                  </p:stCondLst>
                                  <p:childTnLst>
                                    <p:set>
                                      <p:cBhvr>
                                        <p:cTn id="31" dur="1" fill="hold">
                                          <p:stCondLst>
                                            <p:cond delay="0"/>
                                          </p:stCondLst>
                                        </p:cTn>
                                        <p:tgtEl>
                                          <p:spTgt spid="611"/>
                                        </p:tgtEl>
                                        <p:attrNameLst>
                                          <p:attrName>style.visibility</p:attrName>
                                        </p:attrNameLst>
                                      </p:cBhvr>
                                      <p:to>
                                        <p:strVal val="visible"/>
                                      </p:to>
                                    </p:set>
                                    <p:animEffect transition="in" filter="fade">
                                      <p:cBhvr>
                                        <p:cTn id="32" dur="500"/>
                                        <p:tgtEl>
                                          <p:spTgt spid="611"/>
                                        </p:tgtEl>
                                      </p:cBhvr>
                                    </p:animEffect>
                                  </p:childTnLst>
                                </p:cTn>
                              </p:par>
                              <p:par>
                                <p:cTn id="33" presetID="10" presetClass="entr" presetSubtype="0" fill="hold" nodeType="withEffect">
                                  <p:stCondLst>
                                    <p:cond delay="0"/>
                                  </p:stCondLst>
                                  <p:childTnLst>
                                    <p:set>
                                      <p:cBhvr>
                                        <p:cTn id="34" dur="1" fill="hold">
                                          <p:stCondLst>
                                            <p:cond delay="0"/>
                                          </p:stCondLst>
                                        </p:cTn>
                                        <p:tgtEl>
                                          <p:spTgt spid="615"/>
                                        </p:tgtEl>
                                        <p:attrNameLst>
                                          <p:attrName>style.visibility</p:attrName>
                                        </p:attrNameLst>
                                      </p:cBhvr>
                                      <p:to>
                                        <p:strVal val="visible"/>
                                      </p:to>
                                    </p:set>
                                    <p:animEffect transition="in" filter="fade">
                                      <p:cBhvr>
                                        <p:cTn id="35" dur="500"/>
                                        <p:tgtEl>
                                          <p:spTgt spid="615"/>
                                        </p:tgtEl>
                                      </p:cBhvr>
                                    </p:animEffect>
                                  </p:childTnLst>
                                </p:cTn>
                              </p:par>
                              <p:par>
                                <p:cTn id="36" presetID="10" presetClass="entr" presetSubtype="0" fill="hold" nodeType="withEffect">
                                  <p:stCondLst>
                                    <p:cond delay="0"/>
                                  </p:stCondLst>
                                  <p:childTnLst>
                                    <p:set>
                                      <p:cBhvr>
                                        <p:cTn id="37" dur="1" fill="hold">
                                          <p:stCondLst>
                                            <p:cond delay="0"/>
                                          </p:stCondLst>
                                        </p:cTn>
                                        <p:tgtEl>
                                          <p:spTgt spid="619"/>
                                        </p:tgtEl>
                                        <p:attrNameLst>
                                          <p:attrName>style.visibility</p:attrName>
                                        </p:attrNameLst>
                                      </p:cBhvr>
                                      <p:to>
                                        <p:strVal val="visible"/>
                                      </p:to>
                                    </p:set>
                                    <p:animEffect transition="in" filter="fade">
                                      <p:cBhvr>
                                        <p:cTn id="38" dur="500"/>
                                        <p:tgtEl>
                                          <p:spTgt spid="619"/>
                                        </p:tgtEl>
                                      </p:cBhvr>
                                    </p:animEffect>
                                  </p:childTnLst>
                                </p:cTn>
                              </p:par>
                              <p:par>
                                <p:cTn id="39" presetID="10" presetClass="entr" presetSubtype="0" fill="hold" nodeType="withEffect">
                                  <p:stCondLst>
                                    <p:cond delay="0"/>
                                  </p:stCondLst>
                                  <p:childTnLst>
                                    <p:set>
                                      <p:cBhvr>
                                        <p:cTn id="40" dur="1" fill="hold">
                                          <p:stCondLst>
                                            <p:cond delay="0"/>
                                          </p:stCondLst>
                                        </p:cTn>
                                        <p:tgtEl>
                                          <p:spTgt spid="623"/>
                                        </p:tgtEl>
                                        <p:attrNameLst>
                                          <p:attrName>style.visibility</p:attrName>
                                        </p:attrNameLst>
                                      </p:cBhvr>
                                      <p:to>
                                        <p:strVal val="visible"/>
                                      </p:to>
                                    </p:set>
                                    <p:animEffect transition="in" filter="fade">
                                      <p:cBhvr>
                                        <p:cTn id="41" dur="500"/>
                                        <p:tgtEl>
                                          <p:spTgt spid="623"/>
                                        </p:tgtEl>
                                      </p:cBhvr>
                                    </p:animEffect>
                                  </p:childTnLst>
                                </p:cTn>
                              </p:par>
                              <p:par>
                                <p:cTn id="42" presetID="10" presetClass="entr" presetSubtype="0" fill="hold" nodeType="withEffect">
                                  <p:stCondLst>
                                    <p:cond delay="100"/>
                                  </p:stCondLst>
                                  <p:childTnLst>
                                    <p:set>
                                      <p:cBhvr>
                                        <p:cTn id="43" dur="1" fill="hold">
                                          <p:stCondLst>
                                            <p:cond delay="0"/>
                                          </p:stCondLst>
                                        </p:cTn>
                                        <p:tgtEl>
                                          <p:spTgt spid="599"/>
                                        </p:tgtEl>
                                        <p:attrNameLst>
                                          <p:attrName>style.visibility</p:attrName>
                                        </p:attrNameLst>
                                      </p:cBhvr>
                                      <p:to>
                                        <p:strVal val="visible"/>
                                      </p:to>
                                    </p:set>
                                    <p:animEffect transition="in" filter="fade">
                                      <p:cBhvr>
                                        <p:cTn id="44" dur="500"/>
                                        <p:tgtEl>
                                          <p:spTgt spid="599"/>
                                        </p:tgtEl>
                                      </p:cBhvr>
                                    </p:animEffect>
                                  </p:childTnLst>
                                </p:cTn>
                              </p:par>
                              <p:par>
                                <p:cTn id="45" presetID="10" presetClass="entr" presetSubtype="0" fill="hold" nodeType="withEffect">
                                  <p:stCondLst>
                                    <p:cond delay="300"/>
                                  </p:stCondLst>
                                  <p:childTnLst>
                                    <p:set>
                                      <p:cBhvr>
                                        <p:cTn id="46" dur="1" fill="hold">
                                          <p:stCondLst>
                                            <p:cond delay="0"/>
                                          </p:stCondLst>
                                        </p:cTn>
                                        <p:tgtEl>
                                          <p:spTgt spid="600"/>
                                        </p:tgtEl>
                                        <p:attrNameLst>
                                          <p:attrName>style.visibility</p:attrName>
                                        </p:attrNameLst>
                                      </p:cBhvr>
                                      <p:to>
                                        <p:strVal val="visible"/>
                                      </p:to>
                                    </p:set>
                                    <p:animEffect transition="in" filter="fade">
                                      <p:cBhvr>
                                        <p:cTn id="47" dur="500"/>
                                        <p:tgtEl>
                                          <p:spTgt spid="600"/>
                                        </p:tgtEl>
                                      </p:cBhvr>
                                    </p:animEffect>
                                  </p:childTnLst>
                                </p:cTn>
                              </p:par>
                              <p:par>
                                <p:cTn id="48" presetID="10" presetClass="entr" presetSubtype="0" fill="hold" nodeType="withEffect">
                                  <p:stCondLst>
                                    <p:cond delay="500"/>
                                  </p:stCondLst>
                                  <p:childTnLst>
                                    <p:set>
                                      <p:cBhvr>
                                        <p:cTn id="49" dur="1" fill="hold">
                                          <p:stCondLst>
                                            <p:cond delay="0"/>
                                          </p:stCondLst>
                                        </p:cTn>
                                        <p:tgtEl>
                                          <p:spTgt spid="601"/>
                                        </p:tgtEl>
                                        <p:attrNameLst>
                                          <p:attrName>style.visibility</p:attrName>
                                        </p:attrNameLst>
                                      </p:cBhvr>
                                      <p:to>
                                        <p:strVal val="visible"/>
                                      </p:to>
                                    </p:set>
                                    <p:animEffect transition="in" filter="fade">
                                      <p:cBhvr>
                                        <p:cTn id="50" dur="500"/>
                                        <p:tgtEl>
                                          <p:spTgt spid="601"/>
                                        </p:tgtEl>
                                      </p:cBhvr>
                                    </p:animEffect>
                                  </p:childTnLst>
                                </p:cTn>
                              </p:par>
                              <p:par>
                                <p:cTn id="51" presetID="10" presetClass="entr" presetSubtype="0" fill="hold" nodeType="withEffect">
                                  <p:stCondLst>
                                    <p:cond delay="700"/>
                                  </p:stCondLst>
                                  <p:childTnLst>
                                    <p:set>
                                      <p:cBhvr>
                                        <p:cTn id="52" dur="1" fill="hold">
                                          <p:stCondLst>
                                            <p:cond delay="0"/>
                                          </p:stCondLst>
                                        </p:cTn>
                                        <p:tgtEl>
                                          <p:spTgt spid="602"/>
                                        </p:tgtEl>
                                        <p:attrNameLst>
                                          <p:attrName>style.visibility</p:attrName>
                                        </p:attrNameLst>
                                      </p:cBhvr>
                                      <p:to>
                                        <p:strVal val="visible"/>
                                      </p:to>
                                    </p:set>
                                    <p:animEffect transition="in" filter="fade">
                                      <p:cBhvr>
                                        <p:cTn id="53" dur="500"/>
                                        <p:tgtEl>
                                          <p:spTgt spid="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31"/>
        <p:cNvGrpSpPr/>
        <p:nvPr/>
      </p:nvGrpSpPr>
      <p:grpSpPr>
        <a:xfrm>
          <a:off x="0" y="0"/>
          <a:ext cx="0" cy="0"/>
          <a:chOff x="0" y="0"/>
          <a:chExt cx="0" cy="0"/>
        </a:xfrm>
      </p:grpSpPr>
      <p:grpSp>
        <p:nvGrpSpPr>
          <p:cNvPr id="632" name="Google Shape;632;p37"/>
          <p:cNvGrpSpPr/>
          <p:nvPr/>
        </p:nvGrpSpPr>
        <p:grpSpPr>
          <a:xfrm>
            <a:off x="844058" y="2016195"/>
            <a:ext cx="1597446" cy="1317991"/>
            <a:chOff x="844058" y="2016195"/>
            <a:chExt cx="1597446" cy="1317991"/>
          </a:xfrm>
        </p:grpSpPr>
        <p:sp>
          <p:nvSpPr>
            <p:cNvPr id="633" name="Google Shape;633;p37"/>
            <p:cNvSpPr/>
            <p:nvPr/>
          </p:nvSpPr>
          <p:spPr>
            <a:xfrm>
              <a:off x="844058" y="2016195"/>
              <a:ext cx="1597446" cy="1317991"/>
            </a:xfrm>
            <a:custGeom>
              <a:avLst/>
              <a:gdLst/>
              <a:ahLst/>
              <a:cxnLst/>
              <a:rect l="l" t="t" r="r" b="b"/>
              <a:pathLst>
                <a:path w="1281166" h="1056694" extrusionOk="0">
                  <a:moveTo>
                    <a:pt x="0" y="105669"/>
                  </a:moveTo>
                  <a:cubicBezTo>
                    <a:pt x="0" y="47310"/>
                    <a:pt x="47310" y="0"/>
                    <a:pt x="105669" y="0"/>
                  </a:cubicBezTo>
                  <a:lnTo>
                    <a:pt x="1175497" y="0"/>
                  </a:lnTo>
                  <a:cubicBezTo>
                    <a:pt x="1233856" y="0"/>
                    <a:pt x="1281166" y="47310"/>
                    <a:pt x="1281166" y="105669"/>
                  </a:cubicBezTo>
                  <a:lnTo>
                    <a:pt x="1281166" y="951025"/>
                  </a:lnTo>
                  <a:cubicBezTo>
                    <a:pt x="1281166" y="1009384"/>
                    <a:pt x="1233856" y="1056694"/>
                    <a:pt x="1175497" y="1056694"/>
                  </a:cubicBezTo>
                  <a:lnTo>
                    <a:pt x="105669" y="1056694"/>
                  </a:lnTo>
                  <a:cubicBezTo>
                    <a:pt x="47310" y="1056694"/>
                    <a:pt x="0" y="1009384"/>
                    <a:pt x="0" y="951025"/>
                  </a:cubicBezTo>
                  <a:lnTo>
                    <a:pt x="0" y="105669"/>
                  </a:lnTo>
                  <a:close/>
                </a:path>
              </a:pathLst>
            </a:custGeom>
            <a:solidFill>
              <a:schemeClr val="lt1">
                <a:alpha val="89803"/>
              </a:schemeClr>
            </a:solidFill>
            <a:ln w="25400" cap="flat" cmpd="sng">
              <a:solidFill>
                <a:srgbClr val="A3A3A3"/>
              </a:solidFill>
              <a:prstDash val="solid"/>
              <a:round/>
              <a:headEnd type="none" w="sm" len="sm"/>
              <a:tailEnd type="none" w="sm" len="sm"/>
            </a:ln>
          </p:spPr>
          <p:txBody>
            <a:bodyPr spcFirstLastPara="1" wrap="square" lIns="91425" tIns="66225" rIns="66225" bIns="91425" anchor="t" anchorCtr="0">
              <a:noAutofit/>
            </a:bodyPr>
            <a:lstStyle/>
            <a:p>
              <a:pPr marL="0" marR="0" lvl="1" indent="0" algn="r" rtl="1">
                <a:lnSpc>
                  <a:spcPct val="90000"/>
                </a:lnSpc>
                <a:spcBef>
                  <a:spcPts val="0"/>
                </a:spcBef>
                <a:spcAft>
                  <a:spcPts val="0"/>
                </a:spcAft>
                <a:buClr>
                  <a:schemeClr val="dk1"/>
                </a:buClr>
                <a:buSzPts val="1400"/>
                <a:buFont typeface="Arial"/>
                <a:buNone/>
              </a:pPr>
              <a:endParaRPr sz="1400" b="0" i="0" u="none" strike="noStrike" cap="none">
                <a:solidFill>
                  <a:srgbClr val="000000"/>
                </a:solidFill>
                <a:cs typeface="B Nazanin" panose="00000700000000000000" pitchFamily="2" charset="-78"/>
                <a:sym typeface="Arial"/>
              </a:endParaRPr>
            </a:p>
          </p:txBody>
        </p:sp>
        <p:sp>
          <p:nvSpPr>
            <p:cNvPr id="634" name="Google Shape;634;p37"/>
            <p:cNvSpPr/>
            <p:nvPr/>
          </p:nvSpPr>
          <p:spPr>
            <a:xfrm>
              <a:off x="868875" y="2130412"/>
              <a:ext cx="1547812" cy="922338"/>
            </a:xfrm>
            <a:prstGeom prst="rect">
              <a:avLst/>
            </a:prstGeom>
            <a:noFill/>
            <a:ln>
              <a:noFill/>
            </a:ln>
          </p:spPr>
          <p:txBody>
            <a:bodyPr spcFirstLastPara="1" wrap="square" lIns="91425" tIns="45700" rIns="91425" bIns="45700" anchor="t" anchorCtr="0">
              <a:noAutofit/>
            </a:bodyPr>
            <a:lstStyle/>
            <a:p>
              <a:pPr marL="0" marR="0" lvl="0" indent="0" algn="r" rtl="1">
                <a:lnSpc>
                  <a:spcPct val="150000"/>
                </a:lnSpc>
                <a:spcBef>
                  <a:spcPts val="0"/>
                </a:spcBef>
                <a:spcAft>
                  <a:spcPts val="0"/>
                </a:spcAft>
                <a:buNone/>
              </a:pPr>
              <a:r>
                <a:rPr lang="fa-IR" sz="1200" dirty="0">
                  <a:solidFill>
                    <a:srgbClr val="000000"/>
                  </a:solidFill>
                  <a:latin typeface="Calibri"/>
                  <a:ea typeface="Calibri"/>
                  <a:cs typeface="B Nazanin" panose="00000700000000000000" pitchFamily="2" charset="-78"/>
                  <a:sym typeface="Calibri"/>
                </a:rPr>
                <a:t>من به شدت احساس می کنم که تغییر خوب است زیرا</a:t>
              </a:r>
              <a:endParaRPr sz="1800" b="0" i="0" u="none" strike="noStrike" cap="none" dirty="0">
                <a:solidFill>
                  <a:srgbClr val="000000"/>
                </a:solidFill>
                <a:latin typeface="Calibri"/>
                <a:ea typeface="Calibri"/>
                <a:cs typeface="B Nazanin" panose="00000700000000000000" pitchFamily="2" charset="-78"/>
                <a:sym typeface="Calibri"/>
              </a:endParaRPr>
            </a:p>
          </p:txBody>
        </p:sp>
      </p:grpSp>
      <p:grpSp>
        <p:nvGrpSpPr>
          <p:cNvPr id="635" name="Google Shape;635;p37"/>
          <p:cNvGrpSpPr/>
          <p:nvPr/>
        </p:nvGrpSpPr>
        <p:grpSpPr>
          <a:xfrm>
            <a:off x="2855728" y="2018177"/>
            <a:ext cx="1667763" cy="1317992"/>
            <a:chOff x="2855728" y="2018177"/>
            <a:chExt cx="1667763" cy="1317992"/>
          </a:xfrm>
        </p:grpSpPr>
        <p:sp>
          <p:nvSpPr>
            <p:cNvPr id="636" name="Google Shape;636;p37"/>
            <p:cNvSpPr/>
            <p:nvPr/>
          </p:nvSpPr>
          <p:spPr>
            <a:xfrm>
              <a:off x="2855728" y="2018177"/>
              <a:ext cx="1597446" cy="1317992"/>
            </a:xfrm>
            <a:custGeom>
              <a:avLst/>
              <a:gdLst/>
              <a:ahLst/>
              <a:cxnLst/>
              <a:rect l="l" t="t" r="r" b="b"/>
              <a:pathLst>
                <a:path w="1281166" h="1056694" extrusionOk="0">
                  <a:moveTo>
                    <a:pt x="0" y="105669"/>
                  </a:moveTo>
                  <a:cubicBezTo>
                    <a:pt x="0" y="47310"/>
                    <a:pt x="47310" y="0"/>
                    <a:pt x="105669" y="0"/>
                  </a:cubicBezTo>
                  <a:lnTo>
                    <a:pt x="1175497" y="0"/>
                  </a:lnTo>
                  <a:cubicBezTo>
                    <a:pt x="1233856" y="0"/>
                    <a:pt x="1281166" y="47310"/>
                    <a:pt x="1281166" y="105669"/>
                  </a:cubicBezTo>
                  <a:lnTo>
                    <a:pt x="1281166" y="951025"/>
                  </a:lnTo>
                  <a:cubicBezTo>
                    <a:pt x="1281166" y="1009384"/>
                    <a:pt x="1233856" y="1056694"/>
                    <a:pt x="1175497" y="1056694"/>
                  </a:cubicBezTo>
                  <a:lnTo>
                    <a:pt x="105669" y="1056694"/>
                  </a:lnTo>
                  <a:cubicBezTo>
                    <a:pt x="47310" y="1056694"/>
                    <a:pt x="0" y="1009384"/>
                    <a:pt x="0" y="951025"/>
                  </a:cubicBezTo>
                  <a:lnTo>
                    <a:pt x="0" y="105669"/>
                  </a:lnTo>
                  <a:close/>
                </a:path>
              </a:pathLst>
            </a:custGeom>
            <a:solidFill>
              <a:schemeClr val="lt1">
                <a:alpha val="89803"/>
              </a:schemeClr>
            </a:solidFill>
            <a:ln w="25400" cap="flat" cmpd="sng">
              <a:solidFill>
                <a:srgbClr val="A3A3A3"/>
              </a:solidFill>
              <a:prstDash val="solid"/>
              <a:round/>
              <a:headEnd type="none" w="sm" len="sm"/>
              <a:tailEnd type="none" w="sm" len="sm"/>
            </a:ln>
          </p:spPr>
          <p:txBody>
            <a:bodyPr spcFirstLastPara="1" wrap="square" lIns="66225" tIns="292650" rIns="66225" bIns="66225" anchor="t" anchorCtr="0">
              <a:noAutofit/>
            </a:bodyPr>
            <a:lstStyle/>
            <a:p>
              <a:pPr marL="0" marR="0" lvl="1" indent="0" algn="r" rtl="1">
                <a:lnSpc>
                  <a:spcPct val="90000"/>
                </a:lnSpc>
                <a:spcBef>
                  <a:spcPts val="0"/>
                </a:spcBef>
                <a:spcAft>
                  <a:spcPts val="0"/>
                </a:spcAft>
                <a:buClr>
                  <a:schemeClr val="dk1"/>
                </a:buClr>
                <a:buSzPts val="1400"/>
                <a:buFont typeface="Arial"/>
                <a:buNone/>
              </a:pPr>
              <a:endParaRPr sz="1400" b="0" i="0" u="none" strike="noStrike" cap="none">
                <a:solidFill>
                  <a:srgbClr val="000000"/>
                </a:solidFill>
                <a:cs typeface="B Nazanin" panose="00000700000000000000" pitchFamily="2" charset="-78"/>
                <a:sym typeface="Arial"/>
              </a:endParaRPr>
            </a:p>
          </p:txBody>
        </p:sp>
        <p:sp>
          <p:nvSpPr>
            <p:cNvPr id="637" name="Google Shape;637;p37"/>
            <p:cNvSpPr/>
            <p:nvPr/>
          </p:nvSpPr>
          <p:spPr>
            <a:xfrm>
              <a:off x="2975679" y="2332577"/>
              <a:ext cx="1547812" cy="923330"/>
            </a:xfrm>
            <a:prstGeom prst="rect">
              <a:avLst/>
            </a:prstGeom>
            <a:noFill/>
            <a:ln>
              <a:noFill/>
            </a:ln>
          </p:spPr>
          <p:txBody>
            <a:bodyPr spcFirstLastPara="1" wrap="square" lIns="91425" tIns="45700" rIns="91425" bIns="45700" anchor="t" anchorCtr="0">
              <a:noAutofit/>
            </a:bodyPr>
            <a:lstStyle/>
            <a:p>
              <a:pPr marL="0" marR="0" lvl="0" indent="0" algn="r" rtl="1">
                <a:lnSpc>
                  <a:spcPct val="150000"/>
                </a:lnSpc>
                <a:spcBef>
                  <a:spcPts val="0"/>
                </a:spcBef>
                <a:spcAft>
                  <a:spcPts val="0"/>
                </a:spcAft>
                <a:buNone/>
              </a:pPr>
              <a:r>
                <a:rPr lang="fa-IR" sz="1200" dirty="0">
                  <a:solidFill>
                    <a:srgbClr val="000000"/>
                  </a:solidFill>
                  <a:latin typeface="Calibri"/>
                  <a:ea typeface="Calibri"/>
                  <a:cs typeface="B Nazanin" panose="00000700000000000000" pitchFamily="2" charset="-78"/>
                  <a:sym typeface="Calibri"/>
                </a:rPr>
                <a:t>نابغه دارای نیروی الکتریکی است که زمین می تواند</a:t>
              </a:r>
              <a:endParaRPr sz="1800" b="0" i="0" u="none" strike="noStrike" cap="none" dirty="0">
                <a:solidFill>
                  <a:srgbClr val="000000"/>
                </a:solidFill>
                <a:latin typeface="Calibri"/>
                <a:ea typeface="Calibri"/>
                <a:cs typeface="B Nazanin" panose="00000700000000000000" pitchFamily="2" charset="-78"/>
                <a:sym typeface="Calibri"/>
              </a:endParaRPr>
            </a:p>
          </p:txBody>
        </p:sp>
      </p:grpSp>
      <p:grpSp>
        <p:nvGrpSpPr>
          <p:cNvPr id="638" name="Google Shape;638;p37"/>
          <p:cNvGrpSpPr/>
          <p:nvPr/>
        </p:nvGrpSpPr>
        <p:grpSpPr>
          <a:xfrm>
            <a:off x="4867400" y="2016195"/>
            <a:ext cx="1597446" cy="1317991"/>
            <a:chOff x="4867400" y="2016195"/>
            <a:chExt cx="1597446" cy="1317991"/>
          </a:xfrm>
        </p:grpSpPr>
        <p:sp>
          <p:nvSpPr>
            <p:cNvPr id="639" name="Google Shape;639;p37"/>
            <p:cNvSpPr/>
            <p:nvPr/>
          </p:nvSpPr>
          <p:spPr>
            <a:xfrm>
              <a:off x="4867400" y="2016195"/>
              <a:ext cx="1597446" cy="1317991"/>
            </a:xfrm>
            <a:custGeom>
              <a:avLst/>
              <a:gdLst/>
              <a:ahLst/>
              <a:cxnLst/>
              <a:rect l="l" t="t" r="r" b="b"/>
              <a:pathLst>
                <a:path w="1281166" h="1056694" extrusionOk="0">
                  <a:moveTo>
                    <a:pt x="0" y="105669"/>
                  </a:moveTo>
                  <a:cubicBezTo>
                    <a:pt x="0" y="47310"/>
                    <a:pt x="47310" y="0"/>
                    <a:pt x="105669" y="0"/>
                  </a:cubicBezTo>
                  <a:lnTo>
                    <a:pt x="1175497" y="0"/>
                  </a:lnTo>
                  <a:cubicBezTo>
                    <a:pt x="1233856" y="0"/>
                    <a:pt x="1281166" y="47310"/>
                    <a:pt x="1281166" y="105669"/>
                  </a:cubicBezTo>
                  <a:lnTo>
                    <a:pt x="1281166" y="951025"/>
                  </a:lnTo>
                  <a:cubicBezTo>
                    <a:pt x="1281166" y="1009384"/>
                    <a:pt x="1233856" y="1056694"/>
                    <a:pt x="1175497" y="1056694"/>
                  </a:cubicBezTo>
                  <a:lnTo>
                    <a:pt x="105669" y="1056694"/>
                  </a:lnTo>
                  <a:cubicBezTo>
                    <a:pt x="47310" y="1056694"/>
                    <a:pt x="0" y="1009384"/>
                    <a:pt x="0" y="951025"/>
                  </a:cubicBezTo>
                  <a:lnTo>
                    <a:pt x="0" y="105669"/>
                  </a:lnTo>
                  <a:close/>
                </a:path>
              </a:pathLst>
            </a:custGeom>
            <a:solidFill>
              <a:schemeClr val="lt1">
                <a:alpha val="89803"/>
              </a:schemeClr>
            </a:solidFill>
            <a:ln>
              <a:noFill/>
            </a:ln>
          </p:spPr>
          <p:txBody>
            <a:bodyPr spcFirstLastPara="1" wrap="square" lIns="66225" tIns="66225" rIns="66225" bIns="292650" anchor="t" anchorCtr="0">
              <a:noAutofit/>
            </a:bodyPr>
            <a:lstStyle/>
            <a:p>
              <a:pPr marL="0" marR="0" lvl="1" indent="0" algn="r" rtl="1">
                <a:lnSpc>
                  <a:spcPct val="90000"/>
                </a:lnSpc>
                <a:spcBef>
                  <a:spcPts val="0"/>
                </a:spcBef>
                <a:spcAft>
                  <a:spcPts val="0"/>
                </a:spcAft>
                <a:buClr>
                  <a:schemeClr val="dk1"/>
                </a:buClr>
                <a:buSzPts val="1400"/>
                <a:buFont typeface="Arial"/>
                <a:buNone/>
              </a:pPr>
              <a:endParaRPr sz="1400" b="0" i="0" u="none" strike="noStrike" cap="none">
                <a:solidFill>
                  <a:srgbClr val="000000"/>
                </a:solidFill>
                <a:cs typeface="B Nazanin" panose="00000700000000000000" pitchFamily="2" charset="-78"/>
                <a:sym typeface="Arial"/>
              </a:endParaRPr>
            </a:p>
          </p:txBody>
        </p:sp>
        <p:sp>
          <p:nvSpPr>
            <p:cNvPr id="640" name="Google Shape;640;p37"/>
            <p:cNvSpPr/>
            <p:nvPr/>
          </p:nvSpPr>
          <p:spPr>
            <a:xfrm>
              <a:off x="4917034" y="2130412"/>
              <a:ext cx="1547812" cy="92233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r" rtl="1">
                <a:lnSpc>
                  <a:spcPct val="150000"/>
                </a:lnSpc>
                <a:spcBef>
                  <a:spcPts val="0"/>
                </a:spcBef>
                <a:spcAft>
                  <a:spcPts val="0"/>
                </a:spcAft>
                <a:buNone/>
              </a:pPr>
              <a:r>
                <a:rPr lang="fa-IR" sz="1200" dirty="0">
                  <a:solidFill>
                    <a:srgbClr val="000000"/>
                  </a:solidFill>
                  <a:latin typeface="Calibri"/>
                  <a:ea typeface="Calibri"/>
                  <a:cs typeface="B Nazanin" panose="00000700000000000000" pitchFamily="2" charset="-78"/>
                  <a:sym typeface="Calibri"/>
                </a:rPr>
                <a:t>من به شدت احساس می کنم که تغییر خوب است زیرا</a:t>
              </a:r>
              <a:endParaRPr sz="1800" b="0" i="0" u="none" strike="noStrike" cap="none" dirty="0">
                <a:solidFill>
                  <a:srgbClr val="000000"/>
                </a:solidFill>
                <a:latin typeface="Calibri"/>
                <a:ea typeface="Calibri"/>
                <a:cs typeface="B Nazanin" panose="00000700000000000000" pitchFamily="2" charset="-78"/>
                <a:sym typeface="Calibri"/>
              </a:endParaRPr>
            </a:p>
          </p:txBody>
        </p:sp>
      </p:grpSp>
      <p:grpSp>
        <p:nvGrpSpPr>
          <p:cNvPr id="641" name="Google Shape;641;p37"/>
          <p:cNvGrpSpPr/>
          <p:nvPr/>
        </p:nvGrpSpPr>
        <p:grpSpPr>
          <a:xfrm>
            <a:off x="6865199" y="2034032"/>
            <a:ext cx="1635220" cy="1319973"/>
            <a:chOff x="6865199" y="2034032"/>
            <a:chExt cx="1635220" cy="1319973"/>
          </a:xfrm>
        </p:grpSpPr>
        <p:sp>
          <p:nvSpPr>
            <p:cNvPr id="642" name="Google Shape;642;p37"/>
            <p:cNvSpPr/>
            <p:nvPr/>
          </p:nvSpPr>
          <p:spPr>
            <a:xfrm>
              <a:off x="6865199" y="2034032"/>
              <a:ext cx="1599427" cy="1319973"/>
            </a:xfrm>
            <a:custGeom>
              <a:avLst/>
              <a:gdLst/>
              <a:ahLst/>
              <a:cxnLst/>
              <a:rect l="l" t="t" r="r" b="b"/>
              <a:pathLst>
                <a:path w="1281166" h="1056694" extrusionOk="0">
                  <a:moveTo>
                    <a:pt x="0" y="105669"/>
                  </a:moveTo>
                  <a:cubicBezTo>
                    <a:pt x="0" y="47310"/>
                    <a:pt x="47310" y="0"/>
                    <a:pt x="105669" y="0"/>
                  </a:cubicBezTo>
                  <a:lnTo>
                    <a:pt x="1175497" y="0"/>
                  </a:lnTo>
                  <a:cubicBezTo>
                    <a:pt x="1233856" y="0"/>
                    <a:pt x="1281166" y="47310"/>
                    <a:pt x="1281166" y="105669"/>
                  </a:cubicBezTo>
                  <a:lnTo>
                    <a:pt x="1281166" y="951025"/>
                  </a:lnTo>
                  <a:cubicBezTo>
                    <a:pt x="1281166" y="1009384"/>
                    <a:pt x="1233856" y="1056694"/>
                    <a:pt x="1175497" y="1056694"/>
                  </a:cubicBezTo>
                  <a:lnTo>
                    <a:pt x="105669" y="1056694"/>
                  </a:lnTo>
                  <a:cubicBezTo>
                    <a:pt x="47310" y="1056694"/>
                    <a:pt x="0" y="1009384"/>
                    <a:pt x="0" y="951025"/>
                  </a:cubicBezTo>
                  <a:lnTo>
                    <a:pt x="0" y="105669"/>
                  </a:lnTo>
                  <a:close/>
                </a:path>
              </a:pathLst>
            </a:custGeom>
            <a:solidFill>
              <a:schemeClr val="lt1">
                <a:alpha val="89803"/>
              </a:schemeClr>
            </a:solidFill>
            <a:ln w="25400" cap="flat" cmpd="sng">
              <a:solidFill>
                <a:srgbClr val="A3A3A3"/>
              </a:solidFill>
              <a:prstDash val="solid"/>
              <a:round/>
              <a:headEnd type="none" w="sm" len="sm"/>
              <a:tailEnd type="none" w="sm" len="sm"/>
            </a:ln>
          </p:spPr>
          <p:txBody>
            <a:bodyPr spcFirstLastPara="1" wrap="square" lIns="66225" tIns="292650" rIns="66225" bIns="66225" anchor="t" anchorCtr="0">
              <a:noAutofit/>
            </a:bodyPr>
            <a:lstStyle/>
            <a:p>
              <a:pPr marL="0" marR="0" lvl="1" indent="0" algn="r" rtl="1">
                <a:lnSpc>
                  <a:spcPct val="90000"/>
                </a:lnSpc>
                <a:spcBef>
                  <a:spcPts val="0"/>
                </a:spcBef>
                <a:spcAft>
                  <a:spcPts val="0"/>
                </a:spcAft>
                <a:buClr>
                  <a:schemeClr val="dk1"/>
                </a:buClr>
                <a:buSzPts val="1400"/>
                <a:buFont typeface="Arial"/>
                <a:buNone/>
              </a:pPr>
              <a:endParaRPr sz="1400" b="0" i="0" u="none" strike="noStrike" cap="none">
                <a:solidFill>
                  <a:srgbClr val="000000"/>
                </a:solidFill>
                <a:cs typeface="B Nazanin" panose="00000700000000000000" pitchFamily="2" charset="-78"/>
                <a:sym typeface="Arial"/>
              </a:endParaRPr>
            </a:p>
          </p:txBody>
        </p:sp>
        <p:sp>
          <p:nvSpPr>
            <p:cNvPr id="643" name="Google Shape;643;p37"/>
            <p:cNvSpPr/>
            <p:nvPr/>
          </p:nvSpPr>
          <p:spPr>
            <a:xfrm>
              <a:off x="6952607" y="2363034"/>
              <a:ext cx="1547812" cy="923330"/>
            </a:xfrm>
            <a:prstGeom prst="rect">
              <a:avLst/>
            </a:prstGeom>
            <a:noFill/>
            <a:ln>
              <a:noFill/>
            </a:ln>
          </p:spPr>
          <p:txBody>
            <a:bodyPr spcFirstLastPara="1" wrap="square" lIns="91425" tIns="45700" rIns="91425" bIns="45700" anchor="t" anchorCtr="0">
              <a:noAutofit/>
            </a:bodyPr>
            <a:lstStyle/>
            <a:p>
              <a:pPr marL="0" marR="0" lvl="0" indent="0" algn="r" rtl="1">
                <a:lnSpc>
                  <a:spcPct val="150000"/>
                </a:lnSpc>
                <a:spcBef>
                  <a:spcPts val="0"/>
                </a:spcBef>
                <a:spcAft>
                  <a:spcPts val="0"/>
                </a:spcAft>
                <a:buNone/>
              </a:pPr>
              <a:r>
                <a:rPr lang="fa-IR" sz="1200" dirty="0">
                  <a:solidFill>
                    <a:srgbClr val="000000"/>
                  </a:solidFill>
                  <a:latin typeface="Calibri"/>
                  <a:ea typeface="Calibri"/>
                  <a:cs typeface="B Nazanin" panose="00000700000000000000" pitchFamily="2" charset="-78"/>
                  <a:sym typeface="Calibri"/>
                </a:rPr>
                <a:t>نابغه دارای نیروی الکتریکی است که زمین می تواند</a:t>
              </a:r>
              <a:endParaRPr sz="1800" b="0" i="0" u="none" strike="noStrike" cap="none" dirty="0">
                <a:solidFill>
                  <a:srgbClr val="000000"/>
                </a:solidFill>
                <a:latin typeface="Calibri"/>
                <a:ea typeface="Calibri"/>
                <a:cs typeface="B Nazanin" panose="00000700000000000000" pitchFamily="2" charset="-78"/>
                <a:sym typeface="Calibri"/>
              </a:endParaRPr>
            </a:p>
          </p:txBody>
        </p:sp>
      </p:grpSp>
      <p:sp>
        <p:nvSpPr>
          <p:cNvPr id="644" name="Google Shape;644;p37"/>
          <p:cNvSpPr/>
          <p:nvPr/>
        </p:nvSpPr>
        <p:spPr>
          <a:xfrm>
            <a:off x="1751787" y="2363034"/>
            <a:ext cx="1714379" cy="1716361"/>
          </a:xfrm>
          <a:custGeom>
            <a:avLst/>
            <a:gdLst/>
            <a:ahLst/>
            <a:cxnLst/>
            <a:rect l="l" t="t" r="r" b="b"/>
            <a:pathLst>
              <a:path w="120000" h="120000" extrusionOk="0">
                <a:moveTo>
                  <a:pt x="9810" y="88470"/>
                </a:moveTo>
                <a:lnTo>
                  <a:pt x="12807" y="86770"/>
                </a:lnTo>
                <a:cubicBezTo>
                  <a:pt x="21940" y="102876"/>
                  <a:pt x="38655" y="113212"/>
                  <a:pt x="57144" y="114187"/>
                </a:cubicBezTo>
                <a:cubicBezTo>
                  <a:pt x="75632" y="115162"/>
                  <a:pt x="93341" y="106641"/>
                  <a:pt x="104117" y="91584"/>
                </a:cubicBezTo>
                <a:lnTo>
                  <a:pt x="102127" y="90455"/>
                </a:lnTo>
                <a:lnTo>
                  <a:pt x="108692" y="87620"/>
                </a:lnTo>
                <a:lnTo>
                  <a:pt x="109120" y="94422"/>
                </a:lnTo>
                <a:lnTo>
                  <a:pt x="107130" y="93293"/>
                </a:lnTo>
                <a:lnTo>
                  <a:pt x="107130" y="93293"/>
                </a:lnTo>
                <a:cubicBezTo>
                  <a:pt x="95732" y="109428"/>
                  <a:pt x="76874" y="118612"/>
                  <a:pt x="57144" y="117634"/>
                </a:cubicBezTo>
                <a:cubicBezTo>
                  <a:pt x="37414" y="116656"/>
                  <a:pt x="19556" y="105653"/>
                  <a:pt x="9810" y="88470"/>
                </a:cubicBezTo>
                <a:close/>
              </a:path>
            </a:pathLst>
          </a:custGeom>
          <a:solidFill>
            <a:srgbClr val="A3A3A3"/>
          </a:solidFill>
          <a:ln w="9525" cap="flat" cmpd="sng">
            <a:solidFill>
              <a:srgbClr val="A3A3A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45" name="Google Shape;645;p37"/>
          <p:cNvSpPr/>
          <p:nvPr/>
        </p:nvSpPr>
        <p:spPr>
          <a:xfrm>
            <a:off x="3749585" y="1221436"/>
            <a:ext cx="1920501" cy="1920502"/>
          </a:xfrm>
          <a:custGeom>
            <a:avLst/>
            <a:gdLst/>
            <a:ahLst/>
            <a:cxnLst/>
            <a:rect l="l" t="t" r="r" b="b"/>
            <a:pathLst>
              <a:path w="120000" h="120000" extrusionOk="0">
                <a:moveTo>
                  <a:pt x="9611" y="31385"/>
                </a:moveTo>
                <a:lnTo>
                  <a:pt x="9611" y="31385"/>
                </a:lnTo>
                <a:cubicBezTo>
                  <a:pt x="19457" y="14046"/>
                  <a:pt x="37526" y="2988"/>
                  <a:pt x="57445" y="2109"/>
                </a:cubicBezTo>
                <a:cubicBezTo>
                  <a:pt x="77365" y="1230"/>
                  <a:pt x="96337" y="10653"/>
                  <a:pt x="107672" y="27057"/>
                </a:cubicBezTo>
                <a:lnTo>
                  <a:pt x="109452" y="26046"/>
                </a:lnTo>
                <a:lnTo>
                  <a:pt x="109050" y="32145"/>
                </a:lnTo>
                <a:lnTo>
                  <a:pt x="103203" y="29595"/>
                </a:lnTo>
                <a:lnTo>
                  <a:pt x="104983" y="28584"/>
                </a:lnTo>
                <a:lnTo>
                  <a:pt x="104983" y="28584"/>
                </a:lnTo>
                <a:cubicBezTo>
                  <a:pt x="94201" y="13146"/>
                  <a:pt x="76255" y="4316"/>
                  <a:pt x="57445" y="5193"/>
                </a:cubicBezTo>
                <a:cubicBezTo>
                  <a:pt x="38635" y="6069"/>
                  <a:pt x="21588" y="16531"/>
                  <a:pt x="12290" y="32906"/>
                </a:cubicBezTo>
                <a:close/>
              </a:path>
            </a:pathLst>
          </a:custGeom>
          <a:solidFill>
            <a:srgbClr val="A3A3A3"/>
          </a:solidFill>
          <a:ln w="9525" cap="flat" cmpd="sng">
            <a:solidFill>
              <a:srgbClr val="A3A3A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46" name="Google Shape;646;p37"/>
          <p:cNvSpPr/>
          <p:nvPr/>
        </p:nvSpPr>
        <p:spPr>
          <a:xfrm>
            <a:off x="5761255" y="2380873"/>
            <a:ext cx="1716362" cy="1716361"/>
          </a:xfrm>
          <a:custGeom>
            <a:avLst/>
            <a:gdLst/>
            <a:ahLst/>
            <a:cxnLst/>
            <a:rect l="l" t="t" r="r" b="b"/>
            <a:pathLst>
              <a:path w="120000" h="120000" extrusionOk="0">
                <a:moveTo>
                  <a:pt x="9824" y="88494"/>
                </a:moveTo>
                <a:lnTo>
                  <a:pt x="12821" y="86792"/>
                </a:lnTo>
                <a:lnTo>
                  <a:pt x="12821" y="86792"/>
                </a:lnTo>
                <a:cubicBezTo>
                  <a:pt x="21958" y="102882"/>
                  <a:pt x="38665" y="113206"/>
                  <a:pt x="57142" y="114180"/>
                </a:cubicBezTo>
                <a:cubicBezTo>
                  <a:pt x="75619" y="115155"/>
                  <a:pt x="93319" y="106646"/>
                  <a:pt x="104098" y="91607"/>
                </a:cubicBezTo>
                <a:lnTo>
                  <a:pt x="102108" y="90477"/>
                </a:lnTo>
                <a:lnTo>
                  <a:pt x="108677" y="87643"/>
                </a:lnTo>
                <a:lnTo>
                  <a:pt x="109101" y="94449"/>
                </a:lnTo>
                <a:lnTo>
                  <a:pt x="107111" y="93318"/>
                </a:lnTo>
                <a:cubicBezTo>
                  <a:pt x="95711" y="109437"/>
                  <a:pt x="76861" y="118609"/>
                  <a:pt x="57142" y="117631"/>
                </a:cubicBezTo>
                <a:cubicBezTo>
                  <a:pt x="37424" y="116653"/>
                  <a:pt x="19574" y="105662"/>
                  <a:pt x="9824" y="88494"/>
                </a:cubicBezTo>
                <a:close/>
              </a:path>
            </a:pathLst>
          </a:custGeom>
          <a:solidFill>
            <a:srgbClr val="A3A3A3"/>
          </a:solidFill>
          <a:ln w="9525" cap="flat" cmpd="sng">
            <a:solidFill>
              <a:srgbClr val="A3A3A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47" name="Google Shape;647;p37"/>
          <p:cNvGrpSpPr/>
          <p:nvPr/>
        </p:nvGrpSpPr>
        <p:grpSpPr>
          <a:xfrm>
            <a:off x="1198825" y="3052750"/>
            <a:ext cx="1421053" cy="564854"/>
            <a:chOff x="1198825" y="3052750"/>
            <a:chExt cx="1421053" cy="564854"/>
          </a:xfrm>
        </p:grpSpPr>
        <p:sp>
          <p:nvSpPr>
            <p:cNvPr id="648" name="Google Shape;648;p37"/>
            <p:cNvSpPr/>
            <p:nvPr/>
          </p:nvSpPr>
          <p:spPr>
            <a:xfrm>
              <a:off x="1198825" y="3052750"/>
              <a:ext cx="1421053" cy="564854"/>
            </a:xfrm>
            <a:custGeom>
              <a:avLst/>
              <a:gdLst/>
              <a:ahLst/>
              <a:cxnLst/>
              <a:rect l="l" t="t" r="r" b="b"/>
              <a:pathLst>
                <a:path w="1138814" h="452869" extrusionOk="0">
                  <a:moveTo>
                    <a:pt x="0" y="45287"/>
                  </a:moveTo>
                  <a:cubicBezTo>
                    <a:pt x="0" y="20276"/>
                    <a:pt x="20276" y="0"/>
                    <a:pt x="45287" y="0"/>
                  </a:cubicBezTo>
                  <a:lnTo>
                    <a:pt x="1093527" y="0"/>
                  </a:lnTo>
                  <a:cubicBezTo>
                    <a:pt x="1118538" y="0"/>
                    <a:pt x="1138814" y="20276"/>
                    <a:pt x="1138814" y="45287"/>
                  </a:cubicBezTo>
                  <a:lnTo>
                    <a:pt x="1138814" y="407582"/>
                  </a:lnTo>
                  <a:cubicBezTo>
                    <a:pt x="1138814" y="432593"/>
                    <a:pt x="1118538" y="452869"/>
                    <a:pt x="1093527" y="452869"/>
                  </a:cubicBezTo>
                  <a:lnTo>
                    <a:pt x="45287" y="452869"/>
                  </a:lnTo>
                  <a:cubicBezTo>
                    <a:pt x="20276" y="452869"/>
                    <a:pt x="0" y="432593"/>
                    <a:pt x="0" y="407582"/>
                  </a:cubicBezTo>
                  <a:lnTo>
                    <a:pt x="0" y="45287"/>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60875" tIns="45000" rIns="60875" bIns="45000" anchor="ctr" anchorCtr="0">
              <a:noAutofit/>
            </a:bodyPr>
            <a:lstStyle/>
            <a:p>
              <a:pPr marL="0" marR="0" lvl="0" indent="0" algn="ctr" rtl="1">
                <a:lnSpc>
                  <a:spcPct val="9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649" name="Google Shape;649;p37"/>
            <p:cNvSpPr txBox="1"/>
            <p:nvPr/>
          </p:nvSpPr>
          <p:spPr>
            <a:xfrm>
              <a:off x="1252128" y="3149520"/>
              <a:ext cx="1203247" cy="369332"/>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1">
                <a:spcBef>
                  <a:spcPts val="0"/>
                </a:spcBef>
                <a:spcAft>
                  <a:spcPts val="0"/>
                </a:spcAft>
                <a:buNone/>
              </a:pPr>
              <a:r>
                <a:rPr lang="fa-IR" sz="1800" b="1" dirty="0">
                  <a:solidFill>
                    <a:srgbClr val="FFFFFF"/>
                  </a:solidFill>
                  <a:latin typeface="Calibri"/>
                  <a:ea typeface="Calibri"/>
                  <a:cs typeface="B Nazanin" panose="00000700000000000000" pitchFamily="2" charset="-78"/>
                  <a:sym typeface="Calibri"/>
                </a:rPr>
                <a:t>فهرست</a:t>
              </a:r>
              <a:endParaRPr sz="1800" b="1" i="0" u="none" strike="noStrike" cap="none" dirty="0">
                <a:solidFill>
                  <a:srgbClr val="FFFFFF"/>
                </a:solidFill>
                <a:latin typeface="Calibri"/>
                <a:ea typeface="Calibri"/>
                <a:cs typeface="B Nazanin" panose="00000700000000000000" pitchFamily="2" charset="-78"/>
                <a:sym typeface="Calibri"/>
              </a:endParaRPr>
            </a:p>
          </p:txBody>
        </p:sp>
      </p:grpSp>
      <p:grpSp>
        <p:nvGrpSpPr>
          <p:cNvPr id="650" name="Google Shape;650;p37"/>
          <p:cNvGrpSpPr/>
          <p:nvPr/>
        </p:nvGrpSpPr>
        <p:grpSpPr>
          <a:xfrm>
            <a:off x="3210496" y="1734760"/>
            <a:ext cx="1421052" cy="564853"/>
            <a:chOff x="3210496" y="1734760"/>
            <a:chExt cx="1421052" cy="564853"/>
          </a:xfrm>
        </p:grpSpPr>
        <p:sp>
          <p:nvSpPr>
            <p:cNvPr id="651" name="Google Shape;651;p37"/>
            <p:cNvSpPr/>
            <p:nvPr/>
          </p:nvSpPr>
          <p:spPr>
            <a:xfrm>
              <a:off x="3210496" y="1734760"/>
              <a:ext cx="1421052" cy="564853"/>
            </a:xfrm>
            <a:custGeom>
              <a:avLst/>
              <a:gdLst/>
              <a:ahLst/>
              <a:cxnLst/>
              <a:rect l="l" t="t" r="r" b="b"/>
              <a:pathLst>
                <a:path w="1138814" h="452869" extrusionOk="0">
                  <a:moveTo>
                    <a:pt x="0" y="45287"/>
                  </a:moveTo>
                  <a:cubicBezTo>
                    <a:pt x="0" y="20276"/>
                    <a:pt x="20276" y="0"/>
                    <a:pt x="45287" y="0"/>
                  </a:cubicBezTo>
                  <a:lnTo>
                    <a:pt x="1093527" y="0"/>
                  </a:lnTo>
                  <a:cubicBezTo>
                    <a:pt x="1118538" y="0"/>
                    <a:pt x="1138814" y="20276"/>
                    <a:pt x="1138814" y="45287"/>
                  </a:cubicBezTo>
                  <a:lnTo>
                    <a:pt x="1138814" y="407582"/>
                  </a:lnTo>
                  <a:cubicBezTo>
                    <a:pt x="1138814" y="432593"/>
                    <a:pt x="1118538" y="452869"/>
                    <a:pt x="1093527" y="452869"/>
                  </a:cubicBezTo>
                  <a:lnTo>
                    <a:pt x="45287" y="452869"/>
                  </a:lnTo>
                  <a:cubicBezTo>
                    <a:pt x="20276" y="452869"/>
                    <a:pt x="0" y="432593"/>
                    <a:pt x="0" y="407582"/>
                  </a:cubicBezTo>
                  <a:lnTo>
                    <a:pt x="0" y="45287"/>
                  </a:lnTo>
                  <a:close/>
                </a:path>
              </a:pathLst>
            </a:custGeom>
            <a:solidFill>
              <a:srgbClr val="00B0F0"/>
            </a:solidFill>
            <a:ln>
              <a:noFill/>
            </a:ln>
            <a:effectLst>
              <a:outerShdw blurRad="190500" dist="228600" dir="2700000" algn="ctr">
                <a:srgbClr val="000000">
                  <a:alpha val="29803"/>
                </a:srgbClr>
              </a:outerShdw>
            </a:effectLst>
          </p:spPr>
          <p:txBody>
            <a:bodyPr spcFirstLastPara="1" wrap="square" lIns="60875" tIns="45000" rIns="60875" bIns="45000" anchor="ctr" anchorCtr="0">
              <a:noAutofit/>
            </a:bodyPr>
            <a:lstStyle/>
            <a:p>
              <a:pPr marL="0" marR="0" lvl="0" indent="0" algn="l" rtl="1">
                <a:lnSpc>
                  <a:spcPct val="9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652" name="Google Shape;652;p37"/>
            <p:cNvSpPr txBox="1"/>
            <p:nvPr/>
          </p:nvSpPr>
          <p:spPr>
            <a:xfrm>
              <a:off x="3264939" y="1812355"/>
              <a:ext cx="1230338" cy="369332"/>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1">
                <a:spcBef>
                  <a:spcPts val="0"/>
                </a:spcBef>
                <a:spcAft>
                  <a:spcPts val="0"/>
                </a:spcAft>
                <a:buNone/>
              </a:pPr>
              <a:r>
                <a:rPr lang="fa-IR" sz="1800" b="1" dirty="0">
                  <a:solidFill>
                    <a:srgbClr val="FFFFFF"/>
                  </a:solidFill>
                  <a:latin typeface="Calibri"/>
                  <a:ea typeface="Calibri"/>
                  <a:cs typeface="B Nazanin" panose="00000700000000000000" pitchFamily="2" charset="-78"/>
                  <a:sym typeface="Calibri"/>
                </a:rPr>
                <a:t>صورتحساب</a:t>
              </a:r>
              <a:endParaRPr sz="1800" b="1" i="0" u="none" strike="noStrike" cap="none" dirty="0">
                <a:solidFill>
                  <a:srgbClr val="FFFFFF"/>
                </a:solidFill>
                <a:latin typeface="Calibri"/>
                <a:ea typeface="Calibri"/>
                <a:cs typeface="B Nazanin" panose="00000700000000000000" pitchFamily="2" charset="-78"/>
                <a:sym typeface="Calibri"/>
              </a:endParaRPr>
            </a:p>
          </p:txBody>
        </p:sp>
      </p:grpSp>
      <p:grpSp>
        <p:nvGrpSpPr>
          <p:cNvPr id="653" name="Google Shape;653;p37"/>
          <p:cNvGrpSpPr/>
          <p:nvPr/>
        </p:nvGrpSpPr>
        <p:grpSpPr>
          <a:xfrm>
            <a:off x="5222167" y="3052750"/>
            <a:ext cx="1421053" cy="564854"/>
            <a:chOff x="5222167" y="3052750"/>
            <a:chExt cx="1421053" cy="564854"/>
          </a:xfrm>
        </p:grpSpPr>
        <p:sp>
          <p:nvSpPr>
            <p:cNvPr id="654" name="Google Shape;654;p37"/>
            <p:cNvSpPr/>
            <p:nvPr/>
          </p:nvSpPr>
          <p:spPr>
            <a:xfrm>
              <a:off x="5222167" y="3052750"/>
              <a:ext cx="1421053" cy="564854"/>
            </a:xfrm>
            <a:custGeom>
              <a:avLst/>
              <a:gdLst/>
              <a:ahLst/>
              <a:cxnLst/>
              <a:rect l="l" t="t" r="r" b="b"/>
              <a:pathLst>
                <a:path w="1138814" h="452869" extrusionOk="0">
                  <a:moveTo>
                    <a:pt x="0" y="45287"/>
                  </a:moveTo>
                  <a:cubicBezTo>
                    <a:pt x="0" y="20276"/>
                    <a:pt x="20276" y="0"/>
                    <a:pt x="45287" y="0"/>
                  </a:cubicBezTo>
                  <a:lnTo>
                    <a:pt x="1093527" y="0"/>
                  </a:lnTo>
                  <a:cubicBezTo>
                    <a:pt x="1118538" y="0"/>
                    <a:pt x="1138814" y="20276"/>
                    <a:pt x="1138814" y="45287"/>
                  </a:cubicBezTo>
                  <a:lnTo>
                    <a:pt x="1138814" y="407582"/>
                  </a:lnTo>
                  <a:cubicBezTo>
                    <a:pt x="1138814" y="432593"/>
                    <a:pt x="1118538" y="452869"/>
                    <a:pt x="1093527" y="452869"/>
                  </a:cubicBezTo>
                  <a:lnTo>
                    <a:pt x="45287" y="452869"/>
                  </a:lnTo>
                  <a:cubicBezTo>
                    <a:pt x="20276" y="452869"/>
                    <a:pt x="0" y="432593"/>
                    <a:pt x="0" y="407582"/>
                  </a:cubicBezTo>
                  <a:lnTo>
                    <a:pt x="0" y="45287"/>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60875" tIns="45000" rIns="60875" bIns="45000" anchor="ctr" anchorCtr="0">
              <a:noAutofit/>
            </a:bodyPr>
            <a:lstStyle/>
            <a:p>
              <a:pPr marL="0" marR="0" lvl="0" indent="0" algn="ctr" rtl="1">
                <a:lnSpc>
                  <a:spcPct val="9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655" name="Google Shape;655;p37"/>
            <p:cNvSpPr txBox="1"/>
            <p:nvPr/>
          </p:nvSpPr>
          <p:spPr>
            <a:xfrm>
              <a:off x="5283060" y="3149520"/>
              <a:ext cx="1269194" cy="369332"/>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1">
                <a:spcBef>
                  <a:spcPts val="0"/>
                </a:spcBef>
                <a:spcAft>
                  <a:spcPts val="0"/>
                </a:spcAft>
                <a:buNone/>
              </a:pPr>
              <a:r>
                <a:rPr lang="fa-IR" sz="1800" b="1" dirty="0">
                  <a:solidFill>
                    <a:srgbClr val="FFFFFF"/>
                  </a:solidFill>
                  <a:latin typeface="Calibri"/>
                  <a:ea typeface="Calibri"/>
                  <a:cs typeface="B Nazanin" panose="00000700000000000000" pitchFamily="2" charset="-78"/>
                  <a:sym typeface="Calibri"/>
                </a:rPr>
                <a:t>پیوستن</a:t>
              </a:r>
              <a:endParaRPr sz="1800" b="1" i="0" u="none" strike="noStrike" cap="none" dirty="0">
                <a:solidFill>
                  <a:srgbClr val="FFFFFF"/>
                </a:solidFill>
                <a:latin typeface="Calibri"/>
                <a:ea typeface="Calibri"/>
                <a:cs typeface="B Nazanin" panose="00000700000000000000" pitchFamily="2" charset="-78"/>
                <a:sym typeface="Calibri"/>
              </a:endParaRPr>
            </a:p>
          </p:txBody>
        </p:sp>
      </p:grpSp>
      <p:grpSp>
        <p:nvGrpSpPr>
          <p:cNvPr id="656" name="Google Shape;656;p37"/>
          <p:cNvGrpSpPr/>
          <p:nvPr/>
        </p:nvGrpSpPr>
        <p:grpSpPr>
          <a:xfrm>
            <a:off x="7219963" y="1750615"/>
            <a:ext cx="1423035" cy="566835"/>
            <a:chOff x="7219963" y="1750615"/>
            <a:chExt cx="1423035" cy="566835"/>
          </a:xfrm>
        </p:grpSpPr>
        <p:sp>
          <p:nvSpPr>
            <p:cNvPr id="657" name="Google Shape;657;p37"/>
            <p:cNvSpPr/>
            <p:nvPr/>
          </p:nvSpPr>
          <p:spPr>
            <a:xfrm>
              <a:off x="7219963" y="1750615"/>
              <a:ext cx="1423035" cy="566835"/>
            </a:xfrm>
            <a:custGeom>
              <a:avLst/>
              <a:gdLst/>
              <a:ahLst/>
              <a:cxnLst/>
              <a:rect l="l" t="t" r="r" b="b"/>
              <a:pathLst>
                <a:path w="1138814" h="452869" extrusionOk="0">
                  <a:moveTo>
                    <a:pt x="0" y="45287"/>
                  </a:moveTo>
                  <a:cubicBezTo>
                    <a:pt x="0" y="20276"/>
                    <a:pt x="20276" y="0"/>
                    <a:pt x="45287" y="0"/>
                  </a:cubicBezTo>
                  <a:lnTo>
                    <a:pt x="1093527" y="0"/>
                  </a:lnTo>
                  <a:cubicBezTo>
                    <a:pt x="1118538" y="0"/>
                    <a:pt x="1138814" y="20276"/>
                    <a:pt x="1138814" y="45287"/>
                  </a:cubicBezTo>
                  <a:lnTo>
                    <a:pt x="1138814" y="407582"/>
                  </a:lnTo>
                  <a:cubicBezTo>
                    <a:pt x="1138814" y="432593"/>
                    <a:pt x="1118538" y="452869"/>
                    <a:pt x="1093527" y="452869"/>
                  </a:cubicBezTo>
                  <a:lnTo>
                    <a:pt x="45287" y="452869"/>
                  </a:lnTo>
                  <a:cubicBezTo>
                    <a:pt x="20276" y="452869"/>
                    <a:pt x="0" y="432593"/>
                    <a:pt x="0" y="407582"/>
                  </a:cubicBezTo>
                  <a:lnTo>
                    <a:pt x="0" y="45287"/>
                  </a:lnTo>
                  <a:close/>
                </a:path>
              </a:pathLst>
            </a:custGeom>
            <a:solidFill>
              <a:srgbClr val="00B0F0"/>
            </a:solidFill>
            <a:ln>
              <a:noFill/>
            </a:ln>
            <a:effectLst>
              <a:outerShdw blurRad="190500" dist="228600" dir="2700000" algn="ctr">
                <a:srgbClr val="000000">
                  <a:alpha val="29803"/>
                </a:srgbClr>
              </a:outerShdw>
            </a:effectLst>
          </p:spPr>
          <p:txBody>
            <a:bodyPr spcFirstLastPara="1" wrap="square" lIns="60875" tIns="45000" rIns="60875" bIns="45000" anchor="ctr" anchorCtr="0">
              <a:noAutofit/>
            </a:bodyPr>
            <a:lstStyle/>
            <a:p>
              <a:pPr marL="0" marR="0" lvl="0" indent="0" algn="ctr" rtl="1">
                <a:lnSpc>
                  <a:spcPct val="9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658" name="Google Shape;658;p37"/>
            <p:cNvSpPr txBox="1"/>
            <p:nvPr/>
          </p:nvSpPr>
          <p:spPr>
            <a:xfrm>
              <a:off x="7262066" y="1831529"/>
              <a:ext cx="1243610" cy="369332"/>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spcBef>
                  <a:spcPts val="0"/>
                </a:spcBef>
                <a:spcAft>
                  <a:spcPts val="0"/>
                </a:spcAft>
                <a:buNone/>
              </a:pPr>
              <a:r>
                <a:rPr lang="fa-IR" sz="1800" b="1" dirty="0">
                  <a:solidFill>
                    <a:srgbClr val="FFFFFF"/>
                  </a:solidFill>
                  <a:latin typeface="Calibri"/>
                  <a:ea typeface="Calibri"/>
                  <a:cs typeface="B Nazanin" panose="00000700000000000000" pitchFamily="2" charset="-78"/>
                  <a:sym typeface="Calibri"/>
                </a:rPr>
                <a:t>دانش</a:t>
              </a:r>
              <a:endParaRPr sz="1800" b="1" i="0" u="none" strike="noStrike" cap="none" dirty="0">
                <a:solidFill>
                  <a:srgbClr val="FFFFFF"/>
                </a:solidFill>
                <a:latin typeface="Calibri"/>
                <a:ea typeface="Calibri"/>
                <a:cs typeface="B Nazanin" panose="00000700000000000000" pitchFamily="2" charset="-78"/>
                <a:sym typeface="Calibri"/>
              </a:endParaRPr>
            </a:p>
          </p:txBody>
        </p:sp>
      </p:grpSp>
      <p:sp>
        <p:nvSpPr>
          <p:cNvPr id="659" name="Google Shape;659;p37"/>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647"/>
                                        </p:tgtEl>
                                        <p:attrNameLst>
                                          <p:attrName>style.visibility</p:attrName>
                                        </p:attrNameLst>
                                      </p:cBhvr>
                                      <p:to>
                                        <p:strVal val="visible"/>
                                      </p:to>
                                    </p:set>
                                    <p:anim calcmode="lin" valueType="num">
                                      <p:cBhvr additive="base">
                                        <p:cTn id="7" dur="500"/>
                                        <p:tgtEl>
                                          <p:spTgt spid="647"/>
                                        </p:tgtEl>
                                        <p:attrNameLst>
                                          <p:attrName>ppt_w</p:attrName>
                                        </p:attrNameLst>
                                      </p:cBhvr>
                                      <p:tavLst>
                                        <p:tav tm="0">
                                          <p:val>
                                            <p:strVal val="0"/>
                                          </p:val>
                                        </p:tav>
                                        <p:tav tm="100000">
                                          <p:val>
                                            <p:strVal val="#ppt_w"/>
                                          </p:val>
                                        </p:tav>
                                      </p:tavLst>
                                    </p:anim>
                                    <p:anim calcmode="lin" valueType="num">
                                      <p:cBhvr additive="base">
                                        <p:cTn id="8" dur="500"/>
                                        <p:tgtEl>
                                          <p:spTgt spid="647"/>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250"/>
                                  </p:stCondLst>
                                  <p:childTnLst>
                                    <p:set>
                                      <p:cBhvr>
                                        <p:cTn id="10" dur="1" fill="hold">
                                          <p:stCondLst>
                                            <p:cond delay="0"/>
                                          </p:stCondLst>
                                        </p:cTn>
                                        <p:tgtEl>
                                          <p:spTgt spid="650"/>
                                        </p:tgtEl>
                                        <p:attrNameLst>
                                          <p:attrName>style.visibility</p:attrName>
                                        </p:attrNameLst>
                                      </p:cBhvr>
                                      <p:to>
                                        <p:strVal val="visible"/>
                                      </p:to>
                                    </p:set>
                                    <p:anim calcmode="lin" valueType="num">
                                      <p:cBhvr additive="base">
                                        <p:cTn id="11" dur="500"/>
                                        <p:tgtEl>
                                          <p:spTgt spid="650"/>
                                        </p:tgtEl>
                                        <p:attrNameLst>
                                          <p:attrName>ppt_w</p:attrName>
                                        </p:attrNameLst>
                                      </p:cBhvr>
                                      <p:tavLst>
                                        <p:tav tm="0">
                                          <p:val>
                                            <p:strVal val="0"/>
                                          </p:val>
                                        </p:tav>
                                        <p:tav tm="100000">
                                          <p:val>
                                            <p:strVal val="#ppt_w"/>
                                          </p:val>
                                        </p:tav>
                                      </p:tavLst>
                                    </p:anim>
                                    <p:anim calcmode="lin" valueType="num">
                                      <p:cBhvr additive="base">
                                        <p:cTn id="12" dur="500"/>
                                        <p:tgtEl>
                                          <p:spTgt spid="650"/>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500"/>
                                  </p:stCondLst>
                                  <p:childTnLst>
                                    <p:set>
                                      <p:cBhvr>
                                        <p:cTn id="14" dur="1" fill="hold">
                                          <p:stCondLst>
                                            <p:cond delay="0"/>
                                          </p:stCondLst>
                                        </p:cTn>
                                        <p:tgtEl>
                                          <p:spTgt spid="653"/>
                                        </p:tgtEl>
                                        <p:attrNameLst>
                                          <p:attrName>style.visibility</p:attrName>
                                        </p:attrNameLst>
                                      </p:cBhvr>
                                      <p:to>
                                        <p:strVal val="visible"/>
                                      </p:to>
                                    </p:set>
                                    <p:anim calcmode="lin" valueType="num">
                                      <p:cBhvr additive="base">
                                        <p:cTn id="15" dur="500"/>
                                        <p:tgtEl>
                                          <p:spTgt spid="653"/>
                                        </p:tgtEl>
                                        <p:attrNameLst>
                                          <p:attrName>ppt_w</p:attrName>
                                        </p:attrNameLst>
                                      </p:cBhvr>
                                      <p:tavLst>
                                        <p:tav tm="0">
                                          <p:val>
                                            <p:strVal val="0"/>
                                          </p:val>
                                        </p:tav>
                                        <p:tav tm="100000">
                                          <p:val>
                                            <p:strVal val="#ppt_w"/>
                                          </p:val>
                                        </p:tav>
                                      </p:tavLst>
                                    </p:anim>
                                    <p:anim calcmode="lin" valueType="num">
                                      <p:cBhvr additive="base">
                                        <p:cTn id="16" dur="500"/>
                                        <p:tgtEl>
                                          <p:spTgt spid="653"/>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750"/>
                                  </p:stCondLst>
                                  <p:childTnLst>
                                    <p:set>
                                      <p:cBhvr>
                                        <p:cTn id="18" dur="1" fill="hold">
                                          <p:stCondLst>
                                            <p:cond delay="0"/>
                                          </p:stCondLst>
                                        </p:cTn>
                                        <p:tgtEl>
                                          <p:spTgt spid="656"/>
                                        </p:tgtEl>
                                        <p:attrNameLst>
                                          <p:attrName>style.visibility</p:attrName>
                                        </p:attrNameLst>
                                      </p:cBhvr>
                                      <p:to>
                                        <p:strVal val="visible"/>
                                      </p:to>
                                    </p:set>
                                    <p:anim calcmode="lin" valueType="num">
                                      <p:cBhvr additive="base">
                                        <p:cTn id="19" dur="500"/>
                                        <p:tgtEl>
                                          <p:spTgt spid="656"/>
                                        </p:tgtEl>
                                        <p:attrNameLst>
                                          <p:attrName>ppt_w</p:attrName>
                                        </p:attrNameLst>
                                      </p:cBhvr>
                                      <p:tavLst>
                                        <p:tav tm="0">
                                          <p:val>
                                            <p:strVal val="0"/>
                                          </p:val>
                                        </p:tav>
                                        <p:tav tm="100000">
                                          <p:val>
                                            <p:strVal val="#ppt_w"/>
                                          </p:val>
                                        </p:tav>
                                      </p:tavLst>
                                    </p:anim>
                                    <p:anim calcmode="lin" valueType="num">
                                      <p:cBhvr additive="base">
                                        <p:cTn id="20" dur="500"/>
                                        <p:tgtEl>
                                          <p:spTgt spid="656"/>
                                        </p:tgtEl>
                                        <p:attrNameLst>
                                          <p:attrName>ppt_h</p:attrName>
                                        </p:attrNameLst>
                                      </p:cBhvr>
                                      <p:tavLst>
                                        <p:tav tm="0">
                                          <p:val>
                                            <p:strVal val="0"/>
                                          </p:val>
                                        </p:tav>
                                        <p:tav tm="100000">
                                          <p:val>
                                            <p:strVal val="#ppt_h"/>
                                          </p:val>
                                        </p:tav>
                                      </p:tavLst>
                                    </p:anim>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632"/>
                                        </p:tgtEl>
                                        <p:attrNameLst>
                                          <p:attrName>style.visibility</p:attrName>
                                        </p:attrNameLst>
                                      </p:cBhvr>
                                      <p:to>
                                        <p:strVal val="visible"/>
                                      </p:to>
                                    </p:set>
                                    <p:animEffect transition="in" filter="fade">
                                      <p:cBhvr>
                                        <p:cTn id="24" dur="500"/>
                                        <p:tgtEl>
                                          <p:spTgt spid="632"/>
                                        </p:tgtEl>
                                      </p:cBhvr>
                                    </p:animEffect>
                                  </p:childTnLst>
                                </p:cTn>
                              </p:par>
                              <p:par>
                                <p:cTn id="25" presetID="10" presetClass="entr" presetSubtype="0" fill="hold" nodeType="withEffect">
                                  <p:stCondLst>
                                    <p:cond delay="0"/>
                                  </p:stCondLst>
                                  <p:childTnLst>
                                    <p:set>
                                      <p:cBhvr>
                                        <p:cTn id="26" dur="1" fill="hold">
                                          <p:stCondLst>
                                            <p:cond delay="0"/>
                                          </p:stCondLst>
                                        </p:cTn>
                                        <p:tgtEl>
                                          <p:spTgt spid="635"/>
                                        </p:tgtEl>
                                        <p:attrNameLst>
                                          <p:attrName>style.visibility</p:attrName>
                                        </p:attrNameLst>
                                      </p:cBhvr>
                                      <p:to>
                                        <p:strVal val="visible"/>
                                      </p:to>
                                    </p:set>
                                    <p:animEffect transition="in" filter="fade">
                                      <p:cBhvr>
                                        <p:cTn id="27" dur="500"/>
                                        <p:tgtEl>
                                          <p:spTgt spid="635"/>
                                        </p:tgtEl>
                                      </p:cBhvr>
                                    </p:animEffect>
                                  </p:childTnLst>
                                </p:cTn>
                              </p:par>
                              <p:par>
                                <p:cTn id="28" presetID="10" presetClass="entr" presetSubtype="0" fill="hold" nodeType="withEffect">
                                  <p:stCondLst>
                                    <p:cond delay="0"/>
                                  </p:stCondLst>
                                  <p:childTnLst>
                                    <p:set>
                                      <p:cBhvr>
                                        <p:cTn id="29" dur="1" fill="hold">
                                          <p:stCondLst>
                                            <p:cond delay="0"/>
                                          </p:stCondLst>
                                        </p:cTn>
                                        <p:tgtEl>
                                          <p:spTgt spid="638"/>
                                        </p:tgtEl>
                                        <p:attrNameLst>
                                          <p:attrName>style.visibility</p:attrName>
                                        </p:attrNameLst>
                                      </p:cBhvr>
                                      <p:to>
                                        <p:strVal val="visible"/>
                                      </p:to>
                                    </p:set>
                                    <p:animEffect transition="in" filter="fade">
                                      <p:cBhvr>
                                        <p:cTn id="30" dur="500"/>
                                        <p:tgtEl>
                                          <p:spTgt spid="638"/>
                                        </p:tgtEl>
                                      </p:cBhvr>
                                    </p:animEffect>
                                  </p:childTnLst>
                                </p:cTn>
                              </p:par>
                              <p:par>
                                <p:cTn id="31" presetID="10" presetClass="entr" presetSubtype="0" fill="hold" nodeType="withEffect">
                                  <p:stCondLst>
                                    <p:cond delay="0"/>
                                  </p:stCondLst>
                                  <p:childTnLst>
                                    <p:set>
                                      <p:cBhvr>
                                        <p:cTn id="32" dur="1" fill="hold">
                                          <p:stCondLst>
                                            <p:cond delay="0"/>
                                          </p:stCondLst>
                                        </p:cTn>
                                        <p:tgtEl>
                                          <p:spTgt spid="641"/>
                                        </p:tgtEl>
                                        <p:attrNameLst>
                                          <p:attrName>style.visibility</p:attrName>
                                        </p:attrNameLst>
                                      </p:cBhvr>
                                      <p:to>
                                        <p:strVal val="visible"/>
                                      </p:to>
                                    </p:set>
                                    <p:animEffect transition="in" filter="fade">
                                      <p:cBhvr>
                                        <p:cTn id="33" dur="500"/>
                                        <p:tgtEl>
                                          <p:spTgt spid="641"/>
                                        </p:tgtEl>
                                      </p:cBhvr>
                                    </p:animEffect>
                                  </p:childTnLst>
                                </p:cTn>
                              </p:par>
                            </p:childTnLst>
                          </p:cTn>
                        </p:par>
                        <p:par>
                          <p:cTn id="34" fill="hold">
                            <p:stCondLst>
                              <p:cond delay="1000"/>
                            </p:stCondLst>
                            <p:childTnLst>
                              <p:par>
                                <p:cTn id="35" presetID="10" presetClass="entr" presetSubtype="0" fill="hold" nodeType="afterEffect">
                                  <p:stCondLst>
                                    <p:cond delay="0"/>
                                  </p:stCondLst>
                                  <p:childTnLst>
                                    <p:set>
                                      <p:cBhvr>
                                        <p:cTn id="36" dur="1" fill="hold">
                                          <p:stCondLst>
                                            <p:cond delay="0"/>
                                          </p:stCondLst>
                                        </p:cTn>
                                        <p:tgtEl>
                                          <p:spTgt spid="644"/>
                                        </p:tgtEl>
                                        <p:attrNameLst>
                                          <p:attrName>style.visibility</p:attrName>
                                        </p:attrNameLst>
                                      </p:cBhvr>
                                      <p:to>
                                        <p:strVal val="visible"/>
                                      </p:to>
                                    </p:set>
                                    <p:animEffect transition="in" filter="fade">
                                      <p:cBhvr>
                                        <p:cTn id="37" dur="500"/>
                                        <p:tgtEl>
                                          <p:spTgt spid="644"/>
                                        </p:tgtEl>
                                      </p:cBhvr>
                                    </p:animEffect>
                                  </p:childTnLst>
                                </p:cTn>
                              </p:par>
                            </p:childTnLst>
                          </p:cTn>
                        </p:par>
                        <p:par>
                          <p:cTn id="38" fill="hold">
                            <p:stCondLst>
                              <p:cond delay="1500"/>
                            </p:stCondLst>
                            <p:childTnLst>
                              <p:par>
                                <p:cTn id="39" presetID="10" presetClass="entr" presetSubtype="0" fill="hold" nodeType="afterEffect">
                                  <p:stCondLst>
                                    <p:cond delay="0"/>
                                  </p:stCondLst>
                                  <p:childTnLst>
                                    <p:set>
                                      <p:cBhvr>
                                        <p:cTn id="40" dur="1" fill="hold">
                                          <p:stCondLst>
                                            <p:cond delay="0"/>
                                          </p:stCondLst>
                                        </p:cTn>
                                        <p:tgtEl>
                                          <p:spTgt spid="645"/>
                                        </p:tgtEl>
                                        <p:attrNameLst>
                                          <p:attrName>style.visibility</p:attrName>
                                        </p:attrNameLst>
                                      </p:cBhvr>
                                      <p:to>
                                        <p:strVal val="visible"/>
                                      </p:to>
                                    </p:set>
                                    <p:animEffect transition="in" filter="fade">
                                      <p:cBhvr>
                                        <p:cTn id="41" dur="500"/>
                                        <p:tgtEl>
                                          <p:spTgt spid="645"/>
                                        </p:tgtEl>
                                      </p:cBhvr>
                                    </p:animEffect>
                                  </p:childTnLst>
                                </p:cTn>
                              </p:par>
                            </p:childTnLst>
                          </p:cTn>
                        </p:par>
                        <p:par>
                          <p:cTn id="42" fill="hold">
                            <p:stCondLst>
                              <p:cond delay="2000"/>
                            </p:stCondLst>
                            <p:childTnLst>
                              <p:par>
                                <p:cTn id="43" presetID="10" presetClass="entr" presetSubtype="0" fill="hold" nodeType="afterEffect">
                                  <p:stCondLst>
                                    <p:cond delay="0"/>
                                  </p:stCondLst>
                                  <p:childTnLst>
                                    <p:set>
                                      <p:cBhvr>
                                        <p:cTn id="44" dur="1" fill="hold">
                                          <p:stCondLst>
                                            <p:cond delay="0"/>
                                          </p:stCondLst>
                                        </p:cTn>
                                        <p:tgtEl>
                                          <p:spTgt spid="646"/>
                                        </p:tgtEl>
                                        <p:attrNameLst>
                                          <p:attrName>style.visibility</p:attrName>
                                        </p:attrNameLst>
                                      </p:cBhvr>
                                      <p:to>
                                        <p:strVal val="visible"/>
                                      </p:to>
                                    </p:set>
                                    <p:animEffect transition="in" filter="fade">
                                      <p:cBhvr>
                                        <p:cTn id="45" dur="500"/>
                                        <p:tgtEl>
                                          <p:spTgt spid="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63"/>
        <p:cNvGrpSpPr/>
        <p:nvPr/>
      </p:nvGrpSpPr>
      <p:grpSpPr>
        <a:xfrm>
          <a:off x="0" y="0"/>
          <a:ext cx="0" cy="0"/>
          <a:chOff x="0" y="0"/>
          <a:chExt cx="0" cy="0"/>
        </a:xfrm>
      </p:grpSpPr>
      <p:grpSp>
        <p:nvGrpSpPr>
          <p:cNvPr id="664" name="Google Shape;664;p38"/>
          <p:cNvGrpSpPr/>
          <p:nvPr/>
        </p:nvGrpSpPr>
        <p:grpSpPr>
          <a:xfrm>
            <a:off x="1200108" y="2796010"/>
            <a:ext cx="6799833" cy="1558722"/>
            <a:chOff x="416802" y="3527919"/>
            <a:chExt cx="8363729" cy="2556284"/>
          </a:xfrm>
        </p:grpSpPr>
        <p:sp>
          <p:nvSpPr>
            <p:cNvPr id="665" name="Google Shape;665;p38"/>
            <p:cNvSpPr/>
            <p:nvPr/>
          </p:nvSpPr>
          <p:spPr>
            <a:xfrm>
              <a:off x="416802" y="3527919"/>
              <a:ext cx="8363729" cy="2205337"/>
            </a:xfrm>
            <a:custGeom>
              <a:avLst/>
              <a:gdLst/>
              <a:ahLst/>
              <a:cxnLst/>
              <a:rect l="l" t="t" r="r" b="b"/>
              <a:pathLst>
                <a:path w="8363729" h="2205337" extrusionOk="0">
                  <a:moveTo>
                    <a:pt x="4181865" y="0"/>
                  </a:moveTo>
                  <a:lnTo>
                    <a:pt x="8363729" y="2205337"/>
                  </a:lnTo>
                  <a:lnTo>
                    <a:pt x="5501308" y="2205337"/>
                  </a:lnTo>
                  <a:lnTo>
                    <a:pt x="4180569" y="10775"/>
                  </a:lnTo>
                  <a:lnTo>
                    <a:pt x="2859830" y="2205337"/>
                  </a:lnTo>
                  <a:lnTo>
                    <a:pt x="0" y="2205337"/>
                  </a:lnTo>
                  <a:close/>
                </a:path>
              </a:pathLst>
            </a:custGeom>
            <a:gradFill>
              <a:gsLst>
                <a:gs pos="0">
                  <a:srgbClr val="D7D7D7"/>
                </a:gs>
                <a:gs pos="100000">
                  <a:srgbClr val="E6E6E6"/>
                </a:gs>
              </a:gsLst>
              <a:lin ang="16200000" scaled="0"/>
            </a:gradFill>
            <a:ln>
              <a:noFill/>
            </a:ln>
            <a:effectLst>
              <a:outerShdw blurRad="50800" dist="38100" algn="l" rotWithShape="0">
                <a:srgbClr val="000000">
                  <a:alpha val="40000"/>
                </a:srgbClr>
              </a:outerShdw>
            </a:effectLst>
          </p:spPr>
          <p:txBody>
            <a:bodyPr spcFirstLastPara="1" wrap="square" lIns="91425" tIns="45700" rIns="91425" bIns="45700" anchor="ctr" anchorCtr="0">
              <a:noAutofit/>
            </a:bodyPr>
            <a:lstStyle/>
            <a:p>
              <a:pPr marL="0" marR="0" lvl="0" indent="0" algn="ctr" rtl="1">
                <a:lnSpc>
                  <a:spcPct val="120000"/>
                </a:lnSpc>
                <a:spcBef>
                  <a:spcPts val="0"/>
                </a:spcBef>
                <a:spcAft>
                  <a:spcPts val="0"/>
                </a:spcAft>
                <a:buClr>
                  <a:schemeClr val="dk1"/>
                </a:buClr>
                <a:buSzPts val="1600"/>
                <a:buFont typeface="Arial"/>
                <a:buNone/>
              </a:pPr>
              <a:endParaRPr sz="1600" b="1" i="0" u="none" strike="noStrike" cap="none">
                <a:solidFill>
                  <a:srgbClr val="FFFFFF"/>
                </a:solidFill>
                <a:latin typeface="Calibri"/>
                <a:ea typeface="Calibri"/>
                <a:cs typeface="B Nazanin" panose="00000700000000000000" pitchFamily="2" charset="-78"/>
                <a:sym typeface="Calibri"/>
              </a:endParaRPr>
            </a:p>
          </p:txBody>
        </p:sp>
        <p:sp>
          <p:nvSpPr>
            <p:cNvPr id="666" name="Google Shape;666;p38"/>
            <p:cNvSpPr/>
            <p:nvPr/>
          </p:nvSpPr>
          <p:spPr>
            <a:xfrm>
              <a:off x="1175530" y="5629928"/>
              <a:ext cx="1187776" cy="454275"/>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fa-IR" sz="1200" b="1" dirty="0">
                  <a:solidFill>
                    <a:srgbClr val="7D7D7D"/>
                  </a:solidFill>
                  <a:latin typeface="Calibri"/>
                  <a:ea typeface="Calibri"/>
                  <a:cs typeface="B Nazanin" panose="00000700000000000000" pitchFamily="2" charset="-78"/>
                  <a:sym typeface="Calibri"/>
                </a:rPr>
                <a:t>بهتر کردن</a:t>
              </a:r>
              <a:endParaRPr sz="1200" b="0" i="0" u="none" strike="noStrike" cap="none" dirty="0">
                <a:solidFill>
                  <a:srgbClr val="7D7D7D"/>
                </a:solidFill>
                <a:latin typeface="Calibri"/>
                <a:ea typeface="Calibri"/>
                <a:cs typeface="B Nazanin" panose="00000700000000000000" pitchFamily="2" charset="-78"/>
                <a:sym typeface="Calibri"/>
              </a:endParaRPr>
            </a:p>
          </p:txBody>
        </p:sp>
        <p:sp>
          <p:nvSpPr>
            <p:cNvPr id="667" name="Google Shape;667;p38"/>
            <p:cNvSpPr/>
            <p:nvPr/>
          </p:nvSpPr>
          <p:spPr>
            <a:xfrm>
              <a:off x="7164288" y="5629928"/>
              <a:ext cx="881735" cy="454275"/>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fa-IR" sz="1200" b="1" dirty="0">
                  <a:solidFill>
                    <a:srgbClr val="7D7D7D"/>
                  </a:solidFill>
                  <a:latin typeface="Calibri"/>
                  <a:ea typeface="Calibri"/>
                  <a:cs typeface="B Nazanin" panose="00000700000000000000" pitchFamily="2" charset="-78"/>
                  <a:sym typeface="Calibri"/>
                </a:rPr>
                <a:t>صنعت</a:t>
              </a:r>
              <a:endParaRPr sz="1200" b="0" i="0" u="none" strike="noStrike" cap="none" dirty="0">
                <a:solidFill>
                  <a:srgbClr val="7D7D7D"/>
                </a:solidFill>
                <a:latin typeface="Calibri"/>
                <a:ea typeface="Calibri"/>
                <a:cs typeface="B Nazanin" panose="00000700000000000000" pitchFamily="2" charset="-78"/>
                <a:sym typeface="Calibri"/>
              </a:endParaRPr>
            </a:p>
          </p:txBody>
        </p:sp>
      </p:grpSp>
      <p:grpSp>
        <p:nvGrpSpPr>
          <p:cNvPr id="668" name="Google Shape;668;p38"/>
          <p:cNvGrpSpPr/>
          <p:nvPr/>
        </p:nvGrpSpPr>
        <p:grpSpPr>
          <a:xfrm>
            <a:off x="3485321" y="2803463"/>
            <a:ext cx="2142981" cy="1552663"/>
            <a:chOff x="3283040" y="3537856"/>
            <a:chExt cx="2635846" cy="2546347"/>
          </a:xfrm>
        </p:grpSpPr>
        <p:sp>
          <p:nvSpPr>
            <p:cNvPr id="669" name="Google Shape;669;p38"/>
            <p:cNvSpPr/>
            <p:nvPr/>
          </p:nvSpPr>
          <p:spPr>
            <a:xfrm>
              <a:off x="3283040" y="3537856"/>
              <a:ext cx="2635846" cy="2195099"/>
            </a:xfrm>
            <a:prstGeom prst="triangle">
              <a:avLst>
                <a:gd name="adj" fmla="val 50000"/>
              </a:avLst>
            </a:prstGeom>
            <a:gradFill>
              <a:gsLst>
                <a:gs pos="0">
                  <a:srgbClr val="C5C5C5"/>
                </a:gs>
                <a:gs pos="100000">
                  <a:srgbClr val="D7D7D7"/>
                </a:gs>
              </a:gsLst>
              <a:lin ang="16200000" scaled="0"/>
            </a:gradFill>
            <a:ln>
              <a:noFill/>
            </a:ln>
          </p:spPr>
          <p:txBody>
            <a:bodyPr spcFirstLastPara="1" wrap="square" lIns="91425" tIns="45700" rIns="91425" bIns="45700" anchor="ctr" anchorCtr="0">
              <a:noAutofit/>
            </a:bodyPr>
            <a:lstStyle/>
            <a:p>
              <a:pPr marL="0" marR="0" lvl="0" indent="0" algn="ctr" rtl="1">
                <a:lnSpc>
                  <a:spcPct val="120000"/>
                </a:lnSpc>
                <a:spcBef>
                  <a:spcPts val="0"/>
                </a:spcBef>
                <a:spcAft>
                  <a:spcPts val="0"/>
                </a:spcAft>
                <a:buClr>
                  <a:schemeClr val="dk1"/>
                </a:buClr>
                <a:buSzPts val="1600"/>
                <a:buFont typeface="Arial"/>
                <a:buNone/>
              </a:pPr>
              <a:endParaRPr sz="1600" b="1" i="0" u="none" strike="noStrike" cap="none">
                <a:solidFill>
                  <a:srgbClr val="FFFFFF"/>
                </a:solidFill>
                <a:latin typeface="Calibri"/>
                <a:ea typeface="Calibri"/>
                <a:cs typeface="B Nazanin" panose="00000700000000000000" pitchFamily="2" charset="-78"/>
                <a:sym typeface="Calibri"/>
              </a:endParaRPr>
            </a:p>
          </p:txBody>
        </p:sp>
        <p:sp>
          <p:nvSpPr>
            <p:cNvPr id="670" name="Google Shape;670;p38"/>
            <p:cNvSpPr/>
            <p:nvPr/>
          </p:nvSpPr>
          <p:spPr>
            <a:xfrm>
              <a:off x="4283968" y="5629928"/>
              <a:ext cx="883706" cy="454275"/>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tr-TR" sz="1200" b="1">
                  <a:solidFill>
                    <a:srgbClr val="FFFFFF"/>
                  </a:solidFill>
                  <a:latin typeface="Calibri"/>
                  <a:ea typeface="Calibri"/>
                  <a:cs typeface="B Nazanin" panose="00000700000000000000" pitchFamily="2" charset="-78"/>
                  <a:sym typeface="Calibri"/>
                </a:rPr>
                <a:t>Increase</a:t>
              </a:r>
              <a:endParaRPr sz="1200" b="0" i="0" u="none" strike="noStrike" cap="none">
                <a:solidFill>
                  <a:srgbClr val="FFFFFF"/>
                </a:solidFill>
                <a:latin typeface="Calibri"/>
                <a:ea typeface="Calibri"/>
                <a:cs typeface="B Nazanin" panose="00000700000000000000" pitchFamily="2" charset="-78"/>
                <a:sym typeface="Calibri"/>
              </a:endParaRPr>
            </a:p>
          </p:txBody>
        </p:sp>
      </p:grpSp>
      <p:grpSp>
        <p:nvGrpSpPr>
          <p:cNvPr id="671" name="Google Shape;671;p38"/>
          <p:cNvGrpSpPr/>
          <p:nvPr/>
        </p:nvGrpSpPr>
        <p:grpSpPr>
          <a:xfrm>
            <a:off x="2632834" y="3055668"/>
            <a:ext cx="1165466" cy="1120837"/>
            <a:chOff x="7242844" y="2761727"/>
            <a:chExt cx="1677511" cy="1683175"/>
          </a:xfrm>
        </p:grpSpPr>
        <p:grpSp>
          <p:nvGrpSpPr>
            <p:cNvPr id="672" name="Google Shape;672;p38"/>
            <p:cNvGrpSpPr/>
            <p:nvPr/>
          </p:nvGrpSpPr>
          <p:grpSpPr>
            <a:xfrm>
              <a:off x="7242844" y="2761727"/>
              <a:ext cx="1677511" cy="1374579"/>
              <a:chOff x="7737176" y="3044094"/>
              <a:chExt cx="1677511" cy="1374579"/>
            </a:xfrm>
          </p:grpSpPr>
          <p:grpSp>
            <p:nvGrpSpPr>
              <p:cNvPr id="673" name="Google Shape;673;p38"/>
              <p:cNvGrpSpPr/>
              <p:nvPr/>
            </p:nvGrpSpPr>
            <p:grpSpPr>
              <a:xfrm>
                <a:off x="7737176" y="3044094"/>
                <a:ext cx="1677511" cy="1374579"/>
                <a:chOff x="7647017" y="2699415"/>
                <a:chExt cx="2617944" cy="2145185"/>
              </a:xfrm>
            </p:grpSpPr>
            <p:sp>
              <p:nvSpPr>
                <p:cNvPr id="674" name="Google Shape;674;p38"/>
                <p:cNvSpPr/>
                <p:nvPr/>
              </p:nvSpPr>
              <p:spPr>
                <a:xfrm rot="10800000" flipH="1">
                  <a:off x="7647017" y="4398170"/>
                  <a:ext cx="2617944" cy="446430"/>
                </a:xfrm>
                <a:prstGeom prst="ellipse">
                  <a:avLst/>
                </a:prstGeom>
                <a:gradFill>
                  <a:gsLst>
                    <a:gs pos="0">
                      <a:srgbClr val="000000">
                        <a:alpha val="69803"/>
                      </a:srgbClr>
                    </a:gs>
                    <a:gs pos="100000">
                      <a:srgbClr val="FFFFFF">
                        <a:alpha val="0"/>
                      </a:srgbClr>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FFFFFF"/>
                    </a:solidFill>
                    <a:latin typeface="Calibri"/>
                    <a:ea typeface="Calibri"/>
                    <a:cs typeface="B Nazanin" panose="00000700000000000000" pitchFamily="2" charset="-78"/>
                    <a:sym typeface="Calibri"/>
                  </a:endParaRPr>
                </a:p>
              </p:txBody>
            </p:sp>
            <p:sp>
              <p:nvSpPr>
                <p:cNvPr id="675" name="Google Shape;675;p38"/>
                <p:cNvSpPr/>
                <p:nvPr/>
              </p:nvSpPr>
              <p:spPr>
                <a:xfrm>
                  <a:off x="8012312" y="2699415"/>
                  <a:ext cx="1930843" cy="1930666"/>
                </a:xfrm>
                <a:prstGeom prst="ellipse">
                  <a:avLst/>
                </a:prstGeom>
                <a:solidFill>
                  <a:srgbClr val="0070C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2800"/>
                    <a:buFont typeface="Arial"/>
                    <a:buNone/>
                  </a:pPr>
                  <a:endParaRPr sz="2800" b="1" i="0" u="none" strike="noStrike" cap="none">
                    <a:solidFill>
                      <a:srgbClr val="FFFFFF"/>
                    </a:solidFill>
                    <a:latin typeface="Calibri"/>
                    <a:ea typeface="Calibri"/>
                    <a:cs typeface="B Nazanin" panose="00000700000000000000" pitchFamily="2" charset="-78"/>
                    <a:sym typeface="Calibri"/>
                  </a:endParaRPr>
                </a:p>
              </p:txBody>
            </p:sp>
            <p:sp>
              <p:nvSpPr>
                <p:cNvPr id="676" name="Google Shape;676;p38"/>
                <p:cNvSpPr/>
                <p:nvPr/>
              </p:nvSpPr>
              <p:spPr>
                <a:xfrm>
                  <a:off x="8232648" y="2742899"/>
                  <a:ext cx="1490170" cy="727623"/>
                </a:xfrm>
                <a:custGeom>
                  <a:avLst/>
                  <a:gdLst/>
                  <a:ahLst/>
                  <a:cxnLst/>
                  <a:rect l="l" t="t" r="r" b="b"/>
                  <a:pathLst>
                    <a:path w="1321" h="712" extrusionOk="0">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a:gsLst>
                    <a:gs pos="0">
                      <a:srgbClr val="FFFFFF"/>
                    </a:gs>
                    <a:gs pos="100000">
                      <a:srgbClr val="FF0000">
                        <a:alpha val="0"/>
                      </a:srgbClr>
                    </a:gs>
                  </a:gsLst>
                  <a:lin ang="5400000" scaled="0"/>
                </a:gra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grpSp>
          <p:sp>
            <p:nvSpPr>
              <p:cNvPr id="677" name="Google Shape;677;p38"/>
              <p:cNvSpPr txBox="1"/>
              <p:nvPr/>
            </p:nvSpPr>
            <p:spPr>
              <a:xfrm>
                <a:off x="8359908" y="3225840"/>
                <a:ext cx="563438" cy="878164"/>
              </a:xfrm>
              <a:prstGeom prst="rect">
                <a:avLst/>
              </a:prstGeom>
              <a:no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rgbClr val="FFFFFF"/>
                  </a:buClr>
                  <a:buSzPts val="3200"/>
                  <a:buFont typeface="Calibri"/>
                  <a:buNone/>
                </a:pPr>
                <a:r>
                  <a:rPr lang="tr-TR" sz="3200" b="0" i="0" u="none" strike="noStrike" cap="none">
                    <a:solidFill>
                      <a:srgbClr val="FFFFFF"/>
                    </a:solidFill>
                    <a:latin typeface="Calibri"/>
                    <a:ea typeface="Calibri"/>
                    <a:cs typeface="B Nazanin" panose="00000700000000000000" pitchFamily="2" charset="-78"/>
                    <a:sym typeface="Calibri"/>
                  </a:rPr>
                  <a:t>2</a:t>
                </a:r>
                <a:endParaRPr sz="3200" b="0" i="0" u="none" strike="noStrike" cap="none">
                  <a:solidFill>
                    <a:srgbClr val="FFFFFF"/>
                  </a:solidFill>
                  <a:latin typeface="Calibri"/>
                  <a:ea typeface="Calibri"/>
                  <a:cs typeface="B Nazanin" panose="00000700000000000000" pitchFamily="2" charset="-78"/>
                  <a:sym typeface="Calibri"/>
                </a:endParaRPr>
              </a:p>
            </p:txBody>
          </p:sp>
        </p:grpSp>
        <p:grpSp>
          <p:nvGrpSpPr>
            <p:cNvPr id="678" name="Google Shape;678;p38"/>
            <p:cNvGrpSpPr/>
            <p:nvPr/>
          </p:nvGrpSpPr>
          <p:grpSpPr>
            <a:xfrm rot="9106246">
              <a:off x="7454154" y="3426854"/>
              <a:ext cx="1293071" cy="757271"/>
              <a:chOff x="2530" y="921"/>
              <a:chExt cx="941" cy="634"/>
            </a:xfrm>
          </p:grpSpPr>
          <p:grpSp>
            <p:nvGrpSpPr>
              <p:cNvPr id="679" name="Google Shape;679;p38"/>
              <p:cNvGrpSpPr/>
              <p:nvPr/>
            </p:nvGrpSpPr>
            <p:grpSpPr>
              <a:xfrm>
                <a:off x="2530" y="992"/>
                <a:ext cx="758" cy="373"/>
                <a:chOff x="1562" y="2479"/>
                <a:chExt cx="1141" cy="563"/>
              </a:xfrm>
            </p:grpSpPr>
            <p:sp>
              <p:nvSpPr>
                <p:cNvPr id="680" name="Google Shape;680;p38"/>
                <p:cNvSpPr/>
                <p:nvPr/>
              </p:nvSpPr>
              <p:spPr>
                <a:xfrm rot="5263130">
                  <a:off x="1859" y="2292"/>
                  <a:ext cx="239" cy="824"/>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681" name="Google Shape;681;p38"/>
                <p:cNvSpPr/>
                <p:nvPr/>
              </p:nvSpPr>
              <p:spPr>
                <a:xfrm rot="6078281">
                  <a:off x="1993" y="2295"/>
                  <a:ext cx="239" cy="820"/>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682" name="Google Shape;682;p38"/>
                <p:cNvSpPr/>
                <p:nvPr/>
              </p:nvSpPr>
              <p:spPr>
                <a:xfrm rot="6373927">
                  <a:off x="2070" y="2313"/>
                  <a:ext cx="242" cy="826"/>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683" name="Google Shape;683;p38"/>
                <p:cNvSpPr/>
                <p:nvPr/>
              </p:nvSpPr>
              <p:spPr>
                <a:xfrm rot="6906312">
                  <a:off x="2163" y="2352"/>
                  <a:ext cx="239" cy="816"/>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grpSp>
          <p:grpSp>
            <p:nvGrpSpPr>
              <p:cNvPr id="684" name="Google Shape;684;p38"/>
              <p:cNvGrpSpPr/>
              <p:nvPr/>
            </p:nvGrpSpPr>
            <p:grpSpPr>
              <a:xfrm rot="1353540">
                <a:off x="2671" y="1052"/>
                <a:ext cx="757" cy="372"/>
                <a:chOff x="1569" y="2478"/>
                <a:chExt cx="1140" cy="558"/>
              </a:xfrm>
            </p:grpSpPr>
            <p:sp>
              <p:nvSpPr>
                <p:cNvPr id="685" name="Google Shape;685;p38"/>
                <p:cNvSpPr/>
                <p:nvPr/>
              </p:nvSpPr>
              <p:spPr>
                <a:xfrm rot="5263130">
                  <a:off x="1865" y="2297"/>
                  <a:ext cx="236" cy="820"/>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686" name="Google Shape;686;p38"/>
                <p:cNvSpPr/>
                <p:nvPr/>
              </p:nvSpPr>
              <p:spPr>
                <a:xfrm rot="6078281">
                  <a:off x="2006" y="2290"/>
                  <a:ext cx="233" cy="824"/>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687" name="Google Shape;687;p38"/>
                <p:cNvSpPr/>
                <p:nvPr/>
              </p:nvSpPr>
              <p:spPr>
                <a:xfrm rot="6373927">
                  <a:off x="2082" y="2311"/>
                  <a:ext cx="233" cy="820"/>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688" name="Google Shape;688;p38"/>
                <p:cNvSpPr/>
                <p:nvPr/>
              </p:nvSpPr>
              <p:spPr>
                <a:xfrm rot="6906312">
                  <a:off x="2172" y="2348"/>
                  <a:ext cx="233" cy="818"/>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grpSp>
        </p:grpSp>
      </p:grpSp>
      <p:grpSp>
        <p:nvGrpSpPr>
          <p:cNvPr id="689" name="Google Shape;689;p38"/>
          <p:cNvGrpSpPr/>
          <p:nvPr/>
        </p:nvGrpSpPr>
        <p:grpSpPr>
          <a:xfrm>
            <a:off x="4084191" y="3081861"/>
            <a:ext cx="1165466" cy="1120837"/>
            <a:chOff x="7242844" y="2761727"/>
            <a:chExt cx="1677511" cy="1683175"/>
          </a:xfrm>
        </p:grpSpPr>
        <p:grpSp>
          <p:nvGrpSpPr>
            <p:cNvPr id="690" name="Google Shape;690;p38"/>
            <p:cNvGrpSpPr/>
            <p:nvPr/>
          </p:nvGrpSpPr>
          <p:grpSpPr>
            <a:xfrm>
              <a:off x="7242844" y="2761727"/>
              <a:ext cx="1677511" cy="1374579"/>
              <a:chOff x="7737176" y="3044094"/>
              <a:chExt cx="1677511" cy="1374579"/>
            </a:xfrm>
          </p:grpSpPr>
          <p:grpSp>
            <p:nvGrpSpPr>
              <p:cNvPr id="691" name="Google Shape;691;p38"/>
              <p:cNvGrpSpPr/>
              <p:nvPr/>
            </p:nvGrpSpPr>
            <p:grpSpPr>
              <a:xfrm>
                <a:off x="7737176" y="3044094"/>
                <a:ext cx="1677511" cy="1374579"/>
                <a:chOff x="7647017" y="2699415"/>
                <a:chExt cx="2617944" cy="2145185"/>
              </a:xfrm>
            </p:grpSpPr>
            <p:sp>
              <p:nvSpPr>
                <p:cNvPr id="692" name="Google Shape;692;p38"/>
                <p:cNvSpPr/>
                <p:nvPr/>
              </p:nvSpPr>
              <p:spPr>
                <a:xfrm rot="10800000" flipH="1">
                  <a:off x="7647017" y="4398170"/>
                  <a:ext cx="2617944" cy="446430"/>
                </a:xfrm>
                <a:prstGeom prst="ellipse">
                  <a:avLst/>
                </a:prstGeom>
                <a:gradFill>
                  <a:gsLst>
                    <a:gs pos="0">
                      <a:srgbClr val="000000">
                        <a:alpha val="69803"/>
                      </a:srgbClr>
                    </a:gs>
                    <a:gs pos="100000">
                      <a:srgbClr val="FFFFFF">
                        <a:alpha val="0"/>
                      </a:srgbClr>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FFFFFF"/>
                    </a:solidFill>
                    <a:latin typeface="Calibri"/>
                    <a:ea typeface="Calibri"/>
                    <a:cs typeface="B Nazanin" panose="00000700000000000000" pitchFamily="2" charset="-78"/>
                    <a:sym typeface="Calibri"/>
                  </a:endParaRPr>
                </a:p>
              </p:txBody>
            </p:sp>
            <p:sp>
              <p:nvSpPr>
                <p:cNvPr id="693" name="Google Shape;693;p38"/>
                <p:cNvSpPr/>
                <p:nvPr/>
              </p:nvSpPr>
              <p:spPr>
                <a:xfrm>
                  <a:off x="8012312" y="2699415"/>
                  <a:ext cx="1930843" cy="1930666"/>
                </a:xfrm>
                <a:prstGeom prst="ellipse">
                  <a:avLst/>
                </a:prstGeom>
                <a:solidFill>
                  <a:srgbClr val="7F7F7F"/>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2800"/>
                    <a:buFont typeface="Arial"/>
                    <a:buNone/>
                  </a:pPr>
                  <a:endParaRPr sz="2800" b="1" i="0" u="none" strike="noStrike" cap="none">
                    <a:solidFill>
                      <a:srgbClr val="FFFFFF"/>
                    </a:solidFill>
                    <a:latin typeface="Calibri"/>
                    <a:ea typeface="Calibri"/>
                    <a:cs typeface="B Nazanin" panose="00000700000000000000" pitchFamily="2" charset="-78"/>
                    <a:sym typeface="Calibri"/>
                  </a:endParaRPr>
                </a:p>
              </p:txBody>
            </p:sp>
            <p:sp>
              <p:nvSpPr>
                <p:cNvPr id="694" name="Google Shape;694;p38"/>
                <p:cNvSpPr/>
                <p:nvPr/>
              </p:nvSpPr>
              <p:spPr>
                <a:xfrm>
                  <a:off x="8232648" y="2742899"/>
                  <a:ext cx="1490170" cy="727623"/>
                </a:xfrm>
                <a:custGeom>
                  <a:avLst/>
                  <a:gdLst/>
                  <a:ahLst/>
                  <a:cxnLst/>
                  <a:rect l="l" t="t" r="r" b="b"/>
                  <a:pathLst>
                    <a:path w="1321" h="712" extrusionOk="0">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a:gsLst>
                    <a:gs pos="0">
                      <a:srgbClr val="FFFFFF"/>
                    </a:gs>
                    <a:gs pos="100000">
                      <a:srgbClr val="FF0000">
                        <a:alpha val="0"/>
                      </a:srgbClr>
                    </a:gs>
                  </a:gsLst>
                  <a:lin ang="5400000" scaled="0"/>
                </a:gra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grpSp>
          <p:sp>
            <p:nvSpPr>
              <p:cNvPr id="695" name="Google Shape;695;p38"/>
              <p:cNvSpPr txBox="1"/>
              <p:nvPr/>
            </p:nvSpPr>
            <p:spPr>
              <a:xfrm>
                <a:off x="8359908" y="3225840"/>
                <a:ext cx="565744" cy="878164"/>
              </a:xfrm>
              <a:prstGeom prst="rect">
                <a:avLst/>
              </a:prstGeom>
              <a:no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rgbClr val="FFFFFF"/>
                  </a:buClr>
                  <a:buSzPts val="3200"/>
                  <a:buFont typeface="Calibri"/>
                  <a:buNone/>
                </a:pPr>
                <a:r>
                  <a:rPr lang="tr-TR" sz="3200" b="0" i="0" u="none" strike="noStrike" cap="none">
                    <a:solidFill>
                      <a:srgbClr val="FFFFFF"/>
                    </a:solidFill>
                    <a:latin typeface="Calibri"/>
                    <a:ea typeface="Calibri"/>
                    <a:cs typeface="B Nazanin" panose="00000700000000000000" pitchFamily="2" charset="-78"/>
                    <a:sym typeface="Calibri"/>
                  </a:rPr>
                  <a:t>1</a:t>
                </a:r>
                <a:endParaRPr sz="3200" b="0" i="0" u="none" strike="noStrike" cap="none">
                  <a:solidFill>
                    <a:srgbClr val="FFFFFF"/>
                  </a:solidFill>
                  <a:latin typeface="Calibri"/>
                  <a:ea typeface="Calibri"/>
                  <a:cs typeface="B Nazanin" panose="00000700000000000000" pitchFamily="2" charset="-78"/>
                  <a:sym typeface="Calibri"/>
                </a:endParaRPr>
              </a:p>
            </p:txBody>
          </p:sp>
        </p:grpSp>
        <p:grpSp>
          <p:nvGrpSpPr>
            <p:cNvPr id="696" name="Google Shape;696;p38"/>
            <p:cNvGrpSpPr/>
            <p:nvPr/>
          </p:nvGrpSpPr>
          <p:grpSpPr>
            <a:xfrm rot="9106246">
              <a:off x="7454154" y="3426854"/>
              <a:ext cx="1293071" cy="757271"/>
              <a:chOff x="2530" y="921"/>
              <a:chExt cx="941" cy="634"/>
            </a:xfrm>
          </p:grpSpPr>
          <p:grpSp>
            <p:nvGrpSpPr>
              <p:cNvPr id="697" name="Google Shape;697;p38"/>
              <p:cNvGrpSpPr/>
              <p:nvPr/>
            </p:nvGrpSpPr>
            <p:grpSpPr>
              <a:xfrm>
                <a:off x="2530" y="992"/>
                <a:ext cx="758" cy="373"/>
                <a:chOff x="1562" y="2479"/>
                <a:chExt cx="1141" cy="563"/>
              </a:xfrm>
            </p:grpSpPr>
            <p:sp>
              <p:nvSpPr>
                <p:cNvPr id="698" name="Google Shape;698;p38"/>
                <p:cNvSpPr/>
                <p:nvPr/>
              </p:nvSpPr>
              <p:spPr>
                <a:xfrm rot="5263130">
                  <a:off x="1859" y="2292"/>
                  <a:ext cx="239" cy="824"/>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699" name="Google Shape;699;p38"/>
                <p:cNvSpPr/>
                <p:nvPr/>
              </p:nvSpPr>
              <p:spPr>
                <a:xfrm rot="6078281">
                  <a:off x="1993" y="2295"/>
                  <a:ext cx="239" cy="820"/>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00" name="Google Shape;700;p38"/>
                <p:cNvSpPr/>
                <p:nvPr/>
              </p:nvSpPr>
              <p:spPr>
                <a:xfrm rot="6373927">
                  <a:off x="2070" y="2313"/>
                  <a:ext cx="242" cy="826"/>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01" name="Google Shape;701;p38"/>
                <p:cNvSpPr/>
                <p:nvPr/>
              </p:nvSpPr>
              <p:spPr>
                <a:xfrm rot="6906312">
                  <a:off x="2163" y="2352"/>
                  <a:ext cx="239" cy="816"/>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grpSp>
          <p:grpSp>
            <p:nvGrpSpPr>
              <p:cNvPr id="702" name="Google Shape;702;p38"/>
              <p:cNvGrpSpPr/>
              <p:nvPr/>
            </p:nvGrpSpPr>
            <p:grpSpPr>
              <a:xfrm rot="1353540">
                <a:off x="2671" y="1052"/>
                <a:ext cx="757" cy="372"/>
                <a:chOff x="1569" y="2478"/>
                <a:chExt cx="1140" cy="558"/>
              </a:xfrm>
            </p:grpSpPr>
            <p:sp>
              <p:nvSpPr>
                <p:cNvPr id="703" name="Google Shape;703;p38"/>
                <p:cNvSpPr/>
                <p:nvPr/>
              </p:nvSpPr>
              <p:spPr>
                <a:xfrm rot="5263130">
                  <a:off x="1865" y="2297"/>
                  <a:ext cx="236" cy="820"/>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04" name="Google Shape;704;p38"/>
                <p:cNvSpPr/>
                <p:nvPr/>
              </p:nvSpPr>
              <p:spPr>
                <a:xfrm rot="6078281">
                  <a:off x="2006" y="2290"/>
                  <a:ext cx="233" cy="824"/>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05" name="Google Shape;705;p38"/>
                <p:cNvSpPr/>
                <p:nvPr/>
              </p:nvSpPr>
              <p:spPr>
                <a:xfrm rot="6373927">
                  <a:off x="2082" y="2311"/>
                  <a:ext cx="233" cy="820"/>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06" name="Google Shape;706;p38"/>
                <p:cNvSpPr/>
                <p:nvPr/>
              </p:nvSpPr>
              <p:spPr>
                <a:xfrm rot="6906312">
                  <a:off x="2172" y="2348"/>
                  <a:ext cx="233" cy="818"/>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grpSp>
        </p:grpSp>
      </p:grpSp>
      <p:grpSp>
        <p:nvGrpSpPr>
          <p:cNvPr id="707" name="Google Shape;707;p38"/>
          <p:cNvGrpSpPr/>
          <p:nvPr/>
        </p:nvGrpSpPr>
        <p:grpSpPr>
          <a:xfrm>
            <a:off x="6203032" y="3081861"/>
            <a:ext cx="1165467" cy="1120837"/>
            <a:chOff x="7242844" y="2761727"/>
            <a:chExt cx="1677511" cy="1683175"/>
          </a:xfrm>
        </p:grpSpPr>
        <p:grpSp>
          <p:nvGrpSpPr>
            <p:cNvPr id="708" name="Google Shape;708;p38"/>
            <p:cNvGrpSpPr/>
            <p:nvPr/>
          </p:nvGrpSpPr>
          <p:grpSpPr>
            <a:xfrm>
              <a:off x="7242844" y="2761727"/>
              <a:ext cx="1677511" cy="1374579"/>
              <a:chOff x="7737176" y="3044094"/>
              <a:chExt cx="1677511" cy="1374579"/>
            </a:xfrm>
          </p:grpSpPr>
          <p:grpSp>
            <p:nvGrpSpPr>
              <p:cNvPr id="709" name="Google Shape;709;p38"/>
              <p:cNvGrpSpPr/>
              <p:nvPr/>
            </p:nvGrpSpPr>
            <p:grpSpPr>
              <a:xfrm>
                <a:off x="7737176" y="3044094"/>
                <a:ext cx="1677511" cy="1374579"/>
                <a:chOff x="7647017" y="2699415"/>
                <a:chExt cx="2617944" cy="2145185"/>
              </a:xfrm>
            </p:grpSpPr>
            <p:sp>
              <p:nvSpPr>
                <p:cNvPr id="710" name="Google Shape;710;p38"/>
                <p:cNvSpPr/>
                <p:nvPr/>
              </p:nvSpPr>
              <p:spPr>
                <a:xfrm rot="10800000" flipH="1">
                  <a:off x="7647017" y="4398170"/>
                  <a:ext cx="2617944" cy="446430"/>
                </a:xfrm>
                <a:prstGeom prst="ellipse">
                  <a:avLst/>
                </a:prstGeom>
                <a:gradFill>
                  <a:gsLst>
                    <a:gs pos="0">
                      <a:srgbClr val="000000">
                        <a:alpha val="69803"/>
                      </a:srgbClr>
                    </a:gs>
                    <a:gs pos="100000">
                      <a:srgbClr val="FFFFFF">
                        <a:alpha val="0"/>
                      </a:srgbClr>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FFFFFF"/>
                    </a:solidFill>
                    <a:latin typeface="Calibri"/>
                    <a:ea typeface="Calibri"/>
                    <a:cs typeface="B Nazanin" panose="00000700000000000000" pitchFamily="2" charset="-78"/>
                    <a:sym typeface="Calibri"/>
                  </a:endParaRPr>
                </a:p>
              </p:txBody>
            </p:sp>
            <p:sp>
              <p:nvSpPr>
                <p:cNvPr id="711" name="Google Shape;711;p38"/>
                <p:cNvSpPr/>
                <p:nvPr/>
              </p:nvSpPr>
              <p:spPr>
                <a:xfrm>
                  <a:off x="8012311" y="2699415"/>
                  <a:ext cx="1930842" cy="1930666"/>
                </a:xfrm>
                <a:prstGeom prst="ellipse">
                  <a:avLst/>
                </a:prstGeom>
                <a:solidFill>
                  <a:srgbClr val="0070C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2800"/>
                    <a:buFont typeface="Arial"/>
                    <a:buNone/>
                  </a:pPr>
                  <a:endParaRPr sz="2800" b="1" i="0" u="none" strike="noStrike" cap="none">
                    <a:solidFill>
                      <a:srgbClr val="FFFFFF"/>
                    </a:solidFill>
                    <a:latin typeface="Calibri"/>
                    <a:ea typeface="Calibri"/>
                    <a:cs typeface="B Nazanin" panose="00000700000000000000" pitchFamily="2" charset="-78"/>
                    <a:sym typeface="Calibri"/>
                  </a:endParaRPr>
                </a:p>
              </p:txBody>
            </p:sp>
            <p:sp>
              <p:nvSpPr>
                <p:cNvPr id="712" name="Google Shape;712;p38"/>
                <p:cNvSpPr/>
                <p:nvPr/>
              </p:nvSpPr>
              <p:spPr>
                <a:xfrm>
                  <a:off x="8232648" y="2742899"/>
                  <a:ext cx="1490169" cy="727623"/>
                </a:xfrm>
                <a:custGeom>
                  <a:avLst/>
                  <a:gdLst/>
                  <a:ahLst/>
                  <a:cxnLst/>
                  <a:rect l="l" t="t" r="r" b="b"/>
                  <a:pathLst>
                    <a:path w="1321" h="712" extrusionOk="0">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a:gsLst>
                    <a:gs pos="0">
                      <a:srgbClr val="FFFFFF"/>
                    </a:gs>
                    <a:gs pos="100000">
                      <a:srgbClr val="FF0000">
                        <a:alpha val="0"/>
                      </a:srgbClr>
                    </a:gs>
                  </a:gsLst>
                  <a:lin ang="5400000" scaled="0"/>
                </a:gradFill>
                <a:ln>
                  <a:noFill/>
                </a:ln>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grpSp>
          <p:sp>
            <p:nvSpPr>
              <p:cNvPr id="713" name="Google Shape;713;p38"/>
              <p:cNvSpPr txBox="1"/>
              <p:nvPr/>
            </p:nvSpPr>
            <p:spPr>
              <a:xfrm>
                <a:off x="8359908" y="3225840"/>
                <a:ext cx="579587" cy="878164"/>
              </a:xfrm>
              <a:prstGeom prst="rect">
                <a:avLst/>
              </a:prstGeom>
              <a:no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rgbClr val="FFFFFF"/>
                  </a:buClr>
                  <a:buSzPts val="3200"/>
                  <a:buFont typeface="Calibri"/>
                  <a:buNone/>
                </a:pPr>
                <a:r>
                  <a:rPr lang="tr-TR" sz="3200" b="0" i="0" u="none" strike="noStrike" cap="none">
                    <a:solidFill>
                      <a:srgbClr val="FFFFFF"/>
                    </a:solidFill>
                    <a:latin typeface="Calibri"/>
                    <a:ea typeface="Calibri"/>
                    <a:cs typeface="B Nazanin" panose="00000700000000000000" pitchFamily="2" charset="-78"/>
                    <a:sym typeface="Calibri"/>
                  </a:rPr>
                  <a:t>3</a:t>
                </a:r>
                <a:endParaRPr sz="3200" b="0" i="0" u="none" strike="noStrike" cap="none">
                  <a:solidFill>
                    <a:srgbClr val="FFFFFF"/>
                  </a:solidFill>
                  <a:latin typeface="Calibri"/>
                  <a:ea typeface="Calibri"/>
                  <a:cs typeface="B Nazanin" panose="00000700000000000000" pitchFamily="2" charset="-78"/>
                  <a:sym typeface="Calibri"/>
                </a:endParaRPr>
              </a:p>
            </p:txBody>
          </p:sp>
        </p:grpSp>
        <p:grpSp>
          <p:nvGrpSpPr>
            <p:cNvPr id="714" name="Google Shape;714;p38"/>
            <p:cNvGrpSpPr/>
            <p:nvPr/>
          </p:nvGrpSpPr>
          <p:grpSpPr>
            <a:xfrm rot="9106246">
              <a:off x="7454154" y="3426854"/>
              <a:ext cx="1293071" cy="757271"/>
              <a:chOff x="2530" y="921"/>
              <a:chExt cx="941" cy="634"/>
            </a:xfrm>
          </p:grpSpPr>
          <p:grpSp>
            <p:nvGrpSpPr>
              <p:cNvPr id="715" name="Google Shape;715;p38"/>
              <p:cNvGrpSpPr/>
              <p:nvPr/>
            </p:nvGrpSpPr>
            <p:grpSpPr>
              <a:xfrm>
                <a:off x="2530" y="992"/>
                <a:ext cx="758" cy="373"/>
                <a:chOff x="1562" y="2479"/>
                <a:chExt cx="1141" cy="563"/>
              </a:xfrm>
            </p:grpSpPr>
            <p:sp>
              <p:nvSpPr>
                <p:cNvPr id="716" name="Google Shape;716;p38"/>
                <p:cNvSpPr/>
                <p:nvPr/>
              </p:nvSpPr>
              <p:spPr>
                <a:xfrm rot="5263130">
                  <a:off x="1859" y="2292"/>
                  <a:ext cx="239" cy="824"/>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17" name="Google Shape;717;p38"/>
                <p:cNvSpPr/>
                <p:nvPr/>
              </p:nvSpPr>
              <p:spPr>
                <a:xfrm rot="6078281">
                  <a:off x="1993" y="2295"/>
                  <a:ext cx="239" cy="820"/>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18" name="Google Shape;718;p38"/>
                <p:cNvSpPr/>
                <p:nvPr/>
              </p:nvSpPr>
              <p:spPr>
                <a:xfrm rot="6373927">
                  <a:off x="2070" y="2313"/>
                  <a:ext cx="242" cy="826"/>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19" name="Google Shape;719;p38"/>
                <p:cNvSpPr/>
                <p:nvPr/>
              </p:nvSpPr>
              <p:spPr>
                <a:xfrm rot="6906312">
                  <a:off x="2163" y="2352"/>
                  <a:ext cx="239" cy="816"/>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grpSp>
          <p:grpSp>
            <p:nvGrpSpPr>
              <p:cNvPr id="720" name="Google Shape;720;p38"/>
              <p:cNvGrpSpPr/>
              <p:nvPr/>
            </p:nvGrpSpPr>
            <p:grpSpPr>
              <a:xfrm rot="1353540">
                <a:off x="2671" y="1052"/>
                <a:ext cx="757" cy="372"/>
                <a:chOff x="1569" y="2478"/>
                <a:chExt cx="1140" cy="558"/>
              </a:xfrm>
            </p:grpSpPr>
            <p:sp>
              <p:nvSpPr>
                <p:cNvPr id="721" name="Google Shape;721;p38"/>
                <p:cNvSpPr/>
                <p:nvPr/>
              </p:nvSpPr>
              <p:spPr>
                <a:xfrm rot="5263130">
                  <a:off x="1865" y="2297"/>
                  <a:ext cx="236" cy="820"/>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22" name="Google Shape;722;p38"/>
                <p:cNvSpPr/>
                <p:nvPr/>
              </p:nvSpPr>
              <p:spPr>
                <a:xfrm rot="6078281">
                  <a:off x="2006" y="2290"/>
                  <a:ext cx="233" cy="824"/>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23" name="Google Shape;723;p38"/>
                <p:cNvSpPr/>
                <p:nvPr/>
              </p:nvSpPr>
              <p:spPr>
                <a:xfrm rot="6373927">
                  <a:off x="2082" y="2311"/>
                  <a:ext cx="233" cy="820"/>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724" name="Google Shape;724;p38"/>
                <p:cNvSpPr/>
                <p:nvPr/>
              </p:nvSpPr>
              <p:spPr>
                <a:xfrm rot="6906312">
                  <a:off x="2172" y="2348"/>
                  <a:ext cx="233" cy="818"/>
                </a:xfrm>
                <a:prstGeom prst="moon">
                  <a:avLst>
                    <a:gd name="adj" fmla="val 49773"/>
                  </a:avLst>
                </a:prstGeom>
                <a:solidFill>
                  <a:srgbClr val="F8F8F8">
                    <a:alpha val="3921"/>
                  </a:srgbClr>
                </a:solidFill>
                <a:ln>
                  <a:noFill/>
                </a:ln>
              </p:spPr>
              <p:txBody>
                <a:bodyPr spcFirstLastPara="1" wrap="square" lIns="91425" tIns="45700" rIns="91425" bIns="45700" anchor="ctr"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grpSp>
        </p:grpSp>
      </p:grpSp>
      <p:sp>
        <p:nvSpPr>
          <p:cNvPr id="725" name="Google Shape;725;p38"/>
          <p:cNvSpPr/>
          <p:nvPr/>
        </p:nvSpPr>
        <p:spPr>
          <a:xfrm>
            <a:off x="1188320" y="1417448"/>
            <a:ext cx="1677136" cy="219538"/>
          </a:xfrm>
          <a:prstGeom prst="rect">
            <a:avLst/>
          </a:prstGeom>
          <a:solidFill>
            <a:srgbClr val="0070C0"/>
          </a:soli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lvl="0" algn="ctr" rtl="1">
              <a:lnSpc>
                <a:spcPct val="120000"/>
              </a:lnSpc>
            </a:pPr>
            <a:r>
              <a:rPr lang="fa-IR" sz="1600" b="1" dirty="0">
                <a:solidFill>
                  <a:srgbClr val="F9F9F9"/>
                </a:solidFill>
                <a:latin typeface="Calibri"/>
                <a:ea typeface="Calibri"/>
                <a:cs typeface="B Nazanin" panose="00000700000000000000" pitchFamily="2" charset="-78"/>
                <a:sym typeface="Calibri"/>
              </a:rPr>
              <a:t>آگاه کردن</a:t>
            </a:r>
            <a:endParaRPr sz="1600" b="1" i="0" u="none" strike="noStrike" cap="none" dirty="0">
              <a:solidFill>
                <a:srgbClr val="F9F9F9"/>
              </a:solidFill>
              <a:latin typeface="Calibri"/>
              <a:ea typeface="Calibri"/>
              <a:cs typeface="B Nazanin" panose="00000700000000000000" pitchFamily="2" charset="-78"/>
              <a:sym typeface="Calibri"/>
            </a:endParaRPr>
          </a:p>
        </p:txBody>
      </p:sp>
      <p:sp>
        <p:nvSpPr>
          <p:cNvPr id="726" name="Google Shape;726;p38"/>
          <p:cNvSpPr/>
          <p:nvPr/>
        </p:nvSpPr>
        <p:spPr>
          <a:xfrm>
            <a:off x="6484597" y="1441014"/>
            <a:ext cx="1677136" cy="219538"/>
          </a:xfrm>
          <a:prstGeom prst="rect">
            <a:avLst/>
          </a:prstGeom>
          <a:solidFill>
            <a:srgbClr val="0070C0"/>
          </a:soli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lvl="0" algn="ctr" rtl="1">
              <a:lnSpc>
                <a:spcPct val="120000"/>
              </a:lnSpc>
            </a:pPr>
            <a:r>
              <a:rPr lang="fa-IR" sz="1600" b="1" dirty="0">
                <a:solidFill>
                  <a:srgbClr val="F9F9F9"/>
                </a:solidFill>
                <a:latin typeface="Calibri"/>
                <a:ea typeface="Calibri"/>
                <a:cs typeface="B Nazanin" panose="00000700000000000000" pitchFamily="2" charset="-78"/>
                <a:sym typeface="Calibri"/>
              </a:rPr>
              <a:t>دستورالعمل ها</a:t>
            </a:r>
            <a:endParaRPr sz="1600" b="1" i="0" u="none" strike="noStrike" cap="none" dirty="0">
              <a:solidFill>
                <a:srgbClr val="F9F9F9"/>
              </a:solidFill>
              <a:latin typeface="Calibri"/>
              <a:ea typeface="Calibri"/>
              <a:cs typeface="B Nazanin" panose="00000700000000000000" pitchFamily="2" charset="-78"/>
              <a:sym typeface="Calibri"/>
            </a:endParaRPr>
          </a:p>
        </p:txBody>
      </p:sp>
      <p:sp>
        <p:nvSpPr>
          <p:cNvPr id="727" name="Google Shape;727;p38"/>
          <p:cNvSpPr/>
          <p:nvPr/>
        </p:nvSpPr>
        <p:spPr>
          <a:xfrm>
            <a:off x="2982169" y="1441014"/>
            <a:ext cx="3336982" cy="288194"/>
          </a:xfrm>
          <a:prstGeom prst="rect">
            <a:avLst/>
          </a:prstGeom>
          <a:solidFill>
            <a:srgbClr val="7F7F7F"/>
          </a:soli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lvl="0" algn="ctr" rtl="1">
              <a:lnSpc>
                <a:spcPct val="120000"/>
              </a:lnSpc>
            </a:pPr>
            <a:r>
              <a:rPr lang="fa-IR" sz="1600" b="1" dirty="0">
                <a:solidFill>
                  <a:srgbClr val="F9F9F9"/>
                </a:solidFill>
                <a:latin typeface="Calibri"/>
                <a:ea typeface="Calibri"/>
                <a:cs typeface="B Nazanin" panose="00000700000000000000" pitchFamily="2" charset="-78"/>
                <a:sym typeface="Calibri"/>
              </a:rPr>
              <a:t>نصب</a:t>
            </a:r>
            <a:endParaRPr sz="1600" b="1" i="0" u="none" strike="noStrike" cap="none" dirty="0">
              <a:solidFill>
                <a:srgbClr val="F9F9F9"/>
              </a:solidFill>
              <a:latin typeface="Calibri"/>
              <a:ea typeface="Calibri"/>
              <a:cs typeface="B Nazanin" panose="00000700000000000000" pitchFamily="2" charset="-78"/>
              <a:sym typeface="Calibri"/>
            </a:endParaRPr>
          </a:p>
        </p:txBody>
      </p:sp>
      <p:sp>
        <p:nvSpPr>
          <p:cNvPr id="728" name="Google Shape;728;p38"/>
          <p:cNvSpPr/>
          <p:nvPr/>
        </p:nvSpPr>
        <p:spPr>
          <a:xfrm>
            <a:off x="1187624" y="1687702"/>
            <a:ext cx="1677859" cy="1229355"/>
          </a:xfrm>
          <a:prstGeom prst="rect">
            <a:avLst/>
          </a:prstGeom>
          <a:gradFill>
            <a:gsLst>
              <a:gs pos="0">
                <a:srgbClr val="F9F9F9"/>
              </a:gs>
              <a:gs pos="33000">
                <a:srgbClr val="F9F9F9"/>
              </a:gs>
              <a:gs pos="100000">
                <a:srgbClr val="D7D7D7"/>
              </a:gs>
            </a:gsLst>
            <a:lin ang="5400000" scaled="0"/>
          </a:gra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180000" tIns="180000" rIns="180000" bIns="45700" anchor="t" anchorCtr="0">
            <a:noAutofit/>
          </a:bodyPr>
          <a:lstStyle/>
          <a:p>
            <a:pPr lvl="0" algn="r" rtl="1">
              <a:lnSpc>
                <a:spcPct val="150000"/>
              </a:lnSpc>
            </a:pPr>
            <a:r>
              <a:rPr lang="fa-IR" sz="1100" dirty="0">
                <a:solidFill>
                  <a:srgbClr val="7D7D7D"/>
                </a:solidFill>
                <a:latin typeface="Calibri"/>
                <a:ea typeface="Calibri"/>
                <a:cs typeface="B Nazanin" panose="00000700000000000000" pitchFamily="2" charset="-78"/>
                <a:sym typeface="Calibri"/>
              </a:rPr>
              <a:t>من به شدت احساس می کنم که تغییر خوب است زیرا سیستم را تحریک می کند. ان</a:t>
            </a:r>
            <a:endParaRPr dirty="0">
              <a:cs typeface="B Nazanin" panose="00000700000000000000" pitchFamily="2" charset="-78"/>
            </a:endParaRPr>
          </a:p>
        </p:txBody>
      </p:sp>
      <p:sp>
        <p:nvSpPr>
          <p:cNvPr id="729" name="Google Shape;729;p38"/>
          <p:cNvSpPr/>
          <p:nvPr/>
        </p:nvSpPr>
        <p:spPr>
          <a:xfrm>
            <a:off x="6485077" y="1711514"/>
            <a:ext cx="1676568" cy="1229354"/>
          </a:xfrm>
          <a:prstGeom prst="rect">
            <a:avLst/>
          </a:prstGeom>
          <a:gradFill>
            <a:gsLst>
              <a:gs pos="0">
                <a:srgbClr val="F9F9F9"/>
              </a:gs>
              <a:gs pos="33000">
                <a:srgbClr val="F9F9F9"/>
              </a:gs>
              <a:gs pos="100000">
                <a:srgbClr val="D7D7D7"/>
              </a:gs>
            </a:gsLst>
            <a:lin ang="5400000" scaled="0"/>
          </a:gra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180000" tIns="180000" rIns="180000" bIns="45700" anchor="t" anchorCtr="0">
            <a:noAutofit/>
          </a:bodyPr>
          <a:lstStyle/>
          <a:p>
            <a:pPr lvl="0" algn="r" rtl="1">
              <a:lnSpc>
                <a:spcPct val="150000"/>
              </a:lnSpc>
            </a:pPr>
            <a:r>
              <a:rPr lang="fa-IR" sz="1100" dirty="0">
                <a:solidFill>
                  <a:srgbClr val="7D7D7D"/>
                </a:solidFill>
                <a:latin typeface="Calibri"/>
                <a:ea typeface="Calibri"/>
                <a:cs typeface="B Nazanin" panose="00000700000000000000" pitchFamily="2" charset="-78"/>
                <a:sym typeface="Calibri"/>
              </a:rPr>
              <a:t>من به شدت احساس می کنم که تغییر خوب است زیرا سیستم را تحریک می کند. ان</a:t>
            </a:r>
            <a:endParaRPr sz="1100" b="0" i="0" u="none" strike="noStrike" cap="none" dirty="0">
              <a:solidFill>
                <a:srgbClr val="7D7D7D"/>
              </a:solidFill>
              <a:latin typeface="Calibri"/>
              <a:ea typeface="Calibri"/>
              <a:cs typeface="B Nazanin" panose="00000700000000000000" pitchFamily="2" charset="-78"/>
              <a:sym typeface="Calibri"/>
            </a:endParaRPr>
          </a:p>
        </p:txBody>
      </p:sp>
      <p:sp>
        <p:nvSpPr>
          <p:cNvPr id="730" name="Google Shape;730;p38"/>
          <p:cNvSpPr/>
          <p:nvPr/>
        </p:nvSpPr>
        <p:spPr>
          <a:xfrm>
            <a:off x="2982840" y="1796048"/>
            <a:ext cx="3336357" cy="819990"/>
          </a:xfrm>
          <a:prstGeom prst="rect">
            <a:avLst/>
          </a:prstGeom>
          <a:gradFill>
            <a:gsLst>
              <a:gs pos="0">
                <a:srgbClr val="F9F9F9"/>
              </a:gs>
              <a:gs pos="33000">
                <a:srgbClr val="F9F9F9"/>
              </a:gs>
              <a:gs pos="100000">
                <a:srgbClr val="D7D7D7"/>
              </a:gs>
            </a:gsLst>
            <a:lin ang="5400000" scaled="0"/>
          </a:gradFill>
          <a:ln w="9525" cap="flat" cmpd="sng">
            <a:solidFill>
              <a:srgbClr val="D7D7D7"/>
            </a:solidFill>
            <a:prstDash val="solid"/>
            <a:round/>
            <a:headEnd type="none" w="sm" len="sm"/>
            <a:tailEnd type="none" w="sm" len="sm"/>
          </a:ln>
          <a:effectLst>
            <a:outerShdw blurRad="50800" dist="38100" dir="2700000" algn="tl" rotWithShape="0">
              <a:srgbClr val="000000">
                <a:alpha val="40000"/>
              </a:srgbClr>
            </a:outerShdw>
          </a:effectLst>
        </p:spPr>
        <p:txBody>
          <a:bodyPr spcFirstLastPara="1" wrap="square" lIns="180000" tIns="180000" rIns="180000" bIns="45700" anchor="t" anchorCtr="0">
            <a:noAutofit/>
          </a:bodyPr>
          <a:lstStyle/>
          <a:p>
            <a:pPr lvl="0" algn="ctr" rtl="1">
              <a:lnSpc>
                <a:spcPct val="150000"/>
              </a:lnSpc>
            </a:pPr>
            <a:r>
              <a:rPr lang="fa-IR" sz="1200" dirty="0">
                <a:solidFill>
                  <a:srgbClr val="7D7D7D"/>
                </a:solidFill>
                <a:latin typeface="Calibri"/>
                <a:ea typeface="Calibri"/>
                <a:cs typeface="B Nazanin" panose="00000700000000000000" pitchFamily="2" charset="-78"/>
                <a:sym typeface="Calibri"/>
              </a:rPr>
              <a:t>نابغه دارای نیروی الکتریکی است که زمین هرگز نمی تواند آن را رام کند. لیدیا ام. چایلد</a:t>
            </a:r>
            <a:endParaRPr sz="1200" b="0" i="0" u="none" strike="noStrike" cap="none" dirty="0">
              <a:solidFill>
                <a:srgbClr val="7D7D7D"/>
              </a:solidFill>
              <a:latin typeface="Calibri"/>
              <a:ea typeface="Calibri"/>
              <a:cs typeface="B Nazanin" panose="00000700000000000000" pitchFamily="2" charset="-78"/>
              <a:sym typeface="Calibri"/>
            </a:endParaRPr>
          </a:p>
        </p:txBody>
      </p:sp>
      <p:sp>
        <p:nvSpPr>
          <p:cNvPr id="731" name="Google Shape;731;p38"/>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4"/>
                                        </p:tgtEl>
                                        <p:attrNameLst>
                                          <p:attrName>style.visibility</p:attrName>
                                        </p:attrNameLst>
                                      </p:cBhvr>
                                      <p:to>
                                        <p:strVal val="visible"/>
                                      </p:to>
                                    </p:set>
                                    <p:animEffect transition="in" filter="fade">
                                      <p:cBhvr>
                                        <p:cTn id="7" dur="500"/>
                                        <p:tgtEl>
                                          <p:spTgt spid="664"/>
                                        </p:tgtEl>
                                      </p:cBhvr>
                                    </p:animEffect>
                                  </p:childTnLst>
                                </p:cTn>
                              </p:par>
                              <p:par>
                                <p:cTn id="8" presetID="10" presetClass="entr" presetSubtype="0" fill="hold" nodeType="withEffect">
                                  <p:stCondLst>
                                    <p:cond delay="0"/>
                                  </p:stCondLst>
                                  <p:childTnLst>
                                    <p:set>
                                      <p:cBhvr>
                                        <p:cTn id="9" dur="1" fill="hold">
                                          <p:stCondLst>
                                            <p:cond delay="0"/>
                                          </p:stCondLst>
                                        </p:cTn>
                                        <p:tgtEl>
                                          <p:spTgt spid="668"/>
                                        </p:tgtEl>
                                        <p:attrNameLst>
                                          <p:attrName>style.visibility</p:attrName>
                                        </p:attrNameLst>
                                      </p:cBhvr>
                                      <p:to>
                                        <p:strVal val="visible"/>
                                      </p:to>
                                    </p:set>
                                    <p:animEffect transition="in" filter="fade">
                                      <p:cBhvr>
                                        <p:cTn id="10" dur="750"/>
                                        <p:tgtEl>
                                          <p:spTgt spid="668"/>
                                        </p:tgtEl>
                                      </p:cBhvr>
                                    </p:animEffect>
                                  </p:childTnLst>
                                </p:cTn>
                              </p:par>
                            </p:childTnLst>
                          </p:cTn>
                        </p:par>
                        <p:par>
                          <p:cTn id="11" fill="hold">
                            <p:stCondLst>
                              <p:cond delay="750"/>
                            </p:stCondLst>
                            <p:childTnLst>
                              <p:par>
                                <p:cTn id="12" presetID="23" presetClass="entr" presetSubtype="16" fill="hold" nodeType="afterEffect">
                                  <p:stCondLst>
                                    <p:cond delay="0"/>
                                  </p:stCondLst>
                                  <p:childTnLst>
                                    <p:set>
                                      <p:cBhvr>
                                        <p:cTn id="13" dur="1" fill="hold">
                                          <p:stCondLst>
                                            <p:cond delay="0"/>
                                          </p:stCondLst>
                                        </p:cTn>
                                        <p:tgtEl>
                                          <p:spTgt spid="689"/>
                                        </p:tgtEl>
                                        <p:attrNameLst>
                                          <p:attrName>style.visibility</p:attrName>
                                        </p:attrNameLst>
                                      </p:cBhvr>
                                      <p:to>
                                        <p:strVal val="visible"/>
                                      </p:to>
                                    </p:set>
                                    <p:anim calcmode="lin" valueType="num">
                                      <p:cBhvr additive="base">
                                        <p:cTn id="14" dur="500"/>
                                        <p:tgtEl>
                                          <p:spTgt spid="689"/>
                                        </p:tgtEl>
                                        <p:attrNameLst>
                                          <p:attrName>ppt_w</p:attrName>
                                        </p:attrNameLst>
                                      </p:cBhvr>
                                      <p:tavLst>
                                        <p:tav tm="0">
                                          <p:val>
                                            <p:strVal val="0"/>
                                          </p:val>
                                        </p:tav>
                                        <p:tav tm="100000">
                                          <p:val>
                                            <p:strVal val="#ppt_w"/>
                                          </p:val>
                                        </p:tav>
                                      </p:tavLst>
                                    </p:anim>
                                    <p:anim calcmode="lin" valueType="num">
                                      <p:cBhvr additive="base">
                                        <p:cTn id="15" dur="500"/>
                                        <p:tgtEl>
                                          <p:spTgt spid="689"/>
                                        </p:tgtEl>
                                        <p:attrNameLst>
                                          <p:attrName>ppt_h</p:attrName>
                                        </p:attrNameLst>
                                      </p:cBhvr>
                                      <p:tavLst>
                                        <p:tav tm="0">
                                          <p:val>
                                            <p:strVal val="0"/>
                                          </p:val>
                                        </p:tav>
                                        <p:tav tm="100000">
                                          <p:val>
                                            <p:strVal val="#ppt_h"/>
                                          </p:val>
                                        </p:tav>
                                      </p:tavLst>
                                    </p:anim>
                                  </p:childTnLst>
                                </p:cTn>
                              </p:par>
                            </p:childTnLst>
                          </p:cTn>
                        </p:par>
                        <p:par>
                          <p:cTn id="16" fill="hold">
                            <p:stCondLst>
                              <p:cond delay="1250"/>
                            </p:stCondLst>
                            <p:childTnLst>
                              <p:par>
                                <p:cTn id="17" presetID="10" presetClass="entr" presetSubtype="0" fill="hold" nodeType="afterEffect">
                                  <p:stCondLst>
                                    <p:cond delay="0"/>
                                  </p:stCondLst>
                                  <p:childTnLst>
                                    <p:set>
                                      <p:cBhvr>
                                        <p:cTn id="18" dur="1" fill="hold">
                                          <p:stCondLst>
                                            <p:cond delay="0"/>
                                          </p:stCondLst>
                                        </p:cTn>
                                        <p:tgtEl>
                                          <p:spTgt spid="727"/>
                                        </p:tgtEl>
                                        <p:attrNameLst>
                                          <p:attrName>style.visibility</p:attrName>
                                        </p:attrNameLst>
                                      </p:cBhvr>
                                      <p:to>
                                        <p:strVal val="visible"/>
                                      </p:to>
                                    </p:set>
                                    <p:animEffect transition="in" filter="fade">
                                      <p:cBhvr>
                                        <p:cTn id="19" dur="500"/>
                                        <p:tgtEl>
                                          <p:spTgt spid="727"/>
                                        </p:tgtEl>
                                      </p:cBhvr>
                                    </p:animEffect>
                                  </p:childTnLst>
                                </p:cTn>
                              </p:par>
                            </p:childTnLst>
                          </p:cTn>
                        </p:par>
                        <p:par>
                          <p:cTn id="20" fill="hold">
                            <p:stCondLst>
                              <p:cond delay="1750"/>
                            </p:stCondLst>
                            <p:childTnLst>
                              <p:par>
                                <p:cTn id="21" presetID="10" presetClass="entr" presetSubtype="0" fill="hold" nodeType="afterEffect">
                                  <p:stCondLst>
                                    <p:cond delay="0"/>
                                  </p:stCondLst>
                                  <p:childTnLst>
                                    <p:set>
                                      <p:cBhvr>
                                        <p:cTn id="22" dur="1" fill="hold">
                                          <p:stCondLst>
                                            <p:cond delay="0"/>
                                          </p:stCondLst>
                                        </p:cTn>
                                        <p:tgtEl>
                                          <p:spTgt spid="730"/>
                                        </p:tgtEl>
                                        <p:attrNameLst>
                                          <p:attrName>style.visibility</p:attrName>
                                        </p:attrNameLst>
                                      </p:cBhvr>
                                      <p:to>
                                        <p:strVal val="visible"/>
                                      </p:to>
                                    </p:set>
                                    <p:animEffect transition="in" filter="fade">
                                      <p:cBhvr>
                                        <p:cTn id="23" dur="500"/>
                                        <p:tgtEl>
                                          <p:spTgt spid="730"/>
                                        </p:tgtEl>
                                      </p:cBhvr>
                                    </p:animEffect>
                                  </p:childTnLst>
                                </p:cTn>
                              </p:par>
                            </p:childTnLst>
                          </p:cTn>
                        </p:par>
                        <p:par>
                          <p:cTn id="24" fill="hold">
                            <p:stCondLst>
                              <p:cond delay="2250"/>
                            </p:stCondLst>
                            <p:childTnLst>
                              <p:par>
                                <p:cTn id="25" presetID="23" presetClass="entr" presetSubtype="16" fill="hold" nodeType="afterEffect">
                                  <p:stCondLst>
                                    <p:cond delay="0"/>
                                  </p:stCondLst>
                                  <p:childTnLst>
                                    <p:set>
                                      <p:cBhvr>
                                        <p:cTn id="26" dur="1" fill="hold">
                                          <p:stCondLst>
                                            <p:cond delay="0"/>
                                          </p:stCondLst>
                                        </p:cTn>
                                        <p:tgtEl>
                                          <p:spTgt spid="671"/>
                                        </p:tgtEl>
                                        <p:attrNameLst>
                                          <p:attrName>style.visibility</p:attrName>
                                        </p:attrNameLst>
                                      </p:cBhvr>
                                      <p:to>
                                        <p:strVal val="visible"/>
                                      </p:to>
                                    </p:set>
                                    <p:anim calcmode="lin" valueType="num">
                                      <p:cBhvr additive="base">
                                        <p:cTn id="27" dur="500"/>
                                        <p:tgtEl>
                                          <p:spTgt spid="671"/>
                                        </p:tgtEl>
                                        <p:attrNameLst>
                                          <p:attrName>ppt_w</p:attrName>
                                        </p:attrNameLst>
                                      </p:cBhvr>
                                      <p:tavLst>
                                        <p:tav tm="0">
                                          <p:val>
                                            <p:strVal val="0"/>
                                          </p:val>
                                        </p:tav>
                                        <p:tav tm="100000">
                                          <p:val>
                                            <p:strVal val="#ppt_w"/>
                                          </p:val>
                                        </p:tav>
                                      </p:tavLst>
                                    </p:anim>
                                    <p:anim calcmode="lin" valueType="num">
                                      <p:cBhvr additive="base">
                                        <p:cTn id="28" dur="500"/>
                                        <p:tgtEl>
                                          <p:spTgt spid="671"/>
                                        </p:tgtEl>
                                        <p:attrNameLst>
                                          <p:attrName>ppt_h</p:attrName>
                                        </p:attrNameLst>
                                      </p:cBhvr>
                                      <p:tavLst>
                                        <p:tav tm="0">
                                          <p:val>
                                            <p:strVal val="0"/>
                                          </p:val>
                                        </p:tav>
                                        <p:tav tm="100000">
                                          <p:val>
                                            <p:strVal val="#ppt_h"/>
                                          </p:val>
                                        </p:tav>
                                      </p:tavLst>
                                    </p:anim>
                                  </p:childTnLst>
                                </p:cTn>
                              </p:par>
                            </p:childTnLst>
                          </p:cTn>
                        </p:par>
                        <p:par>
                          <p:cTn id="29" fill="hold">
                            <p:stCondLst>
                              <p:cond delay="2750"/>
                            </p:stCondLst>
                            <p:childTnLst>
                              <p:par>
                                <p:cTn id="30" presetID="10" presetClass="entr" presetSubtype="0" fill="hold" nodeType="afterEffect">
                                  <p:stCondLst>
                                    <p:cond delay="0"/>
                                  </p:stCondLst>
                                  <p:childTnLst>
                                    <p:set>
                                      <p:cBhvr>
                                        <p:cTn id="31" dur="1" fill="hold">
                                          <p:stCondLst>
                                            <p:cond delay="0"/>
                                          </p:stCondLst>
                                        </p:cTn>
                                        <p:tgtEl>
                                          <p:spTgt spid="725"/>
                                        </p:tgtEl>
                                        <p:attrNameLst>
                                          <p:attrName>style.visibility</p:attrName>
                                        </p:attrNameLst>
                                      </p:cBhvr>
                                      <p:to>
                                        <p:strVal val="visible"/>
                                      </p:to>
                                    </p:set>
                                    <p:animEffect transition="in" filter="fade">
                                      <p:cBhvr>
                                        <p:cTn id="32" dur="500"/>
                                        <p:tgtEl>
                                          <p:spTgt spid="725"/>
                                        </p:tgtEl>
                                      </p:cBhvr>
                                    </p:animEffect>
                                  </p:childTnLst>
                                </p:cTn>
                              </p:par>
                            </p:childTnLst>
                          </p:cTn>
                        </p:par>
                        <p:par>
                          <p:cTn id="33" fill="hold">
                            <p:stCondLst>
                              <p:cond delay="3250"/>
                            </p:stCondLst>
                            <p:childTnLst>
                              <p:par>
                                <p:cTn id="34" presetID="10" presetClass="entr" presetSubtype="0" fill="hold" nodeType="afterEffect">
                                  <p:stCondLst>
                                    <p:cond delay="0"/>
                                  </p:stCondLst>
                                  <p:childTnLst>
                                    <p:set>
                                      <p:cBhvr>
                                        <p:cTn id="35" dur="1" fill="hold">
                                          <p:stCondLst>
                                            <p:cond delay="0"/>
                                          </p:stCondLst>
                                        </p:cTn>
                                        <p:tgtEl>
                                          <p:spTgt spid="728"/>
                                        </p:tgtEl>
                                        <p:attrNameLst>
                                          <p:attrName>style.visibility</p:attrName>
                                        </p:attrNameLst>
                                      </p:cBhvr>
                                      <p:to>
                                        <p:strVal val="visible"/>
                                      </p:to>
                                    </p:set>
                                    <p:animEffect transition="in" filter="fade">
                                      <p:cBhvr>
                                        <p:cTn id="36" dur="500"/>
                                        <p:tgtEl>
                                          <p:spTgt spid="728"/>
                                        </p:tgtEl>
                                      </p:cBhvr>
                                    </p:animEffect>
                                  </p:childTnLst>
                                </p:cTn>
                              </p:par>
                            </p:childTnLst>
                          </p:cTn>
                        </p:par>
                        <p:par>
                          <p:cTn id="37" fill="hold">
                            <p:stCondLst>
                              <p:cond delay="3750"/>
                            </p:stCondLst>
                            <p:childTnLst>
                              <p:par>
                                <p:cTn id="38" presetID="23" presetClass="entr" presetSubtype="16" fill="hold" nodeType="afterEffect">
                                  <p:stCondLst>
                                    <p:cond delay="0"/>
                                  </p:stCondLst>
                                  <p:childTnLst>
                                    <p:set>
                                      <p:cBhvr>
                                        <p:cTn id="39" dur="1" fill="hold">
                                          <p:stCondLst>
                                            <p:cond delay="0"/>
                                          </p:stCondLst>
                                        </p:cTn>
                                        <p:tgtEl>
                                          <p:spTgt spid="707"/>
                                        </p:tgtEl>
                                        <p:attrNameLst>
                                          <p:attrName>style.visibility</p:attrName>
                                        </p:attrNameLst>
                                      </p:cBhvr>
                                      <p:to>
                                        <p:strVal val="visible"/>
                                      </p:to>
                                    </p:set>
                                    <p:anim calcmode="lin" valueType="num">
                                      <p:cBhvr additive="base">
                                        <p:cTn id="40" dur="500"/>
                                        <p:tgtEl>
                                          <p:spTgt spid="707"/>
                                        </p:tgtEl>
                                        <p:attrNameLst>
                                          <p:attrName>ppt_w</p:attrName>
                                        </p:attrNameLst>
                                      </p:cBhvr>
                                      <p:tavLst>
                                        <p:tav tm="0">
                                          <p:val>
                                            <p:strVal val="0"/>
                                          </p:val>
                                        </p:tav>
                                        <p:tav tm="100000">
                                          <p:val>
                                            <p:strVal val="#ppt_w"/>
                                          </p:val>
                                        </p:tav>
                                      </p:tavLst>
                                    </p:anim>
                                    <p:anim calcmode="lin" valueType="num">
                                      <p:cBhvr additive="base">
                                        <p:cTn id="41" dur="500"/>
                                        <p:tgtEl>
                                          <p:spTgt spid="707"/>
                                        </p:tgtEl>
                                        <p:attrNameLst>
                                          <p:attrName>ppt_h</p:attrName>
                                        </p:attrNameLst>
                                      </p:cBhvr>
                                      <p:tavLst>
                                        <p:tav tm="0">
                                          <p:val>
                                            <p:strVal val="0"/>
                                          </p:val>
                                        </p:tav>
                                        <p:tav tm="100000">
                                          <p:val>
                                            <p:strVal val="#ppt_h"/>
                                          </p:val>
                                        </p:tav>
                                      </p:tavLst>
                                    </p:anim>
                                  </p:childTnLst>
                                </p:cTn>
                              </p:par>
                            </p:childTnLst>
                          </p:cTn>
                        </p:par>
                        <p:par>
                          <p:cTn id="42" fill="hold">
                            <p:stCondLst>
                              <p:cond delay="4250"/>
                            </p:stCondLst>
                            <p:childTnLst>
                              <p:par>
                                <p:cTn id="43" presetID="10" presetClass="entr" presetSubtype="0" fill="hold" nodeType="afterEffect">
                                  <p:stCondLst>
                                    <p:cond delay="0"/>
                                  </p:stCondLst>
                                  <p:childTnLst>
                                    <p:set>
                                      <p:cBhvr>
                                        <p:cTn id="44" dur="1" fill="hold">
                                          <p:stCondLst>
                                            <p:cond delay="0"/>
                                          </p:stCondLst>
                                        </p:cTn>
                                        <p:tgtEl>
                                          <p:spTgt spid="726"/>
                                        </p:tgtEl>
                                        <p:attrNameLst>
                                          <p:attrName>style.visibility</p:attrName>
                                        </p:attrNameLst>
                                      </p:cBhvr>
                                      <p:to>
                                        <p:strVal val="visible"/>
                                      </p:to>
                                    </p:set>
                                    <p:animEffect transition="in" filter="fade">
                                      <p:cBhvr>
                                        <p:cTn id="45" dur="500"/>
                                        <p:tgtEl>
                                          <p:spTgt spid="726"/>
                                        </p:tgtEl>
                                      </p:cBhvr>
                                    </p:animEffect>
                                  </p:childTnLst>
                                </p:cTn>
                              </p:par>
                            </p:childTnLst>
                          </p:cTn>
                        </p:par>
                        <p:par>
                          <p:cTn id="46" fill="hold">
                            <p:stCondLst>
                              <p:cond delay="4750"/>
                            </p:stCondLst>
                            <p:childTnLst>
                              <p:par>
                                <p:cTn id="47" presetID="10" presetClass="entr" presetSubtype="0" fill="hold" nodeType="afterEffect">
                                  <p:stCondLst>
                                    <p:cond delay="0"/>
                                  </p:stCondLst>
                                  <p:childTnLst>
                                    <p:set>
                                      <p:cBhvr>
                                        <p:cTn id="48" dur="1" fill="hold">
                                          <p:stCondLst>
                                            <p:cond delay="0"/>
                                          </p:stCondLst>
                                        </p:cTn>
                                        <p:tgtEl>
                                          <p:spTgt spid="729"/>
                                        </p:tgtEl>
                                        <p:attrNameLst>
                                          <p:attrName>style.visibility</p:attrName>
                                        </p:attrNameLst>
                                      </p:cBhvr>
                                      <p:to>
                                        <p:strVal val="visible"/>
                                      </p:to>
                                    </p:set>
                                    <p:animEffect transition="in" filter="fade">
                                      <p:cBhvr>
                                        <p:cTn id="49"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36"/>
        <p:cNvGrpSpPr/>
        <p:nvPr/>
      </p:nvGrpSpPr>
      <p:grpSpPr>
        <a:xfrm>
          <a:off x="0" y="0"/>
          <a:ext cx="0" cy="0"/>
          <a:chOff x="0" y="0"/>
          <a:chExt cx="0" cy="0"/>
        </a:xfrm>
      </p:grpSpPr>
      <p:pic>
        <p:nvPicPr>
          <p:cNvPr id="737" name="Google Shape;737;p39"/>
          <p:cNvPicPr preferRelativeResize="0"/>
          <p:nvPr/>
        </p:nvPicPr>
        <p:blipFill rotWithShape="1">
          <a:blip r:embed="rId3">
            <a:alphaModFix/>
          </a:blip>
          <a:srcRect/>
          <a:stretch/>
        </p:blipFill>
        <p:spPr>
          <a:xfrm>
            <a:off x="0" y="0"/>
            <a:ext cx="9144000" cy="5162482"/>
          </a:xfrm>
          <a:prstGeom prst="rect">
            <a:avLst/>
          </a:prstGeom>
          <a:noFill/>
          <a:ln>
            <a:noFill/>
          </a:ln>
        </p:spPr>
      </p:pic>
      <p:pic>
        <p:nvPicPr>
          <p:cNvPr id="738" name="Google Shape;738;p39"/>
          <p:cNvPicPr preferRelativeResize="0"/>
          <p:nvPr/>
        </p:nvPicPr>
        <p:blipFill rotWithShape="1">
          <a:blip r:embed="rId4">
            <a:alphaModFix/>
          </a:blip>
          <a:srcRect/>
          <a:stretch/>
        </p:blipFill>
        <p:spPr>
          <a:xfrm>
            <a:off x="0" y="3333834"/>
            <a:ext cx="9143245" cy="1828649"/>
          </a:xfrm>
          <a:prstGeom prst="rect">
            <a:avLst/>
          </a:prstGeom>
          <a:noFill/>
          <a:ln>
            <a:noFill/>
          </a:ln>
        </p:spPr>
      </p:pic>
      <p:sp>
        <p:nvSpPr>
          <p:cNvPr id="739" name="Google Shape;739;p39"/>
          <p:cNvSpPr txBox="1"/>
          <p:nvPr/>
        </p:nvSpPr>
        <p:spPr>
          <a:xfrm>
            <a:off x="0" y="3873556"/>
            <a:ext cx="8610374" cy="1015663"/>
          </a:xfrm>
          <a:prstGeom prst="rect">
            <a:avLst/>
          </a:prstGeom>
          <a:noFill/>
          <a:ln>
            <a:noFill/>
          </a:ln>
        </p:spPr>
        <p:txBody>
          <a:bodyPr spcFirstLastPara="1" wrap="square" lIns="91425" tIns="45700" rIns="91425" bIns="45700" anchor="t" anchorCtr="0">
            <a:noAutofit/>
          </a:bodyPr>
          <a:lstStyle/>
          <a:p>
            <a:pPr lvl="0" algn="ctr"/>
            <a:r>
              <a:rPr lang="fa-IR" sz="4000" b="1" dirty="0">
                <a:solidFill>
                  <a:schemeClr val="lt1"/>
                </a:solidFill>
                <a:latin typeface="Calibri"/>
                <a:ea typeface="Calibri"/>
                <a:cs typeface="B Nazanin" panose="00000700000000000000" pitchFamily="2" charset="-78"/>
                <a:sym typeface="Calibri"/>
              </a:rPr>
              <a:t>با تشکر از شما دوستان عزیز... !</a:t>
            </a:r>
            <a:endParaRPr sz="4000" b="1" dirty="0">
              <a:solidFill>
                <a:schemeClr val="lt1"/>
              </a:solidFill>
              <a:latin typeface="Calibri"/>
              <a:ea typeface="Calibri"/>
              <a:cs typeface="B Nazanin" panose="00000700000000000000" pitchFamily="2" charset="-78"/>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37"/>
                                        </p:tgtEl>
                                        <p:attrNameLst>
                                          <p:attrName>style.visibility</p:attrName>
                                        </p:attrNameLst>
                                      </p:cBhvr>
                                      <p:to>
                                        <p:strVal val="visible"/>
                                      </p:to>
                                    </p:set>
                                    <p:animEffect transition="in" filter="fade">
                                      <p:cBhvr>
                                        <p:cTn id="7" dur="2000"/>
                                        <p:tgtEl>
                                          <p:spTgt spid="737"/>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738"/>
                                        </p:tgtEl>
                                        <p:attrNameLst>
                                          <p:attrName>style.visibility</p:attrName>
                                        </p:attrNameLst>
                                      </p:cBhvr>
                                      <p:to>
                                        <p:strVal val="visible"/>
                                      </p:to>
                                    </p:set>
                                    <p:animEffect transition="in" filter="fade">
                                      <p:cBhvr>
                                        <p:cTn id="11" dur="500"/>
                                        <p:tgtEl>
                                          <p:spTgt spid="738"/>
                                        </p:tgtEl>
                                      </p:cBhvr>
                                    </p:animEffect>
                                  </p:childTnLst>
                                </p:cTn>
                              </p:par>
                            </p:childTnLst>
                          </p:cTn>
                        </p:par>
                        <p:par>
                          <p:cTn id="12" fill="hold">
                            <p:stCondLst>
                              <p:cond delay="2500"/>
                            </p:stCondLst>
                            <p:childTnLst>
                              <p:par>
                                <p:cTn id="13" presetID="2" presetClass="entr" presetSubtype="4" fill="hold" nodeType="afterEffect">
                                  <p:stCondLst>
                                    <p:cond delay="0"/>
                                  </p:stCondLst>
                                  <p:childTnLst>
                                    <p:set>
                                      <p:cBhvr>
                                        <p:cTn id="14" dur="1" fill="hold">
                                          <p:stCondLst>
                                            <p:cond delay="0"/>
                                          </p:stCondLst>
                                        </p:cTn>
                                        <p:tgtEl>
                                          <p:spTgt spid="739"/>
                                        </p:tgtEl>
                                        <p:attrNameLst>
                                          <p:attrName>style.visibility</p:attrName>
                                        </p:attrNameLst>
                                      </p:cBhvr>
                                      <p:to>
                                        <p:strVal val="visible"/>
                                      </p:to>
                                    </p:set>
                                    <p:anim calcmode="lin" valueType="num">
                                      <p:cBhvr additive="base">
                                        <p:cTn id="15" dur="500"/>
                                        <p:tgtEl>
                                          <p:spTgt spid="7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5CCA0463-681F-534C-2216-42A8A2D64429}"/>
              </a:ext>
            </a:extLst>
          </p:cNvPr>
          <p:cNvSpPr/>
          <p:nvPr/>
        </p:nvSpPr>
        <p:spPr>
          <a:xfrm>
            <a:off x="3212452" y="1153987"/>
            <a:ext cx="392360" cy="393518"/>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 f4 0 f2"/>
              <a:gd name="f47" fmla="+- f3 0 f2"/>
              <a:gd name="f48" fmla="*/ f47 1 3240001"/>
              <a:gd name="f49" fmla="*/ f46 1 3249575"/>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5A774EAB-3723-BDDA-533F-5D8B72DD8BFE}"/>
              </a:ext>
            </a:extLst>
          </p:cNvPr>
          <p:cNvSpPr/>
          <p:nvPr/>
        </p:nvSpPr>
        <p:spPr>
          <a:xfrm>
            <a:off x="2583394" y="1206883"/>
            <a:ext cx="392360" cy="287714"/>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 f4 0 f2"/>
              <a:gd name="f26" fmla="+- f3 0 f2"/>
              <a:gd name="f27" fmla="*/ f26 1 3240001"/>
              <a:gd name="f28" fmla="*/ f25 1 237590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381EE90F-3747-31FD-7C58-B52915C65188}"/>
              </a:ext>
            </a:extLst>
          </p:cNvPr>
          <p:cNvSpPr/>
          <p:nvPr/>
        </p:nvSpPr>
        <p:spPr>
          <a:xfrm>
            <a:off x="3214015" y="3425028"/>
            <a:ext cx="234852" cy="530926"/>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 f7 0 f5"/>
              <a:gd name="f70" fmla="+- f6 0 f5"/>
              <a:gd name="f71" fmla="*/ f66 f0 1"/>
              <a:gd name="f72" fmla="*/ f70 1 1346449"/>
              <a:gd name="f73" fmla="*/ f69 1 3166775"/>
              <a:gd name="f74" fmla="*/ 1148449 f70 1"/>
              <a:gd name="f75" fmla="*/ 198001 f70 1"/>
              <a:gd name="f76" fmla="*/ 1 f70 1"/>
              <a:gd name="f77" fmla="*/ 1346449 f70 1"/>
              <a:gd name="f78" fmla="*/ 755186 f70 1"/>
              <a:gd name="f79" fmla="*/ 734449 f70 1"/>
              <a:gd name="f80" fmla="*/ 853246 f70 1"/>
              <a:gd name="f81" fmla="*/ 673226 f70 1"/>
              <a:gd name="f82" fmla="*/ 493206 f70 1"/>
              <a:gd name="f83" fmla="*/ 612000 f70 1"/>
              <a:gd name="f84" fmla="*/ 2939 f70 1"/>
              <a:gd name="f85" fmla="*/ 0 f70 1"/>
              <a:gd name="f86" fmla="*/ 2009 f70 1"/>
              <a:gd name="f87" fmla="*/ 6353 f70 1"/>
              <a:gd name="f88" fmla="*/ 273414 f70 1"/>
              <a:gd name="f89" fmla="*/ 1091887 f70 1"/>
              <a:gd name="f90" fmla="*/ 1340768 f70 1"/>
              <a:gd name="f91" fmla="*/ 1344512 f70 1"/>
              <a:gd name="f92" fmla="*/ 1346448 f70 1"/>
              <a:gd name="f93" fmla="*/ 1343510 f70 1"/>
              <a:gd name="f94" fmla="*/ 2374775 f69 1"/>
              <a:gd name="f95" fmla="*/ 3166775 f69 1"/>
              <a:gd name="f96" fmla="*/ 0 f69 1"/>
              <a:gd name="f97" fmla="*/ 1231644 f69 1"/>
              <a:gd name="f98" fmla="*/ 1400264 f69 1"/>
              <a:gd name="f99" fmla="*/ 1580284 f69 1"/>
              <a:gd name="f100" fmla="*/ 1231645 f69 1"/>
              <a:gd name="f101" fmla="*/ 591263 f70 1"/>
              <a:gd name="f102" fmla="*/ 10368 f69 1"/>
              <a:gd name="f103" fmla="*/ 1491744 f69 1"/>
              <a:gd name="f104" fmla="*/ 1494147 f69 1"/>
              <a:gd name="f105" fmla="*/ 1499342 f69 1"/>
              <a:gd name="f106" fmla="*/ 2293171 f69 1"/>
              <a:gd name="f107" fmla="*/ 2283744 f69 1"/>
              <a:gd name="f108" fmla="*/ 1494334 f69 1"/>
              <a:gd name="f109" fmla="*/ f71 1 f2"/>
              <a:gd name="f110" fmla="*/ f74 1 1346449"/>
              <a:gd name="f111" fmla="*/ f75 1 1346449"/>
              <a:gd name="f112" fmla="*/ f76 1 1346449"/>
              <a:gd name="f113" fmla="*/ f77 1 1346449"/>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3166775"/>
              <a:gd name="f131" fmla="*/ f95 1 3166775"/>
              <a:gd name="f132" fmla="*/ f96 1 3166775"/>
              <a:gd name="f133" fmla="*/ f97 1 3166775"/>
              <a:gd name="f134" fmla="*/ f98 1 3166775"/>
              <a:gd name="f135" fmla="*/ f99 1 3166775"/>
              <a:gd name="f136" fmla="*/ f100 1 3166775"/>
              <a:gd name="f137" fmla="*/ f101 1 1346449"/>
              <a:gd name="f138" fmla="*/ f102 1 3166775"/>
              <a:gd name="f139" fmla="*/ f103 1 3166775"/>
              <a:gd name="f140" fmla="*/ f104 1 3166775"/>
              <a:gd name="f141" fmla="*/ f105 1 3166775"/>
              <a:gd name="f142" fmla="*/ f106 1 3166775"/>
              <a:gd name="f143" fmla="*/ f107 1 3166775"/>
              <a:gd name="f144" fmla="*/ f108 1 3166775"/>
              <a:gd name="f145" fmla="*/ f5 1 f72"/>
              <a:gd name="f146" fmla="*/ f6 1 f72"/>
              <a:gd name="f147" fmla="*/ f5 1 f73"/>
              <a:gd name="f148" fmla="*/ f7 1 f73"/>
              <a:gd name="f149" fmla="+- f109 0 f1"/>
              <a:gd name="f150" fmla="*/ f110 1 f72"/>
              <a:gd name="f151" fmla="*/ f130 1 f73"/>
              <a:gd name="f152" fmla="*/ f111 1 f72"/>
              <a:gd name="f153" fmla="*/ f112 1 f72"/>
              <a:gd name="f154" fmla="*/ f131 1 f73"/>
              <a:gd name="f155" fmla="*/ f113 1 f72"/>
              <a:gd name="f156" fmla="*/ f114 1 f72"/>
              <a:gd name="f157" fmla="*/ f132 1 f73"/>
              <a:gd name="f158" fmla="*/ f115 1 f72"/>
              <a:gd name="f159" fmla="*/ f133 1 f73"/>
              <a:gd name="f160" fmla="*/ f116 1 f72"/>
              <a:gd name="f161" fmla="*/ f134 1 f73"/>
              <a:gd name="f162" fmla="*/ f117 1 f72"/>
              <a:gd name="f163" fmla="*/ f135 1 f73"/>
              <a:gd name="f164" fmla="*/ f118 1 f72"/>
              <a:gd name="f165" fmla="*/ f119 1 f72"/>
              <a:gd name="f166" fmla="*/ f136 1 f73"/>
              <a:gd name="f167" fmla="*/ f137 1 f72"/>
              <a:gd name="f168" fmla="*/ f138 1 f73"/>
              <a:gd name="f169" fmla="*/ f120 1 f72"/>
              <a:gd name="f170" fmla="*/ f139 1 f73"/>
              <a:gd name="f171" fmla="*/ f121 1 f72"/>
              <a:gd name="f172" fmla="*/ f122 1 f72"/>
              <a:gd name="f173" fmla="*/ f140 1 f73"/>
              <a:gd name="f174" fmla="*/ f141 1 f73"/>
              <a:gd name="f175" fmla="*/ f123 1 f72"/>
              <a:gd name="f176" fmla="*/ f124 1 f72"/>
              <a:gd name="f177" fmla="*/ f142 1 f73"/>
              <a:gd name="f178" fmla="*/ f125 1 f72"/>
              <a:gd name="f179" fmla="*/ f143 1 f73"/>
              <a:gd name="f180" fmla="*/ f126 1 f72"/>
              <a:gd name="f181" fmla="*/ f127 1 f72"/>
              <a:gd name="f182" fmla="*/ f144 1 f73"/>
              <a:gd name="f183" fmla="*/ f128 1 f72"/>
              <a:gd name="f184" fmla="*/ f129 1 f72"/>
              <a:gd name="f185" fmla="*/ f145 f67 1"/>
              <a:gd name="f186" fmla="*/ f146 f67 1"/>
              <a:gd name="f187" fmla="*/ f148 f68 1"/>
              <a:gd name="f188" fmla="*/ f147 f68 1"/>
              <a:gd name="f189" fmla="*/ f150 f67 1"/>
              <a:gd name="f190" fmla="*/ f151 f68 1"/>
              <a:gd name="f191" fmla="*/ f152 f67 1"/>
              <a:gd name="f192" fmla="*/ f153 f67 1"/>
              <a:gd name="f193" fmla="*/ f154 f68 1"/>
              <a:gd name="f194" fmla="*/ f155 f67 1"/>
              <a:gd name="f195" fmla="*/ f156 f67 1"/>
              <a:gd name="f196" fmla="*/ f157 f68 1"/>
              <a:gd name="f197" fmla="*/ f158 f67 1"/>
              <a:gd name="f198" fmla="*/ f159 f68 1"/>
              <a:gd name="f199" fmla="*/ f160 f67 1"/>
              <a:gd name="f200" fmla="*/ f161 f68 1"/>
              <a:gd name="f201" fmla="*/ f162 f67 1"/>
              <a:gd name="f202" fmla="*/ f163 f68 1"/>
              <a:gd name="f203" fmla="*/ f164 f67 1"/>
              <a:gd name="f204" fmla="*/ f165 f67 1"/>
              <a:gd name="f205" fmla="*/ f166 f68 1"/>
              <a:gd name="f206" fmla="*/ f167 f67 1"/>
              <a:gd name="f207" fmla="*/ f168 f68 1"/>
              <a:gd name="f208" fmla="*/ f169 f67 1"/>
              <a:gd name="f209" fmla="*/ f170 f68 1"/>
              <a:gd name="f210" fmla="*/ f171 f67 1"/>
              <a:gd name="f211" fmla="*/ f172 f67 1"/>
              <a:gd name="f212" fmla="*/ f173 f68 1"/>
              <a:gd name="f213" fmla="*/ f174 f68 1"/>
              <a:gd name="f214" fmla="*/ f175 f67 1"/>
              <a:gd name="f215" fmla="*/ f176 f67 1"/>
              <a:gd name="f216" fmla="*/ f177 f68 1"/>
              <a:gd name="f217" fmla="*/ f178 f67 1"/>
              <a:gd name="f218" fmla="*/ f179 f68 1"/>
              <a:gd name="f219" fmla="*/ f180 f67 1"/>
              <a:gd name="f220" fmla="*/ f181 f67 1"/>
              <a:gd name="f221" fmla="*/ f182 f68 1"/>
              <a:gd name="f222" fmla="*/ f183 f67 1"/>
              <a:gd name="f223" fmla="*/ f184 f67 1"/>
            </a:gdLst>
            <a:ahLst/>
            <a:cxnLst>
              <a:cxn ang="3cd4">
                <a:pos x="hc" y="t"/>
              </a:cxn>
              <a:cxn ang="0">
                <a:pos x="r" y="vc"/>
              </a:cxn>
              <a:cxn ang="cd4">
                <a:pos x="hc" y="b"/>
              </a:cxn>
              <a:cxn ang="cd2">
                <a:pos x="l" y="vc"/>
              </a:cxn>
              <a:cxn ang="f149">
                <a:pos x="f189" y="f190"/>
              </a:cxn>
              <a:cxn ang="f149">
                <a:pos x="f191" y="f190"/>
              </a:cxn>
              <a:cxn ang="f149">
                <a:pos x="f192" y="f193"/>
              </a:cxn>
              <a:cxn ang="f149">
                <a:pos x="f194" y="f193"/>
              </a:cxn>
              <a:cxn ang="f149">
                <a:pos x="f189" y="f190"/>
              </a:cxn>
              <a:cxn ang="f149">
                <a:pos x="f195" y="f196"/>
              </a:cxn>
              <a:cxn ang="f149">
                <a:pos x="f197" y="f198"/>
              </a:cxn>
              <a:cxn ang="f149">
                <a:pos x="f199" y="f200"/>
              </a:cxn>
              <a:cxn ang="f149">
                <a:pos x="f201" y="f202"/>
              </a:cxn>
              <a:cxn ang="f149">
                <a:pos x="f203" y="f200"/>
              </a:cxn>
              <a:cxn ang="f149">
                <a:pos x="f204" y="f205"/>
              </a:cxn>
              <a:cxn ang="f149">
                <a:pos x="f206" y="f207"/>
              </a:cxn>
              <a:cxn ang="f149">
                <a:pos x="f208" y="f209"/>
              </a:cxn>
              <a:cxn ang="f149">
                <a:pos x="f210" y="f209"/>
              </a:cxn>
              <a:cxn ang="f149">
                <a:pos x="f211" y="f212"/>
              </a:cxn>
              <a:cxn ang="f149">
                <a:pos x="f210" y="f213"/>
              </a:cxn>
              <a:cxn ang="f149">
                <a:pos x="f214" y="f213"/>
              </a:cxn>
              <a:cxn ang="f149">
                <a:pos x="f215" y="f216"/>
              </a:cxn>
              <a:cxn ang="f149">
                <a:pos x="f217" y="f218"/>
              </a:cxn>
              <a:cxn ang="f149">
                <a:pos x="f219" y="f213"/>
              </a:cxn>
              <a:cxn ang="f149">
                <a:pos x="f194" y="f213"/>
              </a:cxn>
              <a:cxn ang="f149">
                <a:pos x="f220" y="f221"/>
              </a:cxn>
              <a:cxn ang="f149">
                <a:pos x="f222" y="f209"/>
              </a:cxn>
              <a:cxn ang="f149">
                <a:pos x="f223" y="f209"/>
              </a:cxn>
              <a:cxn ang="f149">
                <a:pos x="f195" y="f196"/>
              </a:cxn>
            </a:cxnLst>
            <a:rect l="f185" t="f188" r="f186" b="f187"/>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1DA10108-F01F-2A28-5FD5-ABF4E5652591}"/>
              </a:ext>
            </a:extLst>
          </p:cNvPr>
          <p:cNvSpPr/>
          <p:nvPr/>
        </p:nvSpPr>
        <p:spPr>
          <a:xfrm rot="18900010">
            <a:off x="5817703" y="2775792"/>
            <a:ext cx="169248" cy="377053"/>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 0 0 15529"/>
              <a:gd name="f51" fmla="val 50351"/>
              <a:gd name="f52" fmla="val 17412"/>
              <a:gd name="f53" fmla="+- 0 0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 0 0 42555"/>
              <a:gd name="f72" fmla="+- 0 0 42556"/>
              <a:gd name="f73" fmla="val 111553"/>
              <a:gd name="f74" fmla="*/ f0 1 154109"/>
              <a:gd name="f75" fmla="*/ f1 1 343323"/>
              <a:gd name="f76" fmla="+- f4 0 f2"/>
              <a:gd name="f77" fmla="+- f3 0 f2"/>
              <a:gd name="f78" fmla="*/ f77 1 154109"/>
              <a:gd name="f79" fmla="*/ f76 1 343323"/>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C673D2A6-BE30-92D5-8F89-5EE097BBDD2B}"/>
              </a:ext>
            </a:extLst>
          </p:cNvPr>
          <p:cNvSpPr/>
          <p:nvPr/>
        </p:nvSpPr>
        <p:spPr>
          <a:xfrm flipH="1">
            <a:off x="2578670" y="3516301"/>
            <a:ext cx="348365" cy="348365"/>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 0 0 61662"/>
              <a:gd name="f90" fmla="+- 0 0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 f4 0 f2"/>
              <a:gd name="f107" fmla="+- f3 0 f2"/>
              <a:gd name="f108" fmla="*/ f107 1 3242753"/>
              <a:gd name="f109" fmla="*/ f106 1 3227814"/>
              <a:gd name="f110" fmla="*/ f2 1 f108"/>
              <a:gd name="f111" fmla="*/ f3 1 f108"/>
              <a:gd name="f112" fmla="*/ f2 1 f109"/>
              <a:gd name="f113" fmla="*/ f4 1 f109"/>
              <a:gd name="f114" fmla="*/ f110 f104 1"/>
              <a:gd name="f115" fmla="*/ f111 f104 1"/>
              <a:gd name="f116" fmla="*/ f113 f105 1"/>
              <a:gd name="f117" fmla="*/ f112 f105 1"/>
            </a:gdLst>
            <a:ahLst/>
            <a:cxnLst>
              <a:cxn ang="3cd4">
                <a:pos x="hc" y="t"/>
              </a:cxn>
              <a:cxn ang="0">
                <a:pos x="r" y="vc"/>
              </a:cxn>
              <a:cxn ang="cd4">
                <a:pos x="hc" y="b"/>
              </a:cxn>
              <a:cxn ang="cd2">
                <a:pos x="l" y="vc"/>
              </a:cxn>
            </a:cxnLst>
            <a:rect l="f114" t="f117" r="f115" b="f116"/>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46D8BDE3-C320-EC0F-2C6C-4854FE1AF19A}"/>
              </a:ext>
            </a:extLst>
          </p:cNvPr>
          <p:cNvSpPr/>
          <p:nvPr/>
        </p:nvSpPr>
        <p:spPr>
          <a:xfrm>
            <a:off x="4437455" y="2766748"/>
            <a:ext cx="345588" cy="340040"/>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 0 0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 0 0 14898"/>
              <a:gd name="f91" fmla="val 3061283"/>
              <a:gd name="f92" fmla="+- 0 0 138545"/>
              <a:gd name="f93" fmla="val 1873713"/>
              <a:gd name="f94" fmla="val 108747"/>
              <a:gd name="f95" fmla="val 1100212"/>
              <a:gd name="f96" fmla="val 278579"/>
              <a:gd name="f97" fmla="val 569148"/>
              <a:gd name="f98" fmla="val 774429"/>
              <a:gd name="f99" fmla="val 15339"/>
              <a:gd name="f100" fmla="*/ f0 1 3214097"/>
              <a:gd name="f101" fmla="*/ f1 1 3162551"/>
              <a:gd name="f102" fmla="+- f4 0 f2"/>
              <a:gd name="f103" fmla="+- f3 0 f2"/>
              <a:gd name="f104" fmla="*/ f103 1 3214097"/>
              <a:gd name="f105" fmla="*/ f102 1 3162551"/>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FB61683C-EF74-47EA-2756-A4B5D1EDEE6A}"/>
              </a:ext>
            </a:extLst>
          </p:cNvPr>
          <p:cNvSpPr/>
          <p:nvPr/>
        </p:nvSpPr>
        <p:spPr>
          <a:xfrm>
            <a:off x="6926176" y="2735297"/>
            <a:ext cx="348365" cy="347351"/>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 f4 0 f2"/>
              <a:gd name="f134" fmla="+- f3 0 f2"/>
              <a:gd name="f135" fmla="*/ f134 1 3240000"/>
              <a:gd name="f136" fmla="*/ f133 1 3230531"/>
              <a:gd name="f137" fmla="*/ f2 1 f135"/>
              <a:gd name="f138" fmla="*/ f3 1 f135"/>
              <a:gd name="f139" fmla="*/ f2 1 f136"/>
              <a:gd name="f140" fmla="*/ f4 1 f136"/>
              <a:gd name="f141" fmla="*/ f137 f131 1"/>
              <a:gd name="f142" fmla="*/ f138 f131 1"/>
              <a:gd name="f143" fmla="*/ f140 f132 1"/>
              <a:gd name="f144" fmla="*/ f139 f132 1"/>
            </a:gdLst>
            <a:ahLst/>
            <a:cxnLst>
              <a:cxn ang="3cd4">
                <a:pos x="hc" y="t"/>
              </a:cxn>
              <a:cxn ang="0">
                <a:pos x="r" y="vc"/>
              </a:cxn>
              <a:cxn ang="cd4">
                <a:pos x="hc" y="b"/>
              </a:cxn>
              <a:cxn ang="cd2">
                <a:pos x="l" y="vc"/>
              </a:cxn>
            </a:cxnLst>
            <a:rect l="f141" t="f144" r="f142" b="f143"/>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4E7A475A-EB41-A3F4-4BFA-A84F8A66DBC4}"/>
              </a:ext>
            </a:extLst>
          </p:cNvPr>
          <p:cNvSpPr/>
          <p:nvPr/>
        </p:nvSpPr>
        <p:spPr>
          <a:xfrm>
            <a:off x="3841522" y="1173909"/>
            <a:ext cx="353674" cy="353674"/>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 f3 0 f2"/>
              <a:gd name="f37" fmla="*/ f36 1 3240000"/>
              <a:gd name="f38" fmla="*/ f2 1 f37"/>
              <a:gd name="f39" fmla="*/ f3 1 f37"/>
              <a:gd name="f40" fmla="*/ f38 f34 1"/>
              <a:gd name="f41" fmla="*/ f39 f34 1"/>
              <a:gd name="f42" fmla="*/ f39 f35 1"/>
              <a:gd name="f43" fmla="*/ f38 f35 1"/>
            </a:gdLst>
            <a:ahLst/>
            <a:cxnLst>
              <a:cxn ang="3cd4">
                <a:pos x="hc" y="t"/>
              </a:cxn>
              <a:cxn ang="0">
                <a:pos x="r" y="vc"/>
              </a:cxn>
              <a:cxn ang="cd4">
                <a:pos x="hc" y="b"/>
              </a:cxn>
              <a:cxn ang="cd2">
                <a:pos x="l" y="vc"/>
              </a:cxn>
            </a:cxnLst>
            <a:rect l="f40" t="f43" r="f41" b="f42"/>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54A91BA3-8375-5813-C54D-7F5AECC34955}"/>
              </a:ext>
            </a:extLst>
          </p:cNvPr>
          <p:cNvSpPr/>
          <p:nvPr/>
        </p:nvSpPr>
        <p:spPr>
          <a:xfrm rot="5400013">
            <a:off x="4431664" y="1173914"/>
            <a:ext cx="354147" cy="353674"/>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 f4 0 f2"/>
              <a:gd name="f37" fmla="+- f3 0 f2"/>
              <a:gd name="f38" fmla="*/ f37 1 3244313"/>
              <a:gd name="f39" fmla="*/ f36 1 3240000"/>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50785132-2339-8005-CDA7-B91CFF1902EF}"/>
              </a:ext>
            </a:extLst>
          </p:cNvPr>
          <p:cNvSpPr/>
          <p:nvPr/>
        </p:nvSpPr>
        <p:spPr>
          <a:xfrm>
            <a:off x="3735847" y="3499115"/>
            <a:ext cx="384891"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 0 0 116985"/>
              <a:gd name="f12" fmla="val 1936431"/>
              <a:gd name="f13" fmla="+- 0 0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 0 0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 f4 0 f2"/>
              <a:gd name="f56" fmla="+- f3 0 f2"/>
              <a:gd name="f57" fmla="*/ f56 1 3228711"/>
              <a:gd name="f58" fmla="*/ f55 1 3210836"/>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8E7A03D7-0774-A415-8E31-E59DCEEDD6E4}"/>
              </a:ext>
            </a:extLst>
          </p:cNvPr>
          <p:cNvSpPr/>
          <p:nvPr/>
        </p:nvSpPr>
        <p:spPr>
          <a:xfrm rot="16200004">
            <a:off x="5022416" y="1137829"/>
            <a:ext cx="425552" cy="425827"/>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 f4 0 f2"/>
              <a:gd name="f270" fmla="+- f3 0 f2"/>
              <a:gd name="f271" fmla="*/ f270 1 3185463"/>
              <a:gd name="f272" fmla="*/ f269 1 3187558"/>
              <a:gd name="f273" fmla="*/ f2 1 f271"/>
              <a:gd name="f274" fmla="*/ f3 1 f271"/>
              <a:gd name="f275" fmla="*/ f2 1 f272"/>
              <a:gd name="f276" fmla="*/ f4 1 f272"/>
              <a:gd name="f277" fmla="*/ f273 f267 1"/>
              <a:gd name="f278" fmla="*/ f274 f267 1"/>
              <a:gd name="f279" fmla="*/ f276 f268 1"/>
              <a:gd name="f280" fmla="*/ f275 f268 1"/>
            </a:gdLst>
            <a:ahLst/>
            <a:cxnLst>
              <a:cxn ang="3cd4">
                <a:pos x="hc" y="t"/>
              </a:cxn>
              <a:cxn ang="0">
                <a:pos x="r" y="vc"/>
              </a:cxn>
              <a:cxn ang="cd4">
                <a:pos x="hc" y="b"/>
              </a:cxn>
              <a:cxn ang="cd2">
                <a:pos x="l" y="vc"/>
              </a:cxn>
            </a:cxnLst>
            <a:rect l="f277" t="f280" r="f278" b="f279"/>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CA96782C-E00F-572F-BBEF-8B6B33508D37}"/>
              </a:ext>
            </a:extLst>
          </p:cNvPr>
          <p:cNvSpPr/>
          <p:nvPr/>
        </p:nvSpPr>
        <p:spPr>
          <a:xfrm>
            <a:off x="5684815" y="1103101"/>
            <a:ext cx="354977" cy="495291"/>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 0 0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 f4 0 f2"/>
              <a:gd name="f423" fmla="+- f3 0 f2"/>
              <a:gd name="f424" fmla="*/ f423 1 2512265"/>
              <a:gd name="f425" fmla="*/ f422 1 3505352"/>
              <a:gd name="f426" fmla="*/ f2 1 f424"/>
              <a:gd name="f427" fmla="*/ f3 1 f424"/>
              <a:gd name="f428" fmla="*/ f2 1 f425"/>
              <a:gd name="f429" fmla="*/ f4 1 f425"/>
              <a:gd name="f430" fmla="*/ f426 f420 1"/>
              <a:gd name="f431" fmla="*/ f427 f420 1"/>
              <a:gd name="f432" fmla="*/ f429 f421 1"/>
              <a:gd name="f433" fmla="*/ f428 f421 1"/>
            </a:gdLst>
            <a:ahLst/>
            <a:cxnLst>
              <a:cxn ang="3cd4">
                <a:pos x="hc" y="t"/>
              </a:cxn>
              <a:cxn ang="0">
                <a:pos x="r" y="vc"/>
              </a:cxn>
              <a:cxn ang="cd4">
                <a:pos x="hc" y="b"/>
              </a:cxn>
              <a:cxn ang="cd2">
                <a:pos x="l" y="vc"/>
              </a:cxn>
            </a:cxnLst>
            <a:rect l="f430" t="f433" r="f431" b="f432"/>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E2EBEA6B-974B-D1BA-B398-99CC07FBBDE1}"/>
              </a:ext>
            </a:extLst>
          </p:cNvPr>
          <p:cNvSpPr/>
          <p:nvPr/>
        </p:nvSpPr>
        <p:spPr>
          <a:xfrm>
            <a:off x="4407712" y="3485591"/>
            <a:ext cx="289346" cy="409799"/>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 f4 0 f2"/>
              <a:gd name="f17" fmla="+- f3 0 f2"/>
              <a:gd name="f18" fmla="*/ f17 1 2387678"/>
              <a:gd name="f19" fmla="*/ f16 1 3240000"/>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6D394EA0-62C2-1316-AED1-79440EC6CBCB}"/>
              </a:ext>
            </a:extLst>
          </p:cNvPr>
          <p:cNvSpPr/>
          <p:nvPr/>
        </p:nvSpPr>
        <p:spPr>
          <a:xfrm rot="20700014">
            <a:off x="3231545" y="2760536"/>
            <a:ext cx="411507" cy="352494"/>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 f4 0 f2"/>
              <a:gd name="f60" fmla="+- f3 0 f2"/>
              <a:gd name="f61" fmla="*/ f60 1 2901316"/>
              <a:gd name="f62" fmla="*/ f59 1 2485205"/>
              <a:gd name="f63" fmla="*/ f2 1 f61"/>
              <a:gd name="f64" fmla="*/ f3 1 f61"/>
              <a:gd name="f65" fmla="*/ f2 1 f62"/>
              <a:gd name="f66" fmla="*/ f4 1 f62"/>
              <a:gd name="f67" fmla="*/ f63 f57 1"/>
              <a:gd name="f68" fmla="*/ f64 f57 1"/>
              <a:gd name="f69" fmla="*/ f66 f58 1"/>
              <a:gd name="f70" fmla="*/ f65 f58 1"/>
            </a:gdLst>
            <a:ahLst/>
            <a:cxnLst>
              <a:cxn ang="3cd4">
                <a:pos x="hc" y="t"/>
              </a:cxn>
              <a:cxn ang="0">
                <a:pos x="r" y="vc"/>
              </a:cxn>
              <a:cxn ang="cd4">
                <a:pos x="hc" y="b"/>
              </a:cxn>
              <a:cxn ang="cd2">
                <a:pos x="l" y="vc"/>
              </a:cxn>
            </a:cxnLst>
            <a:rect l="f67" t="f70" r="f68" b="f69"/>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2C02310D-19CC-A007-303B-9E69C5741FEE}"/>
              </a:ext>
            </a:extLst>
          </p:cNvPr>
          <p:cNvSpPr/>
          <p:nvPr/>
        </p:nvSpPr>
        <p:spPr>
          <a:xfrm>
            <a:off x="1929286" y="2693807"/>
            <a:ext cx="395507"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 0 0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 f7 0 f5"/>
              <a:gd name="f81" fmla="+- f6 0 f5"/>
              <a:gd name="f82" fmla="*/ f77 f0 1"/>
              <a:gd name="f83" fmla="*/ f81 1 3239999"/>
              <a:gd name="f84" fmla="*/ f80 1 3032924"/>
              <a:gd name="f85" fmla="*/ 833935 f81 1"/>
              <a:gd name="f86" fmla="*/ 22 f80 1"/>
              <a:gd name="f87" fmla="*/ 1576606 f81 1"/>
              <a:gd name="f88" fmla="*/ 402054 f80 1"/>
              <a:gd name="f89" fmla="*/ 430441 f80 1"/>
              <a:gd name="f90" fmla="*/ 526981 f80 1"/>
              <a:gd name="f91" fmla="*/ 2765302 f80 1"/>
              <a:gd name="f92" fmla="*/ 378630 f81 1"/>
              <a:gd name="f93" fmla="*/ 2472117 f80 1"/>
              <a:gd name="f94" fmla="*/ 384918 f81 1"/>
              <a:gd name="f95" fmla="*/ 239143 f81 1"/>
              <a:gd name="f96" fmla="*/ 2776423 f80 1"/>
              <a:gd name="f97" fmla="*/ 2778202 f80 1"/>
              <a:gd name="f98" fmla="*/ 1663394 f81 1"/>
              <a:gd name="f99" fmla="*/ 3000856 f81 1"/>
              <a:gd name="f100" fmla="*/ 2855082 f81 1"/>
              <a:gd name="f101" fmla="*/ 2861369 f81 1"/>
              <a:gd name="f102" fmla="*/ 2406065 f81 1"/>
              <a:gd name="f103" fmla="*/ 2853673 f81 1"/>
              <a:gd name="f104" fmla="*/ 91100 f80 1"/>
              <a:gd name="f105" fmla="*/ 2854770 f81 1"/>
              <a:gd name="f106" fmla="*/ 3120669 f81 1"/>
              <a:gd name="f107" fmla="*/ 428517 f80 1"/>
              <a:gd name="f108" fmla="*/ 738345 f80 1"/>
              <a:gd name="f109" fmla="*/ 3239999 f81 1"/>
              <a:gd name="f110" fmla="*/ 3032924 f80 1"/>
              <a:gd name="f111" fmla="*/ 0 f81 1"/>
              <a:gd name="f112" fmla="*/ 102477 f81 1"/>
              <a:gd name="f113" fmla="*/ 385229 f81 1"/>
              <a:gd name="f114" fmla="*/ 386326 f81 1"/>
              <a:gd name="f115" fmla="*/ 229618 f81 1"/>
              <a:gd name="f116" fmla="*/ 2690698 f80 1"/>
              <a:gd name="f117" fmla="*/ 2991331 f81 1"/>
              <a:gd name="f118" fmla="*/ 2709748 f80 1"/>
              <a:gd name="f119" fmla="*/ f82 1 f2"/>
              <a:gd name="f120" fmla="*/ f85 1 3239999"/>
              <a:gd name="f121" fmla="*/ f86 1 3032924"/>
              <a:gd name="f122" fmla="*/ f87 1 3239999"/>
              <a:gd name="f123" fmla="*/ f88 1 3032924"/>
              <a:gd name="f124" fmla="*/ f89 1 3032924"/>
              <a:gd name="f125" fmla="*/ f90 1 3032924"/>
              <a:gd name="f126" fmla="*/ f91 1 3032924"/>
              <a:gd name="f127" fmla="*/ f92 1 3239999"/>
              <a:gd name="f128" fmla="*/ f93 1 3032924"/>
              <a:gd name="f129" fmla="*/ f94 1 3239999"/>
              <a:gd name="f130" fmla="*/ f95 1 3239999"/>
              <a:gd name="f131" fmla="*/ f96 1 3032924"/>
              <a:gd name="f132" fmla="*/ f97 1 3032924"/>
              <a:gd name="f133" fmla="*/ f98 1 3239999"/>
              <a:gd name="f134" fmla="*/ f99 1 3239999"/>
              <a:gd name="f135" fmla="*/ f100 1 3239999"/>
              <a:gd name="f136" fmla="*/ f101 1 3239999"/>
              <a:gd name="f137" fmla="*/ f102 1 3239999"/>
              <a:gd name="f138" fmla="*/ f103 1 3239999"/>
              <a:gd name="f139" fmla="*/ f104 1 3032924"/>
              <a:gd name="f140" fmla="*/ f105 1 3239999"/>
              <a:gd name="f141" fmla="*/ f106 1 3239999"/>
              <a:gd name="f142" fmla="*/ f107 1 3032924"/>
              <a:gd name="f143" fmla="*/ f108 1 3032924"/>
              <a:gd name="f144" fmla="*/ f109 1 3239999"/>
              <a:gd name="f145" fmla="*/ f110 1 3032924"/>
              <a:gd name="f146" fmla="*/ f111 1 3239999"/>
              <a:gd name="f147" fmla="*/ f112 1 3239999"/>
              <a:gd name="f148" fmla="*/ f113 1 3239999"/>
              <a:gd name="f149" fmla="*/ f114 1 3239999"/>
              <a:gd name="f150" fmla="*/ f115 1 3239999"/>
              <a:gd name="f151" fmla="*/ f116 1 3032924"/>
              <a:gd name="f152" fmla="*/ f117 1 3239999"/>
              <a:gd name="f153" fmla="*/ f118 1 3032924"/>
              <a:gd name="f154" fmla="*/ f5 1 f83"/>
              <a:gd name="f155" fmla="*/ f6 1 f83"/>
              <a:gd name="f156" fmla="*/ f5 1 f84"/>
              <a:gd name="f157" fmla="*/ f7 1 f84"/>
              <a:gd name="f158" fmla="+- f119 0 f1"/>
              <a:gd name="f159" fmla="*/ f122 1 f83"/>
              <a:gd name="f160" fmla="*/ f132 1 f84"/>
              <a:gd name="f161" fmla="*/ f133 1 f83"/>
              <a:gd name="f162" fmla="*/ f131 1 f84"/>
              <a:gd name="f163" fmla="*/ f152 1 f83"/>
              <a:gd name="f164" fmla="*/ f153 1 f84"/>
              <a:gd name="f165" fmla="*/ f134 1 f83"/>
              <a:gd name="f166" fmla="*/ f125 1 f84"/>
              <a:gd name="f167" fmla="*/ f135 1 f83"/>
              <a:gd name="f168" fmla="*/ f136 1 f83"/>
              <a:gd name="f169" fmla="*/ f128 1 f84"/>
              <a:gd name="f170" fmla="*/ f126 1 f84"/>
              <a:gd name="f171" fmla="*/ f124 1 f84"/>
              <a:gd name="f172" fmla="*/ f123 1 f84"/>
              <a:gd name="f173" fmla="*/ f137 1 f83"/>
              <a:gd name="f174" fmla="*/ f121 1 f84"/>
              <a:gd name="f175" fmla="*/ f138 1 f83"/>
              <a:gd name="f176" fmla="*/ f139 1 f84"/>
              <a:gd name="f177" fmla="*/ f140 1 f83"/>
              <a:gd name="f178" fmla="*/ f141 1 f83"/>
              <a:gd name="f179" fmla="*/ f142 1 f84"/>
              <a:gd name="f180" fmla="*/ f143 1 f84"/>
              <a:gd name="f181" fmla="*/ f144 1 f83"/>
              <a:gd name="f182" fmla="*/ f145 1 f84"/>
              <a:gd name="f183" fmla="*/ f146 1 f83"/>
              <a:gd name="f184" fmla="*/ f147 1 f83"/>
              <a:gd name="f185" fmla="*/ f148 1 f83"/>
              <a:gd name="f186" fmla="*/ f149 1 f83"/>
              <a:gd name="f187" fmla="*/ f120 1 f83"/>
              <a:gd name="f188" fmla="*/ f127 1 f83"/>
              <a:gd name="f189" fmla="*/ f129 1 f83"/>
              <a:gd name="f190" fmla="*/ f130 1 f83"/>
              <a:gd name="f191" fmla="*/ f150 1 f83"/>
              <a:gd name="f192" fmla="*/ f151 1 f84"/>
              <a:gd name="f193" fmla="*/ f154 f78 1"/>
              <a:gd name="f194" fmla="*/ f155 f78 1"/>
              <a:gd name="f195" fmla="*/ f157 f79 1"/>
              <a:gd name="f196" fmla="*/ f156 f79 1"/>
              <a:gd name="f197" fmla="*/ f159 f78 1"/>
              <a:gd name="f198" fmla="*/ f160 f79 1"/>
              <a:gd name="f199" fmla="*/ f161 f78 1"/>
              <a:gd name="f200" fmla="*/ f162 f79 1"/>
              <a:gd name="f201" fmla="*/ f163 f78 1"/>
              <a:gd name="f202" fmla="*/ f164 f79 1"/>
              <a:gd name="f203" fmla="*/ f165 f78 1"/>
              <a:gd name="f204" fmla="*/ f166 f79 1"/>
              <a:gd name="f205" fmla="*/ f167 f78 1"/>
              <a:gd name="f206" fmla="*/ f168 f78 1"/>
              <a:gd name="f207" fmla="*/ f169 f79 1"/>
              <a:gd name="f208" fmla="*/ f170 f79 1"/>
              <a:gd name="f209" fmla="*/ f171 f79 1"/>
              <a:gd name="f210" fmla="*/ f172 f79 1"/>
              <a:gd name="f211" fmla="*/ f173 f78 1"/>
              <a:gd name="f212" fmla="*/ f174 f79 1"/>
              <a:gd name="f213" fmla="*/ f175 f78 1"/>
              <a:gd name="f214" fmla="*/ f176 f79 1"/>
              <a:gd name="f215" fmla="*/ f177 f78 1"/>
              <a:gd name="f216" fmla="*/ f178 f78 1"/>
              <a:gd name="f217" fmla="*/ f179 f79 1"/>
              <a:gd name="f218" fmla="*/ f180 f79 1"/>
              <a:gd name="f219" fmla="*/ f181 f78 1"/>
              <a:gd name="f220" fmla="*/ f182 f79 1"/>
              <a:gd name="f221" fmla="*/ f183 f78 1"/>
              <a:gd name="f222" fmla="*/ f184 f78 1"/>
              <a:gd name="f223" fmla="*/ f185 f78 1"/>
              <a:gd name="f224" fmla="*/ f186 f78 1"/>
              <a:gd name="f225" fmla="*/ f187 f78 1"/>
              <a:gd name="f226" fmla="*/ f188 f78 1"/>
              <a:gd name="f227" fmla="*/ f189 f78 1"/>
              <a:gd name="f228" fmla="*/ f190 f78 1"/>
              <a:gd name="f229" fmla="*/ f191 f78 1"/>
              <a:gd name="f230" fmla="*/ f192 f79 1"/>
            </a:gdLst>
            <a:ahLst/>
            <a:cxnLst>
              <a:cxn ang="3cd4">
                <a:pos x="hc" y="t"/>
              </a:cxn>
              <a:cxn ang="0">
                <a:pos x="r" y="vc"/>
              </a:cxn>
              <a:cxn ang="cd4">
                <a:pos x="hc" y="b"/>
              </a:cxn>
              <a:cxn ang="cd2">
                <a:pos x="l" y="vc"/>
              </a:cxn>
              <a:cxn ang="f158">
                <a:pos x="f197" y="f198"/>
              </a:cxn>
              <a:cxn ang="f158">
                <a:pos x="f199" y="f198"/>
              </a:cxn>
              <a:cxn ang="f158">
                <a:pos x="f199" y="f200"/>
              </a:cxn>
              <a:cxn ang="f158">
                <a:pos x="f201" y="f202"/>
              </a:cxn>
              <a:cxn ang="f158">
                <a:pos x="f203" y="f204"/>
              </a:cxn>
              <a:cxn ang="f158">
                <a:pos x="f205" y="f204"/>
              </a:cxn>
              <a:cxn ang="f158">
                <a:pos x="f206" y="f207"/>
              </a:cxn>
              <a:cxn ang="f158">
                <a:pos x="f199" y="f208"/>
              </a:cxn>
              <a:cxn ang="f158">
                <a:pos x="f199" y="f204"/>
              </a:cxn>
              <a:cxn ang="f158">
                <a:pos x="f199" y="f209"/>
              </a:cxn>
              <a:cxn ang="f158">
                <a:pos x="f199" y="f210"/>
              </a:cxn>
              <a:cxn ang="f158">
                <a:pos x="f211" y="f212"/>
              </a:cxn>
              <a:cxn ang="f158">
                <a:pos x="f213" y="f214"/>
              </a:cxn>
              <a:cxn ang="f158">
                <a:pos x="f215" y="f209"/>
              </a:cxn>
              <a:cxn ang="f158">
                <a:pos x="f216" y="f217"/>
              </a:cxn>
              <a:cxn ang="f158">
                <a:pos x="f216" y="f218"/>
              </a:cxn>
              <a:cxn ang="f158">
                <a:pos x="f219" y="f218"/>
              </a:cxn>
              <a:cxn ang="f158">
                <a:pos x="f219" y="f220"/>
              </a:cxn>
              <a:cxn ang="f158">
                <a:pos x="f221" y="f220"/>
              </a:cxn>
              <a:cxn ang="f158">
                <a:pos x="f221" y="f218"/>
              </a:cxn>
              <a:cxn ang="f158">
                <a:pos x="f222" y="f218"/>
              </a:cxn>
              <a:cxn ang="f158">
                <a:pos x="f222" y="f217"/>
              </a:cxn>
              <a:cxn ang="f158">
                <a:pos x="f223" y="f209"/>
              </a:cxn>
              <a:cxn ang="f158">
                <a:pos x="f224" y="f214"/>
              </a:cxn>
              <a:cxn ang="f158">
                <a:pos x="f225" y="f212"/>
              </a:cxn>
              <a:cxn ang="f158">
                <a:pos x="f197" y="f210"/>
              </a:cxn>
              <a:cxn ang="f158">
                <a:pos x="f197" y="f209"/>
              </a:cxn>
              <a:cxn ang="f158">
                <a:pos x="f197" y="f204"/>
              </a:cxn>
              <a:cxn ang="f158">
                <a:pos x="f197" y="f208"/>
              </a:cxn>
              <a:cxn ang="f158">
                <a:pos x="f226" y="f207"/>
              </a:cxn>
              <a:cxn ang="f158">
                <a:pos x="f227" y="f204"/>
              </a:cxn>
              <a:cxn ang="f158">
                <a:pos x="f228" y="f204"/>
              </a:cxn>
              <a:cxn ang="f158">
                <a:pos x="f229" y="f230"/>
              </a:cxn>
              <a:cxn ang="f158">
                <a:pos x="f197" y="f200"/>
              </a:cxn>
            </a:cxnLst>
            <a:rect l="f193" t="f196" r="f194" b="f195"/>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C223E175-5801-D558-01B8-CE571330EE65}"/>
              </a:ext>
            </a:extLst>
          </p:cNvPr>
          <p:cNvSpPr/>
          <p:nvPr/>
        </p:nvSpPr>
        <p:spPr>
          <a:xfrm>
            <a:off x="1910577" y="3494931"/>
            <a:ext cx="381113" cy="381113"/>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 f3 0 f2"/>
              <a:gd name="f39" fmla="*/ f38 1 3240000"/>
              <a:gd name="f40" fmla="*/ f2 1 f39"/>
              <a:gd name="f41" fmla="*/ f3 1 f39"/>
              <a:gd name="f42" fmla="*/ f40 f36 1"/>
              <a:gd name="f43" fmla="*/ f41 f36 1"/>
              <a:gd name="f44" fmla="*/ f41 f37 1"/>
              <a:gd name="f45" fmla="*/ f40 f37 1"/>
            </a:gdLst>
            <a:ahLst/>
            <a:cxnLst>
              <a:cxn ang="3cd4">
                <a:pos x="hc" y="t"/>
              </a:cxn>
              <a:cxn ang="0">
                <a:pos x="r" y="vc"/>
              </a:cxn>
              <a:cxn ang="cd4">
                <a:pos x="hc" y="b"/>
              </a:cxn>
              <a:cxn ang="cd2">
                <a:pos x="l" y="vc"/>
              </a:cxn>
            </a:cxnLst>
            <a:rect l="f42" t="f45" r="f43" b="f44"/>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D6A2FB34-9160-542C-B79D-BB8F357B3A4F}"/>
              </a:ext>
            </a:extLst>
          </p:cNvPr>
          <p:cNvSpPr/>
          <p:nvPr/>
        </p:nvSpPr>
        <p:spPr>
          <a:xfrm rot="18805988">
            <a:off x="6223426" y="1189373"/>
            <a:ext cx="413887" cy="409566"/>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 0 0 9451"/>
              <a:gd name="f136" fmla="val 1069973"/>
              <a:gd name="f137" fmla="+- 0 0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 f4 0 f2"/>
              <a:gd name="f173" fmla="+- f3 0 f2"/>
              <a:gd name="f174" fmla="*/ f173 1 1807241"/>
              <a:gd name="f175" fmla="*/ f172 1 1788383"/>
              <a:gd name="f176" fmla="*/ f2 1 f174"/>
              <a:gd name="f177" fmla="*/ f3 1 f174"/>
              <a:gd name="f178" fmla="*/ f2 1 f175"/>
              <a:gd name="f179" fmla="*/ f4 1 f175"/>
              <a:gd name="f180" fmla="*/ f176 f170 1"/>
              <a:gd name="f181" fmla="*/ f177 f170 1"/>
              <a:gd name="f182" fmla="*/ f179 f171 1"/>
              <a:gd name="f183" fmla="*/ f178 f171 1"/>
            </a:gdLst>
            <a:ahLst/>
            <a:cxnLst>
              <a:cxn ang="3cd4">
                <a:pos x="hc" y="t"/>
              </a:cxn>
              <a:cxn ang="0">
                <a:pos x="r" y="vc"/>
              </a:cxn>
              <a:cxn ang="cd4">
                <a:pos x="hc" y="b"/>
              </a:cxn>
              <a:cxn ang="cd2">
                <a:pos x="l" y="vc"/>
              </a:cxn>
            </a:cxnLst>
            <a:rect l="f180" t="f183" r="f181" b="f182"/>
            <a:pathLst>
              <a:path w="1807240"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1BDB6EF9-1BC1-B55D-75BD-382B859ABE69}"/>
              </a:ext>
            </a:extLst>
          </p:cNvPr>
          <p:cNvSpPr/>
          <p:nvPr/>
        </p:nvSpPr>
        <p:spPr>
          <a:xfrm>
            <a:off x="6828017" y="1189442"/>
            <a:ext cx="408435" cy="410294"/>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 f4 0 f2"/>
              <a:gd name="f98" fmla="+- f3 0 f2"/>
              <a:gd name="f99" fmla="*/ f98 1 371900"/>
              <a:gd name="f100" fmla="*/ f97 1 373588"/>
              <a:gd name="f101" fmla="*/ f2 1 f99"/>
              <a:gd name="f102" fmla="*/ f3 1 f99"/>
              <a:gd name="f103" fmla="*/ f2 1 f100"/>
              <a:gd name="f104" fmla="*/ f4 1 f100"/>
              <a:gd name="f105" fmla="*/ f101 f95 1"/>
              <a:gd name="f106" fmla="*/ f102 f95 1"/>
              <a:gd name="f107" fmla="*/ f104 f96 1"/>
              <a:gd name="f108" fmla="*/ f103 f96 1"/>
            </a:gdLst>
            <a:ahLst/>
            <a:cxnLst>
              <a:cxn ang="3cd4">
                <a:pos x="hc" y="t"/>
              </a:cxn>
              <a:cxn ang="0">
                <a:pos x="r" y="vc"/>
              </a:cxn>
              <a:cxn ang="cd4">
                <a:pos x="hc" y="b"/>
              </a:cxn>
              <a:cxn ang="cd2">
                <a:pos x="l" y="vc"/>
              </a:cxn>
            </a:cxnLst>
            <a:rect l="f105" t="f108" r="f106" b="f107"/>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FD5E3605-FF32-FCDD-03FB-EA264EE8F91F}"/>
              </a:ext>
            </a:extLst>
          </p:cNvPr>
          <p:cNvSpPr/>
          <p:nvPr/>
        </p:nvSpPr>
        <p:spPr>
          <a:xfrm>
            <a:off x="5651012" y="3468390"/>
            <a:ext cx="358611" cy="426999"/>
          </a:xfrm>
          <a:custGeom>
            <a:avLst/>
            <a:gdLst>
              <a:gd name="f0" fmla="val w"/>
              <a:gd name="f1" fmla="val h"/>
              <a:gd name="f2" fmla="val 0"/>
              <a:gd name="f3" fmla="val 2721114"/>
              <a:gd name="f4" fmla="val 3240000"/>
              <a:gd name="f5" fmla="val 2700000"/>
              <a:gd name="f6" fmla="val 1999321"/>
              <a:gd name="f7" fmla="val 2603448"/>
              <a:gd name="f8" fmla="val 2772810"/>
              <a:gd name="f9" fmla="val 2528507"/>
              <a:gd name="f10" fmla="val 2263914"/>
              <a:gd name="f11" fmla="val 2230929"/>
              <a:gd name="f12" fmla="val 2516419"/>
              <a:gd name="f13" fmla="val 2435624"/>
              <a:gd name="f14" fmla="val 2688129"/>
              <a:gd name="f15" fmla="val 2940634"/>
              <a:gd name="f16" fmla="val 3145329"/>
              <a:gd name="f17" fmla="val 2011409"/>
              <a:gd name="f18" fmla="val 1806714"/>
              <a:gd name="f19" fmla="val 1576134"/>
              <a:gd name="f20" fmla="val 17032"/>
              <a:gd name="f21" fmla="val 2276728"/>
              <a:gd name="f22" fmla="val 17033"/>
              <a:gd name="f23" fmla="val 1576135"/>
              <a:gd name="f24" fmla="val 1321887"/>
              <a:gd name="f25" fmla="val 996125"/>
              <a:gd name="f26" fmla="val 2160187"/>
              <a:gd name="f27" fmla="val 1979345"/>
              <a:gd name="f28" fmla="val 2161001"/>
              <a:gd name="f29" fmla="val 1738579"/>
              <a:gd name="f30" fmla="val 2402384"/>
              <a:gd name="f31" fmla="val 2997617"/>
              <a:gd name="f32" fmla="val 3238999"/>
              <a:gd name="f33" fmla="val 3239814"/>
              <a:gd name="f34" fmla="val 1436085"/>
              <a:gd name="f35" fmla="val 2287664"/>
              <a:gd name="f36" fmla="val 888809"/>
              <a:gd name="f37" fmla="*/ f0 1 2721114"/>
              <a:gd name="f38" fmla="*/ f1 1 3240000"/>
              <a:gd name="f39" fmla="+- f4 0 f2"/>
              <a:gd name="f40" fmla="+- f3 0 f2"/>
              <a:gd name="f41" fmla="*/ f40 1 2721114"/>
              <a:gd name="f42" fmla="*/ f39 1 3240000"/>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2721114" h="3240000">
                <a:moveTo>
                  <a:pt x="f6" y="f7"/>
                </a:moveTo>
                <a:lnTo>
                  <a:pt x="f6" y="f8"/>
                </a:lnTo>
                <a:lnTo>
                  <a:pt x="f9" y="f8"/>
                </a:lnTo>
                <a:lnTo>
                  <a:pt x="f9" y="f7"/>
                </a:lnTo>
                <a:close/>
                <a:moveTo>
                  <a:pt x="f10" y="f11"/>
                </a:moveTo>
                <a:cubicBezTo>
                  <a:pt x="f12" y="f11"/>
                  <a:pt x="f3" y="f13"/>
                  <a:pt x="f3" y="f14"/>
                </a:cubicBezTo>
                <a:cubicBezTo>
                  <a:pt x="f3" y="f15"/>
                  <a:pt x="f12" y="f16"/>
                  <a:pt x="f10" y="f16"/>
                </a:cubicBezTo>
                <a:cubicBezTo>
                  <a:pt x="f17" y="f16"/>
                  <a:pt x="f18" y="f15"/>
                  <a:pt x="f18" y="f14"/>
                </a:cubicBezTo>
                <a:cubicBezTo>
                  <a:pt x="f18" y="f13"/>
                  <a:pt x="f17" y="f11"/>
                  <a:pt x="f10" y="f11"/>
                </a:cubicBezTo>
                <a:close/>
                <a:moveTo>
                  <a:pt x="f19" y="f20"/>
                </a:moveTo>
                <a:lnTo>
                  <a:pt x="f21" y="f20"/>
                </a:lnTo>
                <a:lnTo>
                  <a:pt x="f21" y="f22"/>
                </a:lnTo>
                <a:lnTo>
                  <a:pt x="f23" y="f22"/>
                </a:lnTo>
                <a:close/>
                <a:moveTo>
                  <a:pt x="f2" y="f20"/>
                </a:moveTo>
                <a:lnTo>
                  <a:pt x="f24" y="f20"/>
                </a:lnTo>
                <a:lnTo>
                  <a:pt x="f24" y="f25"/>
                </a:lnTo>
                <a:lnTo>
                  <a:pt x="f21" y="f25"/>
                </a:lnTo>
                <a:lnTo>
                  <a:pt x="f21" y="f26"/>
                </a:lnTo>
                <a:cubicBezTo>
                  <a:pt x="f27" y="f28"/>
                  <a:pt x="f29" y="f30"/>
                  <a:pt x="f29" y="f5"/>
                </a:cubicBezTo>
                <a:cubicBezTo>
                  <a:pt x="f29" y="f31"/>
                  <a:pt x="f27" y="f32"/>
                  <a:pt x="f21" y="f33"/>
                </a:cubicBezTo>
                <a:lnTo>
                  <a:pt x="f21" y="f4"/>
                </a:lnTo>
                <a:lnTo>
                  <a:pt x="f2" y="f4"/>
                </a:lnTo>
                <a:close/>
                <a:moveTo>
                  <a:pt x="f34" y="f2"/>
                </a:moveTo>
                <a:lnTo>
                  <a:pt x="f35" y="f36"/>
                </a:lnTo>
                <a:lnTo>
                  <a:pt x="f34" y="f36"/>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01D86ECF-A642-99A6-1DCB-0337494F58AF}"/>
              </a:ext>
            </a:extLst>
          </p:cNvPr>
          <p:cNvSpPr/>
          <p:nvPr/>
        </p:nvSpPr>
        <p:spPr>
          <a:xfrm>
            <a:off x="4994729" y="3468390"/>
            <a:ext cx="358611" cy="426999"/>
          </a:xfrm>
          <a:custGeom>
            <a:avLst/>
            <a:gdLst>
              <a:gd name="f0" fmla="val w"/>
              <a:gd name="f1" fmla="val h"/>
              <a:gd name="f2" fmla="val 0"/>
              <a:gd name="f3" fmla="val 2721114"/>
              <a:gd name="f4" fmla="val 3240000"/>
              <a:gd name="f5" fmla="val 2700000"/>
              <a:gd name="f6" fmla="val 2179233"/>
              <a:gd name="f7" fmla="val 2431577"/>
              <a:gd name="f8" fmla="val 2611489"/>
              <a:gd name="f9" fmla="val 1999321"/>
              <a:gd name="f10" fmla="val 2780851"/>
              <a:gd name="f11" fmla="val 2960763"/>
              <a:gd name="f12" fmla="val 2348595"/>
              <a:gd name="f13" fmla="val 2528507"/>
              <a:gd name="f14" fmla="val 2263914"/>
              <a:gd name="f15" fmla="val 2238970"/>
              <a:gd name="f16" fmla="val 2516419"/>
              <a:gd name="f17" fmla="val 2443665"/>
              <a:gd name="f18" fmla="val 2696170"/>
              <a:gd name="f19" fmla="val 2948675"/>
              <a:gd name="f20" fmla="val 3153370"/>
              <a:gd name="f21" fmla="val 2011409"/>
              <a:gd name="f22" fmla="val 1806714"/>
              <a:gd name="f23" fmla="val 1576134"/>
              <a:gd name="f24" fmla="val 17032"/>
              <a:gd name="f25" fmla="val 2276728"/>
              <a:gd name="f26" fmla="val 17033"/>
              <a:gd name="f27" fmla="val 1576135"/>
              <a:gd name="f28" fmla="val 1321887"/>
              <a:gd name="f29" fmla="val 996125"/>
              <a:gd name="f30" fmla="val 2160187"/>
              <a:gd name="f31" fmla="val 1979345"/>
              <a:gd name="f32" fmla="val 2161001"/>
              <a:gd name="f33" fmla="val 1738579"/>
              <a:gd name="f34" fmla="val 2402384"/>
              <a:gd name="f35" fmla="val 2997617"/>
              <a:gd name="f36" fmla="val 3238999"/>
              <a:gd name="f37" fmla="val 3239814"/>
              <a:gd name="f38" fmla="val 1436085"/>
              <a:gd name="f39" fmla="val 2287664"/>
              <a:gd name="f40" fmla="val 888809"/>
              <a:gd name="f41" fmla="*/ f0 1 2721114"/>
              <a:gd name="f42" fmla="*/ f1 1 3240000"/>
              <a:gd name="f43" fmla="+- f4 0 f2"/>
              <a:gd name="f44" fmla="+- f3 0 f2"/>
              <a:gd name="f45" fmla="*/ f44 1 2721114"/>
              <a:gd name="f46" fmla="*/ f43 1 3240000"/>
              <a:gd name="f47" fmla="*/ f2 1 f45"/>
              <a:gd name="f48" fmla="*/ f3 1 f45"/>
              <a:gd name="f49" fmla="*/ f2 1 f46"/>
              <a:gd name="f50" fmla="*/ f4 1 f46"/>
              <a:gd name="f51" fmla="*/ f47 f41 1"/>
              <a:gd name="f52" fmla="*/ f48 f41 1"/>
              <a:gd name="f53" fmla="*/ f50 f42 1"/>
              <a:gd name="f54" fmla="*/ f49 f42 1"/>
            </a:gdLst>
            <a:ahLst/>
            <a:cxnLst>
              <a:cxn ang="3cd4">
                <a:pos x="hc" y="t"/>
              </a:cxn>
              <a:cxn ang="0">
                <a:pos x="r" y="vc"/>
              </a:cxn>
              <a:cxn ang="cd4">
                <a:pos x="hc" y="b"/>
              </a:cxn>
              <a:cxn ang="cd2">
                <a:pos x="l" y="vc"/>
              </a:cxn>
            </a:cxnLst>
            <a:rect l="f51" t="f54" r="f52" b="f53"/>
            <a:pathLst>
              <a:path w="2721114" h="3240000">
                <a:moveTo>
                  <a:pt x="f6" y="f7"/>
                </a:moveTo>
                <a:lnTo>
                  <a:pt x="f6" y="f8"/>
                </a:lnTo>
                <a:lnTo>
                  <a:pt x="f9" y="f8"/>
                </a:lnTo>
                <a:lnTo>
                  <a:pt x="f9" y="f10"/>
                </a:lnTo>
                <a:lnTo>
                  <a:pt x="f6" y="f10"/>
                </a:lnTo>
                <a:lnTo>
                  <a:pt x="f6" y="f11"/>
                </a:lnTo>
                <a:lnTo>
                  <a:pt x="f12" y="f11"/>
                </a:lnTo>
                <a:lnTo>
                  <a:pt x="f12" y="f10"/>
                </a:lnTo>
                <a:lnTo>
                  <a:pt x="f13" y="f10"/>
                </a:lnTo>
                <a:lnTo>
                  <a:pt x="f13" y="f8"/>
                </a:lnTo>
                <a:lnTo>
                  <a:pt x="f12" y="f8"/>
                </a:lnTo>
                <a:lnTo>
                  <a:pt x="f12" y="f7"/>
                </a:lnTo>
                <a:close/>
                <a:moveTo>
                  <a:pt x="f14" y="f15"/>
                </a:moveTo>
                <a:cubicBezTo>
                  <a:pt x="f16" y="f15"/>
                  <a:pt x="f3" y="f17"/>
                  <a:pt x="f3" y="f18"/>
                </a:cubicBezTo>
                <a:cubicBezTo>
                  <a:pt x="f3" y="f19"/>
                  <a:pt x="f16" y="f20"/>
                  <a:pt x="f14" y="f20"/>
                </a:cubicBezTo>
                <a:cubicBezTo>
                  <a:pt x="f21" y="f20"/>
                  <a:pt x="f22" y="f19"/>
                  <a:pt x="f22" y="f18"/>
                </a:cubicBezTo>
                <a:cubicBezTo>
                  <a:pt x="f22" y="f17"/>
                  <a:pt x="f21" y="f15"/>
                  <a:pt x="f14" y="f15"/>
                </a:cubicBezTo>
                <a:close/>
                <a:moveTo>
                  <a:pt x="f23" y="f24"/>
                </a:moveTo>
                <a:lnTo>
                  <a:pt x="f25" y="f24"/>
                </a:lnTo>
                <a:lnTo>
                  <a:pt x="f25" y="f26"/>
                </a:lnTo>
                <a:lnTo>
                  <a:pt x="f27" y="f26"/>
                </a:lnTo>
                <a:close/>
                <a:moveTo>
                  <a:pt x="f2" y="f24"/>
                </a:moveTo>
                <a:lnTo>
                  <a:pt x="f28" y="f24"/>
                </a:lnTo>
                <a:lnTo>
                  <a:pt x="f28" y="f29"/>
                </a:lnTo>
                <a:lnTo>
                  <a:pt x="f25" y="f29"/>
                </a:lnTo>
                <a:lnTo>
                  <a:pt x="f25" y="f30"/>
                </a:lnTo>
                <a:cubicBezTo>
                  <a:pt x="f31" y="f32"/>
                  <a:pt x="f33" y="f34"/>
                  <a:pt x="f33" y="f5"/>
                </a:cubicBezTo>
                <a:cubicBezTo>
                  <a:pt x="f33" y="f35"/>
                  <a:pt x="f31" y="f36"/>
                  <a:pt x="f25" y="f37"/>
                </a:cubicBezTo>
                <a:lnTo>
                  <a:pt x="f25" y="f4"/>
                </a:lnTo>
                <a:lnTo>
                  <a:pt x="f2" y="f4"/>
                </a:lnTo>
                <a:close/>
                <a:moveTo>
                  <a:pt x="f38" y="f2"/>
                </a:moveTo>
                <a:lnTo>
                  <a:pt x="f39" y="f40"/>
                </a:lnTo>
                <a:lnTo>
                  <a:pt x="f38" y="f40"/>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6141AC1C-25E8-C906-C9C7-7C9B219EC829}"/>
              </a:ext>
            </a:extLst>
          </p:cNvPr>
          <p:cNvSpPr/>
          <p:nvPr/>
        </p:nvSpPr>
        <p:spPr>
          <a:xfrm>
            <a:off x="6307289" y="3468390"/>
            <a:ext cx="358611" cy="426999"/>
          </a:xfrm>
          <a:custGeom>
            <a:avLst/>
            <a:gdLst>
              <a:gd name="f0" fmla="val w"/>
              <a:gd name="f1" fmla="val h"/>
              <a:gd name="f2" fmla="val 0"/>
              <a:gd name="f3" fmla="val 2721114"/>
              <a:gd name="f4" fmla="val 3240000"/>
              <a:gd name="f5" fmla="val 2700000"/>
              <a:gd name="f6" fmla="val 2136698"/>
              <a:gd name="f7" fmla="val 2449196"/>
              <a:gd name="f8" fmla="val 2016940"/>
              <a:gd name="f9" fmla="val 2568954"/>
              <a:gd name="f10" fmla="val 2144156"/>
              <a:gd name="f11" fmla="val 2696170"/>
              <a:gd name="f12" fmla="val 2823386"/>
              <a:gd name="f13" fmla="val 2943144"/>
              <a:gd name="f14" fmla="val 2263914"/>
              <a:gd name="f15" fmla="val 2815928"/>
              <a:gd name="f16" fmla="val 2391130"/>
              <a:gd name="f17" fmla="val 2510888"/>
              <a:gd name="f18" fmla="val 2383672"/>
              <a:gd name="f19" fmla="val 2576412"/>
              <a:gd name="f20" fmla="val 2238970"/>
              <a:gd name="f21" fmla="val 2516419"/>
              <a:gd name="f22" fmla="val 2443665"/>
              <a:gd name="f23" fmla="val 2948675"/>
              <a:gd name="f24" fmla="val 3153370"/>
              <a:gd name="f25" fmla="val 2011409"/>
              <a:gd name="f26" fmla="val 1806714"/>
              <a:gd name="f27" fmla="val 1576134"/>
              <a:gd name="f28" fmla="val 17032"/>
              <a:gd name="f29" fmla="val 2276728"/>
              <a:gd name="f30" fmla="val 17033"/>
              <a:gd name="f31" fmla="val 1576135"/>
              <a:gd name="f32" fmla="val 1321887"/>
              <a:gd name="f33" fmla="val 996125"/>
              <a:gd name="f34" fmla="val 2160187"/>
              <a:gd name="f35" fmla="val 1979345"/>
              <a:gd name="f36" fmla="val 2161001"/>
              <a:gd name="f37" fmla="val 1738579"/>
              <a:gd name="f38" fmla="val 2402384"/>
              <a:gd name="f39" fmla="val 2997617"/>
              <a:gd name="f40" fmla="val 3238999"/>
              <a:gd name="f41" fmla="val 3239814"/>
              <a:gd name="f42" fmla="val 1436085"/>
              <a:gd name="f43" fmla="val 2287664"/>
              <a:gd name="f44" fmla="val 888809"/>
              <a:gd name="f45" fmla="*/ f0 1 2721114"/>
              <a:gd name="f46" fmla="*/ f1 1 3240000"/>
              <a:gd name="f47" fmla="+- f4 0 f2"/>
              <a:gd name="f48" fmla="+- f3 0 f2"/>
              <a:gd name="f49" fmla="*/ f48 1 2721114"/>
              <a:gd name="f50" fmla="*/ f47 1 3240000"/>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2721114" h="3240000">
                <a:moveTo>
                  <a:pt x="f6" y="f7"/>
                </a:moveTo>
                <a:lnTo>
                  <a:pt x="f8" y="f9"/>
                </a:lnTo>
                <a:lnTo>
                  <a:pt x="f10" y="f11"/>
                </a:lnTo>
                <a:lnTo>
                  <a:pt x="f8" y="f12"/>
                </a:lnTo>
                <a:lnTo>
                  <a:pt x="f6" y="f13"/>
                </a:lnTo>
                <a:lnTo>
                  <a:pt x="f14" y="f15"/>
                </a:lnTo>
                <a:lnTo>
                  <a:pt x="f16" y="f13"/>
                </a:lnTo>
                <a:lnTo>
                  <a:pt x="f17" y="f12"/>
                </a:lnTo>
                <a:lnTo>
                  <a:pt x="f18" y="f11"/>
                </a:lnTo>
                <a:lnTo>
                  <a:pt x="f17" y="f9"/>
                </a:lnTo>
                <a:lnTo>
                  <a:pt x="f16" y="f7"/>
                </a:lnTo>
                <a:lnTo>
                  <a:pt x="f14" y="f19"/>
                </a:lnTo>
                <a:close/>
                <a:moveTo>
                  <a:pt x="f14" y="f20"/>
                </a:moveTo>
                <a:cubicBezTo>
                  <a:pt x="f21" y="f20"/>
                  <a:pt x="f3" y="f22"/>
                  <a:pt x="f3" y="f11"/>
                </a:cubicBezTo>
                <a:cubicBezTo>
                  <a:pt x="f3" y="f23"/>
                  <a:pt x="f21" y="f24"/>
                  <a:pt x="f14" y="f24"/>
                </a:cubicBezTo>
                <a:cubicBezTo>
                  <a:pt x="f25" y="f24"/>
                  <a:pt x="f26" y="f23"/>
                  <a:pt x="f26" y="f11"/>
                </a:cubicBezTo>
                <a:cubicBezTo>
                  <a:pt x="f26" y="f22"/>
                  <a:pt x="f25" y="f20"/>
                  <a:pt x="f14" y="f20"/>
                </a:cubicBezTo>
                <a:close/>
                <a:moveTo>
                  <a:pt x="f27" y="f28"/>
                </a:moveTo>
                <a:lnTo>
                  <a:pt x="f29" y="f28"/>
                </a:lnTo>
                <a:lnTo>
                  <a:pt x="f29" y="f30"/>
                </a:lnTo>
                <a:lnTo>
                  <a:pt x="f31" y="f30"/>
                </a:lnTo>
                <a:close/>
                <a:moveTo>
                  <a:pt x="f2" y="f28"/>
                </a:moveTo>
                <a:lnTo>
                  <a:pt x="f32" y="f28"/>
                </a:lnTo>
                <a:lnTo>
                  <a:pt x="f32" y="f33"/>
                </a:lnTo>
                <a:lnTo>
                  <a:pt x="f29" y="f33"/>
                </a:lnTo>
                <a:lnTo>
                  <a:pt x="f29" y="f34"/>
                </a:lnTo>
                <a:cubicBezTo>
                  <a:pt x="f35" y="f36"/>
                  <a:pt x="f37" y="f38"/>
                  <a:pt x="f37" y="f5"/>
                </a:cubicBezTo>
                <a:cubicBezTo>
                  <a:pt x="f37" y="f39"/>
                  <a:pt x="f35" y="f40"/>
                  <a:pt x="f29" y="f41"/>
                </a:cubicBezTo>
                <a:lnTo>
                  <a:pt x="f29" y="f4"/>
                </a:lnTo>
                <a:lnTo>
                  <a:pt x="f2" y="f4"/>
                </a:lnTo>
                <a:close/>
                <a:moveTo>
                  <a:pt x="f42" y="f2"/>
                </a:moveTo>
                <a:lnTo>
                  <a:pt x="f43" y="f44"/>
                </a:lnTo>
                <a:lnTo>
                  <a:pt x="f42" y="f44"/>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2A6BD90C-9306-4DAD-94C8-7BA8A218E655}"/>
              </a:ext>
            </a:extLst>
          </p:cNvPr>
          <p:cNvSpPr/>
          <p:nvPr/>
        </p:nvSpPr>
        <p:spPr>
          <a:xfrm>
            <a:off x="6963565" y="3468390"/>
            <a:ext cx="358611" cy="426999"/>
          </a:xfrm>
          <a:custGeom>
            <a:avLst/>
            <a:gdLst>
              <a:gd name="f0" fmla="val w"/>
              <a:gd name="f1" fmla="val h"/>
              <a:gd name="f2" fmla="val 0"/>
              <a:gd name="f3" fmla="val 2721114"/>
              <a:gd name="f4" fmla="val 3240000"/>
              <a:gd name="f5" fmla="val 2700000"/>
              <a:gd name="f6" fmla="val 2519839"/>
              <a:gd name="f7" fmla="val 2469622"/>
              <a:gd name="f8" fmla="val 2201779"/>
              <a:gd name="f9" fmla="val 2787682"/>
              <a:gd name="f10" fmla="val 2003023"/>
              <a:gd name="f11" fmla="val 2588926"/>
              <a:gd name="f12" fmla="val 1901669"/>
              <a:gd name="f13" fmla="val 2690281"/>
              <a:gd name="f14" fmla="val 2203868"/>
              <a:gd name="f15" fmla="val 2992480"/>
              <a:gd name="f16" fmla="val 2305222"/>
              <a:gd name="f17" fmla="val 2891125"/>
              <a:gd name="f18" fmla="val 2303133"/>
              <a:gd name="f19" fmla="val 2889037"/>
              <a:gd name="f20" fmla="val 2621194"/>
              <a:gd name="f21" fmla="val 2570977"/>
              <a:gd name="f22" fmla="val 2263914"/>
              <a:gd name="f23" fmla="val 2238970"/>
              <a:gd name="f24" fmla="val 2516419"/>
              <a:gd name="f25" fmla="val 2443665"/>
              <a:gd name="f26" fmla="val 2696170"/>
              <a:gd name="f27" fmla="val 2948675"/>
              <a:gd name="f28" fmla="val 3153370"/>
              <a:gd name="f29" fmla="val 2011409"/>
              <a:gd name="f30" fmla="val 1806714"/>
              <a:gd name="f31" fmla="val 1576134"/>
              <a:gd name="f32" fmla="val 17032"/>
              <a:gd name="f33" fmla="val 2276728"/>
              <a:gd name="f34" fmla="val 17033"/>
              <a:gd name="f35" fmla="val 1576135"/>
              <a:gd name="f36" fmla="val 1321887"/>
              <a:gd name="f37" fmla="val 996125"/>
              <a:gd name="f38" fmla="val 2160187"/>
              <a:gd name="f39" fmla="val 1979345"/>
              <a:gd name="f40" fmla="val 2161001"/>
              <a:gd name="f41" fmla="val 1738579"/>
              <a:gd name="f42" fmla="val 2402384"/>
              <a:gd name="f43" fmla="val 2997617"/>
              <a:gd name="f44" fmla="val 3238999"/>
              <a:gd name="f45" fmla="val 3239814"/>
              <a:gd name="f46" fmla="val 1436085"/>
              <a:gd name="f47" fmla="val 2287664"/>
              <a:gd name="f48" fmla="val 888809"/>
              <a:gd name="f49" fmla="*/ f0 1 2721114"/>
              <a:gd name="f50" fmla="*/ f1 1 3240000"/>
              <a:gd name="f51" fmla="+- f4 0 f2"/>
              <a:gd name="f52" fmla="+- f3 0 f2"/>
              <a:gd name="f53" fmla="*/ f52 1 2721114"/>
              <a:gd name="f54" fmla="*/ f51 1 3240000"/>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2721114" h="3240000">
                <a:moveTo>
                  <a:pt x="f6" y="f7"/>
                </a:moveTo>
                <a:lnTo>
                  <a:pt x="f8" y="f9"/>
                </a:lnTo>
                <a:lnTo>
                  <a:pt x="f10" y="f11"/>
                </a:lnTo>
                <a:lnTo>
                  <a:pt x="f12" y="f13"/>
                </a:lnTo>
                <a:lnTo>
                  <a:pt x="f14" y="f15"/>
                </a:lnTo>
                <a:lnTo>
                  <a:pt x="f16" y="f17"/>
                </a:lnTo>
                <a:lnTo>
                  <a:pt x="f18" y="f19"/>
                </a:lnTo>
                <a:lnTo>
                  <a:pt x="f20" y="f21"/>
                </a:lnTo>
                <a:close/>
                <a:moveTo>
                  <a:pt x="f22" y="f23"/>
                </a:moveTo>
                <a:cubicBezTo>
                  <a:pt x="f24" y="f23"/>
                  <a:pt x="f3" y="f25"/>
                  <a:pt x="f3" y="f26"/>
                </a:cubicBezTo>
                <a:cubicBezTo>
                  <a:pt x="f3" y="f27"/>
                  <a:pt x="f24" y="f28"/>
                  <a:pt x="f22" y="f28"/>
                </a:cubicBezTo>
                <a:cubicBezTo>
                  <a:pt x="f29" y="f28"/>
                  <a:pt x="f30" y="f27"/>
                  <a:pt x="f30" y="f26"/>
                </a:cubicBezTo>
                <a:cubicBezTo>
                  <a:pt x="f30" y="f25"/>
                  <a:pt x="f29" y="f23"/>
                  <a:pt x="f22" y="f23"/>
                </a:cubicBezTo>
                <a:close/>
                <a:moveTo>
                  <a:pt x="f31" y="f32"/>
                </a:moveTo>
                <a:lnTo>
                  <a:pt x="f33" y="f32"/>
                </a:lnTo>
                <a:lnTo>
                  <a:pt x="f33" y="f34"/>
                </a:lnTo>
                <a:lnTo>
                  <a:pt x="f35" y="f34"/>
                </a:lnTo>
                <a:close/>
                <a:moveTo>
                  <a:pt x="f2" y="f32"/>
                </a:moveTo>
                <a:lnTo>
                  <a:pt x="f36" y="f32"/>
                </a:lnTo>
                <a:lnTo>
                  <a:pt x="f36" y="f37"/>
                </a:lnTo>
                <a:lnTo>
                  <a:pt x="f33" y="f37"/>
                </a:lnTo>
                <a:lnTo>
                  <a:pt x="f33" y="f38"/>
                </a:lnTo>
                <a:cubicBezTo>
                  <a:pt x="f39" y="f40"/>
                  <a:pt x="f41" y="f42"/>
                  <a:pt x="f41" y="f5"/>
                </a:cubicBezTo>
                <a:cubicBezTo>
                  <a:pt x="f41" y="f43"/>
                  <a:pt x="f39" y="f44"/>
                  <a:pt x="f33" y="f45"/>
                </a:cubicBezTo>
                <a:lnTo>
                  <a:pt x="f33" y="f4"/>
                </a:lnTo>
                <a:lnTo>
                  <a:pt x="f2" y="f4"/>
                </a:lnTo>
                <a:close/>
                <a:moveTo>
                  <a:pt x="f46" y="f2"/>
                </a:moveTo>
                <a:lnTo>
                  <a:pt x="f47" y="f48"/>
                </a:lnTo>
                <a:lnTo>
                  <a:pt x="f46" y="f48"/>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52D3CD29-5535-629D-1507-1D9DBFB8F876}"/>
              </a:ext>
            </a:extLst>
          </p:cNvPr>
          <p:cNvSpPr/>
          <p:nvPr/>
        </p:nvSpPr>
        <p:spPr>
          <a:xfrm>
            <a:off x="1891793" y="1143947"/>
            <a:ext cx="453183" cy="462359"/>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 f4 0 f2"/>
              <a:gd name="f77" fmla="+- f3 0 f2"/>
              <a:gd name="f78" fmla="*/ f77 1 12446"/>
              <a:gd name="f79" fmla="*/ f76 1 12698"/>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0737B35A-1807-83CC-3820-873320DC6A46}"/>
              </a:ext>
            </a:extLst>
          </p:cNvPr>
          <p:cNvGrpSpPr/>
          <p:nvPr/>
        </p:nvGrpSpPr>
        <p:grpSpPr>
          <a:xfrm>
            <a:off x="5654256" y="4099800"/>
            <a:ext cx="303117" cy="420176"/>
            <a:chOff x="9367808" y="5419904"/>
            <a:chExt cx="404156" cy="560235"/>
          </a:xfrm>
          <a:solidFill>
            <a:srgbClr val="C00000"/>
          </a:solidFill>
        </p:grpSpPr>
        <p:sp>
          <p:nvSpPr>
            <p:cNvPr id="26" name="Google Shape;6030;p67">
              <a:extLst>
                <a:ext uri="{FF2B5EF4-FFF2-40B4-BE49-F238E27FC236}">
                  <a16:creationId xmlns:a16="http://schemas.microsoft.com/office/drawing/2014/main" id="{87D2A2CE-8332-3E86-26CF-937EB287F007}"/>
                </a:ext>
              </a:extLst>
            </p:cNvPr>
            <p:cNvSpPr/>
            <p:nvPr/>
          </p:nvSpPr>
          <p:spPr>
            <a:xfrm>
              <a:off x="9587996" y="5421322"/>
              <a:ext cx="183968" cy="218806"/>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 f4 0 f2"/>
                <a:gd name="f18" fmla="+- f3 0 f2"/>
                <a:gd name="f19" fmla="*/ f18 1 4159"/>
                <a:gd name="f20" fmla="*/ f17 1 4947"/>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27" name="Google Shape;6031;p67">
              <a:extLst>
                <a:ext uri="{FF2B5EF4-FFF2-40B4-BE49-F238E27FC236}">
                  <a16:creationId xmlns:a16="http://schemas.microsoft.com/office/drawing/2014/main" id="{086D0EC9-D371-8E57-0BFF-748C3C5774EA}"/>
                </a:ext>
              </a:extLst>
            </p:cNvPr>
            <p:cNvSpPr/>
            <p:nvPr/>
          </p:nvSpPr>
          <p:spPr>
            <a:xfrm>
              <a:off x="9551721" y="5563429"/>
              <a:ext cx="39063" cy="111556"/>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 f4 0 f2"/>
                <a:gd name="f21" fmla="+- f3 0 f2"/>
                <a:gd name="f22" fmla="*/ f21 1 883"/>
                <a:gd name="f23" fmla="*/ f20 1 2522"/>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28" name="Google Shape;6032;p67">
              <a:extLst>
                <a:ext uri="{FF2B5EF4-FFF2-40B4-BE49-F238E27FC236}">
                  <a16:creationId xmlns:a16="http://schemas.microsoft.com/office/drawing/2014/main" id="{2A772A32-0463-2777-AD60-480570BD3202}"/>
                </a:ext>
              </a:extLst>
            </p:cNvPr>
            <p:cNvSpPr/>
            <p:nvPr/>
          </p:nvSpPr>
          <p:spPr>
            <a:xfrm>
              <a:off x="9369189" y="5419904"/>
              <a:ext cx="182587" cy="217444"/>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 f4 0 f2"/>
                <a:gd name="f17" fmla="+- f3 0 f2"/>
                <a:gd name="f18" fmla="*/ f17 1 4128"/>
                <a:gd name="f19" fmla="*/ f16 1 4916"/>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29" name="Google Shape;6033;p67">
              <a:extLst>
                <a:ext uri="{FF2B5EF4-FFF2-40B4-BE49-F238E27FC236}">
                  <a16:creationId xmlns:a16="http://schemas.microsoft.com/office/drawing/2014/main" id="{3FCE0742-F8EC-E5F5-9946-35C3D9EA5DC8}"/>
                </a:ext>
              </a:extLst>
            </p:cNvPr>
            <p:cNvSpPr/>
            <p:nvPr/>
          </p:nvSpPr>
          <p:spPr>
            <a:xfrm>
              <a:off x="9367808" y="5677729"/>
              <a:ext cx="404155" cy="302410"/>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 f4 0 f2"/>
                <a:gd name="f23" fmla="+- f3 0 f2"/>
                <a:gd name="f24" fmla="*/ f23 1 9137"/>
                <a:gd name="f25" fmla="*/ f22 1 6837"/>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95FA4A27-685F-D2BD-209C-E127BFBDDFEF}"/>
              </a:ext>
            </a:extLst>
          </p:cNvPr>
          <p:cNvGrpSpPr/>
          <p:nvPr/>
        </p:nvGrpSpPr>
        <p:grpSpPr>
          <a:xfrm>
            <a:off x="1863751" y="1835549"/>
            <a:ext cx="483146" cy="480759"/>
            <a:chOff x="4313800" y="2400903"/>
            <a:chExt cx="644195" cy="641012"/>
          </a:xfrm>
          <a:solidFill>
            <a:srgbClr val="C00000"/>
          </a:solidFill>
        </p:grpSpPr>
        <p:sp>
          <p:nvSpPr>
            <p:cNvPr id="31" name="Google Shape;6067;p67">
              <a:extLst>
                <a:ext uri="{FF2B5EF4-FFF2-40B4-BE49-F238E27FC236}">
                  <a16:creationId xmlns:a16="http://schemas.microsoft.com/office/drawing/2014/main" id="{CF44D39B-AB57-6BA8-D97E-DEF83728CDA3}"/>
                </a:ext>
              </a:extLst>
            </p:cNvPr>
            <p:cNvSpPr/>
            <p:nvPr/>
          </p:nvSpPr>
          <p:spPr>
            <a:xfrm>
              <a:off x="4313800" y="2400903"/>
              <a:ext cx="515054" cy="513426"/>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 f4 0 f2"/>
                <a:gd name="f25" fmla="+- f3 0 f2"/>
                <a:gd name="f26" fmla="*/ f25 1 10177"/>
                <a:gd name="f27" fmla="*/ f24 1 10145"/>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32" name="Google Shape;6068;p67">
              <a:extLst>
                <a:ext uri="{FF2B5EF4-FFF2-40B4-BE49-F238E27FC236}">
                  <a16:creationId xmlns:a16="http://schemas.microsoft.com/office/drawing/2014/main" id="{994F8ABB-34EF-A952-1E73-4461C9E9A6E7}"/>
                </a:ext>
              </a:extLst>
            </p:cNvPr>
            <p:cNvSpPr/>
            <p:nvPr/>
          </p:nvSpPr>
          <p:spPr>
            <a:xfrm>
              <a:off x="4399882" y="2658956"/>
              <a:ext cx="558113" cy="382959"/>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 f4 0 f2"/>
                <a:gd name="f66" fmla="+- f3 0 f2"/>
                <a:gd name="f67" fmla="*/ f66 1 11028"/>
                <a:gd name="f68" fmla="*/ f65 1 7567"/>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11028" h="7566">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4683D204-A744-5623-18C2-E440A07A1F22}"/>
              </a:ext>
            </a:extLst>
          </p:cNvPr>
          <p:cNvGrpSpPr/>
          <p:nvPr/>
        </p:nvGrpSpPr>
        <p:grpSpPr>
          <a:xfrm>
            <a:off x="1928312" y="4249064"/>
            <a:ext cx="371552" cy="331557"/>
            <a:chOff x="4399882" y="5618923"/>
            <a:chExt cx="495403" cy="442076"/>
          </a:xfrm>
          <a:solidFill>
            <a:srgbClr val="C00000"/>
          </a:solidFill>
        </p:grpSpPr>
        <p:sp>
          <p:nvSpPr>
            <p:cNvPr id="34" name="Google Shape;5977;p67">
              <a:extLst>
                <a:ext uri="{FF2B5EF4-FFF2-40B4-BE49-F238E27FC236}">
                  <a16:creationId xmlns:a16="http://schemas.microsoft.com/office/drawing/2014/main" id="{0AFDF807-FDA4-1852-91D9-86CDFD045D2D}"/>
                </a:ext>
              </a:extLst>
            </p:cNvPr>
            <p:cNvSpPr/>
            <p:nvPr/>
          </p:nvSpPr>
          <p:spPr>
            <a:xfrm>
              <a:off x="4525246" y="5618923"/>
              <a:ext cx="370039" cy="366134"/>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 f4 0 f2"/>
                <a:gd name="f28" fmla="+- f3 0 f2"/>
                <a:gd name="f29" fmla="*/ f28 1 9673"/>
                <a:gd name="f30" fmla="*/ f27 1 9571"/>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35" name="Google Shape;5978;p67">
              <a:extLst>
                <a:ext uri="{FF2B5EF4-FFF2-40B4-BE49-F238E27FC236}">
                  <a16:creationId xmlns:a16="http://schemas.microsoft.com/office/drawing/2014/main" id="{5224C291-A6B5-D01A-5CB7-A7D98526F482}"/>
                </a:ext>
              </a:extLst>
            </p:cNvPr>
            <p:cNvSpPr/>
            <p:nvPr/>
          </p:nvSpPr>
          <p:spPr>
            <a:xfrm>
              <a:off x="4475814" y="5848831"/>
              <a:ext cx="182011" cy="182011"/>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 f3 0 f2"/>
                <a:gd name="f46" fmla="*/ f45 1 4758"/>
                <a:gd name="f47" fmla="*/ f2 1 f46"/>
                <a:gd name="f48" fmla="*/ f3 1 f46"/>
                <a:gd name="f49" fmla="*/ f47 f43 1"/>
                <a:gd name="f50" fmla="*/ f48 f43 1"/>
                <a:gd name="f51" fmla="*/ f48 f44 1"/>
                <a:gd name="f52" fmla="*/ f47 f44 1"/>
              </a:gdLst>
              <a:ahLst/>
              <a:cxnLst>
                <a:cxn ang="3cd4">
                  <a:pos x="hc" y="t"/>
                </a:cxn>
                <a:cxn ang="0">
                  <a:pos x="r" y="vc"/>
                </a:cxn>
                <a:cxn ang="cd4">
                  <a:pos x="hc" y="b"/>
                </a:cxn>
                <a:cxn ang="cd2">
                  <a:pos x="l" y="vc"/>
                </a:cxn>
              </a:cxnLst>
              <a:rect l="f49" t="f52" r="f50" b="f51"/>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36" name="Google Shape;5979;p67">
              <a:extLst>
                <a:ext uri="{FF2B5EF4-FFF2-40B4-BE49-F238E27FC236}">
                  <a16:creationId xmlns:a16="http://schemas.microsoft.com/office/drawing/2014/main" id="{8B7AD01F-2A83-823D-B36A-87C57D886CBE}"/>
                </a:ext>
              </a:extLst>
            </p:cNvPr>
            <p:cNvSpPr/>
            <p:nvPr/>
          </p:nvSpPr>
          <p:spPr>
            <a:xfrm>
              <a:off x="4399882" y="5991066"/>
              <a:ext cx="119347" cy="69933"/>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 f4 0 f2"/>
                <a:gd name="f20" fmla="+- f3 0 f2"/>
                <a:gd name="f21" fmla="*/ f20 1 3120"/>
                <a:gd name="f22" fmla="*/ f19 1 1828"/>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04C22CBC-5F60-84D2-7994-7EF2AE77B155}"/>
              </a:ext>
            </a:extLst>
          </p:cNvPr>
          <p:cNvGrpSpPr/>
          <p:nvPr/>
        </p:nvGrpSpPr>
        <p:grpSpPr>
          <a:xfrm>
            <a:off x="4952929" y="4161336"/>
            <a:ext cx="372410" cy="364372"/>
            <a:chOff x="8432706" y="5501953"/>
            <a:chExt cx="496546" cy="485829"/>
          </a:xfrm>
          <a:solidFill>
            <a:srgbClr val="C00000"/>
          </a:solidFill>
        </p:grpSpPr>
        <p:sp>
          <p:nvSpPr>
            <p:cNvPr id="38" name="Google Shape;5990;p67">
              <a:extLst>
                <a:ext uri="{FF2B5EF4-FFF2-40B4-BE49-F238E27FC236}">
                  <a16:creationId xmlns:a16="http://schemas.microsoft.com/office/drawing/2014/main" id="{75196132-FBAB-B1A7-18F9-68DCAA128150}"/>
                </a:ext>
              </a:extLst>
            </p:cNvPr>
            <p:cNvSpPr/>
            <p:nvPr/>
          </p:nvSpPr>
          <p:spPr>
            <a:xfrm>
              <a:off x="8586947" y="5501953"/>
              <a:ext cx="162735" cy="161236"/>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 f4 0 f2"/>
                <a:gd name="f26" fmla="+- f3 0 f2"/>
                <a:gd name="f27" fmla="*/ f26 1 4254"/>
                <a:gd name="f28" fmla="*/ f25 1 421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39" name="Google Shape;5991;p67">
              <a:extLst>
                <a:ext uri="{FF2B5EF4-FFF2-40B4-BE49-F238E27FC236}">
                  <a16:creationId xmlns:a16="http://schemas.microsoft.com/office/drawing/2014/main" id="{CAAE97A8-E106-4445-B34F-63E220C5CD38}"/>
                </a:ext>
              </a:extLst>
            </p:cNvPr>
            <p:cNvSpPr/>
            <p:nvPr/>
          </p:nvSpPr>
          <p:spPr>
            <a:xfrm>
              <a:off x="8765328" y="5679118"/>
              <a:ext cx="163924" cy="161236"/>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 f4 0 f2"/>
                <a:gd name="f24" fmla="+- f3 0 f2"/>
                <a:gd name="f25" fmla="*/ f24 1 4285"/>
                <a:gd name="f26" fmla="*/ f23 1 4215"/>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0" name="Google Shape;5992;p67">
              <a:extLst>
                <a:ext uri="{FF2B5EF4-FFF2-40B4-BE49-F238E27FC236}">
                  <a16:creationId xmlns:a16="http://schemas.microsoft.com/office/drawing/2014/main" id="{40B454B0-8AEF-B8AF-F0C3-EB536F89E22A}"/>
                </a:ext>
              </a:extLst>
            </p:cNvPr>
            <p:cNvSpPr/>
            <p:nvPr/>
          </p:nvSpPr>
          <p:spPr>
            <a:xfrm>
              <a:off x="8432706" y="5598093"/>
              <a:ext cx="401357" cy="38968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 f4 0 f2"/>
                <a:gd name="f52" fmla="+- f3 0 f2"/>
                <a:gd name="f53" fmla="*/ f52 1 10492"/>
                <a:gd name="f54" fmla="*/ f51 1 10187"/>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52F7704-10DB-83FF-593A-E4CF5A7696F6}"/>
              </a:ext>
            </a:extLst>
          </p:cNvPr>
          <p:cNvGrpSpPr/>
          <p:nvPr/>
        </p:nvGrpSpPr>
        <p:grpSpPr>
          <a:xfrm>
            <a:off x="2592564" y="4191916"/>
            <a:ext cx="352261" cy="356774"/>
            <a:chOff x="5285552" y="5542727"/>
            <a:chExt cx="469681" cy="475698"/>
          </a:xfrm>
          <a:solidFill>
            <a:srgbClr val="C00000"/>
          </a:solidFill>
        </p:grpSpPr>
        <p:sp>
          <p:nvSpPr>
            <p:cNvPr id="42" name="Google Shape;6008;p67">
              <a:extLst>
                <a:ext uri="{FF2B5EF4-FFF2-40B4-BE49-F238E27FC236}">
                  <a16:creationId xmlns:a16="http://schemas.microsoft.com/office/drawing/2014/main" id="{B2078F4D-E12A-9E71-58A2-01A742459949}"/>
                </a:ext>
              </a:extLst>
            </p:cNvPr>
            <p:cNvSpPr/>
            <p:nvPr/>
          </p:nvSpPr>
          <p:spPr>
            <a:xfrm>
              <a:off x="5285552" y="5542727"/>
              <a:ext cx="469681" cy="475698"/>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 f4 0 f2"/>
                <a:gd name="f291" fmla="+- f3 0 f2"/>
                <a:gd name="f292" fmla="*/ f291 1 12278"/>
                <a:gd name="f293" fmla="*/ f290 1 12435"/>
                <a:gd name="f294" fmla="*/ f2 1 f292"/>
                <a:gd name="f295" fmla="*/ f3 1 f292"/>
                <a:gd name="f296" fmla="*/ f2 1 f293"/>
                <a:gd name="f297" fmla="*/ f4 1 f293"/>
                <a:gd name="f298" fmla="*/ f294 f288 1"/>
                <a:gd name="f299" fmla="*/ f295 f288 1"/>
                <a:gd name="f300" fmla="*/ f297 f289 1"/>
                <a:gd name="f301" fmla="*/ f296 f289 1"/>
              </a:gdLst>
              <a:ahLst/>
              <a:cxnLst>
                <a:cxn ang="3cd4">
                  <a:pos x="hc" y="t"/>
                </a:cxn>
                <a:cxn ang="0">
                  <a:pos x="r" y="vc"/>
                </a:cxn>
                <a:cxn ang="cd4">
                  <a:pos x="hc" y="b"/>
                </a:cxn>
                <a:cxn ang="cd2">
                  <a:pos x="l" y="vc"/>
                </a:cxn>
              </a:cxnLst>
              <a:rect l="f298" t="f301" r="f299" b="f300"/>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3" name="Google Shape;6009;p67">
              <a:extLst>
                <a:ext uri="{FF2B5EF4-FFF2-40B4-BE49-F238E27FC236}">
                  <a16:creationId xmlns:a16="http://schemas.microsoft.com/office/drawing/2014/main" id="{2455055B-8312-B6BB-CC48-962ECB979081}"/>
                </a:ext>
              </a:extLst>
            </p:cNvPr>
            <p:cNvSpPr/>
            <p:nvPr/>
          </p:nvSpPr>
          <p:spPr>
            <a:xfrm>
              <a:off x="5463933" y="5733461"/>
              <a:ext cx="96441" cy="9528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 f4 0 f2"/>
                <a:gd name="f24" fmla="+- f3 0 f2"/>
                <a:gd name="f25" fmla="*/ f24 1 2521"/>
                <a:gd name="f26" fmla="*/ f23 1 2491"/>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335D9F89-F569-ABE4-7BE5-2D42D290815B}"/>
              </a:ext>
            </a:extLst>
          </p:cNvPr>
          <p:cNvGrpSpPr/>
          <p:nvPr/>
        </p:nvGrpSpPr>
        <p:grpSpPr>
          <a:xfrm>
            <a:off x="6294327" y="4208382"/>
            <a:ext cx="365202" cy="332668"/>
            <a:chOff x="10221236" y="5564681"/>
            <a:chExt cx="486936" cy="443557"/>
          </a:xfrm>
          <a:solidFill>
            <a:srgbClr val="C00000"/>
          </a:solidFill>
        </p:grpSpPr>
        <p:sp>
          <p:nvSpPr>
            <p:cNvPr id="45" name="Google Shape;6019;p67">
              <a:extLst>
                <a:ext uri="{FF2B5EF4-FFF2-40B4-BE49-F238E27FC236}">
                  <a16:creationId xmlns:a16="http://schemas.microsoft.com/office/drawing/2014/main" id="{80F96F47-18F6-B51F-8C7D-AFBB7AC4BAEA}"/>
                </a:ext>
              </a:extLst>
            </p:cNvPr>
            <p:cNvSpPr/>
            <p:nvPr/>
          </p:nvSpPr>
          <p:spPr>
            <a:xfrm>
              <a:off x="10221236" y="5564681"/>
              <a:ext cx="459248" cy="126589"/>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 f4 0 f2"/>
                <a:gd name="f28" fmla="+- f3 0 f2"/>
                <a:gd name="f29" fmla="*/ f28 1 12005"/>
                <a:gd name="f30" fmla="*/ f27 1 330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6" name="Google Shape;6020;p67">
              <a:extLst>
                <a:ext uri="{FF2B5EF4-FFF2-40B4-BE49-F238E27FC236}">
                  <a16:creationId xmlns:a16="http://schemas.microsoft.com/office/drawing/2014/main" id="{3F3A2015-41D0-7BD2-18DC-09EAF88693E4}"/>
                </a:ext>
              </a:extLst>
            </p:cNvPr>
            <p:cNvSpPr/>
            <p:nvPr/>
          </p:nvSpPr>
          <p:spPr>
            <a:xfrm>
              <a:off x="10583997" y="5722562"/>
              <a:ext cx="32589" cy="126589"/>
            </a:xfrm>
            <a:custGeom>
              <a:avLst/>
              <a:gdLst>
                <a:gd name="f0" fmla="val w"/>
                <a:gd name="f1" fmla="val h"/>
                <a:gd name="f2" fmla="val 0"/>
                <a:gd name="f3" fmla="val 852"/>
                <a:gd name="f4" fmla="val 3309"/>
                <a:gd name="f5" fmla="val 1"/>
                <a:gd name="f6" fmla="*/ f0 1 852"/>
                <a:gd name="f7" fmla="*/ f1 1 3309"/>
                <a:gd name="f8" fmla="+- f4 0 f2"/>
                <a:gd name="f9" fmla="+- f3 0 f2"/>
                <a:gd name="f10" fmla="*/ f9 1 852"/>
                <a:gd name="f11" fmla="*/ f8 1 3309"/>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852" h="3309">
                  <a:moveTo>
                    <a:pt x="f5" y="f5"/>
                  </a:moveTo>
                  <a:lnTo>
                    <a:pt x="f5" y="f4"/>
                  </a:lnTo>
                  <a:lnTo>
                    <a:pt x="f3" y="f4"/>
                  </a:lnTo>
                  <a:lnTo>
                    <a:pt x="f3"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7" name="Google Shape;6021;p67">
              <a:extLst>
                <a:ext uri="{FF2B5EF4-FFF2-40B4-BE49-F238E27FC236}">
                  <a16:creationId xmlns:a16="http://schemas.microsoft.com/office/drawing/2014/main" id="{5975304B-511C-18A3-87CA-C1897C87D981}"/>
                </a:ext>
              </a:extLst>
            </p:cNvPr>
            <p:cNvSpPr/>
            <p:nvPr/>
          </p:nvSpPr>
          <p:spPr>
            <a:xfrm>
              <a:off x="10647886" y="5723778"/>
              <a:ext cx="60286" cy="126589"/>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 f4 0 f2"/>
                <a:gd name="f17" fmla="+- f3 0 f2"/>
                <a:gd name="f18" fmla="*/ f17 1 1576"/>
                <a:gd name="f19" fmla="*/ f16 1 3309"/>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8" name="Google Shape;6022;p67">
              <a:extLst>
                <a:ext uri="{FF2B5EF4-FFF2-40B4-BE49-F238E27FC236}">
                  <a16:creationId xmlns:a16="http://schemas.microsoft.com/office/drawing/2014/main" id="{4E596A7A-A462-163E-21DE-EC82C994E1B6}"/>
                </a:ext>
              </a:extLst>
            </p:cNvPr>
            <p:cNvSpPr/>
            <p:nvPr/>
          </p:nvSpPr>
          <p:spPr>
            <a:xfrm>
              <a:off x="10255023" y="5722562"/>
              <a:ext cx="297692" cy="126589"/>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 f4 0 f2"/>
                <a:gd name="f15" fmla="+- f3 0 f2"/>
                <a:gd name="f16" fmla="*/ f15 1 7782"/>
                <a:gd name="f17" fmla="*/ f14 1 330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9" name="Google Shape;6023;p67">
              <a:extLst>
                <a:ext uri="{FF2B5EF4-FFF2-40B4-BE49-F238E27FC236}">
                  <a16:creationId xmlns:a16="http://schemas.microsoft.com/office/drawing/2014/main" id="{0675B177-2D9A-43ED-F290-C3DF4925E9C0}"/>
                </a:ext>
              </a:extLst>
            </p:cNvPr>
            <p:cNvSpPr/>
            <p:nvPr/>
          </p:nvSpPr>
          <p:spPr>
            <a:xfrm>
              <a:off x="10318857" y="5880433"/>
              <a:ext cx="32589" cy="126589"/>
            </a:xfrm>
            <a:custGeom>
              <a:avLst/>
              <a:gdLst>
                <a:gd name="f0" fmla="val w"/>
                <a:gd name="f1" fmla="val h"/>
                <a:gd name="f2" fmla="val 0"/>
                <a:gd name="f3" fmla="val 852"/>
                <a:gd name="f4" fmla="val 3309"/>
                <a:gd name="f5" fmla="val 1"/>
                <a:gd name="f6" fmla="val 851"/>
                <a:gd name="f7" fmla="*/ f0 1 852"/>
                <a:gd name="f8" fmla="*/ f1 1 3309"/>
                <a:gd name="f9" fmla="+- f4 0 f2"/>
                <a:gd name="f10" fmla="+- f3 0 f2"/>
                <a:gd name="f11" fmla="*/ f10 1 852"/>
                <a:gd name="f12" fmla="*/ f9 1 3309"/>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852" h="3309">
                  <a:moveTo>
                    <a:pt x="f5" y="f5"/>
                  </a:moveTo>
                  <a:lnTo>
                    <a:pt x="f5" y="f4"/>
                  </a:lnTo>
                  <a:lnTo>
                    <a:pt x="f6" y="f4"/>
                  </a:lnTo>
                  <a:lnTo>
                    <a:pt x="f6"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0" name="Google Shape;6024;p67">
              <a:extLst>
                <a:ext uri="{FF2B5EF4-FFF2-40B4-BE49-F238E27FC236}">
                  <a16:creationId xmlns:a16="http://schemas.microsoft.com/office/drawing/2014/main" id="{36732348-A902-7AEC-B631-7E82C6D58BF3}"/>
                </a:ext>
              </a:extLst>
            </p:cNvPr>
            <p:cNvSpPr/>
            <p:nvPr/>
          </p:nvSpPr>
          <p:spPr>
            <a:xfrm>
              <a:off x="10382746" y="5882847"/>
              <a:ext cx="291693" cy="125391"/>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 f4 0 f2"/>
                <a:gd name="f17" fmla="+- f3 0 f2"/>
                <a:gd name="f18" fmla="*/ f17 1 7625"/>
                <a:gd name="f19" fmla="*/ f16 1 3278"/>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1" name="Google Shape;6025;p67">
              <a:extLst>
                <a:ext uri="{FF2B5EF4-FFF2-40B4-BE49-F238E27FC236}">
                  <a16:creationId xmlns:a16="http://schemas.microsoft.com/office/drawing/2014/main" id="{AD4DED55-067B-AE59-2844-D253544A10FE}"/>
                </a:ext>
              </a:extLst>
            </p:cNvPr>
            <p:cNvSpPr/>
            <p:nvPr/>
          </p:nvSpPr>
          <p:spPr>
            <a:xfrm>
              <a:off x="10221236" y="5881649"/>
              <a:ext cx="66339" cy="126589"/>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 f4 0 f2"/>
                <a:gd name="f16" fmla="+- f3 0 f2"/>
                <a:gd name="f17" fmla="*/ f16 1 1734"/>
                <a:gd name="f18" fmla="*/ f15 1 330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733"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5A5C3138-FF59-9C31-274C-D9E2452EDC46}"/>
              </a:ext>
            </a:extLst>
          </p:cNvPr>
          <p:cNvSpPr/>
          <p:nvPr/>
        </p:nvSpPr>
        <p:spPr>
          <a:xfrm>
            <a:off x="3186501" y="4192574"/>
            <a:ext cx="309165"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 f4 0 f2"/>
              <a:gd name="f60" fmla="+- f3 0 f2"/>
              <a:gd name="f61" fmla="*/ f60 1 10776"/>
              <a:gd name="f62" fmla="*/ f59 1 12729"/>
              <a:gd name="f63" fmla="*/ f2 1 f61"/>
              <a:gd name="f64" fmla="*/ f3 1 f61"/>
              <a:gd name="f65" fmla="*/ f2 1 f62"/>
              <a:gd name="f66" fmla="*/ f4 1 f62"/>
              <a:gd name="f67" fmla="*/ f63 f57 1"/>
              <a:gd name="f68" fmla="*/ f64 f57 1"/>
              <a:gd name="f69" fmla="*/ f66 f58 1"/>
              <a:gd name="f70" fmla="*/ f65 f58 1"/>
            </a:gdLst>
            <a:ahLst/>
            <a:cxnLst>
              <a:cxn ang="3cd4">
                <a:pos x="hc" y="t"/>
              </a:cxn>
              <a:cxn ang="0">
                <a:pos x="r" y="vc"/>
              </a:cxn>
              <a:cxn ang="cd4">
                <a:pos x="hc" y="b"/>
              </a:cxn>
              <a:cxn ang="cd2">
                <a:pos x="l" y="vc"/>
              </a:cxn>
            </a:cxnLst>
            <a:rect l="f67" t="f70" r="f68" b="f69"/>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405AEF1C-5C4F-68B2-4E6E-7DB4695435DB}"/>
              </a:ext>
            </a:extLst>
          </p:cNvPr>
          <p:cNvGrpSpPr/>
          <p:nvPr/>
        </p:nvGrpSpPr>
        <p:grpSpPr>
          <a:xfrm>
            <a:off x="6957352" y="4175684"/>
            <a:ext cx="357082" cy="363405"/>
            <a:chOff x="11105269" y="5521083"/>
            <a:chExt cx="476109" cy="484540"/>
          </a:xfrm>
          <a:solidFill>
            <a:srgbClr val="C00000"/>
          </a:solidFill>
        </p:grpSpPr>
        <p:sp>
          <p:nvSpPr>
            <p:cNvPr id="54" name="Google Shape;6053;p67">
              <a:extLst>
                <a:ext uri="{FF2B5EF4-FFF2-40B4-BE49-F238E27FC236}">
                  <a16:creationId xmlns:a16="http://schemas.microsoft.com/office/drawing/2014/main" id="{A571E548-C600-EBA5-D3A9-9D3E771FCB42}"/>
                </a:ext>
              </a:extLst>
            </p:cNvPr>
            <p:cNvSpPr/>
            <p:nvPr/>
          </p:nvSpPr>
          <p:spPr>
            <a:xfrm>
              <a:off x="11105269" y="5521083"/>
              <a:ext cx="476109" cy="205776"/>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 f4 0 f2"/>
                <a:gd name="f103" fmla="+- f3 0 f2"/>
                <a:gd name="f104" fmla="*/ f103 1 12446"/>
                <a:gd name="f105" fmla="*/ f102 1 5379"/>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5" name="Google Shape;6054;p67">
              <a:extLst>
                <a:ext uri="{FF2B5EF4-FFF2-40B4-BE49-F238E27FC236}">
                  <a16:creationId xmlns:a16="http://schemas.microsoft.com/office/drawing/2014/main" id="{61DF6EC9-D4B4-88A3-D9FC-DA9533EC3747}"/>
                </a:ext>
              </a:extLst>
            </p:cNvPr>
            <p:cNvSpPr/>
            <p:nvPr/>
          </p:nvSpPr>
          <p:spPr>
            <a:xfrm>
              <a:off x="11196873" y="5713930"/>
              <a:ext cx="283235" cy="291693"/>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 f4 0 f2"/>
                <a:gd name="f45" fmla="+- f3 0 f2"/>
                <a:gd name="f46" fmla="*/ f45 1 7404"/>
                <a:gd name="f47" fmla="*/ f44 1 7625"/>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6" name="Google Shape;6055;p67">
              <a:extLst>
                <a:ext uri="{FF2B5EF4-FFF2-40B4-BE49-F238E27FC236}">
                  <a16:creationId xmlns:a16="http://schemas.microsoft.com/office/drawing/2014/main" id="{95DE1E40-FD5A-39D3-FBBE-490535A0F84E}"/>
                </a:ext>
              </a:extLst>
            </p:cNvPr>
            <p:cNvSpPr/>
            <p:nvPr/>
          </p:nvSpPr>
          <p:spPr>
            <a:xfrm>
              <a:off x="11292099" y="5648824"/>
              <a:ext cx="102449" cy="31373"/>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 f4 0 f2"/>
                <a:gd name="f24" fmla="+- f3 0 f2"/>
                <a:gd name="f25" fmla="*/ f24 1 2678"/>
                <a:gd name="f26" fmla="*/ f23 1 820"/>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6F0F21DB-E4FD-6BC5-9790-ED1C5AA44F77}"/>
              </a:ext>
            </a:extLst>
          </p:cNvPr>
          <p:cNvGrpSpPr/>
          <p:nvPr/>
        </p:nvGrpSpPr>
        <p:grpSpPr>
          <a:xfrm>
            <a:off x="3754652" y="4193473"/>
            <a:ext cx="365209" cy="363398"/>
            <a:chOff x="6835002" y="5544802"/>
            <a:chExt cx="486945" cy="484531"/>
          </a:xfrm>
          <a:solidFill>
            <a:srgbClr val="C00000"/>
          </a:solidFill>
        </p:grpSpPr>
        <p:sp>
          <p:nvSpPr>
            <p:cNvPr id="58" name="Google Shape;6079;p67">
              <a:extLst>
                <a:ext uri="{FF2B5EF4-FFF2-40B4-BE49-F238E27FC236}">
                  <a16:creationId xmlns:a16="http://schemas.microsoft.com/office/drawing/2014/main" id="{3C89B266-1FF7-B8AB-4C89-663A5F092075}"/>
                </a:ext>
              </a:extLst>
            </p:cNvPr>
            <p:cNvSpPr/>
            <p:nvPr/>
          </p:nvSpPr>
          <p:spPr>
            <a:xfrm>
              <a:off x="6936263" y="5744873"/>
              <a:ext cx="285649" cy="284460"/>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 f4 0 f2"/>
                <a:gd name="f63" fmla="+- f3 0 f2"/>
                <a:gd name="f64" fmla="*/ f63 1 7467"/>
                <a:gd name="f65" fmla="*/ f62 1 7436"/>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7466"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9" name="Google Shape;6080;p67">
              <a:extLst>
                <a:ext uri="{FF2B5EF4-FFF2-40B4-BE49-F238E27FC236}">
                  <a16:creationId xmlns:a16="http://schemas.microsoft.com/office/drawing/2014/main" id="{E21F4CC3-3E9A-8098-D1CD-4BA03D222E3D}"/>
                </a:ext>
              </a:extLst>
            </p:cNvPr>
            <p:cNvSpPr/>
            <p:nvPr/>
          </p:nvSpPr>
          <p:spPr>
            <a:xfrm>
              <a:off x="7090504" y="5547673"/>
              <a:ext cx="231443" cy="226158"/>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 f4 0 f2"/>
                <a:gd name="f32" fmla="+- f3 0 f2"/>
                <a:gd name="f33" fmla="*/ f32 1 6050"/>
                <a:gd name="f34" fmla="*/ f31 1 5912"/>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0" name="Google Shape;6081;p67">
              <a:extLst>
                <a:ext uri="{FF2B5EF4-FFF2-40B4-BE49-F238E27FC236}">
                  <a16:creationId xmlns:a16="http://schemas.microsoft.com/office/drawing/2014/main" id="{861B8652-4FB9-FCD5-56F7-39C5D98234B4}"/>
                </a:ext>
              </a:extLst>
            </p:cNvPr>
            <p:cNvSpPr/>
            <p:nvPr/>
          </p:nvSpPr>
          <p:spPr>
            <a:xfrm>
              <a:off x="6965176" y="5544802"/>
              <a:ext cx="226615" cy="137452"/>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 f4 0 f2"/>
                <a:gd name="f12" fmla="+- f3 0 f2"/>
                <a:gd name="f13" fmla="*/ f12 1 5924"/>
                <a:gd name="f14" fmla="*/ f11 1 3593"/>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5924" h="3593">
                  <a:moveTo>
                    <a:pt x="f2" y="f5"/>
                  </a:moveTo>
                  <a:lnTo>
                    <a:pt x="f6" y="f7"/>
                  </a:lnTo>
                  <a:lnTo>
                    <a:pt x="f8"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1" name="Google Shape;6082;p67">
              <a:extLst>
                <a:ext uri="{FF2B5EF4-FFF2-40B4-BE49-F238E27FC236}">
                  <a16:creationId xmlns:a16="http://schemas.microsoft.com/office/drawing/2014/main" id="{85A416AF-BF05-FC30-C3F4-E27B3FAB759A}"/>
                </a:ext>
              </a:extLst>
            </p:cNvPr>
            <p:cNvSpPr/>
            <p:nvPr/>
          </p:nvSpPr>
          <p:spPr>
            <a:xfrm>
              <a:off x="6835002" y="5547673"/>
              <a:ext cx="227804" cy="224978"/>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 f4 0 f2"/>
                <a:gd name="f32" fmla="+- f3 0 f2"/>
                <a:gd name="f33" fmla="*/ f32 1 5955"/>
                <a:gd name="f34" fmla="*/ f31 1 5881"/>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9A6F89D5-1CB2-9A31-F005-CDBA720D1D7B}"/>
              </a:ext>
            </a:extLst>
          </p:cNvPr>
          <p:cNvGrpSpPr/>
          <p:nvPr/>
        </p:nvGrpSpPr>
        <p:grpSpPr>
          <a:xfrm>
            <a:off x="4361440" y="4228367"/>
            <a:ext cx="362507" cy="283866"/>
            <a:chOff x="7644054" y="5591327"/>
            <a:chExt cx="483342" cy="378488"/>
          </a:xfrm>
          <a:solidFill>
            <a:srgbClr val="C00000"/>
          </a:solidFill>
        </p:grpSpPr>
        <p:sp>
          <p:nvSpPr>
            <p:cNvPr id="63" name="Google Shape;6111;p67">
              <a:extLst>
                <a:ext uri="{FF2B5EF4-FFF2-40B4-BE49-F238E27FC236}">
                  <a16:creationId xmlns:a16="http://schemas.microsoft.com/office/drawing/2014/main" id="{740D6056-42F1-ABFD-1584-70F8B39A0F98}"/>
                </a:ext>
              </a:extLst>
            </p:cNvPr>
            <p:cNvSpPr/>
            <p:nvPr/>
          </p:nvSpPr>
          <p:spPr>
            <a:xfrm>
              <a:off x="7644054" y="5908304"/>
              <a:ext cx="483342" cy="6151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 f4 0 f2"/>
                <a:gd name="f37" fmla="+- f3 0 f2"/>
                <a:gd name="f38" fmla="*/ f37 1 12635"/>
                <a:gd name="f39" fmla="*/ f36 1 1608"/>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4" name="Google Shape;6112;p67">
              <a:extLst>
                <a:ext uri="{FF2B5EF4-FFF2-40B4-BE49-F238E27FC236}">
                  <a16:creationId xmlns:a16="http://schemas.microsoft.com/office/drawing/2014/main" id="{2AA34D50-601B-5F72-F1D7-14AD67ADB1EC}"/>
                </a:ext>
              </a:extLst>
            </p:cNvPr>
            <p:cNvSpPr/>
            <p:nvPr/>
          </p:nvSpPr>
          <p:spPr>
            <a:xfrm>
              <a:off x="7674193" y="5591327"/>
              <a:ext cx="421867" cy="285685"/>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 f4 0 f2"/>
                <a:gd name="f68" fmla="+- f3 0 f2"/>
                <a:gd name="f69" fmla="*/ f68 1 11028"/>
                <a:gd name="f70" fmla="*/ f67 1 7468"/>
                <a:gd name="f71" fmla="*/ f2 1 f69"/>
                <a:gd name="f72" fmla="*/ f3 1 f69"/>
                <a:gd name="f73" fmla="*/ f2 1 f70"/>
                <a:gd name="f74" fmla="*/ f4 1 f70"/>
                <a:gd name="f75" fmla="*/ f71 f65 1"/>
                <a:gd name="f76" fmla="*/ f72 f65 1"/>
                <a:gd name="f77" fmla="*/ f74 f66 1"/>
                <a:gd name="f78" fmla="*/ f73 f66 1"/>
              </a:gdLst>
              <a:ahLst/>
              <a:cxnLst>
                <a:cxn ang="3cd4">
                  <a:pos x="hc" y="t"/>
                </a:cxn>
                <a:cxn ang="0">
                  <a:pos x="r" y="vc"/>
                </a:cxn>
                <a:cxn ang="cd4">
                  <a:pos x="hc" y="b"/>
                </a:cxn>
                <a:cxn ang="cd2">
                  <a:pos x="l" y="vc"/>
                </a:cxn>
              </a:cxnLst>
              <a:rect l="f75" t="f78" r="f76" b="f77"/>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65" name="Google Shape;5972;p67">
            <a:extLst>
              <a:ext uri="{FF2B5EF4-FFF2-40B4-BE49-F238E27FC236}">
                <a16:creationId xmlns:a16="http://schemas.microsoft.com/office/drawing/2014/main" id="{1E1735CA-9778-85CD-DE15-FFD5FCF79EBC}"/>
              </a:ext>
            </a:extLst>
          </p:cNvPr>
          <p:cNvGrpSpPr/>
          <p:nvPr/>
        </p:nvGrpSpPr>
        <p:grpSpPr>
          <a:xfrm>
            <a:off x="2552019" y="1926616"/>
            <a:ext cx="360504" cy="414710"/>
            <a:chOff x="5231492" y="2522326"/>
            <a:chExt cx="480672" cy="552946"/>
          </a:xfrm>
          <a:solidFill>
            <a:srgbClr val="C00000"/>
          </a:solidFill>
        </p:grpSpPr>
        <p:sp>
          <p:nvSpPr>
            <p:cNvPr id="66" name="Google Shape;5973;p67">
              <a:extLst>
                <a:ext uri="{FF2B5EF4-FFF2-40B4-BE49-F238E27FC236}">
                  <a16:creationId xmlns:a16="http://schemas.microsoft.com/office/drawing/2014/main" id="{F1270B01-A34B-D933-0352-7000647848AF}"/>
                </a:ext>
              </a:extLst>
            </p:cNvPr>
            <p:cNvSpPr/>
            <p:nvPr/>
          </p:nvSpPr>
          <p:spPr>
            <a:xfrm>
              <a:off x="5267190" y="2629439"/>
              <a:ext cx="407913" cy="265111"/>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 f4 0 f2"/>
                <a:gd name="f17" fmla="+- f3 0 f2"/>
                <a:gd name="f18" fmla="*/ f17 1 9358"/>
                <a:gd name="f19" fmla="*/ f16 1 6082"/>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7" name="Google Shape;5974;p67">
              <a:extLst>
                <a:ext uri="{FF2B5EF4-FFF2-40B4-BE49-F238E27FC236}">
                  <a16:creationId xmlns:a16="http://schemas.microsoft.com/office/drawing/2014/main" id="{727F47F1-B762-154F-EA7F-816134C0AE9E}"/>
                </a:ext>
              </a:extLst>
            </p:cNvPr>
            <p:cNvSpPr/>
            <p:nvPr/>
          </p:nvSpPr>
          <p:spPr>
            <a:xfrm>
              <a:off x="5231492" y="2930203"/>
              <a:ext cx="480672" cy="145069"/>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 f4 0 f2"/>
                <a:gd name="f63" fmla="+- f3 0 f2"/>
                <a:gd name="f64" fmla="*/ f63 1 11027"/>
                <a:gd name="f65" fmla="*/ f62 1 3328"/>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8" name="Google Shape;5975;p67">
              <a:extLst>
                <a:ext uri="{FF2B5EF4-FFF2-40B4-BE49-F238E27FC236}">
                  <a16:creationId xmlns:a16="http://schemas.microsoft.com/office/drawing/2014/main" id="{1BD794BD-6F76-3693-AF29-595C2AAAAE99}"/>
                </a:ext>
              </a:extLst>
            </p:cNvPr>
            <p:cNvSpPr/>
            <p:nvPr/>
          </p:nvSpPr>
          <p:spPr>
            <a:xfrm>
              <a:off x="5414134" y="2522326"/>
              <a:ext cx="109883" cy="71442"/>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 f4 0 f2"/>
                <a:gd name="f16" fmla="+- f3 0 f2"/>
                <a:gd name="f17" fmla="*/ f16 1 2521"/>
                <a:gd name="f18" fmla="*/ f15 1 163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69" name="Google Shape;5984;p67">
            <a:extLst>
              <a:ext uri="{FF2B5EF4-FFF2-40B4-BE49-F238E27FC236}">
                <a16:creationId xmlns:a16="http://schemas.microsoft.com/office/drawing/2014/main" id="{51A1089B-AF25-F321-B684-ACEC5CEB830A}"/>
              </a:ext>
            </a:extLst>
          </p:cNvPr>
          <p:cNvGrpSpPr/>
          <p:nvPr/>
        </p:nvGrpSpPr>
        <p:grpSpPr>
          <a:xfrm>
            <a:off x="5621879" y="1923557"/>
            <a:ext cx="416123" cy="415101"/>
            <a:chOff x="9324639" y="2518248"/>
            <a:chExt cx="554830" cy="553468"/>
          </a:xfrm>
          <a:solidFill>
            <a:srgbClr val="C00000"/>
          </a:solidFill>
        </p:grpSpPr>
        <p:sp>
          <p:nvSpPr>
            <p:cNvPr id="70" name="Google Shape;5985;p67">
              <a:extLst>
                <a:ext uri="{FF2B5EF4-FFF2-40B4-BE49-F238E27FC236}">
                  <a16:creationId xmlns:a16="http://schemas.microsoft.com/office/drawing/2014/main" id="{A6F19227-2E4C-BA79-622D-88ACEC14012E}"/>
                </a:ext>
              </a:extLst>
            </p:cNvPr>
            <p:cNvSpPr/>
            <p:nvPr/>
          </p:nvSpPr>
          <p:spPr>
            <a:xfrm>
              <a:off x="9324639" y="2518248"/>
              <a:ext cx="254093" cy="252694"/>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 f4 0 f2"/>
                <a:gd name="f36" fmla="+- f3 0 f2"/>
                <a:gd name="f37" fmla="*/ f36 1 5829"/>
                <a:gd name="f38" fmla="*/ f35 1 5797"/>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1" name="Google Shape;5986;p67">
              <a:extLst>
                <a:ext uri="{FF2B5EF4-FFF2-40B4-BE49-F238E27FC236}">
                  <a16:creationId xmlns:a16="http://schemas.microsoft.com/office/drawing/2014/main" id="{7CBEFB4C-603B-1108-2696-1078DA8741C7}"/>
                </a:ext>
              </a:extLst>
            </p:cNvPr>
            <p:cNvSpPr/>
            <p:nvPr/>
          </p:nvSpPr>
          <p:spPr>
            <a:xfrm>
              <a:off x="9325993" y="2820366"/>
              <a:ext cx="255483" cy="251341"/>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 f4 0 f2"/>
                <a:gd name="f52" fmla="+- f3 0 f2"/>
                <a:gd name="f53" fmla="*/ f52 1 5861"/>
                <a:gd name="f54" fmla="*/ f51 1 5766"/>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2" name="Google Shape;5987;p67">
              <a:extLst>
                <a:ext uri="{FF2B5EF4-FFF2-40B4-BE49-F238E27FC236}">
                  <a16:creationId xmlns:a16="http://schemas.microsoft.com/office/drawing/2014/main" id="{B7E2D416-5E58-5FC4-8A35-ECA8579B2472}"/>
                </a:ext>
              </a:extLst>
            </p:cNvPr>
            <p:cNvSpPr/>
            <p:nvPr/>
          </p:nvSpPr>
          <p:spPr>
            <a:xfrm>
              <a:off x="9625376" y="2518248"/>
              <a:ext cx="254093" cy="252694"/>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 f4 0 f2"/>
                <a:gd name="f32" fmla="+- f3 0 f2"/>
                <a:gd name="f33" fmla="*/ f32 1 5829"/>
                <a:gd name="f34" fmla="*/ f31 1 5797"/>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3" name="Google Shape;5988;p67">
              <a:extLst>
                <a:ext uri="{FF2B5EF4-FFF2-40B4-BE49-F238E27FC236}">
                  <a16:creationId xmlns:a16="http://schemas.microsoft.com/office/drawing/2014/main" id="{603C75CB-3C85-CEC5-3C63-BECC687D3395}"/>
                </a:ext>
              </a:extLst>
            </p:cNvPr>
            <p:cNvSpPr/>
            <p:nvPr/>
          </p:nvSpPr>
          <p:spPr>
            <a:xfrm>
              <a:off x="9625376" y="2818976"/>
              <a:ext cx="254093" cy="252740"/>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 f4 0 f2"/>
                <a:gd name="f33" fmla="+- f3 0 f2"/>
                <a:gd name="f34" fmla="*/ f33 1 5829"/>
                <a:gd name="f35" fmla="*/ f32 1 5798"/>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74" name="Google Shape;6002;p67">
            <a:extLst>
              <a:ext uri="{FF2B5EF4-FFF2-40B4-BE49-F238E27FC236}">
                <a16:creationId xmlns:a16="http://schemas.microsoft.com/office/drawing/2014/main" id="{DC851015-896A-32DE-6DDF-6C6BFA74C02D}"/>
              </a:ext>
            </a:extLst>
          </p:cNvPr>
          <p:cNvGrpSpPr/>
          <p:nvPr/>
        </p:nvGrpSpPr>
        <p:grpSpPr>
          <a:xfrm>
            <a:off x="3198215" y="1926616"/>
            <a:ext cx="480718" cy="415101"/>
            <a:chOff x="6093086" y="2522326"/>
            <a:chExt cx="640957" cy="553468"/>
          </a:xfrm>
          <a:solidFill>
            <a:srgbClr val="C00000"/>
          </a:solidFill>
        </p:grpSpPr>
        <p:sp>
          <p:nvSpPr>
            <p:cNvPr id="75" name="Google Shape;6003;p67">
              <a:extLst>
                <a:ext uri="{FF2B5EF4-FFF2-40B4-BE49-F238E27FC236}">
                  <a16:creationId xmlns:a16="http://schemas.microsoft.com/office/drawing/2014/main" id="{7BAC5F16-9ED4-5E5A-E069-9A60854357BC}"/>
                </a:ext>
              </a:extLst>
            </p:cNvPr>
            <p:cNvSpPr/>
            <p:nvPr/>
          </p:nvSpPr>
          <p:spPr>
            <a:xfrm>
              <a:off x="6093086" y="2559378"/>
              <a:ext cx="640957" cy="516416"/>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 f4 0 f2"/>
                <a:gd name="f68" fmla="+- f3 0 f2"/>
                <a:gd name="f69" fmla="*/ f68 1 14704"/>
                <a:gd name="f70" fmla="*/ f67 1 11847"/>
                <a:gd name="f71" fmla="*/ f2 1 f69"/>
                <a:gd name="f72" fmla="*/ f3 1 f69"/>
                <a:gd name="f73" fmla="*/ f2 1 f70"/>
                <a:gd name="f74" fmla="*/ f4 1 f70"/>
                <a:gd name="f75" fmla="*/ f71 f65 1"/>
                <a:gd name="f76" fmla="*/ f72 f65 1"/>
                <a:gd name="f77" fmla="*/ f74 f66 1"/>
                <a:gd name="f78" fmla="*/ f73 f66 1"/>
              </a:gdLst>
              <a:ahLst/>
              <a:cxnLst>
                <a:cxn ang="3cd4">
                  <a:pos x="hc" y="t"/>
                </a:cxn>
                <a:cxn ang="0">
                  <a:pos x="r" y="vc"/>
                </a:cxn>
                <a:cxn ang="cd4">
                  <a:pos x="hc" y="b"/>
                </a:cxn>
                <a:cxn ang="cd2">
                  <a:pos x="l" y="vc"/>
                </a:cxn>
              </a:cxnLst>
              <a:rect l="f75" t="f78" r="f76" b="f77"/>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6" name="Google Shape;6004;p67">
              <a:extLst>
                <a:ext uri="{FF2B5EF4-FFF2-40B4-BE49-F238E27FC236}">
                  <a16:creationId xmlns:a16="http://schemas.microsoft.com/office/drawing/2014/main" id="{E9C981AF-CF9F-0C99-3897-5115ACCE8FEA}"/>
                </a:ext>
              </a:extLst>
            </p:cNvPr>
            <p:cNvSpPr/>
            <p:nvPr/>
          </p:nvSpPr>
          <p:spPr>
            <a:xfrm>
              <a:off x="6497772" y="2522326"/>
              <a:ext cx="185431" cy="18543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 f3 0 f2"/>
                <a:gd name="f23" fmla="*/ f22 1 4254"/>
                <a:gd name="f24" fmla="*/ f2 1 f23"/>
                <a:gd name="f25" fmla="*/ f3 1 f23"/>
                <a:gd name="f26" fmla="*/ f24 f20 1"/>
                <a:gd name="f27" fmla="*/ f25 f20 1"/>
                <a:gd name="f28" fmla="*/ f25 f21 1"/>
                <a:gd name="f29" fmla="*/ f24 f21 1"/>
              </a:gdLst>
              <a:ahLst/>
              <a:cxnLst>
                <a:cxn ang="3cd4">
                  <a:pos x="hc" y="t"/>
                </a:cxn>
                <a:cxn ang="0">
                  <a:pos x="r" y="vc"/>
                </a:cxn>
                <a:cxn ang="cd4">
                  <a:pos x="hc" y="b"/>
                </a:cxn>
                <a:cxn ang="cd2">
                  <a:pos x="l" y="vc"/>
                </a:cxn>
              </a:cxnLst>
              <a:rect l="f26" t="f29" r="f27" b="f28"/>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7" name="Google Shape;6005;p67">
              <a:extLst>
                <a:ext uri="{FF2B5EF4-FFF2-40B4-BE49-F238E27FC236}">
                  <a16:creationId xmlns:a16="http://schemas.microsoft.com/office/drawing/2014/main" id="{905B4114-B6E6-D964-2069-C6771C74B270}"/>
                </a:ext>
              </a:extLst>
            </p:cNvPr>
            <p:cNvSpPr/>
            <p:nvPr/>
          </p:nvSpPr>
          <p:spPr>
            <a:xfrm>
              <a:off x="6142088" y="2523670"/>
              <a:ext cx="185431" cy="185476"/>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 f4 0 f2"/>
                <a:gd name="f23" fmla="+- f3 0 f2"/>
                <a:gd name="f24" fmla="*/ f23 1 4254"/>
                <a:gd name="f25" fmla="*/ f22 1 4255"/>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8" name="Google Shape;6006;p67">
              <a:extLst>
                <a:ext uri="{FF2B5EF4-FFF2-40B4-BE49-F238E27FC236}">
                  <a16:creationId xmlns:a16="http://schemas.microsoft.com/office/drawing/2014/main" id="{C1E33872-5A24-E244-F7EC-C48AF3D6C301}"/>
                </a:ext>
              </a:extLst>
            </p:cNvPr>
            <p:cNvSpPr/>
            <p:nvPr/>
          </p:nvSpPr>
          <p:spPr>
            <a:xfrm>
              <a:off x="6250582" y="2629421"/>
              <a:ext cx="324136" cy="325535"/>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 f4 0 f2"/>
                <a:gd name="f32" fmla="+- f3 0 f2"/>
                <a:gd name="f33" fmla="*/ f32 1 7436"/>
                <a:gd name="f34" fmla="*/ f31 1 7468"/>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79" name="Google Shape;6011;p67">
            <a:extLst>
              <a:ext uri="{FF2B5EF4-FFF2-40B4-BE49-F238E27FC236}">
                <a16:creationId xmlns:a16="http://schemas.microsoft.com/office/drawing/2014/main" id="{295C7EDB-CB5C-7875-63B7-87BA85F17E8E}"/>
              </a:ext>
            </a:extLst>
          </p:cNvPr>
          <p:cNvGrpSpPr/>
          <p:nvPr/>
        </p:nvGrpSpPr>
        <p:grpSpPr>
          <a:xfrm>
            <a:off x="6213554" y="1902387"/>
            <a:ext cx="421862" cy="414476"/>
            <a:chOff x="10113538" y="2490020"/>
            <a:chExt cx="562483" cy="552635"/>
          </a:xfrm>
          <a:solidFill>
            <a:srgbClr val="C00000"/>
          </a:solidFill>
        </p:grpSpPr>
        <p:sp>
          <p:nvSpPr>
            <p:cNvPr id="80" name="Google Shape;6012;p67">
              <a:extLst>
                <a:ext uri="{FF2B5EF4-FFF2-40B4-BE49-F238E27FC236}">
                  <a16:creationId xmlns:a16="http://schemas.microsoft.com/office/drawing/2014/main" id="{C4C39DE0-C7A6-CCA5-A847-A764E68BE20A}"/>
                </a:ext>
              </a:extLst>
            </p:cNvPr>
            <p:cNvSpPr/>
            <p:nvPr/>
          </p:nvSpPr>
          <p:spPr>
            <a:xfrm>
              <a:off x="10180847" y="2551139"/>
              <a:ext cx="146989" cy="146989"/>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 f3 0 f2"/>
                <a:gd name="f12" fmla="*/ f11 1 3372"/>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1" name="Google Shape;6013;p67">
              <a:extLst>
                <a:ext uri="{FF2B5EF4-FFF2-40B4-BE49-F238E27FC236}">
                  <a16:creationId xmlns:a16="http://schemas.microsoft.com/office/drawing/2014/main" id="{5B1B3D56-C766-8DB1-127B-55BB2493F416}"/>
                </a:ext>
              </a:extLst>
            </p:cNvPr>
            <p:cNvSpPr/>
            <p:nvPr/>
          </p:nvSpPr>
          <p:spPr>
            <a:xfrm>
              <a:off x="10408825" y="2504797"/>
              <a:ext cx="263722" cy="26063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 f4 0 f2"/>
                <a:gd name="f45" fmla="+- f3 0 f2"/>
                <a:gd name="f46" fmla="*/ f45 1 6050"/>
                <a:gd name="f47" fmla="*/ f44 1 597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2" name="Google Shape;6014;p67">
              <a:extLst>
                <a:ext uri="{FF2B5EF4-FFF2-40B4-BE49-F238E27FC236}">
                  <a16:creationId xmlns:a16="http://schemas.microsoft.com/office/drawing/2014/main" id="{E4A94894-AB74-DBEC-D112-9EC2C427E67C}"/>
                </a:ext>
              </a:extLst>
            </p:cNvPr>
            <p:cNvSpPr/>
            <p:nvPr/>
          </p:nvSpPr>
          <p:spPr>
            <a:xfrm>
              <a:off x="10235766" y="2606067"/>
              <a:ext cx="372224" cy="372224"/>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 f3 0 f2"/>
                <a:gd name="f13" fmla="*/ f12 1 853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3" name="Google Shape;6015;p67">
              <a:extLst>
                <a:ext uri="{FF2B5EF4-FFF2-40B4-BE49-F238E27FC236}">
                  <a16:creationId xmlns:a16="http://schemas.microsoft.com/office/drawing/2014/main" id="{F319B511-82D8-20A8-0AF9-978C1C1B15BC}"/>
                </a:ext>
              </a:extLst>
            </p:cNvPr>
            <p:cNvSpPr/>
            <p:nvPr/>
          </p:nvSpPr>
          <p:spPr>
            <a:xfrm>
              <a:off x="10522805" y="2893051"/>
              <a:ext cx="153216" cy="149604"/>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 f4 0 f2"/>
                <a:gd name="f21" fmla="+- f3 0 f2"/>
                <a:gd name="f22" fmla="*/ f21 1 3515"/>
                <a:gd name="f23" fmla="*/ f20 1 3432"/>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4" name="Google Shape;6016;p67">
              <a:extLst>
                <a:ext uri="{FF2B5EF4-FFF2-40B4-BE49-F238E27FC236}">
                  <a16:creationId xmlns:a16="http://schemas.microsoft.com/office/drawing/2014/main" id="{B3BDCCBB-5004-3FAD-83D0-F78EC7E0C8FD}"/>
                </a:ext>
              </a:extLst>
            </p:cNvPr>
            <p:cNvSpPr/>
            <p:nvPr/>
          </p:nvSpPr>
          <p:spPr>
            <a:xfrm>
              <a:off x="10131405" y="2779117"/>
              <a:ext cx="262323" cy="26063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 f4 0 f2"/>
                <a:gd name="f40" fmla="+- f3 0 f2"/>
                <a:gd name="f41" fmla="*/ f40 1 6018"/>
                <a:gd name="f42" fmla="*/ f39 1 5979"/>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5" name="Google Shape;6017;p67">
              <a:extLst>
                <a:ext uri="{FF2B5EF4-FFF2-40B4-BE49-F238E27FC236}">
                  <a16:creationId xmlns:a16="http://schemas.microsoft.com/office/drawing/2014/main" id="{C145AE1F-4335-CDC9-24A3-09580B8A7C68}"/>
                </a:ext>
              </a:extLst>
            </p:cNvPr>
            <p:cNvSpPr/>
            <p:nvPr/>
          </p:nvSpPr>
          <p:spPr>
            <a:xfrm>
              <a:off x="10113538" y="2490020"/>
              <a:ext cx="160714" cy="153180"/>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 f4 0 f2"/>
                <a:gd name="f26" fmla="+- f3 0 f2"/>
                <a:gd name="f27" fmla="*/ f26 1 3687"/>
                <a:gd name="f28" fmla="*/ f25 1 3514"/>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3686" h="3513">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sp>
        <p:nvSpPr>
          <p:cNvPr id="86" name="Google Shape;6042;p67">
            <a:extLst>
              <a:ext uri="{FF2B5EF4-FFF2-40B4-BE49-F238E27FC236}">
                <a16:creationId xmlns:a16="http://schemas.microsoft.com/office/drawing/2014/main" id="{0DDD1706-64F7-9C52-50F8-D14B38AA0A0F}"/>
              </a:ext>
            </a:extLst>
          </p:cNvPr>
          <p:cNvSpPr/>
          <p:nvPr/>
        </p:nvSpPr>
        <p:spPr>
          <a:xfrm>
            <a:off x="3830242" y="1927432"/>
            <a:ext cx="407906" cy="413462"/>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 f4 0 f2"/>
              <a:gd name="f53" fmla="+- f3 0 f2"/>
              <a:gd name="f54" fmla="*/ f53 1 12477"/>
              <a:gd name="f55" fmla="*/ f52 1 12647"/>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nvGrpSpPr>
          <p:cNvPr id="87" name="Google Shape;6047;p67">
            <a:extLst>
              <a:ext uri="{FF2B5EF4-FFF2-40B4-BE49-F238E27FC236}">
                <a16:creationId xmlns:a16="http://schemas.microsoft.com/office/drawing/2014/main" id="{984E9F8C-58DA-E4E9-61DE-6F37DF05D7BD}"/>
              </a:ext>
            </a:extLst>
          </p:cNvPr>
          <p:cNvGrpSpPr/>
          <p:nvPr/>
        </p:nvGrpSpPr>
        <p:grpSpPr>
          <a:xfrm>
            <a:off x="6858816" y="1902606"/>
            <a:ext cx="415094" cy="378027"/>
            <a:chOff x="10973888" y="2490313"/>
            <a:chExt cx="553458" cy="504036"/>
          </a:xfrm>
          <a:solidFill>
            <a:srgbClr val="C00000"/>
          </a:solidFill>
        </p:grpSpPr>
        <p:sp>
          <p:nvSpPr>
            <p:cNvPr id="88" name="Google Shape;6048;p67">
              <a:extLst>
                <a:ext uri="{FF2B5EF4-FFF2-40B4-BE49-F238E27FC236}">
                  <a16:creationId xmlns:a16="http://schemas.microsoft.com/office/drawing/2014/main" id="{EBAB793A-8CD1-8604-EF82-D87C654F4119}"/>
                </a:ext>
              </a:extLst>
            </p:cNvPr>
            <p:cNvSpPr/>
            <p:nvPr/>
          </p:nvSpPr>
          <p:spPr>
            <a:xfrm>
              <a:off x="11251298" y="2561719"/>
              <a:ext cx="276048" cy="432630"/>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 f4 0 f2"/>
                <a:gd name="f28" fmla="+- f3 0 f2"/>
                <a:gd name="f29" fmla="*/ f28 1 6333"/>
                <a:gd name="f30" fmla="*/ f27 1 9925"/>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9" name="Google Shape;6049;p67">
              <a:extLst>
                <a:ext uri="{FF2B5EF4-FFF2-40B4-BE49-F238E27FC236}">
                  <a16:creationId xmlns:a16="http://schemas.microsoft.com/office/drawing/2014/main" id="{404ED9FF-7777-5494-AF41-F861F77CA8AD}"/>
                </a:ext>
              </a:extLst>
            </p:cNvPr>
            <p:cNvSpPr/>
            <p:nvPr/>
          </p:nvSpPr>
          <p:spPr>
            <a:xfrm>
              <a:off x="11080991" y="2490313"/>
              <a:ext cx="151132" cy="449116"/>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 f4 0 f2"/>
                <a:gd name="f20" fmla="+- f3 0 f2"/>
                <a:gd name="f21" fmla="*/ f20 1 3467"/>
                <a:gd name="f22" fmla="*/ f19 1 10303"/>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0" name="Google Shape;6050;p67">
              <a:extLst>
                <a:ext uri="{FF2B5EF4-FFF2-40B4-BE49-F238E27FC236}">
                  <a16:creationId xmlns:a16="http://schemas.microsoft.com/office/drawing/2014/main" id="{E176C04F-3947-316F-C758-9FB167156604}"/>
                </a:ext>
              </a:extLst>
            </p:cNvPr>
            <p:cNvSpPr/>
            <p:nvPr/>
          </p:nvSpPr>
          <p:spPr>
            <a:xfrm>
              <a:off x="11267776" y="2490313"/>
              <a:ext cx="151086" cy="449116"/>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 f4 0 f2"/>
                <a:gd name="f18" fmla="+- f3 0 f2"/>
                <a:gd name="f19" fmla="*/ f18 1 3466"/>
                <a:gd name="f20" fmla="*/ f17 1 10303"/>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1" name="Google Shape;6051;p67">
              <a:extLst>
                <a:ext uri="{FF2B5EF4-FFF2-40B4-BE49-F238E27FC236}">
                  <a16:creationId xmlns:a16="http://schemas.microsoft.com/office/drawing/2014/main" id="{161D843A-05B3-8542-EEDF-6B0E9FA22861}"/>
                </a:ext>
              </a:extLst>
            </p:cNvPr>
            <p:cNvSpPr/>
            <p:nvPr/>
          </p:nvSpPr>
          <p:spPr>
            <a:xfrm>
              <a:off x="10973888" y="2561719"/>
              <a:ext cx="274713" cy="432630"/>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 f4 0 f2"/>
                <a:gd name="f30" fmla="+- f3 0 f2"/>
                <a:gd name="f31" fmla="*/ f30 1 6302"/>
                <a:gd name="f32" fmla="*/ f29 1 9925"/>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92" name="Google Shape;6072;p67">
            <a:extLst>
              <a:ext uri="{FF2B5EF4-FFF2-40B4-BE49-F238E27FC236}">
                <a16:creationId xmlns:a16="http://schemas.microsoft.com/office/drawing/2014/main" id="{016E1118-0701-F237-533F-753E435928D6}"/>
              </a:ext>
            </a:extLst>
          </p:cNvPr>
          <p:cNvGrpSpPr/>
          <p:nvPr/>
        </p:nvGrpSpPr>
        <p:grpSpPr>
          <a:xfrm>
            <a:off x="4404894" y="1907221"/>
            <a:ext cx="415127" cy="414875"/>
            <a:chOff x="7701991" y="2496467"/>
            <a:chExt cx="553503" cy="553166"/>
          </a:xfrm>
          <a:solidFill>
            <a:srgbClr val="C00000"/>
          </a:solidFill>
        </p:grpSpPr>
        <p:sp>
          <p:nvSpPr>
            <p:cNvPr id="93" name="Google Shape;6073;p67">
              <a:extLst>
                <a:ext uri="{FF2B5EF4-FFF2-40B4-BE49-F238E27FC236}">
                  <a16:creationId xmlns:a16="http://schemas.microsoft.com/office/drawing/2014/main" id="{99F955F3-D678-5DA2-8318-5E9BBA69D8F4}"/>
                </a:ext>
              </a:extLst>
            </p:cNvPr>
            <p:cNvSpPr/>
            <p:nvPr/>
          </p:nvSpPr>
          <p:spPr>
            <a:xfrm>
              <a:off x="7701991" y="2595021"/>
              <a:ext cx="72831" cy="428496"/>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 f4 0 f2"/>
                <a:gd name="f12" fmla="+- f3 0 f2"/>
                <a:gd name="f13" fmla="*/ f12 1 1671"/>
                <a:gd name="f14" fmla="*/ f11 1 9830"/>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1670" h="9830">
                  <a:moveTo>
                    <a:pt x="f5" y="f2"/>
                  </a:moveTo>
                  <a:lnTo>
                    <a:pt x="f5" y="f4"/>
                  </a:lnTo>
                  <a:lnTo>
                    <a:pt x="f6" y="f7"/>
                  </a:lnTo>
                  <a:lnTo>
                    <a:pt x="f6" y="f8"/>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4" name="Google Shape;6074;p67">
              <a:extLst>
                <a:ext uri="{FF2B5EF4-FFF2-40B4-BE49-F238E27FC236}">
                  <a16:creationId xmlns:a16="http://schemas.microsoft.com/office/drawing/2014/main" id="{693B4E43-46CB-504C-53E4-096D4C2EF7AC}"/>
                </a:ext>
              </a:extLst>
            </p:cNvPr>
            <p:cNvSpPr/>
            <p:nvPr/>
          </p:nvSpPr>
          <p:spPr>
            <a:xfrm>
              <a:off x="8182663" y="2595021"/>
              <a:ext cx="72831" cy="428496"/>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 f4 0 f2"/>
                <a:gd name="f11" fmla="+- f3 0 f2"/>
                <a:gd name="f12" fmla="*/ f11 1 1671"/>
                <a:gd name="f13" fmla="*/ f10 1 983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670" h="9830">
                  <a:moveTo>
                    <a:pt x="f5" y="f2"/>
                  </a:moveTo>
                  <a:lnTo>
                    <a:pt x="f2" y="f6"/>
                  </a:lnTo>
                  <a:lnTo>
                    <a:pt x="f2" y="f7"/>
                  </a:lnTo>
                  <a:lnTo>
                    <a:pt x="f5" y="f4"/>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5" name="Google Shape;6075;p67">
              <a:extLst>
                <a:ext uri="{FF2B5EF4-FFF2-40B4-BE49-F238E27FC236}">
                  <a16:creationId xmlns:a16="http://schemas.microsoft.com/office/drawing/2014/main" id="{505B528A-A93B-068F-16E6-81C9500021D3}"/>
                </a:ext>
              </a:extLst>
            </p:cNvPr>
            <p:cNvSpPr/>
            <p:nvPr/>
          </p:nvSpPr>
          <p:spPr>
            <a:xfrm>
              <a:off x="7810484" y="2677408"/>
              <a:ext cx="336526" cy="263722"/>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 f4 0 f2"/>
                <a:gd name="f19" fmla="+- f3 0 f2"/>
                <a:gd name="f20" fmla="*/ f19 1 7720"/>
                <a:gd name="f21" fmla="*/ f18 1 605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7719"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6" name="Google Shape;6076;p67">
              <a:extLst>
                <a:ext uri="{FF2B5EF4-FFF2-40B4-BE49-F238E27FC236}">
                  <a16:creationId xmlns:a16="http://schemas.microsoft.com/office/drawing/2014/main" id="{90CAC6AD-4DB3-D6D1-CFAD-C26B627DB047}"/>
                </a:ext>
              </a:extLst>
            </p:cNvPr>
            <p:cNvSpPr/>
            <p:nvPr/>
          </p:nvSpPr>
          <p:spPr>
            <a:xfrm>
              <a:off x="7728106" y="2978191"/>
              <a:ext cx="501283" cy="71442"/>
            </a:xfrm>
            <a:custGeom>
              <a:avLst/>
              <a:gdLst>
                <a:gd name="f0" fmla="val w"/>
                <a:gd name="f1" fmla="val h"/>
                <a:gd name="f2" fmla="val 0"/>
                <a:gd name="f3" fmla="val 11500"/>
                <a:gd name="f4" fmla="val 1639"/>
                <a:gd name="f5" fmla="val 1638"/>
                <a:gd name="f6" fmla="val 9830"/>
                <a:gd name="f7" fmla="*/ f0 1 11500"/>
                <a:gd name="f8" fmla="*/ f1 1 1639"/>
                <a:gd name="f9" fmla="+- f4 0 f2"/>
                <a:gd name="f10" fmla="+- f3 0 f2"/>
                <a:gd name="f11" fmla="*/ f10 1 11500"/>
                <a:gd name="f12" fmla="*/ f9 1 1639"/>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11500" h="1639">
                  <a:moveTo>
                    <a:pt x="f4" y="f2"/>
                  </a:moveTo>
                  <a:lnTo>
                    <a:pt x="f2" y="f5"/>
                  </a:lnTo>
                  <a:lnTo>
                    <a:pt x="f3" y="f5"/>
                  </a:lnTo>
                  <a:lnTo>
                    <a:pt x="f6"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7" name="Google Shape;6077;p67">
              <a:extLst>
                <a:ext uri="{FF2B5EF4-FFF2-40B4-BE49-F238E27FC236}">
                  <a16:creationId xmlns:a16="http://schemas.microsoft.com/office/drawing/2014/main" id="{5E86DC56-BA6C-2A12-D3A9-E2A95F106669}"/>
                </a:ext>
              </a:extLst>
            </p:cNvPr>
            <p:cNvSpPr/>
            <p:nvPr/>
          </p:nvSpPr>
          <p:spPr>
            <a:xfrm>
              <a:off x="7726707" y="2496467"/>
              <a:ext cx="502691" cy="14528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 f4 0 f2"/>
                <a:gd name="f29" fmla="+- f3 0 f2"/>
                <a:gd name="f30" fmla="*/ f29 1 11532"/>
                <a:gd name="f31" fmla="*/ f28 1 3333"/>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11532" h="3332">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98" name="Google Shape;6107;p67">
            <a:extLst>
              <a:ext uri="{FF2B5EF4-FFF2-40B4-BE49-F238E27FC236}">
                <a16:creationId xmlns:a16="http://schemas.microsoft.com/office/drawing/2014/main" id="{05F704DD-C57B-61E6-F7FD-D3462EBD0453}"/>
              </a:ext>
            </a:extLst>
          </p:cNvPr>
          <p:cNvGrpSpPr/>
          <p:nvPr/>
        </p:nvGrpSpPr>
        <p:grpSpPr>
          <a:xfrm>
            <a:off x="5025412" y="1891229"/>
            <a:ext cx="418201" cy="413071"/>
            <a:chOff x="8529349" y="2475143"/>
            <a:chExt cx="557601" cy="550761"/>
          </a:xfrm>
          <a:solidFill>
            <a:srgbClr val="C00000"/>
          </a:solidFill>
        </p:grpSpPr>
        <p:sp>
          <p:nvSpPr>
            <p:cNvPr id="99" name="Google Shape;6108;p67">
              <a:extLst>
                <a:ext uri="{FF2B5EF4-FFF2-40B4-BE49-F238E27FC236}">
                  <a16:creationId xmlns:a16="http://schemas.microsoft.com/office/drawing/2014/main" id="{257C4A97-ED57-DA8A-3319-839BB356112B}"/>
                </a:ext>
              </a:extLst>
            </p:cNvPr>
            <p:cNvSpPr/>
            <p:nvPr/>
          </p:nvSpPr>
          <p:spPr>
            <a:xfrm>
              <a:off x="8529349" y="2682200"/>
              <a:ext cx="347508" cy="343704"/>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 f4 0 f2"/>
                <a:gd name="f26" fmla="+- f3 0 f2"/>
                <a:gd name="f27" fmla="*/ f26 1 7972"/>
                <a:gd name="f28" fmla="*/ f25 1 788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7971"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00" name="Google Shape;6109;p67">
              <a:extLst>
                <a:ext uri="{FF2B5EF4-FFF2-40B4-BE49-F238E27FC236}">
                  <a16:creationId xmlns:a16="http://schemas.microsoft.com/office/drawing/2014/main" id="{159ECAD7-7CAB-FF52-567D-F3A591E3D5AF}"/>
                </a:ext>
              </a:extLst>
            </p:cNvPr>
            <p:cNvSpPr/>
            <p:nvPr/>
          </p:nvSpPr>
          <p:spPr>
            <a:xfrm>
              <a:off x="8695514" y="2475143"/>
              <a:ext cx="391436" cy="387001"/>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 f4 0 f2"/>
                <a:gd name="f27" fmla="+- f3 0 f2"/>
                <a:gd name="f28" fmla="*/ f27 1 8980"/>
                <a:gd name="f29" fmla="*/ f26 1 8878"/>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11D078D8-685E-F6E5-1DD7-1E5DC552F04E}"/>
              </a:ext>
            </a:extLst>
          </p:cNvPr>
          <p:cNvGrpSpPr/>
          <p:nvPr/>
        </p:nvGrpSpPr>
        <p:grpSpPr>
          <a:xfrm>
            <a:off x="2513944" y="2634622"/>
            <a:ext cx="501820" cy="501821"/>
            <a:chOff x="5180725" y="3466334"/>
            <a:chExt cx="669093" cy="669094"/>
          </a:xfrm>
          <a:solidFill>
            <a:srgbClr val="C00000"/>
          </a:solidFill>
        </p:grpSpPr>
        <p:sp>
          <p:nvSpPr>
            <p:cNvPr id="102" name="Google Shape;5594;p66">
              <a:extLst>
                <a:ext uri="{FF2B5EF4-FFF2-40B4-BE49-F238E27FC236}">
                  <a16:creationId xmlns:a16="http://schemas.microsoft.com/office/drawing/2014/main" id="{8791DF83-10E7-1827-905C-9E4F26CF8049}"/>
                </a:ext>
              </a:extLst>
            </p:cNvPr>
            <p:cNvSpPr/>
            <p:nvPr/>
          </p:nvSpPr>
          <p:spPr>
            <a:xfrm>
              <a:off x="5377988" y="3898937"/>
              <a:ext cx="274429" cy="236491"/>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 f4 0 f2"/>
                <a:gd name="f30" fmla="+- f3 0 f2"/>
                <a:gd name="f31" fmla="*/ f30 1 7905"/>
                <a:gd name="f32" fmla="*/ f29 1 6812"/>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7904"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03" name="Google Shape;5595;p66">
              <a:extLst>
                <a:ext uri="{FF2B5EF4-FFF2-40B4-BE49-F238E27FC236}">
                  <a16:creationId xmlns:a16="http://schemas.microsoft.com/office/drawing/2014/main" id="{C31CAB4E-9B59-11EE-319A-859B7480C44B}"/>
                </a:ext>
              </a:extLst>
            </p:cNvPr>
            <p:cNvSpPr/>
            <p:nvPr/>
          </p:nvSpPr>
          <p:spPr>
            <a:xfrm>
              <a:off x="5180725" y="3466334"/>
              <a:ext cx="669093" cy="550221"/>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 f4 0 f2"/>
                <a:gd name="f76" fmla="+- f3 0 f2"/>
                <a:gd name="f77" fmla="*/ f76 1 19273"/>
                <a:gd name="f78" fmla="*/ f75 1 15849"/>
                <a:gd name="f79" fmla="*/ f2 1 f77"/>
                <a:gd name="f80" fmla="*/ f3 1 f77"/>
                <a:gd name="f81" fmla="*/ f2 1 f78"/>
                <a:gd name="f82" fmla="*/ f4 1 f78"/>
                <a:gd name="f83" fmla="*/ f79 f73 1"/>
                <a:gd name="f84" fmla="*/ f80 f73 1"/>
                <a:gd name="f85" fmla="*/ f82 f74 1"/>
                <a:gd name="f86" fmla="*/ f81 f74 1"/>
              </a:gdLst>
              <a:ahLst/>
              <a:cxnLst>
                <a:cxn ang="3cd4">
                  <a:pos x="hc" y="t"/>
                </a:cxn>
                <a:cxn ang="0">
                  <a:pos x="r" y="vc"/>
                </a:cxn>
                <a:cxn ang="cd4">
                  <a:pos x="hc" y="b"/>
                </a:cxn>
                <a:cxn ang="cd2">
                  <a:pos x="l" y="vc"/>
                </a:cxn>
              </a:cxnLst>
              <a:rect l="f83" t="f86" r="f84" b="f85"/>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A497C20A-73F0-7560-3142-5853139FC461}"/>
              </a:ext>
            </a:extLst>
          </p:cNvPr>
          <p:cNvGrpSpPr/>
          <p:nvPr/>
        </p:nvGrpSpPr>
        <p:grpSpPr>
          <a:xfrm>
            <a:off x="3809159" y="2705520"/>
            <a:ext cx="395021" cy="395021"/>
            <a:chOff x="6907679" y="3560865"/>
            <a:chExt cx="526694" cy="526694"/>
          </a:xfrm>
          <a:solidFill>
            <a:srgbClr val="C00000"/>
          </a:solidFill>
        </p:grpSpPr>
        <p:sp>
          <p:nvSpPr>
            <p:cNvPr id="105" name="Google Shape;5597;p66">
              <a:extLst>
                <a:ext uri="{FF2B5EF4-FFF2-40B4-BE49-F238E27FC236}">
                  <a16:creationId xmlns:a16="http://schemas.microsoft.com/office/drawing/2014/main" id="{3E5E4F02-F87A-A0C8-0740-38AD155A9D14}"/>
                </a:ext>
              </a:extLst>
            </p:cNvPr>
            <p:cNvSpPr/>
            <p:nvPr/>
          </p:nvSpPr>
          <p:spPr>
            <a:xfrm>
              <a:off x="6907679" y="3777935"/>
              <a:ext cx="526694" cy="309624"/>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 f4 0 f2"/>
                <a:gd name="f46" fmla="+- f3 0 f2"/>
                <a:gd name="f47" fmla="*/ f46 1 19273"/>
                <a:gd name="f48" fmla="*/ f45 1 11330"/>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06" name="Google Shape;5598;p66">
              <a:extLst>
                <a:ext uri="{FF2B5EF4-FFF2-40B4-BE49-F238E27FC236}">
                  <a16:creationId xmlns:a16="http://schemas.microsoft.com/office/drawing/2014/main" id="{C384C3C4-6763-4726-B84D-FD1376802A17}"/>
                </a:ext>
              </a:extLst>
            </p:cNvPr>
            <p:cNvSpPr/>
            <p:nvPr/>
          </p:nvSpPr>
          <p:spPr>
            <a:xfrm>
              <a:off x="6907679" y="3560865"/>
              <a:ext cx="526694" cy="186244"/>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 f4 0 f2"/>
                <a:gd name="f49" fmla="+- f3 0 f2"/>
                <a:gd name="f50" fmla="*/ f49 1 19273"/>
                <a:gd name="f51" fmla="*/ f48 1 6815"/>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5559C27C-95DA-D0AD-E141-749BCBA83C16}"/>
              </a:ext>
            </a:extLst>
          </p:cNvPr>
          <p:cNvGrpSpPr/>
          <p:nvPr/>
        </p:nvGrpSpPr>
        <p:grpSpPr>
          <a:xfrm>
            <a:off x="6221680" y="2761797"/>
            <a:ext cx="441299" cy="284449"/>
            <a:chOff x="10124373" y="3635901"/>
            <a:chExt cx="588398" cy="379265"/>
          </a:xfrm>
          <a:solidFill>
            <a:srgbClr val="C00000"/>
          </a:solidFill>
        </p:grpSpPr>
        <p:sp>
          <p:nvSpPr>
            <p:cNvPr id="108" name="Google Shape;5652;p66">
              <a:extLst>
                <a:ext uri="{FF2B5EF4-FFF2-40B4-BE49-F238E27FC236}">
                  <a16:creationId xmlns:a16="http://schemas.microsoft.com/office/drawing/2014/main" id="{99DA4D43-D066-2334-600D-2CBF65452DBD}"/>
                </a:ext>
              </a:extLst>
            </p:cNvPr>
            <p:cNvSpPr/>
            <p:nvPr/>
          </p:nvSpPr>
          <p:spPr>
            <a:xfrm>
              <a:off x="10124373" y="3659895"/>
              <a:ext cx="588398" cy="355271"/>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 f4 0 f2"/>
                <a:gd name="f35" fmla="+- f3 0 f2"/>
                <a:gd name="f36" fmla="*/ f35 1 19273"/>
                <a:gd name="f37" fmla="*/ f34 1 11637"/>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09" name="Google Shape;5653;p66">
              <a:extLst>
                <a:ext uri="{FF2B5EF4-FFF2-40B4-BE49-F238E27FC236}">
                  <a16:creationId xmlns:a16="http://schemas.microsoft.com/office/drawing/2014/main" id="{B0195428-C476-A57A-3FA9-6B41E2F2CA31}"/>
                </a:ext>
              </a:extLst>
            </p:cNvPr>
            <p:cNvSpPr/>
            <p:nvPr/>
          </p:nvSpPr>
          <p:spPr>
            <a:xfrm>
              <a:off x="10160885" y="3635901"/>
              <a:ext cx="515310" cy="202475"/>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 f4 0 f2"/>
                <a:gd name="f20" fmla="+- f3 0 f2"/>
                <a:gd name="f21" fmla="*/ f20 1 16879"/>
                <a:gd name="f22" fmla="*/ f19 1 6632"/>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4F830BC3-1786-D7E3-37AA-2D60E9EF9CA9}"/>
              </a:ext>
            </a:extLst>
          </p:cNvPr>
          <p:cNvGrpSpPr/>
          <p:nvPr/>
        </p:nvGrpSpPr>
        <p:grpSpPr>
          <a:xfrm>
            <a:off x="5060813" y="2783181"/>
            <a:ext cx="338929" cy="317744"/>
            <a:chOff x="8576550" y="3664412"/>
            <a:chExt cx="451905" cy="423659"/>
          </a:xfrm>
          <a:solidFill>
            <a:srgbClr val="C00000"/>
          </a:solidFill>
        </p:grpSpPr>
        <p:sp>
          <p:nvSpPr>
            <p:cNvPr id="111" name="Google Shape;5776;p66">
              <a:extLst>
                <a:ext uri="{FF2B5EF4-FFF2-40B4-BE49-F238E27FC236}">
                  <a16:creationId xmlns:a16="http://schemas.microsoft.com/office/drawing/2014/main" id="{CE88DE1B-4183-8418-D4A6-BE9E002AEEDD}"/>
                </a:ext>
              </a:extLst>
            </p:cNvPr>
            <p:cNvSpPr/>
            <p:nvPr/>
          </p:nvSpPr>
          <p:spPr>
            <a:xfrm>
              <a:off x="8656835" y="4035100"/>
              <a:ext cx="177942" cy="52971"/>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 f4 0 f2"/>
                <a:gd name="f20" fmla="+- f3 0 f2"/>
                <a:gd name="f21" fmla="*/ f20 1 7589"/>
                <a:gd name="f22" fmla="*/ f19 1 2259"/>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2" name="Google Shape;5777;p66">
              <a:extLst>
                <a:ext uri="{FF2B5EF4-FFF2-40B4-BE49-F238E27FC236}">
                  <a16:creationId xmlns:a16="http://schemas.microsoft.com/office/drawing/2014/main" id="{69692D17-9F29-477D-857B-5701A9E0B826}"/>
                </a:ext>
              </a:extLst>
            </p:cNvPr>
            <p:cNvSpPr/>
            <p:nvPr/>
          </p:nvSpPr>
          <p:spPr>
            <a:xfrm>
              <a:off x="8576550" y="3955657"/>
              <a:ext cx="240222" cy="5298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 f4 0 f2"/>
                <a:gd name="f14" fmla="+- f3 0 f2"/>
                <a:gd name="f15" fmla="*/ f14 1 10245"/>
                <a:gd name="f16" fmla="*/ f13 1 2260"/>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3" name="Google Shape;5778;p66">
              <a:extLst>
                <a:ext uri="{FF2B5EF4-FFF2-40B4-BE49-F238E27FC236}">
                  <a16:creationId xmlns:a16="http://schemas.microsoft.com/office/drawing/2014/main" id="{491E9FBC-6EEA-159A-8E79-074A4160ED82}"/>
                </a:ext>
              </a:extLst>
            </p:cNvPr>
            <p:cNvSpPr/>
            <p:nvPr/>
          </p:nvSpPr>
          <p:spPr>
            <a:xfrm>
              <a:off x="8843244" y="3876242"/>
              <a:ext cx="158886" cy="132405"/>
            </a:xfrm>
            <a:custGeom>
              <a:avLst/>
              <a:gdLst>
                <a:gd name="f0" fmla="val w"/>
                <a:gd name="f1" fmla="val h"/>
                <a:gd name="f2" fmla="val 0"/>
                <a:gd name="f3" fmla="val 6776"/>
                <a:gd name="f4" fmla="val 5647"/>
                <a:gd name="f5" fmla="val 5646"/>
                <a:gd name="f6" fmla="val 6775"/>
                <a:gd name="f7" fmla="*/ f0 1 6776"/>
                <a:gd name="f8" fmla="*/ f1 1 5647"/>
                <a:gd name="f9" fmla="+- f4 0 f2"/>
                <a:gd name="f10" fmla="+- f3 0 f2"/>
                <a:gd name="f11" fmla="*/ f10 1 6776"/>
                <a:gd name="f12" fmla="*/ f9 1 564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775" h="5647">
                  <a:moveTo>
                    <a:pt x="f2" y="f2"/>
                  </a:moveTo>
                  <a:lnTo>
                    <a:pt x="f2" y="f5"/>
                  </a:lnTo>
                  <a:lnTo>
                    <a:pt x="f6" y="f5"/>
                  </a:lnTo>
                  <a:lnTo>
                    <a:pt x="f6"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4" name="Google Shape;5779;p66">
              <a:extLst>
                <a:ext uri="{FF2B5EF4-FFF2-40B4-BE49-F238E27FC236}">
                  <a16:creationId xmlns:a16="http://schemas.microsoft.com/office/drawing/2014/main" id="{89442A03-0BE7-8437-F3B6-1582A78D8577}"/>
                </a:ext>
              </a:extLst>
            </p:cNvPr>
            <p:cNvSpPr/>
            <p:nvPr/>
          </p:nvSpPr>
          <p:spPr>
            <a:xfrm>
              <a:off x="8843244" y="4035100"/>
              <a:ext cx="158886" cy="3976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 f4 0 f2"/>
                <a:gd name="f15" fmla="+- f3 0 f2"/>
                <a:gd name="f16" fmla="*/ f15 1 6776"/>
                <a:gd name="f17" fmla="*/ f14 1 169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775" h="1695">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5" name="Google Shape;5780;p66">
              <a:extLst>
                <a:ext uri="{FF2B5EF4-FFF2-40B4-BE49-F238E27FC236}">
                  <a16:creationId xmlns:a16="http://schemas.microsoft.com/office/drawing/2014/main" id="{339AA724-5603-499D-0A40-7CF9614881EC}"/>
                </a:ext>
              </a:extLst>
            </p:cNvPr>
            <p:cNvSpPr/>
            <p:nvPr/>
          </p:nvSpPr>
          <p:spPr>
            <a:xfrm>
              <a:off x="8576550" y="3664412"/>
              <a:ext cx="451905" cy="264801"/>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 f4 0 f2"/>
                <a:gd name="f27" fmla="+- f3 0 f2"/>
                <a:gd name="f28" fmla="*/ f27 1 19273"/>
                <a:gd name="f29" fmla="*/ f26 1 11293"/>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6" name="Google Shape;5781;p66">
              <a:extLst>
                <a:ext uri="{FF2B5EF4-FFF2-40B4-BE49-F238E27FC236}">
                  <a16:creationId xmlns:a16="http://schemas.microsoft.com/office/drawing/2014/main" id="{A389B600-633D-A975-47F5-C08F2CDBD8FF}"/>
                </a:ext>
              </a:extLst>
            </p:cNvPr>
            <p:cNvSpPr/>
            <p:nvPr/>
          </p:nvSpPr>
          <p:spPr>
            <a:xfrm>
              <a:off x="8843244" y="3810076"/>
              <a:ext cx="158886" cy="39694"/>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 f4 0 f2"/>
                <a:gd name="f16" fmla="+- f3 0 f2"/>
                <a:gd name="f17" fmla="*/ f16 1 6776"/>
                <a:gd name="f18" fmla="*/ f15 1 1693"/>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6775"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sp>
        <p:nvSpPr>
          <p:cNvPr id="117" name="Text Placeholder 1">
            <a:extLst>
              <a:ext uri="{FF2B5EF4-FFF2-40B4-BE49-F238E27FC236}">
                <a16:creationId xmlns:a16="http://schemas.microsoft.com/office/drawing/2014/main" id="{5E575307-AC14-A93B-7982-B556192E9363}"/>
              </a:ext>
            </a:extLst>
          </p:cNvPr>
          <p:cNvSpPr txBox="1"/>
          <p:nvPr/>
        </p:nvSpPr>
        <p:spPr>
          <a:xfrm>
            <a:off x="1111517" y="29472"/>
            <a:ext cx="6509147" cy="407194"/>
          </a:xfrm>
          <a:prstGeom prst="rect">
            <a:avLst/>
          </a:prstGeom>
          <a:noFill/>
          <a:ln>
            <a:noFill/>
          </a:ln>
        </p:spPr>
        <p:txBody>
          <a:bodyPr vert="horz" wrap="square" lIns="68580" tIns="34290" rIns="68580" bIns="34290" anchor="ctr" anchorCtr="1" compatLnSpc="1">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2700" dirty="0">
                <a:solidFill>
                  <a:schemeClr val="bg1"/>
                </a:solidFill>
                <a:latin typeface="Arial"/>
                <a:cs typeface="B Nazanin" panose="00000700000000000000" pitchFamily="2" charset="-78"/>
              </a:rPr>
              <a:t>مجموعه آیکون های کاملا قابل ویرایش: </a:t>
            </a:r>
            <a:r>
              <a:rPr lang="en-US" sz="2700" dirty="0">
                <a:solidFill>
                  <a:schemeClr val="bg1"/>
                </a:solidFill>
                <a:latin typeface="Arial"/>
                <a:cs typeface="B Nazanin" panose="00000700000000000000" pitchFamily="2" charset="-78"/>
              </a:rPr>
              <a:t>A</a:t>
            </a:r>
          </a:p>
        </p:txBody>
      </p:sp>
    </p:spTree>
    <p:extLst>
      <p:ext uri="{BB962C8B-B14F-4D97-AF65-F5344CB8AC3E}">
        <p14:creationId xmlns:p14="http://schemas.microsoft.com/office/powerpoint/2010/main" val="21111364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B1B69D9C-9068-B4B6-7359-60D7037EBFF9}"/>
              </a:ext>
            </a:extLst>
          </p:cNvPr>
          <p:cNvSpPr/>
          <p:nvPr/>
        </p:nvSpPr>
        <p:spPr>
          <a:xfrm>
            <a:off x="3223284" y="1114589"/>
            <a:ext cx="415403"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 0 0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 0 0 1423"/>
              <a:gd name="f497" fmla="*/ f0 1 341005"/>
              <a:gd name="f498" fmla="*/ f1 1 376812"/>
              <a:gd name="f499" fmla="+- f4 0 f2"/>
              <a:gd name="f500" fmla="+- f3 0 f2"/>
              <a:gd name="f501" fmla="*/ f500 1 341005"/>
              <a:gd name="f502" fmla="*/ f499 1 376812"/>
              <a:gd name="f503" fmla="*/ f2 1 f501"/>
              <a:gd name="f504" fmla="*/ f3 1 f501"/>
              <a:gd name="f505" fmla="*/ f2 1 f502"/>
              <a:gd name="f506" fmla="*/ f4 1 f502"/>
              <a:gd name="f507" fmla="*/ f503 f497 1"/>
              <a:gd name="f508" fmla="*/ f504 f497 1"/>
              <a:gd name="f509" fmla="*/ f506 f498 1"/>
              <a:gd name="f510" fmla="*/ f505 f498 1"/>
            </a:gdLst>
            <a:ahLst/>
            <a:cxnLst>
              <a:cxn ang="3cd4">
                <a:pos x="hc" y="t"/>
              </a:cxn>
              <a:cxn ang="0">
                <a:pos x="r" y="vc"/>
              </a:cxn>
              <a:cxn ang="cd4">
                <a:pos x="hc" y="b"/>
              </a:cxn>
              <a:cxn ang="cd2">
                <a:pos x="l" y="vc"/>
              </a:cxn>
            </a:cxnLst>
            <a:rect l="f507" t="f510" r="f508" b="f509"/>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2E3A6259-3A47-4656-03B6-4371286E1B85}"/>
              </a:ext>
            </a:extLst>
          </p:cNvPr>
          <p:cNvSpPr/>
          <p:nvPr/>
        </p:nvSpPr>
        <p:spPr>
          <a:xfrm>
            <a:off x="3916381" y="1125473"/>
            <a:ext cx="436340"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 f4 0 f2"/>
              <a:gd name="f546" fmla="+- f3 0 f2"/>
              <a:gd name="f547" fmla="*/ f546 1 3068057"/>
              <a:gd name="f548" fmla="*/ f545 1 3083879"/>
              <a:gd name="f549" fmla="*/ f2 1 f547"/>
              <a:gd name="f550" fmla="*/ f3 1 f547"/>
              <a:gd name="f551" fmla="*/ f2 1 f548"/>
              <a:gd name="f552" fmla="*/ f4 1 f548"/>
              <a:gd name="f553" fmla="*/ f549 f543 1"/>
              <a:gd name="f554" fmla="*/ f550 f543 1"/>
              <a:gd name="f555" fmla="*/ f552 f544 1"/>
              <a:gd name="f556" fmla="*/ f551 f544 1"/>
            </a:gdLst>
            <a:ahLst/>
            <a:cxnLst>
              <a:cxn ang="3cd4">
                <a:pos x="hc" y="t"/>
              </a:cxn>
              <a:cxn ang="0">
                <a:pos x="r" y="vc"/>
              </a:cxn>
              <a:cxn ang="cd4">
                <a:pos x="hc" y="b"/>
              </a:cxn>
              <a:cxn ang="cd2">
                <a:pos x="l" y="vc"/>
              </a:cxn>
            </a:cxnLst>
            <a:rect l="f553" t="f556" r="f554" b="f555"/>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59CB7A36-9687-A266-5028-08BA7B2BFC0A}"/>
              </a:ext>
            </a:extLst>
          </p:cNvPr>
          <p:cNvGrpSpPr/>
          <p:nvPr/>
        </p:nvGrpSpPr>
        <p:grpSpPr>
          <a:xfrm>
            <a:off x="2529658" y="1114589"/>
            <a:ext cx="415403" cy="489222"/>
            <a:chOff x="5116241" y="1656600"/>
            <a:chExt cx="553870" cy="652296"/>
          </a:xfrm>
          <a:solidFill>
            <a:srgbClr val="C00000"/>
          </a:solidFill>
        </p:grpSpPr>
        <p:sp>
          <p:nvSpPr>
            <p:cNvPr id="5" name="Freeform 111">
              <a:extLst>
                <a:ext uri="{FF2B5EF4-FFF2-40B4-BE49-F238E27FC236}">
                  <a16:creationId xmlns:a16="http://schemas.microsoft.com/office/drawing/2014/main" id="{B875119C-9FC2-B064-6595-67CC8C8011EA}"/>
                </a:ext>
              </a:extLst>
            </p:cNvPr>
            <p:cNvSpPr/>
            <p:nvPr/>
          </p:nvSpPr>
          <p:spPr>
            <a:xfrm>
              <a:off x="5116241" y="1656600"/>
              <a:ext cx="553870" cy="652296"/>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 0 0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 0 0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 f7 0 f5"/>
                <a:gd name="f83" fmla="+- f6 0 f5"/>
                <a:gd name="f84" fmla="*/ f79 f0 1"/>
                <a:gd name="f85" fmla="*/ f83 1 5331558"/>
                <a:gd name="f86" fmla="*/ f82 1 5891405"/>
                <a:gd name="f87" fmla="*/ 968 f82 1"/>
                <a:gd name="f88" fmla="*/ 1181117 f82 1"/>
                <a:gd name="f89" fmla="*/ 3328959 f82 1"/>
                <a:gd name="f90" fmla="*/ 3735758 f82 1"/>
                <a:gd name="f91" fmla="*/ 3871219 f82 1"/>
                <a:gd name="f92" fmla="*/ 4062605 f82 1"/>
                <a:gd name="f93" fmla="*/ 4317787 f82 1"/>
                <a:gd name="f94" fmla="*/ 4977005 f82 1"/>
                <a:gd name="f95" fmla="*/ 5039972 f82 1"/>
                <a:gd name="f96" fmla="*/ 5891405 f82 1"/>
                <a:gd name="f97" fmla="*/ 5859508 f82 1"/>
                <a:gd name="f98" fmla="*/ 3520345 f82 1"/>
                <a:gd name="f99" fmla="*/ 3079808 f82 1"/>
                <a:gd name="f100" fmla="*/ 2980491 f83 1"/>
                <a:gd name="f101" fmla="*/ 726547 f83 1"/>
                <a:gd name="f102" fmla="*/ 486068 f83 1"/>
                <a:gd name="f103" fmla="*/ 2371366 f82 1"/>
                <a:gd name="f104" fmla="*/ 4803 f83 1"/>
                <a:gd name="f105" fmla="*/ 460575 f83 1"/>
                <a:gd name="f106" fmla="*/ 289487 f83 1"/>
                <a:gd name="f107" fmla="*/ 480873 f83 1"/>
                <a:gd name="f108" fmla="*/ 322351 f83 1"/>
                <a:gd name="f109" fmla="*/ 513737 f83 1"/>
                <a:gd name="f110" fmla="*/ 449942 f83 1"/>
                <a:gd name="f111" fmla="*/ 1704584 f83 1"/>
                <a:gd name="f112" fmla="*/ 1895970 f83 1"/>
                <a:gd name="f113" fmla="*/ 4734863 f83 1"/>
                <a:gd name="f114" fmla="*/ 4841189 f83 1"/>
                <a:gd name="f115" fmla="*/ f84 1 f2"/>
                <a:gd name="f116" fmla="*/ f87 1 5891405"/>
                <a:gd name="f117" fmla="*/ f88 1 5891405"/>
                <a:gd name="f118" fmla="*/ f89 1 5891405"/>
                <a:gd name="f119" fmla="*/ f90 1 5891405"/>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331558"/>
                <a:gd name="f130" fmla="*/ f101 1 5331558"/>
                <a:gd name="f131" fmla="*/ f102 1 5331558"/>
                <a:gd name="f132" fmla="*/ f103 1 5891405"/>
                <a:gd name="f133" fmla="*/ f104 1 5331558"/>
                <a:gd name="f134" fmla="*/ f105 1 5331558"/>
                <a:gd name="f135" fmla="*/ f106 1 5331558"/>
                <a:gd name="f136" fmla="*/ f107 1 5331558"/>
                <a:gd name="f137" fmla="*/ f108 1 5331558"/>
                <a:gd name="f138" fmla="*/ f109 1 5331558"/>
                <a:gd name="f139" fmla="*/ f110 1 5331558"/>
                <a:gd name="f140" fmla="*/ f111 1 5331558"/>
                <a:gd name="f141" fmla="*/ f112 1 5331558"/>
                <a:gd name="f142" fmla="*/ f113 1 5331558"/>
                <a:gd name="f143" fmla="*/ f114 1 5331558"/>
                <a:gd name="f144" fmla="*/ f5 1 f85"/>
                <a:gd name="f145" fmla="*/ f6 1 f85"/>
                <a:gd name="f146" fmla="*/ f5 1 f86"/>
                <a:gd name="f147" fmla="*/ f7 1 f86"/>
                <a:gd name="f148" fmla="+- f115 0 f1"/>
                <a:gd name="f149" fmla="*/ f129 1 f85"/>
                <a:gd name="f150" fmla="*/ f116 1 f86"/>
                <a:gd name="f151" fmla="*/ f130 1 f85"/>
                <a:gd name="f152" fmla="*/ f117 1 f86"/>
                <a:gd name="f153" fmla="*/ f131 1 f85"/>
                <a:gd name="f154" fmla="*/ f132 1 f86"/>
                <a:gd name="f155" fmla="*/ f133 1 f85"/>
                <a:gd name="f156" fmla="*/ f128 1 f86"/>
                <a:gd name="f157" fmla="*/ f134 1 f85"/>
                <a:gd name="f158" fmla="*/ f118 1 f86"/>
                <a:gd name="f159" fmla="*/ f135 1 f85"/>
                <a:gd name="f160" fmla="*/ f119 1 f86"/>
                <a:gd name="f161" fmla="*/ f136 1 f85"/>
                <a:gd name="f162" fmla="*/ f120 1 f86"/>
                <a:gd name="f163" fmla="*/ f137 1 f85"/>
                <a:gd name="f164" fmla="*/ f121 1 f86"/>
                <a:gd name="f165" fmla="*/ f138 1 f85"/>
                <a:gd name="f166" fmla="*/ f122 1 f86"/>
                <a:gd name="f167" fmla="*/ f139 1 f85"/>
                <a:gd name="f168" fmla="*/ f123 1 f86"/>
                <a:gd name="f169" fmla="*/ f140 1 f85"/>
                <a:gd name="f170" fmla="*/ f124 1 f86"/>
                <a:gd name="f171" fmla="*/ f141 1 f85"/>
                <a:gd name="f172" fmla="*/ f125 1 f86"/>
                <a:gd name="f173" fmla="*/ f142 1 f85"/>
                <a:gd name="f174" fmla="*/ f126 1 f86"/>
                <a:gd name="f175" fmla="*/ f143 1 f85"/>
                <a:gd name="f176" fmla="*/ f127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1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6"/>
                </a:cxn>
                <a:cxn ang="f148">
                  <a:pos x="f207" y="f208"/>
                </a:cxn>
                <a:cxn ang="f148">
                  <a:pos x="f181" y="f182"/>
                </a:cxn>
              </a:cxnLst>
              <a:rect l="f177" t="f180" r="f178" b="f179"/>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24A5F139-060F-0588-2679-E940E2D1AF0B}"/>
                </a:ext>
              </a:extLst>
            </p:cNvPr>
            <p:cNvSpPr/>
            <p:nvPr/>
          </p:nvSpPr>
          <p:spPr>
            <a:xfrm rot="18100528">
              <a:off x="5310665" y="1643303"/>
              <a:ext cx="290230" cy="406021"/>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 0 0 13786"/>
                <a:gd name="f348" fmla="val 1089729"/>
                <a:gd name="f349" fmla="+- 0 0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 f4 0 f2"/>
                <a:gd name="f407" fmla="+- f3 0 f2"/>
                <a:gd name="f408" fmla="*/ f407 1 1170491"/>
                <a:gd name="f409" fmla="*/ f406 1 1745209"/>
                <a:gd name="f410" fmla="*/ f2 1 f408"/>
                <a:gd name="f411" fmla="*/ f3 1 f408"/>
                <a:gd name="f412" fmla="*/ f2 1 f409"/>
                <a:gd name="f413" fmla="*/ f4 1 f409"/>
                <a:gd name="f414" fmla="*/ f410 f404 1"/>
                <a:gd name="f415" fmla="*/ f411 f404 1"/>
                <a:gd name="f416" fmla="*/ f413 f405 1"/>
                <a:gd name="f417" fmla="*/ f412 f405 1"/>
              </a:gdLst>
              <a:ahLst/>
              <a:cxnLst>
                <a:cxn ang="3cd4">
                  <a:pos x="hc" y="t"/>
                </a:cxn>
                <a:cxn ang="0">
                  <a:pos x="r" y="vc"/>
                </a:cxn>
                <a:cxn ang="cd4">
                  <a:pos x="hc" y="b"/>
                </a:cxn>
                <a:cxn ang="cd2">
                  <a:pos x="l" y="vc"/>
                </a:cxn>
              </a:cxnLst>
              <a:rect l="f414" t="f417" r="f415" b="f416"/>
              <a:pathLst>
                <a:path w="1170491" h="1745208">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2B7EB919-2E62-CA22-C13F-6C790FF06DD3}"/>
              </a:ext>
            </a:extLst>
          </p:cNvPr>
          <p:cNvSpPr/>
          <p:nvPr/>
        </p:nvSpPr>
        <p:spPr>
          <a:xfrm>
            <a:off x="1850148" y="1141136"/>
            <a:ext cx="372272" cy="436121"/>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 0 0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 0 0 5451"/>
              <a:gd name="f267" fmla="*/ f0 1 2926108"/>
              <a:gd name="f268" fmla="*/ f1 1 3216409"/>
              <a:gd name="f269" fmla="+- f4 0 f2"/>
              <a:gd name="f270" fmla="+- f3 0 f2"/>
              <a:gd name="f271" fmla="*/ f270 1 2926108"/>
              <a:gd name="f272" fmla="*/ f269 1 3216409"/>
              <a:gd name="f273" fmla="*/ f2 1 f271"/>
              <a:gd name="f274" fmla="*/ f3 1 f271"/>
              <a:gd name="f275" fmla="*/ f2 1 f272"/>
              <a:gd name="f276" fmla="*/ f4 1 f272"/>
              <a:gd name="f277" fmla="*/ f273 f267 1"/>
              <a:gd name="f278" fmla="*/ f274 f267 1"/>
              <a:gd name="f279" fmla="*/ f276 f268 1"/>
              <a:gd name="f280" fmla="*/ f275 f268 1"/>
            </a:gdLst>
            <a:ahLst/>
            <a:cxnLst>
              <a:cxn ang="3cd4">
                <a:pos x="hc" y="t"/>
              </a:cxn>
              <a:cxn ang="0">
                <a:pos x="r" y="vc"/>
              </a:cxn>
              <a:cxn ang="cd4">
                <a:pos x="hc" y="b"/>
              </a:cxn>
              <a:cxn ang="cd2">
                <a:pos x="l" y="vc"/>
              </a:cxn>
            </a:cxnLst>
            <a:rect l="f277" t="f280" r="f278" b="f279"/>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95F04C51-E65D-99EC-7A31-830F3B4031A5}"/>
              </a:ext>
            </a:extLst>
          </p:cNvPr>
          <p:cNvSpPr/>
          <p:nvPr/>
        </p:nvSpPr>
        <p:spPr>
          <a:xfrm>
            <a:off x="7176482" y="1125501"/>
            <a:ext cx="438548" cy="467393"/>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 f3 0 f2"/>
              <a:gd name="f14" fmla="*/ f13 1 3240000"/>
              <a:gd name="f15" fmla="*/ f2 1 f14"/>
              <a:gd name="f16" fmla="*/ f3 1 f14"/>
              <a:gd name="f17" fmla="*/ f15 f11 1"/>
              <a:gd name="f18" fmla="*/ f16 f11 1"/>
              <a:gd name="f19" fmla="*/ f16 f12 1"/>
              <a:gd name="f20" fmla="*/ f15 f12 1"/>
            </a:gdLst>
            <a:ahLst/>
            <a:cxnLst>
              <a:cxn ang="3cd4">
                <a:pos x="hc" y="t"/>
              </a:cxn>
              <a:cxn ang="0">
                <a:pos x="r" y="vc"/>
              </a:cxn>
              <a:cxn ang="cd4">
                <a:pos x="hc" y="b"/>
              </a:cxn>
              <a:cxn ang="cd2">
                <a:pos x="l" y="vc"/>
              </a:cxn>
            </a:cxnLst>
            <a:rect l="f17" t="f20" r="f18" b="f19"/>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B4132440-4048-22D1-E05F-2FD5FE81421D}"/>
              </a:ext>
            </a:extLst>
          </p:cNvPr>
          <p:cNvSpPr/>
          <p:nvPr/>
        </p:nvSpPr>
        <p:spPr>
          <a:xfrm>
            <a:off x="2522451" y="3953492"/>
            <a:ext cx="429811" cy="458087"/>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 f7 0 f5"/>
              <a:gd name="f120" fmla="+- f6 0 f5"/>
              <a:gd name="f121" fmla="*/ f116 f0 1"/>
              <a:gd name="f122" fmla="*/ f120 1 3960440"/>
              <a:gd name="f123" fmla="*/ f119 1 3960000"/>
              <a:gd name="f124" fmla="*/ 1979373 f120 1"/>
              <a:gd name="f125" fmla="*/ 472350 f119 1"/>
              <a:gd name="f126" fmla="*/ 813783 f120 1"/>
              <a:gd name="f127" fmla="*/ 1434034 f119 1"/>
              <a:gd name="f128" fmla="*/ 2217373 f120 1"/>
              <a:gd name="f129" fmla="*/ 1339611 f120 1"/>
              <a:gd name="f130" fmla="*/ 3487664 f119 1"/>
              <a:gd name="f131" fmla="*/ 436907 f120 1"/>
              <a:gd name="f132" fmla="*/ 0 f119 1"/>
              <a:gd name="f133" fmla="*/ 3523533 f120 1"/>
              <a:gd name="f134" fmla="*/ 3960440 f120 1"/>
              <a:gd name="f135" fmla="*/ 436907 f119 1"/>
              <a:gd name="f136" fmla="*/ 3523093 f119 1"/>
              <a:gd name="f137" fmla="*/ 3960000 f119 1"/>
              <a:gd name="f138" fmla="*/ 0 f120 1"/>
              <a:gd name="f139" fmla="*/ 1119009 f120 1"/>
              <a:gd name="f140" fmla="*/ 2222584 f119 1"/>
              <a:gd name="f141" fmla="*/ 1234998 f120 1"/>
              <a:gd name="f142" fmla="*/ 1431771 f119 1"/>
              <a:gd name="f143" fmla="*/ 1915898 f120 1"/>
              <a:gd name="f144" fmla="*/ 1219889 f119 1"/>
              <a:gd name="f145" fmla="*/ 1589196 f120 1"/>
              <a:gd name="f146" fmla="*/ 1434803 f119 1"/>
              <a:gd name="f147" fmla="*/ 1574511 f120 1"/>
              <a:gd name="f148" fmla="*/ 1939931 f119 1"/>
              <a:gd name="f149" fmla="*/ 2135727 f120 1"/>
              <a:gd name="f150" fmla="*/ 1554876 f119 1"/>
              <a:gd name="f151" fmla="*/ 891303 f119 1"/>
              <a:gd name="f152" fmla="*/ 2783502 f120 1"/>
              <a:gd name="f153" fmla="*/ 1606823 f119 1"/>
              <a:gd name="f154" fmla="*/ 2456028 f120 1"/>
              <a:gd name="f155" fmla="*/ 2225955 f119 1"/>
              <a:gd name="f156" fmla="*/ 2026974 f120 1"/>
              <a:gd name="f157" fmla="*/ 2018938 f119 1"/>
              <a:gd name="f158" fmla="*/ 1887692 f120 1"/>
              <a:gd name="f159" fmla="*/ 2422431 f119 1"/>
              <a:gd name="f160" fmla="*/ 2336342 f120 1"/>
              <a:gd name="f161" fmla="*/ 2720202 f119 1"/>
              <a:gd name="f162" fmla="*/ 3176454 f120 1"/>
              <a:gd name="f163" fmla="*/ 1627140 f119 1"/>
              <a:gd name="f164" fmla="*/ 1328015 f120 1"/>
              <a:gd name="f165" fmla="*/ 1812920 f119 1"/>
              <a:gd name="f166" fmla="*/ f121 1 f2"/>
              <a:gd name="f167" fmla="*/ f124 1 3960440"/>
              <a:gd name="f168" fmla="*/ f125 1 3960000"/>
              <a:gd name="f169" fmla="*/ f126 1 3960440"/>
              <a:gd name="f170" fmla="*/ f127 1 3960000"/>
              <a:gd name="f171" fmla="*/ f128 1 3960440"/>
              <a:gd name="f172" fmla="*/ f129 1 3960440"/>
              <a:gd name="f173" fmla="*/ f130 1 3960000"/>
              <a:gd name="f174" fmla="*/ f131 1 3960440"/>
              <a:gd name="f175" fmla="*/ f132 1 3960000"/>
              <a:gd name="f176" fmla="*/ f133 1 3960440"/>
              <a:gd name="f177" fmla="*/ f134 1 3960440"/>
              <a:gd name="f178" fmla="*/ f135 1 3960000"/>
              <a:gd name="f179" fmla="*/ f136 1 3960000"/>
              <a:gd name="f180" fmla="*/ f137 1 3960000"/>
              <a:gd name="f181" fmla="*/ f138 1 3960440"/>
              <a:gd name="f182" fmla="*/ f139 1 3960440"/>
              <a:gd name="f183" fmla="*/ f140 1 3960000"/>
              <a:gd name="f184" fmla="*/ f141 1 3960440"/>
              <a:gd name="f185" fmla="*/ f142 1 396000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000"/>
              <a:gd name="f195" fmla="*/ f152 1 3960440"/>
              <a:gd name="f196" fmla="*/ f153 1 3960000"/>
              <a:gd name="f197" fmla="*/ f154 1 396044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5 1 f122"/>
              <a:gd name="f210" fmla="*/ f6 1 f122"/>
              <a:gd name="f211" fmla="*/ f5 1 f123"/>
              <a:gd name="f212" fmla="*/ f7 1 f123"/>
              <a:gd name="f213" fmla="+- f166 0 f1"/>
              <a:gd name="f214" fmla="*/ f167 1 f122"/>
              <a:gd name="f215" fmla="*/ f168 1 f123"/>
              <a:gd name="f216" fmla="*/ f169 1 f122"/>
              <a:gd name="f217" fmla="*/ f170 1 f123"/>
              <a:gd name="f218" fmla="*/ f182 1 f122"/>
              <a:gd name="f219" fmla="*/ f183 1 f123"/>
              <a:gd name="f220" fmla="*/ f207 1 f122"/>
              <a:gd name="f221" fmla="*/ f208 1 f123"/>
              <a:gd name="f222" fmla="*/ f184 1 f122"/>
              <a:gd name="f223" fmla="*/ f185 1 f123"/>
              <a:gd name="f224" fmla="*/ f171 1 f122"/>
              <a:gd name="f225" fmla="*/ f194 1 f123"/>
              <a:gd name="f226" fmla="*/ f195 1 f122"/>
              <a:gd name="f227" fmla="*/ f196 1 f123"/>
              <a:gd name="f228" fmla="*/ f197 1 f122"/>
              <a:gd name="f229" fmla="*/ f198 1 f123"/>
              <a:gd name="f230" fmla="*/ f199 1 f122"/>
              <a:gd name="f231" fmla="*/ f200 1 f123"/>
              <a:gd name="f232" fmla="*/ f192 1 f122"/>
              <a:gd name="f233" fmla="*/ f193 1 f123"/>
              <a:gd name="f234" fmla="*/ f186 1 f122"/>
              <a:gd name="f235" fmla="*/ f187 1 f123"/>
              <a:gd name="f236" fmla="*/ f188 1 f122"/>
              <a:gd name="f237" fmla="*/ f189 1 f123"/>
              <a:gd name="f238" fmla="*/ f190 1 f122"/>
              <a:gd name="f239" fmla="*/ f191 1 f123"/>
              <a:gd name="f240" fmla="*/ f172 1 f122"/>
              <a:gd name="f241" fmla="*/ f173 1 f123"/>
              <a:gd name="f242" fmla="*/ f201 1 f122"/>
              <a:gd name="f243" fmla="*/ f202 1 f123"/>
              <a:gd name="f244" fmla="*/ f203 1 f122"/>
              <a:gd name="f245" fmla="*/ f204 1 f123"/>
              <a:gd name="f246" fmla="*/ f205 1 f122"/>
              <a:gd name="f247" fmla="*/ f206 1 f123"/>
              <a:gd name="f248" fmla="*/ f174 1 f122"/>
              <a:gd name="f249" fmla="*/ f175 1 f123"/>
              <a:gd name="f250" fmla="*/ f176 1 f122"/>
              <a:gd name="f251" fmla="*/ f177 1 f122"/>
              <a:gd name="f252" fmla="*/ f178 1 f123"/>
              <a:gd name="f253" fmla="*/ f179 1 f123"/>
              <a:gd name="f254" fmla="*/ f180 1 f123"/>
              <a:gd name="f255" fmla="*/ f181 1 f122"/>
              <a:gd name="f256" fmla="*/ f209 f117 1"/>
              <a:gd name="f257" fmla="*/ f210 f117 1"/>
              <a:gd name="f258" fmla="*/ f212 f118 1"/>
              <a:gd name="f259" fmla="*/ f211 f118 1"/>
              <a:gd name="f260" fmla="*/ f214 f117 1"/>
              <a:gd name="f261" fmla="*/ f215 f118 1"/>
              <a:gd name="f262" fmla="*/ f216 f117 1"/>
              <a:gd name="f263" fmla="*/ f217 f118 1"/>
              <a:gd name="f264" fmla="*/ f218 f117 1"/>
              <a:gd name="f265" fmla="*/ f219 f118 1"/>
              <a:gd name="f266" fmla="*/ f220 f117 1"/>
              <a:gd name="f267" fmla="*/ f221 f118 1"/>
              <a:gd name="f268" fmla="*/ f222 f117 1"/>
              <a:gd name="f269" fmla="*/ f223 f118 1"/>
              <a:gd name="f270" fmla="*/ f224 f117 1"/>
              <a:gd name="f271" fmla="*/ f225 f118 1"/>
              <a:gd name="f272" fmla="*/ f226 f117 1"/>
              <a:gd name="f273" fmla="*/ f227 f118 1"/>
              <a:gd name="f274" fmla="*/ f228 f117 1"/>
              <a:gd name="f275" fmla="*/ f229 f118 1"/>
              <a:gd name="f276" fmla="*/ f230 f117 1"/>
              <a:gd name="f277" fmla="*/ f231 f118 1"/>
              <a:gd name="f278" fmla="*/ f232 f117 1"/>
              <a:gd name="f279" fmla="*/ f233 f118 1"/>
              <a:gd name="f280" fmla="*/ f234 f117 1"/>
              <a:gd name="f281" fmla="*/ f235 f118 1"/>
              <a:gd name="f282" fmla="*/ f236 f117 1"/>
              <a:gd name="f283" fmla="*/ f237 f118 1"/>
              <a:gd name="f284" fmla="*/ f238 f117 1"/>
              <a:gd name="f285" fmla="*/ f239 f118 1"/>
              <a:gd name="f286" fmla="*/ f240 f117 1"/>
              <a:gd name="f287" fmla="*/ f241 f118 1"/>
              <a:gd name="f288" fmla="*/ f242 f117 1"/>
              <a:gd name="f289" fmla="*/ f243 f118 1"/>
              <a:gd name="f290" fmla="*/ f244 f117 1"/>
              <a:gd name="f291" fmla="*/ f245 f118 1"/>
              <a:gd name="f292" fmla="*/ f246 f117 1"/>
              <a:gd name="f293" fmla="*/ f247 f118 1"/>
              <a:gd name="f294" fmla="*/ f248 f117 1"/>
              <a:gd name="f295" fmla="*/ f249 f118 1"/>
              <a:gd name="f296" fmla="*/ f250 f117 1"/>
              <a:gd name="f297" fmla="*/ f251 f117 1"/>
              <a:gd name="f298" fmla="*/ f252 f118 1"/>
              <a:gd name="f299" fmla="*/ f253 f118 1"/>
              <a:gd name="f300" fmla="*/ f254 f118 1"/>
              <a:gd name="f301" fmla="*/ f255 f117 1"/>
            </a:gdLst>
            <a:ahLst/>
            <a:cxnLst>
              <a:cxn ang="3cd4">
                <a:pos x="hc" y="t"/>
              </a:cxn>
              <a:cxn ang="0">
                <a:pos x="r" y="vc"/>
              </a:cxn>
              <a:cxn ang="cd4">
                <a:pos x="hc" y="b"/>
              </a:cxn>
              <a:cxn ang="cd2">
                <a:pos x="l" y="vc"/>
              </a:cxn>
              <a:cxn ang="f213">
                <a:pos x="f260" y="f261"/>
              </a:cxn>
              <a:cxn ang="f213">
                <a:pos x="f262" y="f263"/>
              </a:cxn>
              <a:cxn ang="f213">
                <a:pos x="f264" y="f265"/>
              </a:cxn>
              <a:cxn ang="f213">
                <a:pos x="f266" y="f267"/>
              </a:cxn>
              <a:cxn ang="f213">
                <a:pos x="f268" y="f269"/>
              </a:cxn>
              <a:cxn ang="f213">
                <a:pos x="f270" y="f271"/>
              </a:cxn>
              <a:cxn ang="f213">
                <a:pos x="f272" y="f273"/>
              </a:cxn>
              <a:cxn ang="f213">
                <a:pos x="f274" y="f275"/>
              </a:cxn>
              <a:cxn ang="f213">
                <a:pos x="f276" y="f277"/>
              </a:cxn>
              <a:cxn ang="f213">
                <a:pos x="f278" y="f279"/>
              </a:cxn>
              <a:cxn ang="f213">
                <a:pos x="f280" y="f281"/>
              </a:cxn>
              <a:cxn ang="f213">
                <a:pos x="f282" y="f283"/>
              </a:cxn>
              <a:cxn ang="f213">
                <a:pos x="f284" y="f285"/>
              </a:cxn>
              <a:cxn ang="f213">
                <a:pos x="f286" y="f287"/>
              </a:cxn>
              <a:cxn ang="f213">
                <a:pos x="f288" y="f289"/>
              </a:cxn>
              <a:cxn ang="f213">
                <a:pos x="f290" y="f291"/>
              </a:cxn>
              <a:cxn ang="f213">
                <a:pos x="f292" y="f293"/>
              </a:cxn>
              <a:cxn ang="f213">
                <a:pos x="f260" y="f261"/>
              </a:cxn>
              <a:cxn ang="f213">
                <a:pos x="f294" y="f295"/>
              </a:cxn>
              <a:cxn ang="f213">
                <a:pos x="f296" y="f295"/>
              </a:cxn>
              <a:cxn ang="f213">
                <a:pos x="f297" y="f298"/>
              </a:cxn>
              <a:cxn ang="f213">
                <a:pos x="f297" y="f299"/>
              </a:cxn>
              <a:cxn ang="f213">
                <a:pos x="f296" y="f300"/>
              </a:cxn>
              <a:cxn ang="f213">
                <a:pos x="f294" y="f300"/>
              </a:cxn>
              <a:cxn ang="f213">
                <a:pos x="f301" y="f299"/>
              </a:cxn>
              <a:cxn ang="f213">
                <a:pos x="f301" y="f298"/>
              </a:cxn>
              <a:cxn ang="f213">
                <a:pos x="f294" y="f295"/>
              </a:cxn>
            </a:cxnLst>
            <a:rect l="f256" t="f259" r="f257" b="f258"/>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FF39FCAB-9613-E063-215D-014FB4A9CDF6}"/>
              </a:ext>
            </a:extLst>
          </p:cNvPr>
          <p:cNvSpPr/>
          <p:nvPr/>
        </p:nvSpPr>
        <p:spPr>
          <a:xfrm>
            <a:off x="1821344" y="3953492"/>
            <a:ext cx="429859" cy="458087"/>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 f7 0 f5"/>
              <a:gd name="f67" fmla="+- f6 0 f5"/>
              <a:gd name="f68" fmla="*/ f63 f0 1"/>
              <a:gd name="f69" fmla="*/ f67 1 3888432"/>
              <a:gd name="f70" fmla="*/ f66 1 3960440"/>
              <a:gd name="f71" fmla="*/ 554477 f67 1"/>
              <a:gd name="f72" fmla="*/ 1512168 f66 1"/>
              <a:gd name="f73" fmla="*/ 3312368 f66 1"/>
              <a:gd name="f74" fmla="*/ 1201638 f67 1"/>
              <a:gd name="f75" fmla="*/ 2136833 f67 1"/>
              <a:gd name="f76" fmla="*/ 1785510 f66 1"/>
              <a:gd name="f77" fmla="*/ 1510185 f66 1"/>
              <a:gd name="f78" fmla="*/ 1489672 f67 1"/>
              <a:gd name="f79" fmla="*/ 3310385 f66 1"/>
              <a:gd name="f80" fmla="*/ 2673919 f67 1"/>
              <a:gd name="f81" fmla="*/ 2138897 f66 1"/>
              <a:gd name="f82" fmla="*/ 2679688 f67 1"/>
              <a:gd name="f83" fmla="*/ 3312366 f66 1"/>
              <a:gd name="f84" fmla="*/ 3326849 f67 1"/>
              <a:gd name="f85" fmla="*/ 3333768 f67 1"/>
              <a:gd name="f86" fmla="*/ 2128613 f66 1"/>
              <a:gd name="f87" fmla="*/ 2840340 f67 1"/>
              <a:gd name="f88" fmla="*/ 1479943 f66 1"/>
              <a:gd name="f89" fmla="*/ 878058 f67 1"/>
              <a:gd name="f90" fmla="*/ 648072 f66 1"/>
              <a:gd name="f91" fmla="*/ 971653 f66 1"/>
              <a:gd name="f92" fmla="*/ 1295234 f66 1"/>
              <a:gd name="f93" fmla="*/ 1201639 f67 1"/>
              <a:gd name="f94" fmla="*/ 333511 f67 1"/>
              <a:gd name="f95" fmla="*/ 0 f66 1"/>
              <a:gd name="f96" fmla="*/ 3554921 f67 1"/>
              <a:gd name="f97" fmla="*/ 3888432 f67 1"/>
              <a:gd name="f98" fmla="*/ 333511 f66 1"/>
              <a:gd name="f99" fmla="*/ 3626929 f66 1"/>
              <a:gd name="f100" fmla="*/ 3960440 f66 1"/>
              <a:gd name="f101" fmla="*/ 0 f67 1"/>
              <a:gd name="f102" fmla="*/ 2147184 f67 1"/>
              <a:gd name="f103" fmla="*/ 2155564 f66 1"/>
              <a:gd name="f104" fmla="*/ f68 1 f2"/>
              <a:gd name="f105" fmla="*/ f71 1 3888432"/>
              <a:gd name="f106" fmla="*/ f72 1 3960440"/>
              <a:gd name="f107" fmla="*/ f73 1 3960440"/>
              <a:gd name="f108" fmla="*/ f74 1 3888432"/>
              <a:gd name="f109" fmla="*/ f75 1 3888432"/>
              <a:gd name="f110" fmla="*/ f76 1 3960440"/>
              <a:gd name="f111" fmla="*/ f77 1 3960440"/>
              <a:gd name="f112" fmla="*/ f78 1 3888432"/>
              <a:gd name="f113" fmla="*/ f79 1 3960440"/>
              <a:gd name="f114" fmla="*/ f80 1 3888432"/>
              <a:gd name="f115" fmla="*/ f81 1 3960440"/>
              <a:gd name="f116" fmla="*/ f82 1 3888432"/>
              <a:gd name="f117" fmla="*/ f83 1 3960440"/>
              <a:gd name="f118" fmla="*/ f84 1 3888432"/>
              <a:gd name="f119" fmla="*/ f85 1 3888432"/>
              <a:gd name="f120" fmla="*/ f86 1 3960440"/>
              <a:gd name="f121" fmla="*/ f87 1 3888432"/>
              <a:gd name="f122" fmla="*/ f88 1 3960440"/>
              <a:gd name="f123" fmla="*/ f89 1 3888432"/>
              <a:gd name="f124" fmla="*/ f90 1 3960440"/>
              <a:gd name="f125" fmla="*/ f91 1 3960440"/>
              <a:gd name="f126" fmla="*/ f92 1 3960440"/>
              <a:gd name="f127" fmla="*/ f93 1 3888432"/>
              <a:gd name="f128" fmla="*/ f94 1 3888432"/>
              <a:gd name="f129" fmla="*/ f95 1 3960440"/>
              <a:gd name="f130" fmla="*/ f96 1 3888432"/>
              <a:gd name="f131" fmla="*/ f97 1 3888432"/>
              <a:gd name="f132" fmla="*/ f98 1 3960440"/>
              <a:gd name="f133" fmla="*/ f99 1 3960440"/>
              <a:gd name="f134" fmla="*/ f100 1 3960440"/>
              <a:gd name="f135" fmla="*/ f101 1 3888432"/>
              <a:gd name="f136" fmla="*/ f102 1 3888432"/>
              <a:gd name="f137" fmla="*/ f103 1 3960440"/>
              <a:gd name="f138" fmla="*/ f5 1 f69"/>
              <a:gd name="f139" fmla="*/ f6 1 f69"/>
              <a:gd name="f140" fmla="*/ f5 1 f70"/>
              <a:gd name="f141" fmla="*/ f7 1 f70"/>
              <a:gd name="f142" fmla="+- f104 0 f1"/>
              <a:gd name="f143" fmla="*/ f105 1 f69"/>
              <a:gd name="f144" fmla="*/ f106 1 f70"/>
              <a:gd name="f145" fmla="*/ f107 1 f70"/>
              <a:gd name="f146" fmla="*/ f108 1 f69"/>
              <a:gd name="f147" fmla="*/ f121 1 f69"/>
              <a:gd name="f148" fmla="*/ f122 1 f70"/>
              <a:gd name="f149" fmla="*/ f109 1 f69"/>
              <a:gd name="f150" fmla="*/ f110 1 f70"/>
              <a:gd name="f151" fmla="*/ f111 1 f70"/>
              <a:gd name="f152" fmla="*/ f112 1 f69"/>
              <a:gd name="f153" fmla="*/ f113 1 f70"/>
              <a:gd name="f154" fmla="*/ f136 1 f69"/>
              <a:gd name="f155" fmla="*/ f137 1 f70"/>
              <a:gd name="f156" fmla="*/ f114 1 f69"/>
              <a:gd name="f157" fmla="*/ f115 1 f70"/>
              <a:gd name="f158" fmla="*/ f116 1 f69"/>
              <a:gd name="f159" fmla="*/ f117 1 f70"/>
              <a:gd name="f160" fmla="*/ f118 1 f69"/>
              <a:gd name="f161" fmla="*/ f119 1 f69"/>
              <a:gd name="f162" fmla="*/ f120 1 f70"/>
              <a:gd name="f163" fmla="*/ f123 1 f69"/>
              <a:gd name="f164" fmla="*/ f124 1 f70"/>
              <a:gd name="f165" fmla="*/ f125 1 f70"/>
              <a:gd name="f166" fmla="*/ f126 1 f70"/>
              <a:gd name="f167" fmla="*/ f127 1 f69"/>
              <a:gd name="f168" fmla="*/ f128 1 f69"/>
              <a:gd name="f169" fmla="*/ f129 1 f70"/>
              <a:gd name="f170" fmla="*/ f130 1 f69"/>
              <a:gd name="f171" fmla="*/ f131 1 f69"/>
              <a:gd name="f172" fmla="*/ f132 1 f70"/>
              <a:gd name="f173" fmla="*/ f133 1 f70"/>
              <a:gd name="f174" fmla="*/ f134 1 f70"/>
              <a:gd name="f175" fmla="*/ f135 1 f69"/>
              <a:gd name="f176" fmla="*/ f138 f64 1"/>
              <a:gd name="f177" fmla="*/ f139 f64 1"/>
              <a:gd name="f178" fmla="*/ f141 f65 1"/>
              <a:gd name="f179" fmla="*/ f140 f65 1"/>
              <a:gd name="f180" fmla="*/ f143 f64 1"/>
              <a:gd name="f181" fmla="*/ f144 f65 1"/>
              <a:gd name="f182" fmla="*/ f145 f65 1"/>
              <a:gd name="f183" fmla="*/ f146 f64 1"/>
              <a:gd name="f184" fmla="*/ f147 f64 1"/>
              <a:gd name="f185" fmla="*/ f148 f65 1"/>
              <a:gd name="f186" fmla="*/ f149 f64 1"/>
              <a:gd name="f187" fmla="*/ f150 f65 1"/>
              <a:gd name="f188" fmla="*/ f151 f65 1"/>
              <a:gd name="f189" fmla="*/ f152 f64 1"/>
              <a:gd name="f190" fmla="*/ f153 f65 1"/>
              <a:gd name="f191" fmla="*/ f154 f64 1"/>
              <a:gd name="f192" fmla="*/ f155 f65 1"/>
              <a:gd name="f193" fmla="*/ f156 f64 1"/>
              <a:gd name="f194" fmla="*/ f157 f65 1"/>
              <a:gd name="f195" fmla="*/ f158 f64 1"/>
              <a:gd name="f196" fmla="*/ f159 f65 1"/>
              <a:gd name="f197" fmla="*/ f160 f64 1"/>
              <a:gd name="f198" fmla="*/ f161 f64 1"/>
              <a:gd name="f199" fmla="*/ f162 f65 1"/>
              <a:gd name="f200" fmla="*/ f163 f64 1"/>
              <a:gd name="f201" fmla="*/ f164 f65 1"/>
              <a:gd name="f202" fmla="*/ f165 f65 1"/>
              <a:gd name="f203" fmla="*/ f166 f65 1"/>
              <a:gd name="f204" fmla="*/ f167 f64 1"/>
              <a:gd name="f205" fmla="*/ f168 f64 1"/>
              <a:gd name="f206" fmla="*/ f169 f65 1"/>
              <a:gd name="f207" fmla="*/ f170 f64 1"/>
              <a:gd name="f208" fmla="*/ f171 f64 1"/>
              <a:gd name="f209" fmla="*/ f172 f65 1"/>
              <a:gd name="f210" fmla="*/ f173 f65 1"/>
              <a:gd name="f211" fmla="*/ f174 f65 1"/>
              <a:gd name="f212" fmla="*/ f175 f64 1"/>
            </a:gdLst>
            <a:ahLst/>
            <a:cxnLst>
              <a:cxn ang="3cd4">
                <a:pos x="hc" y="t"/>
              </a:cxn>
              <a:cxn ang="0">
                <a:pos x="r" y="vc"/>
              </a:cxn>
              <a:cxn ang="cd4">
                <a:pos x="hc" y="b"/>
              </a:cxn>
              <a:cxn ang="cd2">
                <a:pos x="l" y="vc"/>
              </a:cxn>
              <a:cxn ang="f142">
                <a:pos x="f180" y="f181"/>
              </a:cxn>
              <a:cxn ang="f142">
                <a:pos x="f180" y="f182"/>
              </a:cxn>
              <a:cxn ang="f142">
                <a:pos x="f183" y="f182"/>
              </a:cxn>
              <a:cxn ang="f142">
                <a:pos x="f183" y="f181"/>
              </a:cxn>
              <a:cxn ang="f142">
                <a:pos x="f180" y="f181"/>
              </a:cxn>
              <a:cxn ang="f142">
                <a:pos x="f184" y="f185"/>
              </a:cxn>
              <a:cxn ang="f142">
                <a:pos x="f186" y="f187"/>
              </a:cxn>
              <a:cxn ang="f142">
                <a:pos x="f186" y="f188"/>
              </a:cxn>
              <a:cxn ang="f142">
                <a:pos x="f189" y="f188"/>
              </a:cxn>
              <a:cxn ang="f142">
                <a:pos x="f189" y="f190"/>
              </a:cxn>
              <a:cxn ang="f142">
                <a:pos x="f186" y="f190"/>
              </a:cxn>
              <a:cxn ang="f142">
                <a:pos x="f191" y="f192"/>
              </a:cxn>
              <a:cxn ang="f142">
                <a:pos x="f193" y="f194"/>
              </a:cxn>
              <a:cxn ang="f142">
                <a:pos x="f195" y="f196"/>
              </a:cxn>
              <a:cxn ang="f142">
                <a:pos x="f197" y="f196"/>
              </a:cxn>
              <a:cxn ang="f142">
                <a:pos x="f198" y="f199"/>
              </a:cxn>
              <a:cxn ang="f142">
                <a:pos x="f184" y="f185"/>
              </a:cxn>
              <a:cxn ang="f142">
                <a:pos x="f200" y="f201"/>
              </a:cxn>
              <a:cxn ang="f142">
                <a:pos x="f180" y="f202"/>
              </a:cxn>
              <a:cxn ang="f142">
                <a:pos x="f200" y="f203"/>
              </a:cxn>
              <a:cxn ang="f142">
                <a:pos x="f204" y="f202"/>
              </a:cxn>
              <a:cxn ang="f142">
                <a:pos x="f200" y="f201"/>
              </a:cxn>
              <a:cxn ang="f142">
                <a:pos x="f205" y="f206"/>
              </a:cxn>
              <a:cxn ang="f142">
                <a:pos x="f207" y="f206"/>
              </a:cxn>
              <a:cxn ang="f142">
                <a:pos x="f208" y="f209"/>
              </a:cxn>
              <a:cxn ang="f142">
                <a:pos x="f208" y="f210"/>
              </a:cxn>
              <a:cxn ang="f142">
                <a:pos x="f207" y="f211"/>
              </a:cxn>
              <a:cxn ang="f142">
                <a:pos x="f205" y="f211"/>
              </a:cxn>
              <a:cxn ang="f142">
                <a:pos x="f212" y="f210"/>
              </a:cxn>
              <a:cxn ang="f142">
                <a:pos x="f212" y="f209"/>
              </a:cxn>
              <a:cxn ang="f142">
                <a:pos x="f205" y="f206"/>
              </a:cxn>
            </a:cxnLst>
            <a:rect l="f176" t="f179" r="f177" b="f178"/>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2E9CC7D6-9CC8-9F50-D858-26594D16C87A}"/>
              </a:ext>
            </a:extLst>
          </p:cNvPr>
          <p:cNvSpPr/>
          <p:nvPr/>
        </p:nvSpPr>
        <p:spPr>
          <a:xfrm>
            <a:off x="3919645" y="3953492"/>
            <a:ext cx="429811" cy="458087"/>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 f6 0 f5"/>
              <a:gd name="f119" fmla="*/ f115 f0 1"/>
              <a:gd name="f120" fmla="*/ f118 1 3960000"/>
              <a:gd name="f121" fmla="*/ 3160999 f118 1"/>
              <a:gd name="f122" fmla="*/ 1374274 f118 1"/>
              <a:gd name="f123" fmla="*/ 3155132 f118 1"/>
              <a:gd name="f124" fmla="*/ 1419362 f118 1"/>
              <a:gd name="f125" fmla="*/ 1921633 f118 1"/>
              <a:gd name="f126" fmla="*/ 1942445 f118 1"/>
              <a:gd name="f127" fmla="*/ 1570340 f118 1"/>
              <a:gd name="f128" fmla="*/ 2257108 f118 1"/>
              <a:gd name="f129" fmla="*/ 3207849 f118 1"/>
              <a:gd name="f130" fmla="*/ 1493166 f118 1"/>
              <a:gd name="f131" fmla="*/ 2995677 f118 1"/>
              <a:gd name="f132" fmla="*/ 1008938 f118 1"/>
              <a:gd name="f133" fmla="*/ 308009 f118 1"/>
              <a:gd name="f134" fmla="*/ 0 f118 1"/>
              <a:gd name="f135" fmla="*/ 3651991 f118 1"/>
              <a:gd name="f136" fmla="*/ 3960000 f118 1"/>
              <a:gd name="f137" fmla="*/ 3140091 f118 1"/>
              <a:gd name="f138" fmla="*/ 1227260 f118 1"/>
              <a:gd name="f139" fmla="*/ 3449507 f118 1"/>
              <a:gd name="f140" fmla="*/ 1170564 f118 1"/>
              <a:gd name="f141" fmla="*/ 3324107 f118 1"/>
              <a:gd name="f142" fmla="*/ 851504 f118 1"/>
              <a:gd name="f143" fmla="*/ 1292845 f118 1"/>
              <a:gd name="f144" fmla="*/ 2496208 f118 1"/>
              <a:gd name="f145" fmla="*/ 770986 f118 1"/>
              <a:gd name="f146" fmla="*/ 815277 f118 1"/>
              <a:gd name="f147" fmla="*/ 836121 f118 1"/>
              <a:gd name="f148" fmla="*/ 965659 f118 1"/>
              <a:gd name="f149" fmla="*/ 1735195 f118 1"/>
              <a:gd name="f150" fmla="*/ 1196057 f118 1"/>
              <a:gd name="f151" fmla="*/ 1486410 f118 1"/>
              <a:gd name="f152" fmla="*/ 2607420 f118 1"/>
              <a:gd name="f153" fmla="*/ 813848 f118 1"/>
              <a:gd name="f154" fmla="*/ 2296824 f118 1"/>
              <a:gd name="f155" fmla="*/ 570453 f118 1"/>
              <a:gd name="f156" fmla="*/ 1629310 f118 1"/>
              <a:gd name="f157" fmla="*/ 489408 f118 1"/>
              <a:gd name="f158" fmla="*/ 2829018 f118 1"/>
              <a:gd name="f159" fmla="*/ 2062787 f118 1"/>
              <a:gd name="f160" fmla="*/ 3146219 f118 1"/>
              <a:gd name="f161" fmla="*/ 3074271 f118 1"/>
              <a:gd name="f162" fmla="*/ 2105563 f118 1"/>
              <a:gd name="f163" fmla="*/ f119 1 f2"/>
              <a:gd name="f164" fmla="*/ f121 1 3960000"/>
              <a:gd name="f165" fmla="*/ f122 1 3960000"/>
              <a:gd name="f166" fmla="*/ f123 1 3960000"/>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5 1 f120"/>
              <a:gd name="f207" fmla="*/ f6 1 f120"/>
              <a:gd name="f208" fmla="+- f163 0 f1"/>
              <a:gd name="f209" fmla="*/ f164 1 f120"/>
              <a:gd name="f210" fmla="*/ f165 1 f120"/>
              <a:gd name="f211" fmla="*/ f166 1 f120"/>
              <a:gd name="f212" fmla="*/ f167 1 f120"/>
              <a:gd name="f213" fmla="*/ f187 1 f120"/>
              <a:gd name="f214" fmla="*/ f188 1 f120"/>
              <a:gd name="f215" fmla="*/ f168 1 f120"/>
              <a:gd name="f216" fmla="*/ f186 1 f120"/>
              <a:gd name="f217" fmla="*/ f169 1 f120"/>
              <a:gd name="f218" fmla="*/ f170 1 f120"/>
              <a:gd name="f219" fmla="*/ f189 1 f120"/>
              <a:gd name="f220" fmla="*/ f190 1 f120"/>
              <a:gd name="f221" fmla="*/ f191 1 f120"/>
              <a:gd name="f222" fmla="*/ f192 1 f120"/>
              <a:gd name="f223" fmla="*/ f198 1 f120"/>
              <a:gd name="f224" fmla="*/ f199 1 f120"/>
              <a:gd name="f225" fmla="*/ f193 1 f120"/>
              <a:gd name="f226" fmla="*/ f171 1 f120"/>
              <a:gd name="f227" fmla="*/ f196 1 f120"/>
              <a:gd name="f228" fmla="*/ f197 1 f120"/>
              <a:gd name="f229" fmla="*/ f194 1 f120"/>
              <a:gd name="f230" fmla="*/ f195 1 f120"/>
              <a:gd name="f231" fmla="*/ f200 1 f120"/>
              <a:gd name="f232" fmla="*/ f201 1 f120"/>
              <a:gd name="f233" fmla="*/ f202 1 f120"/>
              <a:gd name="f234" fmla="*/ f203 1 f120"/>
              <a:gd name="f235" fmla="*/ f204 1 f120"/>
              <a:gd name="f236" fmla="*/ f205 1 f120"/>
              <a:gd name="f237" fmla="*/ f172 1 f120"/>
              <a:gd name="f238" fmla="*/ f173 1 f120"/>
              <a:gd name="f239" fmla="*/ f182 1 f120"/>
              <a:gd name="f240" fmla="*/ f183 1 f120"/>
              <a:gd name="f241" fmla="*/ f180 1 f120"/>
              <a:gd name="f242" fmla="*/ f181 1 f120"/>
              <a:gd name="f243" fmla="*/ f184 1 f120"/>
              <a:gd name="f244" fmla="*/ f185 1 f120"/>
              <a:gd name="f245" fmla="*/ f174 1 f120"/>
              <a:gd name="f246" fmla="*/ f175 1 f120"/>
              <a:gd name="f247" fmla="*/ f176 1 f120"/>
              <a:gd name="f248" fmla="*/ f177 1 f120"/>
              <a:gd name="f249" fmla="*/ f178 1 f120"/>
              <a:gd name="f250" fmla="*/ f179 1 f120"/>
              <a:gd name="f251" fmla="*/ f206 f116 1"/>
              <a:gd name="f252" fmla="*/ f207 f116 1"/>
              <a:gd name="f253" fmla="*/ f207 f117 1"/>
              <a:gd name="f254" fmla="*/ f206 f117 1"/>
              <a:gd name="f255" fmla="*/ f209 f116 1"/>
              <a:gd name="f256" fmla="*/ f210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6 1"/>
              <a:gd name="f297" fmla="*/ f247 f117 1"/>
              <a:gd name="f298" fmla="*/ f249 f117 1"/>
              <a:gd name="f299" fmla="*/ f250 f117 1"/>
              <a:gd name="f300" fmla="*/ f248 f116 1"/>
            </a:gdLst>
            <a:ahLst/>
            <a:cxnLst>
              <a:cxn ang="3cd4">
                <a:pos x="hc" y="t"/>
              </a:cxn>
              <a:cxn ang="0">
                <a:pos x="r" y="vc"/>
              </a:cxn>
              <a:cxn ang="cd4">
                <a:pos x="hc" y="b"/>
              </a:cxn>
              <a:cxn ang="cd2">
                <a:pos x="l" y="vc"/>
              </a:cxn>
              <a:cxn ang="f208">
                <a:pos x="f255" y="f256"/>
              </a:cxn>
              <a:cxn ang="f208">
                <a:pos x="f257" y="f258"/>
              </a:cxn>
              <a:cxn ang="f208">
                <a:pos x="f255" y="f256"/>
              </a:cxn>
              <a:cxn ang="f208">
                <a:pos x="f259" y="f260"/>
              </a:cxn>
              <a:cxn ang="f208">
                <a:pos x="f261" y="f262"/>
              </a:cxn>
              <a:cxn ang="f208">
                <a:pos x="f263" y="f264"/>
              </a:cxn>
              <a:cxn ang="f208">
                <a:pos x="f265" y="f266"/>
              </a:cxn>
              <a:cxn ang="f208">
                <a:pos x="f267" y="f268"/>
              </a:cxn>
              <a:cxn ang="f208">
                <a:pos x="f269" y="f270"/>
              </a:cxn>
              <a:cxn ang="f208">
                <a:pos x="f271" y="f272"/>
              </a:cxn>
              <a:cxn ang="f208">
                <a:pos x="f273" y="f274"/>
              </a:cxn>
              <a:cxn ang="f208">
                <a:pos x="f275" y="f276"/>
              </a:cxn>
              <a:cxn ang="f208">
                <a:pos x="f277" y="f278"/>
              </a:cxn>
              <a:cxn ang="f208">
                <a:pos x="f279" y="f280"/>
              </a:cxn>
              <a:cxn ang="f208">
                <a:pos x="f281" y="f282"/>
              </a:cxn>
              <a:cxn ang="f208">
                <a:pos x="f283" y="f284"/>
              </a:cxn>
              <a:cxn ang="f208">
                <a:pos x="f285" y="f286"/>
              </a:cxn>
              <a:cxn ang="f208">
                <a:pos x="f287" y="f288"/>
              </a:cxn>
              <a:cxn ang="f208">
                <a:pos x="f289" y="f290"/>
              </a:cxn>
              <a:cxn ang="f208">
                <a:pos x="f291" y="f292"/>
              </a:cxn>
              <a:cxn ang="f208">
                <a:pos x="f259" y="f260"/>
              </a:cxn>
              <a:cxn ang="f208">
                <a:pos x="f293" y="f294"/>
              </a:cxn>
              <a:cxn ang="f208">
                <a:pos x="f295" y="f294"/>
              </a:cxn>
              <a:cxn ang="f208">
                <a:pos x="f296" y="f297"/>
              </a:cxn>
              <a:cxn ang="f208">
                <a:pos x="f296" y="f298"/>
              </a:cxn>
              <a:cxn ang="f208">
                <a:pos x="f295" y="f299"/>
              </a:cxn>
              <a:cxn ang="f208">
                <a:pos x="f293" y="f299"/>
              </a:cxn>
              <a:cxn ang="f208">
                <a:pos x="f300" y="f298"/>
              </a:cxn>
              <a:cxn ang="f208">
                <a:pos x="f300" y="f297"/>
              </a:cxn>
              <a:cxn ang="f208">
                <a:pos x="f293" y="f294"/>
              </a:cxn>
            </a:cxnLst>
            <a:rect l="f251" t="f254" r="f252" b="f253"/>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7F130C04-5A5F-00A3-EF62-41B6A046134F}"/>
              </a:ext>
            </a:extLst>
          </p:cNvPr>
          <p:cNvSpPr/>
          <p:nvPr/>
        </p:nvSpPr>
        <p:spPr>
          <a:xfrm>
            <a:off x="3216076" y="3953492"/>
            <a:ext cx="429811" cy="458087"/>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 f6 0 f5"/>
              <a:gd name="f50" fmla="*/ f46 f0 1"/>
              <a:gd name="f51" fmla="*/ f49 1 3960000"/>
              <a:gd name="f52" fmla="*/ 2841893 f49 1"/>
              <a:gd name="f53" fmla="*/ 181064 f49 1"/>
              <a:gd name="f54" fmla="*/ 2105790 f49 1"/>
              <a:gd name="f55" fmla="*/ 859562 f49 1"/>
              <a:gd name="f56" fmla="*/ 2106860 f49 1"/>
              <a:gd name="f57" fmla="*/ 863292 f49 1"/>
              <a:gd name="f58" fmla="*/ 1248172 f49 1"/>
              <a:gd name="f59" fmla="*/ 1691968 f49 1"/>
              <a:gd name="f60" fmla="*/ 1824236 f49 1"/>
              <a:gd name="f61" fmla="*/ 3779396 f49 1"/>
              <a:gd name="f62" fmla="*/ 2754932 f49 1"/>
              <a:gd name="f63" fmla="*/ 3305869 f49 1"/>
              <a:gd name="f64" fmla="*/ 1813665 f49 1"/>
              <a:gd name="f65" fmla="*/ 3348152 f49 1"/>
              <a:gd name="f66" fmla="*/ 907124 f49 1"/>
              <a:gd name="f67" fmla="*/ 3369037 f49 1"/>
              <a:gd name="f68" fmla="*/ 308009 f49 1"/>
              <a:gd name="f69" fmla="*/ 0 f49 1"/>
              <a:gd name="f70" fmla="*/ 3651991 f49 1"/>
              <a:gd name="f71" fmla="*/ 3960000 f49 1"/>
              <a:gd name="f72" fmla="*/ 704441 f49 1"/>
              <a:gd name="f73" fmla="*/ 3410216 f49 1"/>
              <a:gd name="f74" fmla="*/ 195189 f49 1"/>
              <a:gd name="f75" fmla="*/ f50 1 f2"/>
              <a:gd name="f76" fmla="*/ f52 1 3960000"/>
              <a:gd name="f77" fmla="*/ f53 1 3960000"/>
              <a:gd name="f78" fmla="*/ f54 1 3960000"/>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5 1 f51"/>
              <a:gd name="f100" fmla="*/ f6 1 f51"/>
              <a:gd name="f101" fmla="+- f75 0 f1"/>
              <a:gd name="f102" fmla="*/ f76 1 f51"/>
              <a:gd name="f103" fmla="*/ f77 1 f51"/>
              <a:gd name="f104" fmla="*/ f78 1 f51"/>
              <a:gd name="f105" fmla="*/ f79 1 f51"/>
              <a:gd name="f106" fmla="*/ f80 1 f51"/>
              <a:gd name="f107" fmla="*/ f81 1 f51"/>
              <a:gd name="f108" fmla="*/ f82 1 f51"/>
              <a:gd name="f109" fmla="*/ f83 1 f51"/>
              <a:gd name="f110" fmla="*/ f84 1 f51"/>
              <a:gd name="f111" fmla="*/ f85 1 f51"/>
              <a:gd name="f112" fmla="*/ f86 1 f51"/>
              <a:gd name="f113" fmla="*/ f87 1 f51"/>
              <a:gd name="f114" fmla="*/ f88 1 f51"/>
              <a:gd name="f115" fmla="*/ f89 1 f51"/>
              <a:gd name="f116" fmla="*/ f90 1 f51"/>
              <a:gd name="f117" fmla="*/ f91 1 f51"/>
              <a:gd name="f118" fmla="*/ f96 1 f51"/>
              <a:gd name="f119" fmla="*/ f97 1 f51"/>
              <a:gd name="f120" fmla="*/ f98 1 f51"/>
              <a:gd name="f121" fmla="*/ f92 1 f51"/>
              <a:gd name="f122" fmla="*/ f93 1 f51"/>
              <a:gd name="f123" fmla="*/ f94 1 f51"/>
              <a:gd name="f124" fmla="*/ f95 1 f51"/>
              <a:gd name="f125" fmla="*/ f99 f47 1"/>
              <a:gd name="f126" fmla="*/ f100 f47 1"/>
              <a:gd name="f127" fmla="*/ f100 f48 1"/>
              <a:gd name="f128" fmla="*/ f99 f48 1"/>
              <a:gd name="f129" fmla="*/ f102 f47 1"/>
              <a:gd name="f130" fmla="*/ f103 f48 1"/>
              <a:gd name="f131" fmla="*/ f104 f47 1"/>
              <a:gd name="f132" fmla="*/ f105 f48 1"/>
              <a:gd name="f133" fmla="*/ f106 f47 1"/>
              <a:gd name="f134" fmla="*/ f107 f48 1"/>
              <a:gd name="f135" fmla="*/ f108 f48 1"/>
              <a:gd name="f136" fmla="*/ f109 f47 1"/>
              <a:gd name="f137" fmla="*/ f110 f48 1"/>
              <a:gd name="f138" fmla="*/ f111 f48 1"/>
              <a:gd name="f139" fmla="*/ f112 f47 1"/>
              <a:gd name="f140" fmla="*/ f113 f47 1"/>
              <a:gd name="f141" fmla="*/ f114 f48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7 1"/>
              <a:gd name="f152" fmla="*/ f121 f48 1"/>
              <a:gd name="f153" fmla="*/ f123 f48 1"/>
              <a:gd name="f154" fmla="*/ f124 f48 1"/>
              <a:gd name="f155" fmla="*/ f122 f47 1"/>
            </a:gdLst>
            <a:ahLst/>
            <a:cxnLst>
              <a:cxn ang="3cd4">
                <a:pos x="hc" y="t"/>
              </a:cxn>
              <a:cxn ang="0">
                <a:pos x="r" y="vc"/>
              </a:cxn>
              <a:cxn ang="cd4">
                <a:pos x="hc" y="b"/>
              </a:cxn>
              <a:cxn ang="cd2">
                <a:pos x="l" y="vc"/>
              </a:cxn>
              <a:cxn ang="f101">
                <a:pos x="f129" y="f130"/>
              </a:cxn>
              <a:cxn ang="f101">
                <a:pos x="f131" y="f132"/>
              </a:cxn>
              <a:cxn ang="f101">
                <a:pos x="f133" y="f134"/>
              </a:cxn>
              <a:cxn ang="f101">
                <a:pos x="f133" y="f135"/>
              </a:cxn>
              <a:cxn ang="f101">
                <a:pos x="f136" y="f135"/>
              </a:cxn>
              <a:cxn ang="f101">
                <a:pos x="f136" y="f137"/>
              </a:cxn>
              <a:cxn ang="f101">
                <a:pos x="f133" y="f137"/>
              </a:cxn>
              <a:cxn ang="f101">
                <a:pos x="f133" y="f138"/>
              </a:cxn>
              <a:cxn ang="f101">
                <a:pos x="f139" y="f138"/>
              </a:cxn>
              <a:cxn ang="f101">
                <a:pos x="f139" y="f137"/>
              </a:cxn>
              <a:cxn ang="f101">
                <a:pos x="f140" y="f141"/>
              </a:cxn>
              <a:cxn ang="f101">
                <a:pos x="f142" y="f135"/>
              </a:cxn>
              <a:cxn ang="f101">
                <a:pos x="f139" y="f135"/>
              </a:cxn>
              <a:cxn ang="f101">
                <a:pos x="f139" y="f143"/>
              </a:cxn>
              <a:cxn ang="f101">
                <a:pos x="f144" y="f145"/>
              </a:cxn>
              <a:cxn ang="f101">
                <a:pos x="f146" y="f147"/>
              </a:cxn>
              <a:cxn ang="f101">
                <a:pos x="f129" y="f130"/>
              </a:cxn>
              <a:cxn ang="f101">
                <a:pos x="f148" y="f149"/>
              </a:cxn>
              <a:cxn ang="f101">
                <a:pos x="f150" y="f149"/>
              </a:cxn>
              <a:cxn ang="f101">
                <a:pos x="f151" y="f152"/>
              </a:cxn>
              <a:cxn ang="f101">
                <a:pos x="f151" y="f153"/>
              </a:cxn>
              <a:cxn ang="f101">
                <a:pos x="f150" y="f154"/>
              </a:cxn>
              <a:cxn ang="f101">
                <a:pos x="f148" y="f154"/>
              </a:cxn>
              <a:cxn ang="f101">
                <a:pos x="f155" y="f153"/>
              </a:cxn>
              <a:cxn ang="f101">
                <a:pos x="f155" y="f152"/>
              </a:cxn>
              <a:cxn ang="f101">
                <a:pos x="f148" y="f149"/>
              </a:cxn>
            </a:cxnLst>
            <a:rect l="f125" t="f128" r="f126" b="f127"/>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6BFCA333-8A4C-40FE-777C-A9915EA92864}"/>
              </a:ext>
            </a:extLst>
          </p:cNvPr>
          <p:cNvSpPr/>
          <p:nvPr/>
        </p:nvSpPr>
        <p:spPr>
          <a:xfrm>
            <a:off x="4635956" y="3944187"/>
            <a:ext cx="431348" cy="467393"/>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 f4 0 f2"/>
              <a:gd name="f90" fmla="+- f3 0 f2"/>
              <a:gd name="f91" fmla="*/ f90 1 3186824"/>
              <a:gd name="f92" fmla="*/ f89 1 3240000"/>
              <a:gd name="f93" fmla="*/ f2 1 f91"/>
              <a:gd name="f94" fmla="*/ f3 1 f91"/>
              <a:gd name="f95" fmla="*/ f2 1 f92"/>
              <a:gd name="f96" fmla="*/ f4 1 f92"/>
              <a:gd name="f97" fmla="*/ f93 f87 1"/>
              <a:gd name="f98" fmla="*/ f94 f87 1"/>
              <a:gd name="f99" fmla="*/ f96 f88 1"/>
              <a:gd name="f100" fmla="*/ f95 f88 1"/>
            </a:gdLst>
            <a:ahLst/>
            <a:cxnLst>
              <a:cxn ang="3cd4">
                <a:pos x="hc" y="t"/>
              </a:cxn>
              <a:cxn ang="0">
                <a:pos x="r" y="vc"/>
              </a:cxn>
              <a:cxn ang="cd4">
                <a:pos x="hc" y="b"/>
              </a:cxn>
              <a:cxn ang="cd2">
                <a:pos x="l" y="vc"/>
              </a:cxn>
            </a:cxnLst>
            <a:rect l="f97" t="f100" r="f98" b="f99"/>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81F93894-C110-BD73-EDC9-B9AA032E3476}"/>
              </a:ext>
            </a:extLst>
          </p:cNvPr>
          <p:cNvSpPr/>
          <p:nvPr/>
        </p:nvSpPr>
        <p:spPr>
          <a:xfrm>
            <a:off x="5303418" y="3976378"/>
            <a:ext cx="404361" cy="435202"/>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 0 0 162814"/>
              <a:gd name="f166" fmla="val 1890787"/>
              <a:gd name="f167" fmla="+- 0 0 79956"/>
              <a:gd name="f168" fmla="val 1005863"/>
              <a:gd name="f169" fmla="val 489947"/>
              <a:gd name="f170" fmla="val 453774"/>
              <a:gd name="f171" fmla="val 810518"/>
              <a:gd name="f172" fmla="val 143225"/>
              <a:gd name="f173" fmla="val 1231454"/>
              <a:gd name="f174" fmla="+- 0 0 9956"/>
              <a:gd name="f175" fmla="+- 0 0 -90"/>
              <a:gd name="f176" fmla="*/ f3 1 3189723"/>
              <a:gd name="f177" fmla="*/ f4 1 3221116"/>
              <a:gd name="f178" fmla="+- f7 0 f5"/>
              <a:gd name="f179" fmla="+- f6 0 f5"/>
              <a:gd name="f180" fmla="*/ f175 f0 1"/>
              <a:gd name="f181" fmla="*/ f179 1 3189723"/>
              <a:gd name="f182" fmla="*/ f178 1 3221116"/>
              <a:gd name="f183" fmla="*/ 2175617 f178 1"/>
              <a:gd name="f184" fmla="*/ 2178566 f178 1"/>
              <a:gd name="f185" fmla="*/ 1144372 f178 1"/>
              <a:gd name="f186" fmla="*/ 1159393 f178 1"/>
              <a:gd name="f187" fmla="*/ 1703728 f178 1"/>
              <a:gd name="f188" fmla="*/ 2152290 f178 1"/>
              <a:gd name="f189" fmla="*/ 1654259 f178 1"/>
              <a:gd name="f190" fmla="*/ 1515986 f178 1"/>
              <a:gd name="f191" fmla="*/ 501 f178 1"/>
              <a:gd name="f192" fmla="*/ 324821 f178 1"/>
              <a:gd name="f193" fmla="*/ 2588887 f178 1"/>
              <a:gd name="f194" fmla="*/ 2195096 f178 1"/>
              <a:gd name="f195" fmla="*/ 2527630 f178 1"/>
              <a:gd name="f196" fmla="*/ 1665044 f178 1"/>
              <a:gd name="f197" fmla="*/ 819983 f178 1"/>
              <a:gd name="f198" fmla="*/ 807930 f178 1"/>
              <a:gd name="f199" fmla="*/ 802457 f178 1"/>
              <a:gd name="f200" fmla="*/ 801708 f178 1"/>
              <a:gd name="f201" fmla="*/ 1110076 f178 1"/>
              <a:gd name="f202" fmla="*/ 875315 f178 1"/>
              <a:gd name="f203" fmla="*/ 2054049 f178 1"/>
              <a:gd name="f204" fmla="*/ 2179658 f178 1"/>
              <a:gd name="f205" fmla="*/ 2188689 f178 1"/>
              <a:gd name="f206" fmla="*/ 2175828 f178 1"/>
              <a:gd name="f207" fmla="*/ 653899 f178 1"/>
              <a:gd name="f208" fmla="*/ 749845 f178 1"/>
              <a:gd name="f209" fmla="*/ 2301392 f178 1"/>
              <a:gd name="f210" fmla="*/ 2684410 f178 1"/>
              <a:gd name="f211" fmla="*/ 3053856 f178 1"/>
              <a:gd name="f212" fmla="*/ 2539075 f178 1"/>
              <a:gd name="f213" fmla="*/ 453774 f178 1"/>
              <a:gd name="f214" fmla="*/ 2249544 f178 1"/>
              <a:gd name="f215" fmla="*/ 2664630 f179 1"/>
              <a:gd name="f216" fmla="*/ 2658205 f179 1"/>
              <a:gd name="f217" fmla="*/ 1477043 f179 1"/>
              <a:gd name="f218" fmla="*/ 1409070 f179 1"/>
              <a:gd name="f219" fmla="*/ 1152384 f179 1"/>
              <a:gd name="f220" fmla="*/ 1514013 f179 1"/>
              <a:gd name="f221" fmla="*/ 1850815 f179 1"/>
              <a:gd name="f222" fmla="*/ 1830467 f179 1"/>
              <a:gd name="f223" fmla="*/ 1651152 f179 1"/>
              <a:gd name="f224" fmla="*/ 2580395 f179 1"/>
              <a:gd name="f225" fmla="*/ 3030464 f179 1"/>
              <a:gd name="f226" fmla="*/ 2585849 f179 1"/>
              <a:gd name="f227" fmla="*/ 1973374 f179 1"/>
              <a:gd name="f228" fmla="*/ 1390827 f179 1"/>
              <a:gd name="f229" fmla="*/ 783896 f179 1"/>
              <a:gd name="f230" fmla="*/ 1268509 f179 1"/>
              <a:gd name="f231" fmla="*/ 1328805 f179 1"/>
              <a:gd name="f232" fmla="*/ 1462242 f179 1"/>
              <a:gd name="f233" fmla="*/ 1956122 f179 1"/>
              <a:gd name="f234" fmla="*/ 2333414 f179 1"/>
              <a:gd name="f235" fmla="*/ 2324788 f179 1"/>
              <a:gd name="f236" fmla="*/ 2661746 f179 1"/>
              <a:gd name="f237" fmla="*/ 2691046 f179 1"/>
              <a:gd name="f238" fmla="*/ 2667011 f179 1"/>
              <a:gd name="f239" fmla="*/ 2332141 f179 1"/>
              <a:gd name="f240" fmla="*/ 776764 f179 1"/>
              <a:gd name="f241" fmla="*/ 631487 f179 1"/>
              <a:gd name="f242" fmla="*/ 2142017 f179 1"/>
              <a:gd name="f243" fmla="*/ 2324866 f179 1"/>
              <a:gd name="f244" fmla="*/ 294693 f179 1"/>
              <a:gd name="f245" fmla="*/ 489947 f179 1"/>
              <a:gd name="f246" fmla="*/ f180 1 f2"/>
              <a:gd name="f247" fmla="*/ f183 1 3221116"/>
              <a:gd name="f248" fmla="*/ f184 1 3221116"/>
              <a:gd name="f249" fmla="*/ f185 1 3221116"/>
              <a:gd name="f250" fmla="*/ f186 1 3221116"/>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189723"/>
              <a:gd name="f280" fmla="*/ f216 1 3189723"/>
              <a:gd name="f281" fmla="*/ f217 1 3189723"/>
              <a:gd name="f282" fmla="*/ f218 1 3189723"/>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5 1 f181"/>
              <a:gd name="f311" fmla="*/ f6 1 f181"/>
              <a:gd name="f312" fmla="*/ f5 1 f182"/>
              <a:gd name="f313" fmla="*/ f7 1 f182"/>
              <a:gd name="f314" fmla="+- f246 0 f1"/>
              <a:gd name="f315" fmla="*/ f279 1 f181"/>
              <a:gd name="f316" fmla="*/ f247 1 f182"/>
              <a:gd name="f317" fmla="*/ f280 1 f181"/>
              <a:gd name="f318" fmla="*/ f248 1 f182"/>
              <a:gd name="f319" fmla="*/ f281 1 f181"/>
              <a:gd name="f320" fmla="*/ f249 1 f182"/>
              <a:gd name="f321" fmla="*/ f282 1 f181"/>
              <a:gd name="f322" fmla="*/ f250 1 f182"/>
              <a:gd name="f323" fmla="*/ f283 1 f181"/>
              <a:gd name="f324" fmla="*/ f251 1 f182"/>
              <a:gd name="f325" fmla="*/ f284 1 f181"/>
              <a:gd name="f326" fmla="*/ f252 1 f182"/>
              <a:gd name="f327" fmla="*/ f285 1 f181"/>
              <a:gd name="f328" fmla="*/ f253 1 f182"/>
              <a:gd name="f329" fmla="*/ f286 1 f181"/>
              <a:gd name="f330" fmla="*/ f254 1 f182"/>
              <a:gd name="f331" fmla="*/ f287 1 f181"/>
              <a:gd name="f332" fmla="*/ f255 1 f182"/>
              <a:gd name="f333" fmla="*/ f288 1 f181"/>
              <a:gd name="f334" fmla="*/ f256 1 f182"/>
              <a:gd name="f335" fmla="*/ f289 1 f181"/>
              <a:gd name="f336" fmla="*/ f278 1 f182"/>
              <a:gd name="f337" fmla="*/ f290 1 f181"/>
              <a:gd name="f338" fmla="*/ f257 1 f182"/>
              <a:gd name="f339" fmla="*/ f291 1 f181"/>
              <a:gd name="f340" fmla="*/ f258 1 f182"/>
              <a:gd name="f341" fmla="*/ f292 1 f181"/>
              <a:gd name="f342" fmla="*/ f259 1 f182"/>
              <a:gd name="f343" fmla="*/ f293 1 f181"/>
              <a:gd name="f344" fmla="*/ f260 1 f182"/>
              <a:gd name="f345" fmla="*/ f294 1 f181"/>
              <a:gd name="f346" fmla="*/ f261 1 f182"/>
              <a:gd name="f347" fmla="*/ f295 1 f181"/>
              <a:gd name="f348" fmla="*/ f262 1 f182"/>
              <a:gd name="f349" fmla="*/ f263 1 f182"/>
              <a:gd name="f350" fmla="*/ f296 1 f181"/>
              <a:gd name="f351" fmla="*/ f264 1 f182"/>
              <a:gd name="f352" fmla="*/ f297 1 f181"/>
              <a:gd name="f353" fmla="*/ f265 1 f182"/>
              <a:gd name="f354" fmla="*/ f266 1 f182"/>
              <a:gd name="f355" fmla="*/ f298 1 f181"/>
              <a:gd name="f356" fmla="*/ f299 1 f181"/>
              <a:gd name="f357" fmla="*/ f267 1 f182"/>
              <a:gd name="f358" fmla="*/ f300 1 f181"/>
              <a:gd name="f359" fmla="*/ f268 1 f182"/>
              <a:gd name="f360" fmla="*/ f301 1 f181"/>
              <a:gd name="f361" fmla="*/ f269 1 f182"/>
              <a:gd name="f362" fmla="*/ f302 1 f181"/>
              <a:gd name="f363" fmla="*/ f270 1 f182"/>
              <a:gd name="f364" fmla="*/ f303 1 f181"/>
              <a:gd name="f365" fmla="*/ f271 1 f182"/>
              <a:gd name="f366" fmla="*/ f304 1 f181"/>
              <a:gd name="f367" fmla="*/ f272 1 f182"/>
              <a:gd name="f368" fmla="*/ f305 1 f181"/>
              <a:gd name="f369" fmla="*/ f273 1 f182"/>
              <a:gd name="f370" fmla="*/ f306 1 f181"/>
              <a:gd name="f371" fmla="*/ f274 1 f182"/>
              <a:gd name="f372" fmla="*/ f307 1 f181"/>
              <a:gd name="f373" fmla="*/ f275 1 f182"/>
              <a:gd name="f374" fmla="*/ f308 1 f181"/>
              <a:gd name="f375" fmla="*/ f276 1 f182"/>
              <a:gd name="f376" fmla="*/ f309 1 f181"/>
              <a:gd name="f377" fmla="*/ f277 1 f182"/>
              <a:gd name="f378" fmla="*/ f310 f176 1"/>
              <a:gd name="f379" fmla="*/ f311 f176 1"/>
              <a:gd name="f380" fmla="*/ f313 f177 1"/>
              <a:gd name="f381" fmla="*/ f312 f177 1"/>
              <a:gd name="f382" fmla="*/ f315 f176 1"/>
              <a:gd name="f383" fmla="*/ f316 f177 1"/>
              <a:gd name="f384" fmla="*/ f317 f176 1"/>
              <a:gd name="f385" fmla="*/ f318 f177 1"/>
              <a:gd name="f386" fmla="*/ f319 f176 1"/>
              <a:gd name="f387" fmla="*/ f320 f177 1"/>
              <a:gd name="f388" fmla="*/ f321 f176 1"/>
              <a:gd name="f389" fmla="*/ f322 f177 1"/>
              <a:gd name="f390" fmla="*/ f323 f176 1"/>
              <a:gd name="f391" fmla="*/ f324 f177 1"/>
              <a:gd name="f392" fmla="*/ f325 f176 1"/>
              <a:gd name="f393" fmla="*/ f326 f177 1"/>
              <a:gd name="f394" fmla="*/ f327 f176 1"/>
              <a:gd name="f395" fmla="*/ f328 f177 1"/>
              <a:gd name="f396" fmla="*/ f329 f176 1"/>
              <a:gd name="f397" fmla="*/ f330 f177 1"/>
              <a:gd name="f398" fmla="*/ f331 f176 1"/>
              <a:gd name="f399" fmla="*/ f332 f177 1"/>
              <a:gd name="f400" fmla="*/ f333 f176 1"/>
              <a:gd name="f401" fmla="*/ f334 f177 1"/>
              <a:gd name="f402" fmla="*/ f335 f176 1"/>
              <a:gd name="f403" fmla="*/ f336 f177 1"/>
              <a:gd name="f404" fmla="*/ f337 f176 1"/>
              <a:gd name="f405" fmla="*/ f338 f177 1"/>
              <a:gd name="f406" fmla="*/ f339 f176 1"/>
              <a:gd name="f407" fmla="*/ f340 f177 1"/>
              <a:gd name="f408" fmla="*/ f341 f176 1"/>
              <a:gd name="f409" fmla="*/ f342 f177 1"/>
              <a:gd name="f410" fmla="*/ f343 f176 1"/>
              <a:gd name="f411" fmla="*/ f344 f177 1"/>
              <a:gd name="f412" fmla="*/ f345 f176 1"/>
              <a:gd name="f413" fmla="*/ f346 f177 1"/>
              <a:gd name="f414" fmla="*/ f347 f176 1"/>
              <a:gd name="f415" fmla="*/ f348 f177 1"/>
              <a:gd name="f416" fmla="*/ f349 f177 1"/>
              <a:gd name="f417" fmla="*/ f350 f176 1"/>
              <a:gd name="f418" fmla="*/ f351 f177 1"/>
              <a:gd name="f419" fmla="*/ f352 f176 1"/>
              <a:gd name="f420" fmla="*/ f353 f177 1"/>
              <a:gd name="f421" fmla="*/ f354 f177 1"/>
              <a:gd name="f422" fmla="*/ f355 f176 1"/>
              <a:gd name="f423" fmla="*/ f356 f176 1"/>
              <a:gd name="f424" fmla="*/ f357 f177 1"/>
              <a:gd name="f425" fmla="*/ f358 f176 1"/>
              <a:gd name="f426" fmla="*/ f359 f177 1"/>
              <a:gd name="f427" fmla="*/ f360 f176 1"/>
              <a:gd name="f428" fmla="*/ f361 f177 1"/>
              <a:gd name="f429" fmla="*/ f362 f176 1"/>
              <a:gd name="f430" fmla="*/ f363 f177 1"/>
              <a:gd name="f431" fmla="*/ f364 f176 1"/>
              <a:gd name="f432" fmla="*/ f365 f177 1"/>
              <a:gd name="f433" fmla="*/ f366 f176 1"/>
              <a:gd name="f434" fmla="*/ f367 f177 1"/>
              <a:gd name="f435" fmla="*/ f368 f176 1"/>
              <a:gd name="f436" fmla="*/ f369 f177 1"/>
              <a:gd name="f437" fmla="*/ f370 f176 1"/>
              <a:gd name="f438" fmla="*/ f371 f177 1"/>
              <a:gd name="f439" fmla="*/ f372 f176 1"/>
              <a:gd name="f440" fmla="*/ f373 f177 1"/>
              <a:gd name="f441" fmla="*/ f374 f176 1"/>
              <a:gd name="f442" fmla="*/ f375 f177 1"/>
              <a:gd name="f443" fmla="*/ f376 f176 1"/>
              <a:gd name="f444" fmla="*/ f377 f177 1"/>
            </a:gdLst>
            <a:ahLst/>
            <a:cxnLst>
              <a:cxn ang="3cd4">
                <a:pos x="hc" y="t"/>
              </a:cxn>
              <a:cxn ang="0">
                <a:pos x="r" y="vc"/>
              </a:cxn>
              <a:cxn ang="cd4">
                <a:pos x="hc" y="b"/>
              </a:cxn>
              <a:cxn ang="cd2">
                <a:pos x="l" y="vc"/>
              </a:cxn>
              <a:cxn ang="f314">
                <a:pos x="f382" y="f383"/>
              </a:cxn>
              <a:cxn ang="f314">
                <a:pos x="f384" y="f385"/>
              </a:cxn>
              <a:cxn ang="f314">
                <a:pos x="f382" y="f383"/>
              </a:cxn>
              <a:cxn ang="f314">
                <a:pos x="f386" y="f387"/>
              </a:cxn>
              <a:cxn ang="f314">
                <a:pos x="f388" y="f389"/>
              </a:cxn>
              <a:cxn ang="f314">
                <a:pos x="f390" y="f391"/>
              </a:cxn>
              <a:cxn ang="f314">
                <a:pos x="f392" y="f393"/>
              </a:cxn>
              <a:cxn ang="f314">
                <a:pos x="f394" y="f395"/>
              </a:cxn>
              <a:cxn ang="f314">
                <a:pos x="f396" y="f397"/>
              </a:cxn>
              <a:cxn ang="f314">
                <a:pos x="f386" y="f387"/>
              </a:cxn>
              <a:cxn ang="f314">
                <a:pos x="f398" y="f399"/>
              </a:cxn>
              <a:cxn ang="f314">
                <a:pos x="f400" y="f401"/>
              </a:cxn>
              <a:cxn ang="f314">
                <a:pos x="f402" y="f403"/>
              </a:cxn>
              <a:cxn ang="f314">
                <a:pos x="f404" y="f405"/>
              </a:cxn>
              <a:cxn ang="f314">
                <a:pos x="f406" y="f407"/>
              </a:cxn>
              <a:cxn ang="f314">
                <a:pos x="f408" y="f409"/>
              </a:cxn>
              <a:cxn ang="f314">
                <a:pos x="f410" y="f411"/>
              </a:cxn>
              <a:cxn ang="f314">
                <a:pos x="f412" y="f413"/>
              </a:cxn>
              <a:cxn ang="f314">
                <a:pos x="f414" y="f415"/>
              </a:cxn>
              <a:cxn ang="f314">
                <a:pos x="f408" y="f416"/>
              </a:cxn>
              <a:cxn ang="f314">
                <a:pos x="f417" y="f418"/>
              </a:cxn>
              <a:cxn ang="f314">
                <a:pos x="f419" y="f420"/>
              </a:cxn>
              <a:cxn ang="f314">
                <a:pos x="f406" y="f421"/>
              </a:cxn>
              <a:cxn ang="f314">
                <a:pos x="f422" y="f421"/>
              </a:cxn>
              <a:cxn ang="f314">
                <a:pos x="f423" y="f424"/>
              </a:cxn>
              <a:cxn ang="f314">
                <a:pos x="f425" y="f426"/>
              </a:cxn>
              <a:cxn ang="f314">
                <a:pos x="f427" y="f428"/>
              </a:cxn>
              <a:cxn ang="f314">
                <a:pos x="f429" y="f430"/>
              </a:cxn>
              <a:cxn ang="f314">
                <a:pos x="f431" y="f432"/>
              </a:cxn>
              <a:cxn ang="f314">
                <a:pos x="f433" y="f434"/>
              </a:cxn>
              <a:cxn ang="f314">
                <a:pos x="f435" y="f436"/>
              </a:cxn>
              <a:cxn ang="f314">
                <a:pos x="f437" y="f438"/>
              </a:cxn>
              <a:cxn ang="f314">
                <a:pos x="f439" y="f440"/>
              </a:cxn>
              <a:cxn ang="f314">
                <a:pos x="f441" y="f442"/>
              </a:cxn>
              <a:cxn ang="f314">
                <a:pos x="f443" y="f444"/>
              </a:cxn>
              <a:cxn ang="f314">
                <a:pos x="f398" y="f399"/>
              </a:cxn>
            </a:cxnLst>
            <a:rect l="f378" t="f381" r="f379" b="f380"/>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9FA69958-5EDC-41C6-B0F9-5C125C279266}"/>
              </a:ext>
            </a:extLst>
          </p:cNvPr>
          <p:cNvGrpSpPr/>
          <p:nvPr/>
        </p:nvGrpSpPr>
        <p:grpSpPr>
          <a:xfrm>
            <a:off x="6544003" y="3935346"/>
            <a:ext cx="410842" cy="437883"/>
            <a:chOff x="10468700" y="5417609"/>
            <a:chExt cx="547789" cy="583844"/>
          </a:xfrm>
          <a:solidFill>
            <a:srgbClr val="C00000"/>
          </a:solidFill>
        </p:grpSpPr>
        <p:sp>
          <p:nvSpPr>
            <p:cNvPr id="16" name="Google Shape;10002;p74">
              <a:extLst>
                <a:ext uri="{FF2B5EF4-FFF2-40B4-BE49-F238E27FC236}">
                  <a16:creationId xmlns:a16="http://schemas.microsoft.com/office/drawing/2014/main" id="{CA7B8F8E-B879-3506-86E2-48E9C9F210E5}"/>
                </a:ext>
              </a:extLst>
            </p:cNvPr>
            <p:cNvSpPr/>
            <p:nvPr/>
          </p:nvSpPr>
          <p:spPr>
            <a:xfrm>
              <a:off x="10468700" y="5494364"/>
              <a:ext cx="475744" cy="507089"/>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 f4 0 f2"/>
                <a:gd name="f22" fmla="+- f3 0 f2"/>
                <a:gd name="f23" fmla="*/ f22 1 11027"/>
                <a:gd name="f24" fmla="*/ f21 1 1102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 name="Google Shape;10003;p74">
              <a:extLst>
                <a:ext uri="{FF2B5EF4-FFF2-40B4-BE49-F238E27FC236}">
                  <a16:creationId xmlns:a16="http://schemas.microsoft.com/office/drawing/2014/main" id="{154B66F1-BAA3-C280-C7DB-177A385EBCCB}"/>
                </a:ext>
              </a:extLst>
            </p:cNvPr>
            <p:cNvSpPr/>
            <p:nvPr/>
          </p:nvSpPr>
          <p:spPr>
            <a:xfrm>
              <a:off x="10759571" y="5417609"/>
              <a:ext cx="256918" cy="27091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 f4 0 f2"/>
                <a:gd name="f19" fmla="+- f3 0 f2"/>
                <a:gd name="f20" fmla="*/ f19 1 5955"/>
                <a:gd name="f21" fmla="*/ f18 1 5892"/>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DCD412E2-800C-7726-DBEF-2E7F78894B9C}"/>
              </a:ext>
            </a:extLst>
          </p:cNvPr>
          <p:cNvGrpSpPr/>
          <p:nvPr/>
        </p:nvGrpSpPr>
        <p:grpSpPr>
          <a:xfrm>
            <a:off x="2676070" y="2649259"/>
            <a:ext cx="392750" cy="381085"/>
            <a:chOff x="5311456" y="3702826"/>
            <a:chExt cx="523667" cy="508113"/>
          </a:xfrm>
          <a:solidFill>
            <a:srgbClr val="C00000"/>
          </a:solidFill>
        </p:grpSpPr>
        <p:sp>
          <p:nvSpPr>
            <p:cNvPr id="19" name="Google Shape;10028;p74">
              <a:extLst>
                <a:ext uri="{FF2B5EF4-FFF2-40B4-BE49-F238E27FC236}">
                  <a16:creationId xmlns:a16="http://schemas.microsoft.com/office/drawing/2014/main" id="{28D7007E-8FFB-88DD-FD91-A070BBF3DA62}"/>
                </a:ext>
              </a:extLst>
            </p:cNvPr>
            <p:cNvSpPr/>
            <p:nvPr/>
          </p:nvSpPr>
          <p:spPr>
            <a:xfrm>
              <a:off x="5566757" y="3922126"/>
              <a:ext cx="69092" cy="72265"/>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 f4 0 f2"/>
                <a:gd name="f16" fmla="+- f3 0 f2"/>
                <a:gd name="f17" fmla="*/ f16 1 1671"/>
                <a:gd name="f18" fmla="*/ f15 1 1640"/>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670"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 name="Google Shape;10029;p74">
              <a:extLst>
                <a:ext uri="{FF2B5EF4-FFF2-40B4-BE49-F238E27FC236}">
                  <a16:creationId xmlns:a16="http://schemas.microsoft.com/office/drawing/2014/main" id="{CECF3F7C-A8D7-7D76-1CC5-AB001F4AE329}"/>
                </a:ext>
              </a:extLst>
            </p:cNvPr>
            <p:cNvSpPr/>
            <p:nvPr/>
          </p:nvSpPr>
          <p:spPr>
            <a:xfrm>
              <a:off x="5413074" y="3812499"/>
              <a:ext cx="319134" cy="291565"/>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 f4 0 f2"/>
                <a:gd name="f88" fmla="+- f3 0 f2"/>
                <a:gd name="f89" fmla="*/ f88 1 7719"/>
                <a:gd name="f90" fmla="*/ f87 1 6617"/>
                <a:gd name="f91" fmla="*/ f2 1 f89"/>
                <a:gd name="f92" fmla="*/ f3 1 f89"/>
                <a:gd name="f93" fmla="*/ f2 1 f90"/>
                <a:gd name="f94" fmla="*/ f4 1 f90"/>
                <a:gd name="f95" fmla="*/ f91 f85 1"/>
                <a:gd name="f96" fmla="*/ f92 f85 1"/>
                <a:gd name="f97" fmla="*/ f94 f86 1"/>
                <a:gd name="f98" fmla="*/ f93 f86 1"/>
              </a:gdLst>
              <a:ahLst/>
              <a:cxnLst>
                <a:cxn ang="3cd4">
                  <a:pos x="hc" y="t"/>
                </a:cxn>
                <a:cxn ang="0">
                  <a:pos x="r" y="vc"/>
                </a:cxn>
                <a:cxn ang="cd4">
                  <a:pos x="hc" y="b"/>
                </a:cxn>
                <a:cxn ang="cd2">
                  <a:pos x="l" y="vc"/>
                </a:cxn>
              </a:cxnLst>
              <a:rect l="f95" t="f98" r="f96" b="f97"/>
              <a:pathLst>
                <a:path w="7718"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1" name="Google Shape;10030;p74">
              <a:extLst>
                <a:ext uri="{FF2B5EF4-FFF2-40B4-BE49-F238E27FC236}">
                  <a16:creationId xmlns:a16="http://schemas.microsoft.com/office/drawing/2014/main" id="{665554CF-306A-47A7-B7A4-F785ECE1FC4D}"/>
                </a:ext>
              </a:extLst>
            </p:cNvPr>
            <p:cNvSpPr/>
            <p:nvPr/>
          </p:nvSpPr>
          <p:spPr>
            <a:xfrm>
              <a:off x="5311456" y="3702826"/>
              <a:ext cx="523667" cy="508113"/>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 f4 0 f2"/>
                <a:gd name="f33" fmla="+- f3 0 f2"/>
                <a:gd name="f34" fmla="*/ f33 1 12666"/>
                <a:gd name="f35" fmla="*/ f32 1 11531"/>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68927140-3003-8721-73C4-34032F8C53A5}"/>
              </a:ext>
            </a:extLst>
          </p:cNvPr>
          <p:cNvGrpSpPr/>
          <p:nvPr/>
        </p:nvGrpSpPr>
        <p:grpSpPr>
          <a:xfrm>
            <a:off x="3270686" y="2623946"/>
            <a:ext cx="392757" cy="410266"/>
            <a:chOff x="6104278" y="3669075"/>
            <a:chExt cx="523676" cy="547021"/>
          </a:xfrm>
          <a:solidFill>
            <a:srgbClr val="C00000"/>
          </a:solidFill>
        </p:grpSpPr>
        <p:sp>
          <p:nvSpPr>
            <p:cNvPr id="23" name="Google Shape;10075;p74">
              <a:extLst>
                <a:ext uri="{FF2B5EF4-FFF2-40B4-BE49-F238E27FC236}">
                  <a16:creationId xmlns:a16="http://schemas.microsoft.com/office/drawing/2014/main" id="{962EF21D-5158-64C2-99F7-40C21FBABD93}"/>
                </a:ext>
              </a:extLst>
            </p:cNvPr>
            <p:cNvSpPr/>
            <p:nvPr/>
          </p:nvSpPr>
          <p:spPr>
            <a:xfrm>
              <a:off x="6104278" y="3669075"/>
              <a:ext cx="514542" cy="547021"/>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 f4 0 f2"/>
                <a:gd name="f62" fmla="+- f3 0 f2"/>
                <a:gd name="f63" fmla="*/ f62 1 12445"/>
                <a:gd name="f64" fmla="*/ f61 1 12414"/>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4" name="Google Shape;10076;p74">
              <a:extLst>
                <a:ext uri="{FF2B5EF4-FFF2-40B4-BE49-F238E27FC236}">
                  <a16:creationId xmlns:a16="http://schemas.microsoft.com/office/drawing/2014/main" id="{B5E53784-7C55-6889-AFFD-6D5ED606B5D8}"/>
                </a:ext>
              </a:extLst>
            </p:cNvPr>
            <p:cNvSpPr/>
            <p:nvPr/>
          </p:nvSpPr>
          <p:spPr>
            <a:xfrm>
              <a:off x="6511981" y="3985586"/>
              <a:ext cx="113376" cy="97255"/>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 f4 0 f2"/>
                <a:gd name="f22" fmla="+- f3 0 f2"/>
                <a:gd name="f23" fmla="*/ f22 1 2742"/>
                <a:gd name="f24" fmla="*/ f21 1 2207"/>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5" name="Google Shape;10077;p74">
              <a:extLst>
                <a:ext uri="{FF2B5EF4-FFF2-40B4-BE49-F238E27FC236}">
                  <a16:creationId xmlns:a16="http://schemas.microsoft.com/office/drawing/2014/main" id="{E2661D98-3A05-EF81-B279-0CBA79871CF8}"/>
                </a:ext>
              </a:extLst>
            </p:cNvPr>
            <p:cNvSpPr/>
            <p:nvPr/>
          </p:nvSpPr>
          <p:spPr>
            <a:xfrm>
              <a:off x="6514578" y="3670474"/>
              <a:ext cx="113376" cy="279065"/>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 f4 0 f2"/>
                <a:gd name="f23" fmla="+- f3 0 f2"/>
                <a:gd name="f24" fmla="*/ f23 1 2742"/>
                <a:gd name="f25" fmla="*/ f22 1 6333"/>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EBE0DEAE-7838-46B4-AFBE-7F24033A2A80}"/>
              </a:ext>
            </a:extLst>
          </p:cNvPr>
          <p:cNvGrpSpPr/>
          <p:nvPr/>
        </p:nvGrpSpPr>
        <p:grpSpPr>
          <a:xfrm>
            <a:off x="5822603" y="2632957"/>
            <a:ext cx="359660" cy="371038"/>
            <a:chOff x="9506833" y="3681090"/>
            <a:chExt cx="479547" cy="494717"/>
          </a:xfrm>
          <a:solidFill>
            <a:srgbClr val="C00000"/>
          </a:solidFill>
        </p:grpSpPr>
        <p:sp>
          <p:nvSpPr>
            <p:cNvPr id="27" name="Google Shape;10085;p74">
              <a:extLst>
                <a:ext uri="{FF2B5EF4-FFF2-40B4-BE49-F238E27FC236}">
                  <a16:creationId xmlns:a16="http://schemas.microsoft.com/office/drawing/2014/main" id="{B6AAADA7-C9BF-5F40-458E-75584E97D0BC}"/>
                </a:ext>
              </a:extLst>
            </p:cNvPr>
            <p:cNvSpPr/>
            <p:nvPr/>
          </p:nvSpPr>
          <p:spPr>
            <a:xfrm>
              <a:off x="9605113" y="4028124"/>
              <a:ext cx="119630" cy="47987"/>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 f4 0 f2"/>
                <a:gd name="f17" fmla="+- f3 0 f2"/>
                <a:gd name="f18" fmla="*/ f17 1 3183"/>
                <a:gd name="f19" fmla="*/ f16 1 1198"/>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8" name="Google Shape;10086;p74">
              <a:extLst>
                <a:ext uri="{FF2B5EF4-FFF2-40B4-BE49-F238E27FC236}">
                  <a16:creationId xmlns:a16="http://schemas.microsoft.com/office/drawing/2014/main" id="{E6AC8279-333F-7617-74EA-F515FE84C5A1}"/>
                </a:ext>
              </a:extLst>
            </p:cNvPr>
            <p:cNvSpPr/>
            <p:nvPr/>
          </p:nvSpPr>
          <p:spPr>
            <a:xfrm>
              <a:off x="9631155" y="3930027"/>
              <a:ext cx="65169" cy="65535"/>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 f4 0 f2"/>
                <a:gd name="f48" fmla="+- f3 0 f2"/>
                <a:gd name="f49" fmla="*/ f48 1 1734"/>
                <a:gd name="f50" fmla="*/ f47 1 1636"/>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1733"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9" name="Google Shape;10087;p74">
              <a:extLst>
                <a:ext uri="{FF2B5EF4-FFF2-40B4-BE49-F238E27FC236}">
                  <a16:creationId xmlns:a16="http://schemas.microsoft.com/office/drawing/2014/main" id="{CC4CD1C5-8A84-4A9E-A428-F17FE30379C6}"/>
                </a:ext>
              </a:extLst>
            </p:cNvPr>
            <p:cNvSpPr/>
            <p:nvPr/>
          </p:nvSpPr>
          <p:spPr>
            <a:xfrm>
              <a:off x="9506833" y="3681090"/>
              <a:ext cx="479547" cy="494717"/>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 f4 0 f2"/>
                <a:gd name="f103" fmla="+- f3 0 f2"/>
                <a:gd name="f104" fmla="*/ f103 1 12760"/>
                <a:gd name="f105" fmla="*/ f102 1 12351"/>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12759"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0" name="Google Shape;10088;p74">
              <a:extLst>
                <a:ext uri="{FF2B5EF4-FFF2-40B4-BE49-F238E27FC236}">
                  <a16:creationId xmlns:a16="http://schemas.microsoft.com/office/drawing/2014/main" id="{233F8D26-60FE-F299-95D9-1C28FE875504}"/>
                </a:ext>
              </a:extLst>
            </p:cNvPr>
            <p:cNvSpPr/>
            <p:nvPr/>
          </p:nvSpPr>
          <p:spPr>
            <a:xfrm>
              <a:off x="9737738" y="3735360"/>
              <a:ext cx="21314" cy="22750"/>
            </a:xfrm>
            <a:custGeom>
              <a:avLst/>
              <a:gdLst>
                <a:gd name="f0" fmla="val w"/>
                <a:gd name="f1" fmla="val h"/>
                <a:gd name="f2" fmla="val 0"/>
                <a:gd name="f3" fmla="val 567"/>
                <a:gd name="f4" fmla="val 568"/>
                <a:gd name="f5" fmla="val 284"/>
                <a:gd name="f6" fmla="val 126"/>
                <a:gd name="f7" fmla="val 441"/>
                <a:gd name="f8" fmla="*/ f0 1 567"/>
                <a:gd name="f9" fmla="*/ f1 1 568"/>
                <a:gd name="f10" fmla="+- f4 0 f2"/>
                <a:gd name="f11" fmla="+- f3 0 f2"/>
                <a:gd name="f12" fmla="*/ f11 1 567"/>
                <a:gd name="f13" fmla="*/ f10 1 568"/>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E49ED16F-E6C1-E3B0-D780-1C53EF803D48}"/>
              </a:ext>
            </a:extLst>
          </p:cNvPr>
          <p:cNvGrpSpPr/>
          <p:nvPr/>
        </p:nvGrpSpPr>
        <p:grpSpPr>
          <a:xfrm>
            <a:off x="5095991" y="1051763"/>
            <a:ext cx="515509" cy="543503"/>
            <a:chOff x="8538017" y="1572832"/>
            <a:chExt cx="687345" cy="724670"/>
          </a:xfrm>
          <a:solidFill>
            <a:srgbClr val="C00000"/>
          </a:solidFill>
        </p:grpSpPr>
        <p:sp>
          <p:nvSpPr>
            <p:cNvPr id="32" name="Google Shape;10090;p74">
              <a:extLst>
                <a:ext uri="{FF2B5EF4-FFF2-40B4-BE49-F238E27FC236}">
                  <a16:creationId xmlns:a16="http://schemas.microsoft.com/office/drawing/2014/main" id="{DEF93029-D6DA-CD45-93A1-B1C746DB70E8}"/>
                </a:ext>
              </a:extLst>
            </p:cNvPr>
            <p:cNvSpPr/>
            <p:nvPr/>
          </p:nvSpPr>
          <p:spPr>
            <a:xfrm>
              <a:off x="8697919" y="1572832"/>
              <a:ext cx="367515" cy="458160"/>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 f4 0 f2"/>
                <a:gd name="f77" fmla="+- f3 0 f2"/>
                <a:gd name="f78" fmla="*/ f77 1 6806"/>
                <a:gd name="f79" fmla="*/ f76 1 7961"/>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3" name="Google Shape;10091;p74">
              <a:extLst>
                <a:ext uri="{FF2B5EF4-FFF2-40B4-BE49-F238E27FC236}">
                  <a16:creationId xmlns:a16="http://schemas.microsoft.com/office/drawing/2014/main" id="{98826F19-E31C-5FE6-1C00-E72D3D6BAB57}"/>
                </a:ext>
              </a:extLst>
            </p:cNvPr>
            <p:cNvSpPr/>
            <p:nvPr/>
          </p:nvSpPr>
          <p:spPr>
            <a:xfrm>
              <a:off x="8538017" y="2025926"/>
              <a:ext cx="687345" cy="271576"/>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 f4 0 f2"/>
                <a:gd name="f87" fmla="+- f3 0 f2"/>
                <a:gd name="f88" fmla="*/ f87 1 12729"/>
                <a:gd name="f89" fmla="*/ f86 1 4719"/>
                <a:gd name="f90" fmla="*/ f2 1 f88"/>
                <a:gd name="f91" fmla="*/ f3 1 f88"/>
                <a:gd name="f92" fmla="*/ f2 1 f89"/>
                <a:gd name="f93" fmla="*/ f4 1 f89"/>
                <a:gd name="f94" fmla="*/ f90 f84 1"/>
                <a:gd name="f95" fmla="*/ f91 f84 1"/>
                <a:gd name="f96" fmla="*/ f93 f85 1"/>
                <a:gd name="f97" fmla="*/ f92 f85 1"/>
              </a:gdLst>
              <a:ahLst/>
              <a:cxnLst>
                <a:cxn ang="3cd4">
                  <a:pos x="hc" y="t"/>
                </a:cxn>
                <a:cxn ang="0">
                  <a:pos x="r" y="vc"/>
                </a:cxn>
                <a:cxn ang="cd4">
                  <a:pos x="hc" y="b"/>
                </a:cxn>
                <a:cxn ang="cd2">
                  <a:pos x="l" y="vc"/>
                </a:cxn>
              </a:cxnLst>
              <a:rect l="f94" t="f97" r="f95" b="f96"/>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sp>
        <p:nvSpPr>
          <p:cNvPr id="34" name="Google Shape;10113;p74">
            <a:extLst>
              <a:ext uri="{FF2B5EF4-FFF2-40B4-BE49-F238E27FC236}">
                <a16:creationId xmlns:a16="http://schemas.microsoft.com/office/drawing/2014/main" id="{D6679236-E67C-2C6C-D83E-DFF53F6F385A}"/>
              </a:ext>
            </a:extLst>
          </p:cNvPr>
          <p:cNvSpPr/>
          <p:nvPr/>
        </p:nvSpPr>
        <p:spPr>
          <a:xfrm>
            <a:off x="3921957" y="2602803"/>
            <a:ext cx="395672" cy="417041"/>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 f4 0 f2"/>
              <a:gd name="f127" fmla="+- f3 0 f2"/>
              <a:gd name="f128" fmla="*/ f127 1 12760"/>
              <a:gd name="f129" fmla="*/ f126 1 12619"/>
              <a:gd name="f130" fmla="*/ f2 1 f128"/>
              <a:gd name="f131" fmla="*/ f3 1 f128"/>
              <a:gd name="f132" fmla="*/ f2 1 f129"/>
              <a:gd name="f133" fmla="*/ f4 1 f129"/>
              <a:gd name="f134" fmla="*/ f130 f124 1"/>
              <a:gd name="f135" fmla="*/ f131 f124 1"/>
              <a:gd name="f136" fmla="*/ f133 f125 1"/>
              <a:gd name="f137" fmla="*/ f132 f125 1"/>
            </a:gdLst>
            <a:ahLst/>
            <a:cxnLst>
              <a:cxn ang="3cd4">
                <a:pos x="hc" y="t"/>
              </a:cxn>
              <a:cxn ang="0">
                <a:pos x="r" y="vc"/>
              </a:cxn>
              <a:cxn ang="cd4">
                <a:pos x="hc" y="b"/>
              </a:cxn>
              <a:cxn ang="cd2">
                <a:pos x="l" y="vc"/>
              </a:cxn>
            </a:cxnLst>
            <a:rect l="f134" t="f137" r="f135" b="f136"/>
            <a:pathLst>
              <a:path w="12759"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nvGrpSpPr>
          <p:cNvPr id="35" name="Google Shape;10118;p74">
            <a:extLst>
              <a:ext uri="{FF2B5EF4-FFF2-40B4-BE49-F238E27FC236}">
                <a16:creationId xmlns:a16="http://schemas.microsoft.com/office/drawing/2014/main" id="{E5EF8FDC-9B03-D2C4-E71F-240770694182}"/>
              </a:ext>
            </a:extLst>
          </p:cNvPr>
          <p:cNvGrpSpPr/>
          <p:nvPr/>
        </p:nvGrpSpPr>
        <p:grpSpPr>
          <a:xfrm>
            <a:off x="7166798" y="1945279"/>
            <a:ext cx="350643" cy="379418"/>
            <a:chOff x="11299094" y="2764185"/>
            <a:chExt cx="467524" cy="505891"/>
          </a:xfrm>
          <a:solidFill>
            <a:srgbClr val="C00000"/>
          </a:solidFill>
        </p:grpSpPr>
        <p:sp>
          <p:nvSpPr>
            <p:cNvPr id="36" name="Google Shape;10119;p74">
              <a:extLst>
                <a:ext uri="{FF2B5EF4-FFF2-40B4-BE49-F238E27FC236}">
                  <a16:creationId xmlns:a16="http://schemas.microsoft.com/office/drawing/2014/main" id="{C62670D7-7F28-1843-08AB-7D28017B2B24}"/>
                </a:ext>
              </a:extLst>
            </p:cNvPr>
            <p:cNvSpPr/>
            <p:nvPr/>
          </p:nvSpPr>
          <p:spPr>
            <a:xfrm>
              <a:off x="11299094" y="3137589"/>
              <a:ext cx="134938" cy="13248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 f4 0 f2"/>
                <a:gd name="f27" fmla="+- f3 0 f2"/>
                <a:gd name="f28" fmla="*/ f27 1 3592"/>
                <a:gd name="f29" fmla="*/ f26 1 3309"/>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7" name="Google Shape;10120;p74">
              <a:extLst>
                <a:ext uri="{FF2B5EF4-FFF2-40B4-BE49-F238E27FC236}">
                  <a16:creationId xmlns:a16="http://schemas.microsoft.com/office/drawing/2014/main" id="{DE5C230F-C310-87ED-717F-7EFC6A69365C}"/>
                </a:ext>
              </a:extLst>
            </p:cNvPr>
            <p:cNvSpPr/>
            <p:nvPr/>
          </p:nvSpPr>
          <p:spPr>
            <a:xfrm>
              <a:off x="11300255" y="2764185"/>
              <a:ext cx="134974" cy="340659"/>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 f4 0 f2"/>
                <a:gd name="f31" fmla="+- f3 0 f2"/>
                <a:gd name="f32" fmla="*/ f31 1 3593"/>
                <a:gd name="f33" fmla="*/ f30 1 850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8" name="Google Shape;10121;p74">
              <a:extLst>
                <a:ext uri="{FF2B5EF4-FFF2-40B4-BE49-F238E27FC236}">
                  <a16:creationId xmlns:a16="http://schemas.microsoft.com/office/drawing/2014/main" id="{B9951664-045B-1A1C-4F98-97E8186F5777}"/>
                </a:ext>
              </a:extLst>
            </p:cNvPr>
            <p:cNvSpPr/>
            <p:nvPr/>
          </p:nvSpPr>
          <p:spPr>
            <a:xfrm>
              <a:off x="11464792" y="3137589"/>
              <a:ext cx="134938" cy="13248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 f4 0 f2"/>
                <a:gd name="f27" fmla="+- f3 0 f2"/>
                <a:gd name="f28" fmla="*/ f27 1 3592"/>
                <a:gd name="f29" fmla="*/ f26 1 3309"/>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9" name="Google Shape;10122;p74">
              <a:extLst>
                <a:ext uri="{FF2B5EF4-FFF2-40B4-BE49-F238E27FC236}">
                  <a16:creationId xmlns:a16="http://schemas.microsoft.com/office/drawing/2014/main" id="{A1A32B2A-6599-BA50-D631-E199053933D7}"/>
                </a:ext>
              </a:extLst>
            </p:cNvPr>
            <p:cNvSpPr/>
            <p:nvPr/>
          </p:nvSpPr>
          <p:spPr>
            <a:xfrm>
              <a:off x="11464792" y="2764185"/>
              <a:ext cx="134938" cy="340659"/>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 f4 0 f2"/>
                <a:gd name="f29" fmla="+- f3 0 f2"/>
                <a:gd name="f30" fmla="*/ f29 1 3592"/>
                <a:gd name="f31" fmla="*/ f28 1 8508"/>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0" name="Google Shape;10123;p74">
              <a:extLst>
                <a:ext uri="{FF2B5EF4-FFF2-40B4-BE49-F238E27FC236}">
                  <a16:creationId xmlns:a16="http://schemas.microsoft.com/office/drawing/2014/main" id="{CD26AD54-6F9B-3097-2652-CE64E6D2BAE1}"/>
                </a:ext>
              </a:extLst>
            </p:cNvPr>
            <p:cNvSpPr/>
            <p:nvPr/>
          </p:nvSpPr>
          <p:spPr>
            <a:xfrm>
              <a:off x="11629320" y="3137589"/>
              <a:ext cx="134938" cy="13248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 f4 0 f2"/>
                <a:gd name="f28" fmla="+- f3 0 f2"/>
                <a:gd name="f29" fmla="*/ f28 1 3592"/>
                <a:gd name="f30" fmla="*/ f27 1 330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1" name="Google Shape;10124;p74">
              <a:extLst>
                <a:ext uri="{FF2B5EF4-FFF2-40B4-BE49-F238E27FC236}">
                  <a16:creationId xmlns:a16="http://schemas.microsoft.com/office/drawing/2014/main" id="{EA8FE174-87EF-9F2C-7421-189E36A00A16}"/>
                </a:ext>
              </a:extLst>
            </p:cNvPr>
            <p:cNvSpPr/>
            <p:nvPr/>
          </p:nvSpPr>
          <p:spPr>
            <a:xfrm>
              <a:off x="11631680" y="2764185"/>
              <a:ext cx="134938" cy="340659"/>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 f4 0 f2"/>
                <a:gd name="f31" fmla="+- f3 0 f2"/>
                <a:gd name="f32" fmla="*/ f31 1 3592"/>
                <a:gd name="f33" fmla="*/ f30 1 850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C1D0922D-EBB4-0365-28A0-4F79CEEE616B}"/>
              </a:ext>
            </a:extLst>
          </p:cNvPr>
          <p:cNvGrpSpPr/>
          <p:nvPr/>
        </p:nvGrpSpPr>
        <p:grpSpPr>
          <a:xfrm>
            <a:off x="4558763" y="1082487"/>
            <a:ext cx="427692" cy="535541"/>
            <a:chOff x="7821713" y="1613797"/>
            <a:chExt cx="570256" cy="714054"/>
          </a:xfrm>
          <a:solidFill>
            <a:srgbClr val="C00000"/>
          </a:solidFill>
        </p:grpSpPr>
        <p:sp>
          <p:nvSpPr>
            <p:cNvPr id="43" name="Google Shape;10130;p74">
              <a:extLst>
                <a:ext uri="{FF2B5EF4-FFF2-40B4-BE49-F238E27FC236}">
                  <a16:creationId xmlns:a16="http://schemas.microsoft.com/office/drawing/2014/main" id="{C951F590-98D6-122A-A17B-91E518538103}"/>
                </a:ext>
              </a:extLst>
            </p:cNvPr>
            <p:cNvSpPr/>
            <p:nvPr/>
          </p:nvSpPr>
          <p:spPr>
            <a:xfrm>
              <a:off x="7821713" y="2030123"/>
              <a:ext cx="570256" cy="20381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 f4 0 f2"/>
                <a:gd name="f21" fmla="+- f3 0 f2"/>
                <a:gd name="f22" fmla="*/ f21 1 10807"/>
                <a:gd name="f23" fmla="*/ f20 1 3624"/>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10807" h="3623">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4" name="Google Shape;10131;p74">
              <a:extLst>
                <a:ext uri="{FF2B5EF4-FFF2-40B4-BE49-F238E27FC236}">
                  <a16:creationId xmlns:a16="http://schemas.microsoft.com/office/drawing/2014/main" id="{22F9BEF8-B566-F924-A2C5-A76BD1046C28}"/>
                </a:ext>
              </a:extLst>
            </p:cNvPr>
            <p:cNvSpPr/>
            <p:nvPr/>
          </p:nvSpPr>
          <p:spPr>
            <a:xfrm>
              <a:off x="7868256" y="2279937"/>
              <a:ext cx="480498" cy="47914"/>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 f4 0 f2"/>
                <a:gd name="f17" fmla="+- f3 0 f2"/>
                <a:gd name="f18" fmla="*/ f17 1 9106"/>
                <a:gd name="f19" fmla="*/ f16 1 852"/>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5" name="Google Shape;10132;p74">
              <a:extLst>
                <a:ext uri="{FF2B5EF4-FFF2-40B4-BE49-F238E27FC236}">
                  <a16:creationId xmlns:a16="http://schemas.microsoft.com/office/drawing/2014/main" id="{2DA957BB-A75C-918B-B3C2-45914EBFD377}"/>
                </a:ext>
              </a:extLst>
            </p:cNvPr>
            <p:cNvSpPr/>
            <p:nvPr/>
          </p:nvSpPr>
          <p:spPr>
            <a:xfrm>
              <a:off x="7953048" y="1613797"/>
              <a:ext cx="305894" cy="372133"/>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 f4 0 f2"/>
                <a:gd name="f21" fmla="+- f3 0 f2"/>
                <a:gd name="f22" fmla="*/ f21 1 5797"/>
                <a:gd name="f23" fmla="*/ f20 1 6617"/>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7088EC7E-231B-A642-8D95-2B005E108272}"/>
              </a:ext>
            </a:extLst>
          </p:cNvPr>
          <p:cNvGrpSpPr/>
          <p:nvPr/>
        </p:nvGrpSpPr>
        <p:grpSpPr>
          <a:xfrm>
            <a:off x="4635956" y="2602480"/>
            <a:ext cx="392757" cy="418454"/>
            <a:chOff x="7924638" y="3640454"/>
            <a:chExt cx="523676" cy="557939"/>
          </a:xfrm>
          <a:solidFill>
            <a:srgbClr val="C00000"/>
          </a:solidFill>
        </p:grpSpPr>
        <p:sp>
          <p:nvSpPr>
            <p:cNvPr id="47" name="Google Shape;10155;p74">
              <a:extLst>
                <a:ext uri="{FF2B5EF4-FFF2-40B4-BE49-F238E27FC236}">
                  <a16:creationId xmlns:a16="http://schemas.microsoft.com/office/drawing/2014/main" id="{668B283C-3905-52F9-D615-645663557DF6}"/>
                </a:ext>
              </a:extLst>
            </p:cNvPr>
            <p:cNvSpPr/>
            <p:nvPr/>
          </p:nvSpPr>
          <p:spPr>
            <a:xfrm>
              <a:off x="7985866" y="3640454"/>
              <a:ext cx="389506" cy="557939"/>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 f4 0 f2"/>
                <a:gd name="f99" fmla="+- f3 0 f2"/>
                <a:gd name="f100" fmla="*/ f99 1 9421"/>
                <a:gd name="f101" fmla="*/ f98 1 12662"/>
                <a:gd name="f102" fmla="*/ f2 1 f100"/>
                <a:gd name="f103" fmla="*/ f3 1 f100"/>
                <a:gd name="f104" fmla="*/ f2 1 f101"/>
                <a:gd name="f105" fmla="*/ f4 1 f101"/>
                <a:gd name="f106" fmla="*/ f102 f96 1"/>
                <a:gd name="f107" fmla="*/ f103 f96 1"/>
                <a:gd name="f108" fmla="*/ f105 f97 1"/>
                <a:gd name="f109" fmla="*/ f104 f97 1"/>
              </a:gdLst>
              <a:ahLst/>
              <a:cxnLst>
                <a:cxn ang="3cd4">
                  <a:pos x="hc" y="t"/>
                </a:cxn>
                <a:cxn ang="0">
                  <a:pos x="r" y="vc"/>
                </a:cxn>
                <a:cxn ang="cd4">
                  <a:pos x="hc" y="b"/>
                </a:cxn>
                <a:cxn ang="cd2">
                  <a:pos x="l" y="vc"/>
                </a:cxn>
              </a:cxnLst>
              <a:rect l="f106" t="f109" r="f107" b="f108"/>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8" name="Google Shape;10156;p74">
              <a:extLst>
                <a:ext uri="{FF2B5EF4-FFF2-40B4-BE49-F238E27FC236}">
                  <a16:creationId xmlns:a16="http://schemas.microsoft.com/office/drawing/2014/main" id="{89D71E02-513B-F770-3514-EF32A31D1752}"/>
                </a:ext>
              </a:extLst>
            </p:cNvPr>
            <p:cNvSpPr/>
            <p:nvPr/>
          </p:nvSpPr>
          <p:spPr>
            <a:xfrm>
              <a:off x="7924638" y="3836017"/>
              <a:ext cx="57351" cy="36137"/>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 f4 0 f2"/>
                <a:gd name="f18" fmla="+- f3 0 f2"/>
                <a:gd name="f19" fmla="*/ f18 1 1387"/>
                <a:gd name="f20" fmla="*/ f17 1 82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9" name="Google Shape;10157;p74">
              <a:extLst>
                <a:ext uri="{FF2B5EF4-FFF2-40B4-BE49-F238E27FC236}">
                  <a16:creationId xmlns:a16="http://schemas.microsoft.com/office/drawing/2014/main" id="{F1769D97-7ADE-3C6D-A59E-337F1605B684}"/>
                </a:ext>
              </a:extLst>
            </p:cNvPr>
            <p:cNvSpPr/>
            <p:nvPr/>
          </p:nvSpPr>
          <p:spPr>
            <a:xfrm>
              <a:off x="8389647" y="3836017"/>
              <a:ext cx="58667" cy="36137"/>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 f4 0 f2"/>
                <a:gd name="f19" fmla="+- f3 0 f2"/>
                <a:gd name="f20" fmla="*/ f19 1 1419"/>
                <a:gd name="f21" fmla="*/ f18 1 82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0" name="Google Shape;10158;p74">
              <a:extLst>
                <a:ext uri="{FF2B5EF4-FFF2-40B4-BE49-F238E27FC236}">
                  <a16:creationId xmlns:a16="http://schemas.microsoft.com/office/drawing/2014/main" id="{D3CF8645-0276-426A-A46C-B114D1BC5CFF}"/>
                </a:ext>
              </a:extLst>
            </p:cNvPr>
            <p:cNvSpPr/>
            <p:nvPr/>
          </p:nvSpPr>
          <p:spPr>
            <a:xfrm>
              <a:off x="7994964" y="4002923"/>
              <a:ext cx="53464" cy="53501"/>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 f4 0 f2"/>
                <a:gd name="f32" fmla="+- f3 0 f2"/>
                <a:gd name="f33" fmla="*/ f32 1 1293"/>
                <a:gd name="f34" fmla="*/ f31 1 1214"/>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1" name="Google Shape;10159;p74">
              <a:extLst>
                <a:ext uri="{FF2B5EF4-FFF2-40B4-BE49-F238E27FC236}">
                  <a16:creationId xmlns:a16="http://schemas.microsoft.com/office/drawing/2014/main" id="{F2E83093-6CCD-815E-DDBF-E38F7E6BDDE9}"/>
                </a:ext>
              </a:extLst>
            </p:cNvPr>
            <p:cNvSpPr/>
            <p:nvPr/>
          </p:nvSpPr>
          <p:spPr>
            <a:xfrm>
              <a:off x="8325840" y="3650321"/>
              <a:ext cx="53410" cy="53501"/>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 f4 0 f2"/>
                <a:gd name="f32" fmla="+- f3 0 f2"/>
                <a:gd name="f33" fmla="*/ f32 1 1292"/>
                <a:gd name="f34" fmla="*/ f31 1 1214"/>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2" name="Google Shape;10160;p74">
              <a:extLst>
                <a:ext uri="{FF2B5EF4-FFF2-40B4-BE49-F238E27FC236}">
                  <a16:creationId xmlns:a16="http://schemas.microsoft.com/office/drawing/2014/main" id="{8B478E90-3D58-59C2-646F-3E9DC5B59076}"/>
                </a:ext>
              </a:extLst>
            </p:cNvPr>
            <p:cNvSpPr/>
            <p:nvPr/>
          </p:nvSpPr>
          <p:spPr>
            <a:xfrm>
              <a:off x="8325840" y="4002923"/>
              <a:ext cx="53410" cy="53501"/>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 f4 0 f2"/>
                <a:gd name="f31" fmla="+- f3 0 f2"/>
                <a:gd name="f32" fmla="*/ f31 1 1292"/>
                <a:gd name="f33" fmla="*/ f30 1 1214"/>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3" name="Google Shape;10161;p74">
              <a:extLst>
                <a:ext uri="{FF2B5EF4-FFF2-40B4-BE49-F238E27FC236}">
                  <a16:creationId xmlns:a16="http://schemas.microsoft.com/office/drawing/2014/main" id="{E91E11CD-9EFB-ECFC-5BBC-4DADF9E7B156}"/>
                </a:ext>
              </a:extLst>
            </p:cNvPr>
            <p:cNvSpPr/>
            <p:nvPr/>
          </p:nvSpPr>
          <p:spPr>
            <a:xfrm>
              <a:off x="7994964" y="3650321"/>
              <a:ext cx="53464" cy="53501"/>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 f4 0 f2"/>
                <a:gd name="f33" fmla="+- f3 0 f2"/>
                <a:gd name="f34" fmla="*/ f33 1 1293"/>
                <a:gd name="f35" fmla="*/ f32 1 1214"/>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05E7BB90-D731-4665-A11D-8F70CF5D2593}"/>
              </a:ext>
            </a:extLst>
          </p:cNvPr>
          <p:cNvGrpSpPr/>
          <p:nvPr/>
        </p:nvGrpSpPr>
        <p:grpSpPr>
          <a:xfrm>
            <a:off x="5761203" y="1095991"/>
            <a:ext cx="512993" cy="541706"/>
            <a:chOff x="9424967" y="1631801"/>
            <a:chExt cx="683990" cy="722275"/>
          </a:xfrm>
          <a:solidFill>
            <a:srgbClr val="C00000"/>
          </a:solidFill>
        </p:grpSpPr>
        <p:sp>
          <p:nvSpPr>
            <p:cNvPr id="55" name="Google Shape;10173;p74">
              <a:extLst>
                <a:ext uri="{FF2B5EF4-FFF2-40B4-BE49-F238E27FC236}">
                  <a16:creationId xmlns:a16="http://schemas.microsoft.com/office/drawing/2014/main" id="{0E85F9C5-A683-604C-ADCA-0C557FE6EB39}"/>
                </a:ext>
              </a:extLst>
            </p:cNvPr>
            <p:cNvSpPr/>
            <p:nvPr/>
          </p:nvSpPr>
          <p:spPr>
            <a:xfrm>
              <a:off x="9604821" y="1631801"/>
              <a:ext cx="504136" cy="523942"/>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 f4 0 f2"/>
                <a:gd name="f125" fmla="+- f3 0 f2"/>
                <a:gd name="f126" fmla="*/ f125 1 9452"/>
                <a:gd name="f127" fmla="*/ f124 1 9217"/>
                <a:gd name="f128" fmla="*/ f2 1 f126"/>
                <a:gd name="f129" fmla="*/ f3 1 f126"/>
                <a:gd name="f130" fmla="*/ f2 1 f127"/>
                <a:gd name="f131" fmla="*/ f4 1 f127"/>
                <a:gd name="f132" fmla="*/ f128 f122 1"/>
                <a:gd name="f133" fmla="*/ f129 f122 1"/>
                <a:gd name="f134" fmla="*/ f131 f123 1"/>
                <a:gd name="f135" fmla="*/ f130 f123 1"/>
              </a:gdLst>
              <a:ahLst/>
              <a:cxnLst>
                <a:cxn ang="3cd4">
                  <a:pos x="hc" y="t"/>
                </a:cxn>
                <a:cxn ang="0">
                  <a:pos x="r" y="vc"/>
                </a:cxn>
                <a:cxn ang="cd4">
                  <a:pos x="hc" y="b"/>
                </a:cxn>
                <a:cxn ang="cd2">
                  <a:pos x="l" y="vc"/>
                </a:cxn>
              </a:cxnLst>
              <a:rect l="f132" t="f135" r="f133" b="f134"/>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6" name="Google Shape;10174;p74">
              <a:extLst>
                <a:ext uri="{FF2B5EF4-FFF2-40B4-BE49-F238E27FC236}">
                  <a16:creationId xmlns:a16="http://schemas.microsoft.com/office/drawing/2014/main" id="{C2958197-58BB-0EB9-3F41-6F329CC40A7C}"/>
                </a:ext>
              </a:extLst>
            </p:cNvPr>
            <p:cNvSpPr/>
            <p:nvPr/>
          </p:nvSpPr>
          <p:spPr>
            <a:xfrm>
              <a:off x="9424967" y="1951036"/>
              <a:ext cx="378159" cy="403030"/>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 f3 0 f2"/>
                <a:gd name="f44" fmla="*/ f43 1 7090"/>
                <a:gd name="f45" fmla="*/ f2 1 f44"/>
                <a:gd name="f46" fmla="*/ f3 1 f44"/>
                <a:gd name="f47" fmla="*/ f45 f41 1"/>
                <a:gd name="f48" fmla="*/ f46 f41 1"/>
                <a:gd name="f49" fmla="*/ f46 f42 1"/>
                <a:gd name="f50" fmla="*/ f45 f42 1"/>
              </a:gdLst>
              <a:ahLst/>
              <a:cxnLst>
                <a:cxn ang="3cd4">
                  <a:pos x="hc" y="t"/>
                </a:cxn>
                <a:cxn ang="0">
                  <a:pos x="r" y="vc"/>
                </a:cxn>
                <a:cxn ang="cd4">
                  <a:pos x="hc" y="b"/>
                </a:cxn>
                <a:cxn ang="cd2">
                  <a:pos x="l" y="vc"/>
                </a:cxn>
              </a:cxnLst>
              <a:rect l="f47" t="f50" r="f48" b="f49"/>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7" name="Google Shape;10175;p74">
              <a:extLst>
                <a:ext uri="{FF2B5EF4-FFF2-40B4-BE49-F238E27FC236}">
                  <a16:creationId xmlns:a16="http://schemas.microsoft.com/office/drawing/2014/main" id="{E743BEED-5D3D-E85F-6A95-5C0113B677EA}"/>
                </a:ext>
              </a:extLst>
            </p:cNvPr>
            <p:cNvSpPr/>
            <p:nvPr/>
          </p:nvSpPr>
          <p:spPr>
            <a:xfrm>
              <a:off x="9705624" y="2212527"/>
              <a:ext cx="396621" cy="141549"/>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 f4 0 f2"/>
                <a:gd name="f27" fmla="+- f3 0 f2"/>
                <a:gd name="f28" fmla="*/ f27 1 7436"/>
                <a:gd name="f29" fmla="*/ f26 1 2490"/>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373C198E-5797-7D8B-F93A-755E6ECB9458}"/>
              </a:ext>
            </a:extLst>
          </p:cNvPr>
          <p:cNvGrpSpPr/>
          <p:nvPr/>
        </p:nvGrpSpPr>
        <p:grpSpPr>
          <a:xfrm>
            <a:off x="1899361" y="2601205"/>
            <a:ext cx="392750" cy="419648"/>
            <a:chOff x="4275844" y="3638754"/>
            <a:chExt cx="523667" cy="559530"/>
          </a:xfrm>
          <a:solidFill>
            <a:srgbClr val="C00000"/>
          </a:solidFill>
        </p:grpSpPr>
        <p:sp>
          <p:nvSpPr>
            <p:cNvPr id="59" name="Google Shape;10185;p74">
              <a:extLst>
                <a:ext uri="{FF2B5EF4-FFF2-40B4-BE49-F238E27FC236}">
                  <a16:creationId xmlns:a16="http://schemas.microsoft.com/office/drawing/2014/main" id="{D6704F81-13CF-1498-3F60-04B8D8B817EA}"/>
                </a:ext>
              </a:extLst>
            </p:cNvPr>
            <p:cNvSpPr/>
            <p:nvPr/>
          </p:nvSpPr>
          <p:spPr>
            <a:xfrm>
              <a:off x="4275844" y="3638754"/>
              <a:ext cx="523667" cy="559530"/>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 f4 0 f2"/>
                <a:gd name="f22" fmla="+- f3 0 f2"/>
                <a:gd name="f23" fmla="*/ f22 1 12666"/>
                <a:gd name="f24" fmla="*/ f21 1 1269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0" name="Google Shape;10186;p74">
              <a:extLst>
                <a:ext uri="{FF2B5EF4-FFF2-40B4-BE49-F238E27FC236}">
                  <a16:creationId xmlns:a16="http://schemas.microsoft.com/office/drawing/2014/main" id="{769A4D39-A2D9-3B42-6859-8E66F19B7540}"/>
                </a:ext>
              </a:extLst>
            </p:cNvPr>
            <p:cNvSpPr/>
            <p:nvPr/>
          </p:nvSpPr>
          <p:spPr>
            <a:xfrm>
              <a:off x="4348813" y="3797027"/>
              <a:ext cx="450698" cy="263813"/>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 f4 0 f2"/>
                <a:gd name="f79" fmla="+- f3 0 f2"/>
                <a:gd name="f80" fmla="*/ f79 1 10901"/>
                <a:gd name="f81" fmla="*/ f78 1 5987"/>
                <a:gd name="f82" fmla="*/ f2 1 f80"/>
                <a:gd name="f83" fmla="*/ f3 1 f80"/>
                <a:gd name="f84" fmla="*/ f2 1 f81"/>
                <a:gd name="f85" fmla="*/ f4 1 f81"/>
                <a:gd name="f86" fmla="*/ f82 f76 1"/>
                <a:gd name="f87" fmla="*/ f83 f76 1"/>
                <a:gd name="f88" fmla="*/ f85 f77 1"/>
                <a:gd name="f89" fmla="*/ f84 f77 1"/>
              </a:gdLst>
              <a:ahLst/>
              <a:cxnLst>
                <a:cxn ang="3cd4">
                  <a:pos x="hc" y="t"/>
                </a:cxn>
                <a:cxn ang="0">
                  <a:pos x="r" y="vc"/>
                </a:cxn>
                <a:cxn ang="cd4">
                  <a:pos x="hc" y="b"/>
                </a:cxn>
                <a:cxn ang="cd2">
                  <a:pos x="l" y="vc"/>
                </a:cxn>
              </a:cxnLst>
              <a:rect l="f86" t="f89" r="f87" b="f88"/>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sp>
        <p:nvSpPr>
          <p:cNvPr id="61" name="Google Shape;10189;p74">
            <a:extLst>
              <a:ext uri="{FF2B5EF4-FFF2-40B4-BE49-F238E27FC236}">
                <a16:creationId xmlns:a16="http://schemas.microsoft.com/office/drawing/2014/main" id="{7C11F3B1-84B3-7E42-4A28-121AD38EAB1C}"/>
              </a:ext>
            </a:extLst>
          </p:cNvPr>
          <p:cNvSpPr/>
          <p:nvPr/>
        </p:nvSpPr>
        <p:spPr>
          <a:xfrm>
            <a:off x="5253444" y="2660349"/>
            <a:ext cx="394712"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 f4 0 f2"/>
              <a:gd name="f109" fmla="+- f3 0 f2"/>
              <a:gd name="f110" fmla="*/ f109 1 12729"/>
              <a:gd name="f111" fmla="*/ f108 1 9925"/>
              <a:gd name="f112" fmla="*/ f2 1 f110"/>
              <a:gd name="f113" fmla="*/ f3 1 f110"/>
              <a:gd name="f114" fmla="*/ f2 1 f111"/>
              <a:gd name="f115" fmla="*/ f4 1 f111"/>
              <a:gd name="f116" fmla="*/ f112 f106 1"/>
              <a:gd name="f117" fmla="*/ f113 f106 1"/>
              <a:gd name="f118" fmla="*/ f115 f107 1"/>
              <a:gd name="f119" fmla="*/ f114 f107 1"/>
            </a:gdLst>
            <a:ahLst/>
            <a:cxnLst>
              <a:cxn ang="3cd4">
                <a:pos x="hc" y="t"/>
              </a:cxn>
              <a:cxn ang="0">
                <a:pos x="r" y="vc"/>
              </a:cxn>
              <a:cxn ang="cd4">
                <a:pos x="hc" y="b"/>
              </a:cxn>
              <a:cxn ang="cd2">
                <a:pos x="l" y="vc"/>
              </a:cxn>
            </a:cxnLst>
            <a:rect l="f116" t="f119" r="f117" b="f118"/>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nvGrpSpPr>
          <p:cNvPr id="62" name="Google Shape;10190;p74">
            <a:extLst>
              <a:ext uri="{FF2B5EF4-FFF2-40B4-BE49-F238E27FC236}">
                <a16:creationId xmlns:a16="http://schemas.microsoft.com/office/drawing/2014/main" id="{77AEE9A6-9716-DD41-CCC3-564D4C4BAB83}"/>
              </a:ext>
            </a:extLst>
          </p:cNvPr>
          <p:cNvGrpSpPr/>
          <p:nvPr/>
        </p:nvGrpSpPr>
        <p:grpSpPr>
          <a:xfrm>
            <a:off x="6554633" y="2614873"/>
            <a:ext cx="359695" cy="378740"/>
            <a:chOff x="10482873" y="3656978"/>
            <a:chExt cx="479593" cy="504986"/>
          </a:xfrm>
          <a:solidFill>
            <a:srgbClr val="C00000"/>
          </a:solidFill>
        </p:grpSpPr>
        <p:sp>
          <p:nvSpPr>
            <p:cNvPr id="63" name="Google Shape;10191;p74">
              <a:extLst>
                <a:ext uri="{FF2B5EF4-FFF2-40B4-BE49-F238E27FC236}">
                  <a16:creationId xmlns:a16="http://schemas.microsoft.com/office/drawing/2014/main" id="{0AFD3287-4FB2-953D-E40C-F2F2DAAD32A2}"/>
                </a:ext>
              </a:extLst>
            </p:cNvPr>
            <p:cNvSpPr/>
            <p:nvPr/>
          </p:nvSpPr>
          <p:spPr>
            <a:xfrm>
              <a:off x="10482873" y="3656978"/>
              <a:ext cx="225006" cy="41148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 f5 0 f3"/>
                <a:gd name="f57" fmla="+- f4 0 f3"/>
                <a:gd name="f58" fmla="*/ f57 1 5987"/>
                <a:gd name="f59" fmla="*/ f56 1 10273"/>
                <a:gd name="f60" fmla="*/ f3 1 f58"/>
                <a:gd name="f61" fmla="*/ f4 1 f58"/>
                <a:gd name="f62" fmla="*/ f3 1 f59"/>
                <a:gd name="f63" fmla="*/ f5 1 f59"/>
                <a:gd name="f64" fmla="*/ f60 f54 1"/>
                <a:gd name="f65" fmla="*/ f61 f54 1"/>
                <a:gd name="f66" fmla="*/ f63 f55 1"/>
                <a:gd name="f67" fmla="*/ f62 f55 1"/>
              </a:gdLst>
              <a:ahLst/>
              <a:cxnLst>
                <a:cxn ang="3cd4">
                  <a:pos x="hc" y="t"/>
                </a:cxn>
                <a:cxn ang="0">
                  <a:pos x="r" y="vc"/>
                </a:cxn>
                <a:cxn ang="cd4">
                  <a:pos x="hc" y="b"/>
                </a:cxn>
                <a:cxn ang="cd2">
                  <a:pos x="l" y="vc"/>
                </a:cxn>
              </a:cxnLst>
              <a:rect l="f64" t="f67" r="f65" b="f66"/>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4" name="Google Shape;10192;p74">
              <a:extLst>
                <a:ext uri="{FF2B5EF4-FFF2-40B4-BE49-F238E27FC236}">
                  <a16:creationId xmlns:a16="http://schemas.microsoft.com/office/drawing/2014/main" id="{F423DB18-6646-302F-99AF-78D5D3703253}"/>
                </a:ext>
              </a:extLst>
            </p:cNvPr>
            <p:cNvSpPr/>
            <p:nvPr/>
          </p:nvSpPr>
          <p:spPr>
            <a:xfrm>
              <a:off x="10570509" y="4009232"/>
              <a:ext cx="303141" cy="152732"/>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 f4 0 f2"/>
                <a:gd name="f59" fmla="+- f3 0 f2"/>
                <a:gd name="f60" fmla="*/ f59 1 8066"/>
                <a:gd name="f61" fmla="*/ f58 1 3813"/>
                <a:gd name="f62" fmla="*/ f2 1 f60"/>
                <a:gd name="f63" fmla="*/ f3 1 f60"/>
                <a:gd name="f64" fmla="*/ f2 1 f61"/>
                <a:gd name="f65" fmla="*/ f4 1 f61"/>
                <a:gd name="f66" fmla="*/ f62 f56 1"/>
                <a:gd name="f67" fmla="*/ f63 f56 1"/>
                <a:gd name="f68" fmla="*/ f65 f57 1"/>
                <a:gd name="f69" fmla="*/ f64 f57 1"/>
              </a:gdLst>
              <a:ahLst/>
              <a:cxnLst>
                <a:cxn ang="3cd4">
                  <a:pos x="hc" y="t"/>
                </a:cxn>
                <a:cxn ang="0">
                  <a:pos x="r" y="vc"/>
                </a:cxn>
                <a:cxn ang="cd4">
                  <a:pos x="hc" y="b"/>
                </a:cxn>
                <a:cxn ang="cd2">
                  <a:pos x="l" y="vc"/>
                </a:cxn>
              </a:cxnLst>
              <a:rect l="f66" t="f69" r="f67" b="f68"/>
              <a:pathLst>
                <a:path w="8066" h="3812">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5" name="Google Shape;10193;p74">
              <a:extLst>
                <a:ext uri="{FF2B5EF4-FFF2-40B4-BE49-F238E27FC236}">
                  <a16:creationId xmlns:a16="http://schemas.microsoft.com/office/drawing/2014/main" id="{0CF350BD-6B85-250E-F9FF-F56180162B99}"/>
                </a:ext>
              </a:extLst>
            </p:cNvPr>
            <p:cNvSpPr/>
            <p:nvPr/>
          </p:nvSpPr>
          <p:spPr>
            <a:xfrm>
              <a:off x="10737460" y="3656978"/>
              <a:ext cx="225006" cy="411004"/>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 f5 0 f3"/>
                <a:gd name="f58" fmla="+- f4 0 f3"/>
                <a:gd name="f59" fmla="*/ f58 1 5987"/>
                <a:gd name="f60" fmla="*/ f57 1 10261"/>
                <a:gd name="f61" fmla="*/ f3 1 f59"/>
                <a:gd name="f62" fmla="*/ f4 1 f59"/>
                <a:gd name="f63" fmla="*/ f3 1 f60"/>
                <a:gd name="f64" fmla="*/ f5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6" name="Google Shape;10194;p74">
              <a:extLst>
                <a:ext uri="{FF2B5EF4-FFF2-40B4-BE49-F238E27FC236}">
                  <a16:creationId xmlns:a16="http://schemas.microsoft.com/office/drawing/2014/main" id="{A74F1DBB-F191-0377-F8D5-265DEF9500B4}"/>
                </a:ext>
              </a:extLst>
            </p:cNvPr>
            <p:cNvSpPr/>
            <p:nvPr/>
          </p:nvSpPr>
          <p:spPr>
            <a:xfrm>
              <a:off x="10673526" y="3793406"/>
              <a:ext cx="94740" cy="232230"/>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 f4 0 f2"/>
                <a:gd name="f69" fmla="+- f3 0 f2"/>
                <a:gd name="f70" fmla="*/ f69 1 2521"/>
                <a:gd name="f71" fmla="*/ f68 1 5798"/>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B40FC675-6AF3-5A3E-2430-C0585B8C28E1}"/>
              </a:ext>
            </a:extLst>
          </p:cNvPr>
          <p:cNvGrpSpPr/>
          <p:nvPr/>
        </p:nvGrpSpPr>
        <p:grpSpPr>
          <a:xfrm>
            <a:off x="2527951" y="3339084"/>
            <a:ext cx="316970" cy="383403"/>
            <a:chOff x="5113964" y="4622593"/>
            <a:chExt cx="422626" cy="511204"/>
          </a:xfrm>
          <a:solidFill>
            <a:srgbClr val="C00000"/>
          </a:solidFill>
        </p:grpSpPr>
        <p:sp>
          <p:nvSpPr>
            <p:cNvPr id="68" name="Google Shape;10222;p74">
              <a:extLst>
                <a:ext uri="{FF2B5EF4-FFF2-40B4-BE49-F238E27FC236}">
                  <a16:creationId xmlns:a16="http://schemas.microsoft.com/office/drawing/2014/main" id="{A152C8FD-2DCC-F737-F257-AC489EFEE278}"/>
                </a:ext>
              </a:extLst>
            </p:cNvPr>
            <p:cNvSpPr/>
            <p:nvPr/>
          </p:nvSpPr>
          <p:spPr>
            <a:xfrm>
              <a:off x="5253548" y="4863529"/>
              <a:ext cx="140890" cy="90114"/>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 f4 0 f2"/>
                <a:gd name="f11" fmla="+- f3 0 f2"/>
                <a:gd name="f12" fmla="*/ f11 1 3466"/>
                <a:gd name="f13" fmla="*/ f10 1 208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9" name="Google Shape;10223;p74">
              <a:extLst>
                <a:ext uri="{FF2B5EF4-FFF2-40B4-BE49-F238E27FC236}">
                  <a16:creationId xmlns:a16="http://schemas.microsoft.com/office/drawing/2014/main" id="{26AF2539-A0B9-B806-76B2-E650B9C06FCE}"/>
                </a:ext>
              </a:extLst>
            </p:cNvPr>
            <p:cNvSpPr/>
            <p:nvPr/>
          </p:nvSpPr>
          <p:spPr>
            <a:xfrm>
              <a:off x="5294522" y="4773451"/>
              <a:ext cx="57680" cy="61438"/>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 f4 0 f2"/>
                <a:gd name="f12" fmla="+- f3 0 f2"/>
                <a:gd name="f13" fmla="*/ f12 1 1419"/>
                <a:gd name="f14" fmla="*/ f11 1 1418"/>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0" name="Google Shape;10224;p74">
              <a:extLst>
                <a:ext uri="{FF2B5EF4-FFF2-40B4-BE49-F238E27FC236}">
                  <a16:creationId xmlns:a16="http://schemas.microsoft.com/office/drawing/2014/main" id="{CC7D6F16-18BA-B4DA-EBD9-F19B9D3A5A49}"/>
                </a:ext>
              </a:extLst>
            </p:cNvPr>
            <p:cNvSpPr/>
            <p:nvPr/>
          </p:nvSpPr>
          <p:spPr>
            <a:xfrm>
              <a:off x="5113964" y="4622593"/>
              <a:ext cx="422626" cy="511204"/>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 f4 0 f2"/>
                <a:gd name="f98" fmla="+- f3 0 f2"/>
                <a:gd name="f99" fmla="*/ f98 1 10397"/>
                <a:gd name="f100" fmla="*/ f97 1 11800"/>
                <a:gd name="f101" fmla="*/ f2 1 f99"/>
                <a:gd name="f102" fmla="*/ f3 1 f99"/>
                <a:gd name="f103" fmla="*/ f2 1 f100"/>
                <a:gd name="f104" fmla="*/ f4 1 f100"/>
                <a:gd name="f105" fmla="*/ f101 f95 1"/>
                <a:gd name="f106" fmla="*/ f102 f95 1"/>
                <a:gd name="f107" fmla="*/ f104 f96 1"/>
                <a:gd name="f108" fmla="*/ f103 f96 1"/>
              </a:gdLst>
              <a:ahLst/>
              <a:cxnLst>
                <a:cxn ang="3cd4">
                  <a:pos x="hc" y="t"/>
                </a:cxn>
                <a:cxn ang="0">
                  <a:pos x="r" y="vc"/>
                </a:cxn>
                <a:cxn ang="cd4">
                  <a:pos x="hc" y="b"/>
                </a:cxn>
                <a:cxn ang="cd2">
                  <a:pos x="l" y="vc"/>
                </a:cxn>
              </a:cxnLst>
              <a:rect l="f105" t="f108" r="f106" b="f107"/>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072130B9-39BE-2F38-5781-E95EBE18B0FC}"/>
              </a:ext>
            </a:extLst>
          </p:cNvPr>
          <p:cNvGrpSpPr/>
          <p:nvPr/>
        </p:nvGrpSpPr>
        <p:grpSpPr>
          <a:xfrm>
            <a:off x="3916628" y="3342753"/>
            <a:ext cx="365017" cy="360367"/>
            <a:chOff x="6965533" y="4627485"/>
            <a:chExt cx="486689" cy="480489"/>
          </a:xfrm>
          <a:solidFill>
            <a:srgbClr val="C00000"/>
          </a:solidFill>
        </p:grpSpPr>
        <p:sp>
          <p:nvSpPr>
            <p:cNvPr id="72" name="Google Shape;10241;p74">
              <a:extLst>
                <a:ext uri="{FF2B5EF4-FFF2-40B4-BE49-F238E27FC236}">
                  <a16:creationId xmlns:a16="http://schemas.microsoft.com/office/drawing/2014/main" id="{9B2DF265-5EAC-DC7C-96D1-C002A4958AFA}"/>
                </a:ext>
              </a:extLst>
            </p:cNvPr>
            <p:cNvSpPr/>
            <p:nvPr/>
          </p:nvSpPr>
          <p:spPr>
            <a:xfrm>
              <a:off x="6965533" y="4627485"/>
              <a:ext cx="486689" cy="389031"/>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 f4 0 f2"/>
                <a:gd name="f128" fmla="+- f3 0 f2"/>
                <a:gd name="f129" fmla="*/ f128 1 11973"/>
                <a:gd name="f130" fmla="*/ f127 1 8980"/>
                <a:gd name="f131" fmla="*/ f2 1 f129"/>
                <a:gd name="f132" fmla="*/ f3 1 f129"/>
                <a:gd name="f133" fmla="*/ f2 1 f130"/>
                <a:gd name="f134" fmla="*/ f4 1 f130"/>
                <a:gd name="f135" fmla="*/ f131 f125 1"/>
                <a:gd name="f136" fmla="*/ f132 f125 1"/>
                <a:gd name="f137" fmla="*/ f134 f126 1"/>
                <a:gd name="f138" fmla="*/ f133 f126 1"/>
              </a:gdLst>
              <a:ahLst/>
              <a:cxnLst>
                <a:cxn ang="3cd4">
                  <a:pos x="hc" y="t"/>
                </a:cxn>
                <a:cxn ang="0">
                  <a:pos x="r" y="vc"/>
                </a:cxn>
                <a:cxn ang="cd4">
                  <a:pos x="hc" y="b"/>
                </a:cxn>
                <a:cxn ang="cd2">
                  <a:pos x="l" y="vc"/>
                </a:cxn>
              </a:cxnLst>
              <a:rect l="f135" t="f138" r="f136" b="f137"/>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3" name="Google Shape;10242;p74">
              <a:extLst>
                <a:ext uri="{FF2B5EF4-FFF2-40B4-BE49-F238E27FC236}">
                  <a16:creationId xmlns:a16="http://schemas.microsoft.com/office/drawing/2014/main" id="{D5BF69DB-E7FD-1B75-461F-71F730671621}"/>
                </a:ext>
              </a:extLst>
            </p:cNvPr>
            <p:cNvSpPr/>
            <p:nvPr/>
          </p:nvSpPr>
          <p:spPr>
            <a:xfrm>
              <a:off x="7074383" y="5047844"/>
              <a:ext cx="256169" cy="60130"/>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 f4 0 f2"/>
                <a:gd name="f25" fmla="+- f3 0 f2"/>
                <a:gd name="f26" fmla="*/ f25 1 6302"/>
                <a:gd name="f27" fmla="*/ f24 1 1388"/>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2F831816-159F-1015-2746-CA7DA24E38DE}"/>
              </a:ext>
            </a:extLst>
          </p:cNvPr>
          <p:cNvGrpSpPr/>
          <p:nvPr/>
        </p:nvGrpSpPr>
        <p:grpSpPr>
          <a:xfrm>
            <a:off x="4617069" y="3311364"/>
            <a:ext cx="360237" cy="383891"/>
            <a:chOff x="7899455" y="4585633"/>
            <a:chExt cx="480316" cy="511854"/>
          </a:xfrm>
          <a:solidFill>
            <a:srgbClr val="C00000"/>
          </a:solidFill>
        </p:grpSpPr>
        <p:sp>
          <p:nvSpPr>
            <p:cNvPr id="75" name="Google Shape;10304;p74">
              <a:extLst>
                <a:ext uri="{FF2B5EF4-FFF2-40B4-BE49-F238E27FC236}">
                  <a16:creationId xmlns:a16="http://schemas.microsoft.com/office/drawing/2014/main" id="{9C1729E9-C417-B8FE-94B1-23FE29CAE63F}"/>
                </a:ext>
              </a:extLst>
            </p:cNvPr>
            <p:cNvSpPr/>
            <p:nvPr/>
          </p:nvSpPr>
          <p:spPr>
            <a:xfrm>
              <a:off x="7982702" y="4735741"/>
              <a:ext cx="28209" cy="150208"/>
            </a:xfrm>
            <a:custGeom>
              <a:avLst/>
              <a:gdLst>
                <a:gd name="f0" fmla="val w"/>
                <a:gd name="f1" fmla="val h"/>
                <a:gd name="f2" fmla="val 0"/>
                <a:gd name="f3" fmla="val 694"/>
                <a:gd name="f4" fmla="val 3467"/>
                <a:gd name="f5" fmla="val 1"/>
                <a:gd name="f6" fmla="val 3466"/>
                <a:gd name="f7" fmla="*/ f0 1 694"/>
                <a:gd name="f8" fmla="*/ f1 1 3467"/>
                <a:gd name="f9" fmla="+- f4 0 f2"/>
                <a:gd name="f10" fmla="+- f3 0 f2"/>
                <a:gd name="f11" fmla="*/ f10 1 694"/>
                <a:gd name="f12" fmla="*/ f9 1 346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94" h="3467">
                  <a:moveTo>
                    <a:pt x="f2" y="f5"/>
                  </a:moveTo>
                  <a:lnTo>
                    <a:pt x="f2" y="f6"/>
                  </a:lnTo>
                  <a:lnTo>
                    <a:pt x="f3" y="f6"/>
                  </a:lnTo>
                  <a:lnTo>
                    <a:pt x="f3"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6" name="Google Shape;10305;p74">
              <a:extLst>
                <a:ext uri="{FF2B5EF4-FFF2-40B4-BE49-F238E27FC236}">
                  <a16:creationId xmlns:a16="http://schemas.microsoft.com/office/drawing/2014/main" id="{AE49D188-B828-89B3-4139-D36699F20C2D}"/>
                </a:ext>
              </a:extLst>
            </p:cNvPr>
            <p:cNvSpPr/>
            <p:nvPr/>
          </p:nvSpPr>
          <p:spPr>
            <a:xfrm>
              <a:off x="8267008" y="4735741"/>
              <a:ext cx="29507" cy="150208"/>
            </a:xfrm>
            <a:custGeom>
              <a:avLst/>
              <a:gdLst>
                <a:gd name="f0" fmla="val w"/>
                <a:gd name="f1" fmla="val h"/>
                <a:gd name="f2" fmla="val 0"/>
                <a:gd name="f3" fmla="val 726"/>
                <a:gd name="f4" fmla="val 3467"/>
                <a:gd name="f5" fmla="val 1"/>
                <a:gd name="f6" fmla="val 3466"/>
                <a:gd name="f7" fmla="val 725"/>
                <a:gd name="f8" fmla="*/ f0 1 726"/>
                <a:gd name="f9" fmla="*/ f1 1 3467"/>
                <a:gd name="f10" fmla="+- f4 0 f2"/>
                <a:gd name="f11" fmla="+- f3 0 f2"/>
                <a:gd name="f12" fmla="*/ f11 1 726"/>
                <a:gd name="f13" fmla="*/ f10 1 3467"/>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726" h="3467">
                  <a:moveTo>
                    <a:pt x="f5" y="f5"/>
                  </a:moveTo>
                  <a:lnTo>
                    <a:pt x="f5" y="f6"/>
                  </a:lnTo>
                  <a:lnTo>
                    <a:pt x="f7" y="f6"/>
                  </a:lnTo>
                  <a:lnTo>
                    <a:pt x="f7"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7" name="Google Shape;10306;p74">
              <a:extLst>
                <a:ext uri="{FF2B5EF4-FFF2-40B4-BE49-F238E27FC236}">
                  <a16:creationId xmlns:a16="http://schemas.microsoft.com/office/drawing/2014/main" id="{14C131F8-BA52-9B8E-0462-2C002D2D966C}"/>
                </a:ext>
              </a:extLst>
            </p:cNvPr>
            <p:cNvSpPr/>
            <p:nvPr/>
          </p:nvSpPr>
          <p:spPr>
            <a:xfrm>
              <a:off x="7982702" y="4915924"/>
              <a:ext cx="28209" cy="180219"/>
            </a:xfrm>
            <a:custGeom>
              <a:avLst/>
              <a:gdLst>
                <a:gd name="f0" fmla="val w"/>
                <a:gd name="f1" fmla="val h"/>
                <a:gd name="f2" fmla="val 0"/>
                <a:gd name="f3" fmla="val 694"/>
                <a:gd name="f4" fmla="val 4160"/>
                <a:gd name="f5" fmla="val 4159"/>
                <a:gd name="f6" fmla="*/ f0 1 694"/>
                <a:gd name="f7" fmla="*/ f1 1 4160"/>
                <a:gd name="f8" fmla="+- f4 0 f2"/>
                <a:gd name="f9" fmla="+- f3 0 f2"/>
                <a:gd name="f10" fmla="*/ f9 1 694"/>
                <a:gd name="f11" fmla="*/ f8 1 416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94" h="4160">
                  <a:moveTo>
                    <a:pt x="f2" y="f2"/>
                  </a:moveTo>
                  <a:lnTo>
                    <a:pt x="f2" y="f5"/>
                  </a:lnTo>
                  <a:lnTo>
                    <a:pt x="f3" y="f5"/>
                  </a:ln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8" name="Google Shape;10307;p74">
              <a:extLst>
                <a:ext uri="{FF2B5EF4-FFF2-40B4-BE49-F238E27FC236}">
                  <a16:creationId xmlns:a16="http://schemas.microsoft.com/office/drawing/2014/main" id="{4B81413D-41A9-70A2-8F40-E08100B8EAFE}"/>
                </a:ext>
              </a:extLst>
            </p:cNvPr>
            <p:cNvSpPr/>
            <p:nvPr/>
          </p:nvSpPr>
          <p:spPr>
            <a:xfrm>
              <a:off x="8267008" y="4915924"/>
              <a:ext cx="29507" cy="180219"/>
            </a:xfrm>
            <a:custGeom>
              <a:avLst/>
              <a:gdLst>
                <a:gd name="f0" fmla="val w"/>
                <a:gd name="f1" fmla="val h"/>
                <a:gd name="f2" fmla="val 0"/>
                <a:gd name="f3" fmla="val 726"/>
                <a:gd name="f4" fmla="val 4160"/>
                <a:gd name="f5" fmla="val 1"/>
                <a:gd name="f6" fmla="val 4159"/>
                <a:gd name="f7" fmla="val 725"/>
                <a:gd name="f8" fmla="*/ f0 1 726"/>
                <a:gd name="f9" fmla="*/ f1 1 4160"/>
                <a:gd name="f10" fmla="+- f4 0 f2"/>
                <a:gd name="f11" fmla="+- f3 0 f2"/>
                <a:gd name="f12" fmla="*/ f11 1 726"/>
                <a:gd name="f13" fmla="*/ f10 1 416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726" h="4160">
                  <a:moveTo>
                    <a:pt x="f5" y="f2"/>
                  </a:moveTo>
                  <a:lnTo>
                    <a:pt x="f5" y="f6"/>
                  </a:lnTo>
                  <a:lnTo>
                    <a:pt x="f7" y="f6"/>
                  </a:lnTo>
                  <a:lnTo>
                    <a:pt x="f7"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9" name="Google Shape;10308;p74">
              <a:extLst>
                <a:ext uri="{FF2B5EF4-FFF2-40B4-BE49-F238E27FC236}">
                  <a16:creationId xmlns:a16="http://schemas.microsoft.com/office/drawing/2014/main" id="{7C8951CA-75C1-B426-5884-EDB9E06CC51A}"/>
                </a:ext>
              </a:extLst>
            </p:cNvPr>
            <p:cNvSpPr/>
            <p:nvPr/>
          </p:nvSpPr>
          <p:spPr>
            <a:xfrm>
              <a:off x="7899455" y="4735741"/>
              <a:ext cx="56372" cy="150208"/>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 f4 0 f2"/>
                <a:gd name="f19" fmla="+- f3 0 f2"/>
                <a:gd name="f20" fmla="*/ f19 1 1387"/>
                <a:gd name="f21" fmla="*/ f18 1 3467"/>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0" name="Google Shape;10309;p74">
              <a:extLst>
                <a:ext uri="{FF2B5EF4-FFF2-40B4-BE49-F238E27FC236}">
                  <a16:creationId xmlns:a16="http://schemas.microsoft.com/office/drawing/2014/main" id="{62D19D65-E255-A3A3-4966-8FB6928E84B8}"/>
                </a:ext>
              </a:extLst>
            </p:cNvPr>
            <p:cNvSpPr/>
            <p:nvPr/>
          </p:nvSpPr>
          <p:spPr>
            <a:xfrm>
              <a:off x="8040346" y="4735741"/>
              <a:ext cx="198534" cy="150208"/>
            </a:xfrm>
            <a:custGeom>
              <a:avLst/>
              <a:gdLst>
                <a:gd name="f0" fmla="val w"/>
                <a:gd name="f1" fmla="val h"/>
                <a:gd name="f2" fmla="val 0"/>
                <a:gd name="f3" fmla="val 4884"/>
                <a:gd name="f4" fmla="val 3467"/>
                <a:gd name="f5" fmla="val 1"/>
                <a:gd name="f6" fmla="val 3466"/>
                <a:gd name="f7" fmla="val 4883"/>
                <a:gd name="f8" fmla="*/ f0 1 4884"/>
                <a:gd name="f9" fmla="*/ f1 1 3467"/>
                <a:gd name="f10" fmla="+- f4 0 f2"/>
                <a:gd name="f11" fmla="+- f3 0 f2"/>
                <a:gd name="f12" fmla="*/ f11 1 4884"/>
                <a:gd name="f13" fmla="*/ f10 1 3467"/>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4884" h="3467">
                  <a:moveTo>
                    <a:pt x="f2" y="f5"/>
                  </a:moveTo>
                  <a:lnTo>
                    <a:pt x="f2" y="f6"/>
                  </a:lnTo>
                  <a:lnTo>
                    <a:pt x="f7" y="f6"/>
                  </a:lnTo>
                  <a:lnTo>
                    <a:pt x="f7"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1" name="Google Shape;10310;p74">
              <a:extLst>
                <a:ext uri="{FF2B5EF4-FFF2-40B4-BE49-F238E27FC236}">
                  <a16:creationId xmlns:a16="http://schemas.microsoft.com/office/drawing/2014/main" id="{CB37A78E-88AA-7E98-DB2A-6D4A82BEF9D7}"/>
                </a:ext>
              </a:extLst>
            </p:cNvPr>
            <p:cNvSpPr/>
            <p:nvPr/>
          </p:nvSpPr>
          <p:spPr>
            <a:xfrm>
              <a:off x="8323344" y="4894088"/>
              <a:ext cx="56427" cy="20339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 f4 0 f2"/>
                <a:gd name="f18" fmla="+- f3 0 f2"/>
                <a:gd name="f19" fmla="*/ f18 1 1388"/>
                <a:gd name="f20" fmla="*/ f17 1 4695"/>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2" name="Google Shape;10311;p74">
              <a:extLst>
                <a:ext uri="{FF2B5EF4-FFF2-40B4-BE49-F238E27FC236}">
                  <a16:creationId xmlns:a16="http://schemas.microsoft.com/office/drawing/2014/main" id="{31B6C62F-54AE-E808-DF4D-A5113A3EE8A7}"/>
                </a:ext>
              </a:extLst>
            </p:cNvPr>
            <p:cNvSpPr/>
            <p:nvPr/>
          </p:nvSpPr>
          <p:spPr>
            <a:xfrm>
              <a:off x="7899455" y="4894088"/>
              <a:ext cx="56372" cy="202054"/>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 f4 0 f2"/>
                <a:gd name="f18" fmla="+- f3 0 f2"/>
                <a:gd name="f19" fmla="*/ f18 1 1387"/>
                <a:gd name="f20" fmla="*/ f17 1 4664"/>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3" name="Google Shape;10312;p74">
              <a:extLst>
                <a:ext uri="{FF2B5EF4-FFF2-40B4-BE49-F238E27FC236}">
                  <a16:creationId xmlns:a16="http://schemas.microsoft.com/office/drawing/2014/main" id="{527BEFBB-C1D7-CEDF-F490-3A878C8F5EC2}"/>
                </a:ext>
              </a:extLst>
            </p:cNvPr>
            <p:cNvSpPr/>
            <p:nvPr/>
          </p:nvSpPr>
          <p:spPr>
            <a:xfrm>
              <a:off x="8124846" y="4915924"/>
              <a:ext cx="28209" cy="31455"/>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 f4 0 f2"/>
                <a:gd name="f13" fmla="+- f3 0 f2"/>
                <a:gd name="f14" fmla="*/ f13 1 694"/>
                <a:gd name="f15" fmla="*/ f12 1 726"/>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4" name="Google Shape;10313;p74">
              <a:extLst>
                <a:ext uri="{FF2B5EF4-FFF2-40B4-BE49-F238E27FC236}">
                  <a16:creationId xmlns:a16="http://schemas.microsoft.com/office/drawing/2014/main" id="{2261A55F-A35C-EBC4-E7BB-58D6C32AF300}"/>
                </a:ext>
              </a:extLst>
            </p:cNvPr>
            <p:cNvSpPr/>
            <p:nvPr/>
          </p:nvSpPr>
          <p:spPr>
            <a:xfrm>
              <a:off x="8323344" y="4735741"/>
              <a:ext cx="56427" cy="150208"/>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 f4 0 f2"/>
                <a:gd name="f23" fmla="+- f3 0 f2"/>
                <a:gd name="f24" fmla="*/ f23 1 1388"/>
                <a:gd name="f25" fmla="*/ f22 1 3467"/>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5" name="Google Shape;10314;p74">
              <a:extLst>
                <a:ext uri="{FF2B5EF4-FFF2-40B4-BE49-F238E27FC236}">
                  <a16:creationId xmlns:a16="http://schemas.microsoft.com/office/drawing/2014/main" id="{1B7BF40C-9E16-C9B0-104D-7B6EBAB4BEDF}"/>
                </a:ext>
              </a:extLst>
            </p:cNvPr>
            <p:cNvSpPr/>
            <p:nvPr/>
          </p:nvSpPr>
          <p:spPr>
            <a:xfrm>
              <a:off x="8040346" y="4915924"/>
              <a:ext cx="198534" cy="180219"/>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 f4 0 f2"/>
                <a:gd name="f19" fmla="+- f3 0 f2"/>
                <a:gd name="f20" fmla="*/ f19 1 4884"/>
                <a:gd name="f21" fmla="*/ f18 1 416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6" name="Google Shape;10315;p74">
              <a:extLst>
                <a:ext uri="{FF2B5EF4-FFF2-40B4-BE49-F238E27FC236}">
                  <a16:creationId xmlns:a16="http://schemas.microsoft.com/office/drawing/2014/main" id="{D3D926F9-926B-852F-47B9-F8F410D26E6C}"/>
                </a:ext>
              </a:extLst>
            </p:cNvPr>
            <p:cNvSpPr/>
            <p:nvPr/>
          </p:nvSpPr>
          <p:spPr>
            <a:xfrm>
              <a:off x="8039039" y="4585633"/>
              <a:ext cx="198534" cy="120143"/>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 f4 0 f2"/>
                <a:gd name="f20" fmla="+- f3 0 f2"/>
                <a:gd name="f21" fmla="*/ f20 1 4884"/>
                <a:gd name="f22" fmla="*/ f19 1 2773"/>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33AFECE4-32D0-4C16-C440-D811D716D7E4}"/>
              </a:ext>
            </a:extLst>
          </p:cNvPr>
          <p:cNvGrpSpPr/>
          <p:nvPr/>
        </p:nvGrpSpPr>
        <p:grpSpPr>
          <a:xfrm>
            <a:off x="7220181" y="2621155"/>
            <a:ext cx="259506" cy="362603"/>
            <a:chOff x="11370271" y="3665354"/>
            <a:chExt cx="346008" cy="483470"/>
          </a:xfrm>
          <a:solidFill>
            <a:srgbClr val="C00000"/>
          </a:solidFill>
        </p:grpSpPr>
        <p:sp>
          <p:nvSpPr>
            <p:cNvPr id="88" name="Google Shape;10342;p74">
              <a:extLst>
                <a:ext uri="{FF2B5EF4-FFF2-40B4-BE49-F238E27FC236}">
                  <a16:creationId xmlns:a16="http://schemas.microsoft.com/office/drawing/2014/main" id="{B5F3C461-C1B8-EFAF-35D4-3782C793850C}"/>
                </a:ext>
              </a:extLst>
            </p:cNvPr>
            <p:cNvSpPr/>
            <p:nvPr/>
          </p:nvSpPr>
          <p:spPr>
            <a:xfrm>
              <a:off x="11370271" y="3665354"/>
              <a:ext cx="346008" cy="340376"/>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 f4 0 f2"/>
                <a:gd name="f65" fmla="+- f3 0 f2"/>
                <a:gd name="f66" fmla="*/ f65 1 9012"/>
                <a:gd name="f67" fmla="*/ f64 1 8318"/>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9" name="Google Shape;10343;p74">
              <a:extLst>
                <a:ext uri="{FF2B5EF4-FFF2-40B4-BE49-F238E27FC236}">
                  <a16:creationId xmlns:a16="http://schemas.microsoft.com/office/drawing/2014/main" id="{60559BEC-DACA-3742-0943-A5089ED1E45E}"/>
                </a:ext>
              </a:extLst>
            </p:cNvPr>
            <p:cNvSpPr/>
            <p:nvPr/>
          </p:nvSpPr>
          <p:spPr>
            <a:xfrm>
              <a:off x="11516657" y="3749168"/>
              <a:ext cx="54434" cy="58073"/>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 f4 0 f2"/>
                <a:gd name="f11" fmla="+- f3 0 f2"/>
                <a:gd name="f12" fmla="*/ f11 1 1418"/>
                <a:gd name="f13" fmla="*/ f10 1 1419"/>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0" name="Google Shape;10344;p74">
              <a:extLst>
                <a:ext uri="{FF2B5EF4-FFF2-40B4-BE49-F238E27FC236}">
                  <a16:creationId xmlns:a16="http://schemas.microsoft.com/office/drawing/2014/main" id="{83B6EAC3-7A96-6CAC-B8E6-4763D8937177}"/>
                </a:ext>
              </a:extLst>
            </p:cNvPr>
            <p:cNvSpPr/>
            <p:nvPr/>
          </p:nvSpPr>
          <p:spPr>
            <a:xfrm>
              <a:off x="11451314" y="4034058"/>
              <a:ext cx="186327" cy="58073"/>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 f4 0 f2"/>
                <a:gd name="f15" fmla="+- f3 0 f2"/>
                <a:gd name="f16" fmla="*/ f15 1 4853"/>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1" name="Google Shape;10345;p74">
              <a:extLst>
                <a:ext uri="{FF2B5EF4-FFF2-40B4-BE49-F238E27FC236}">
                  <a16:creationId xmlns:a16="http://schemas.microsoft.com/office/drawing/2014/main" id="{1AC93073-177C-3C44-E3CC-B5C144DC0585}"/>
                </a:ext>
              </a:extLst>
            </p:cNvPr>
            <p:cNvSpPr/>
            <p:nvPr/>
          </p:nvSpPr>
          <p:spPr>
            <a:xfrm>
              <a:off x="11477923" y="3836813"/>
              <a:ext cx="133109" cy="85112"/>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 f4 0 f2"/>
                <a:gd name="f16" fmla="+- f3 0 f2"/>
                <a:gd name="f17" fmla="*/ f16 1 3467"/>
                <a:gd name="f18" fmla="*/ f15 1 2080"/>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2" name="Google Shape;10346;p74">
              <a:extLst>
                <a:ext uri="{FF2B5EF4-FFF2-40B4-BE49-F238E27FC236}">
                  <a16:creationId xmlns:a16="http://schemas.microsoft.com/office/drawing/2014/main" id="{AC9DB427-5C8C-151A-C725-596E39145D87}"/>
                </a:ext>
              </a:extLst>
            </p:cNvPr>
            <p:cNvSpPr/>
            <p:nvPr/>
          </p:nvSpPr>
          <p:spPr>
            <a:xfrm>
              <a:off x="11477923" y="4120432"/>
              <a:ext cx="134307" cy="28392"/>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 f4 0 f2"/>
                <a:gd name="f14" fmla="+- f3 0 f2"/>
                <a:gd name="f15" fmla="*/ f14 1 3498"/>
                <a:gd name="f16" fmla="*/ f13 1 69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329AA27F-F7B0-1AC5-6FE1-E14DF20C4AF0}"/>
              </a:ext>
            </a:extLst>
          </p:cNvPr>
          <p:cNvGrpSpPr/>
          <p:nvPr/>
        </p:nvGrpSpPr>
        <p:grpSpPr>
          <a:xfrm>
            <a:off x="5277228" y="3353459"/>
            <a:ext cx="361183" cy="338860"/>
            <a:chOff x="8779666" y="4641759"/>
            <a:chExt cx="481577" cy="451813"/>
          </a:xfrm>
          <a:solidFill>
            <a:srgbClr val="C00000"/>
          </a:solidFill>
        </p:grpSpPr>
        <p:sp>
          <p:nvSpPr>
            <p:cNvPr id="94" name="Google Shape;10360;p74">
              <a:extLst>
                <a:ext uri="{FF2B5EF4-FFF2-40B4-BE49-F238E27FC236}">
                  <a16:creationId xmlns:a16="http://schemas.microsoft.com/office/drawing/2014/main" id="{DC7555FA-135E-B1F6-32BE-3A0455D40404}"/>
                </a:ext>
              </a:extLst>
            </p:cNvPr>
            <p:cNvSpPr/>
            <p:nvPr/>
          </p:nvSpPr>
          <p:spPr>
            <a:xfrm>
              <a:off x="8906448" y="4851961"/>
              <a:ext cx="226698" cy="241611"/>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 f3 0 f2"/>
                <a:gd name="f38" fmla="*/ f37 1 5577"/>
                <a:gd name="f39" fmla="*/ f2 1 f38"/>
                <a:gd name="f40" fmla="*/ f3 1 f38"/>
                <a:gd name="f41" fmla="*/ f39 f35 1"/>
                <a:gd name="f42" fmla="*/ f40 f35 1"/>
                <a:gd name="f43" fmla="*/ f40 f36 1"/>
                <a:gd name="f44" fmla="*/ f39 f36 1"/>
              </a:gdLst>
              <a:ahLst/>
              <a:cxnLst>
                <a:cxn ang="3cd4">
                  <a:pos x="hc" y="t"/>
                </a:cxn>
                <a:cxn ang="0">
                  <a:pos x="r" y="vc"/>
                </a:cxn>
                <a:cxn ang="cd4">
                  <a:pos x="hc" y="b"/>
                </a:cxn>
                <a:cxn ang="cd2">
                  <a:pos x="l" y="vc"/>
                </a:cxn>
              </a:cxnLst>
              <a:rect l="f41" t="f44" r="f42" b="f43"/>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5" name="Google Shape;10361;p74">
              <a:extLst>
                <a:ext uri="{FF2B5EF4-FFF2-40B4-BE49-F238E27FC236}">
                  <a16:creationId xmlns:a16="http://schemas.microsoft.com/office/drawing/2014/main" id="{4C99502A-6128-A68F-00BA-EE60E97FC2C2}"/>
                </a:ext>
              </a:extLst>
            </p:cNvPr>
            <p:cNvSpPr/>
            <p:nvPr/>
          </p:nvSpPr>
          <p:spPr>
            <a:xfrm>
              <a:off x="9119046" y="4641759"/>
              <a:ext cx="112718" cy="120143"/>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 f3 0 f2"/>
                <a:gd name="f12" fmla="*/ f11 1 2773"/>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6" name="Google Shape;10362;p74">
              <a:extLst>
                <a:ext uri="{FF2B5EF4-FFF2-40B4-BE49-F238E27FC236}">
                  <a16:creationId xmlns:a16="http://schemas.microsoft.com/office/drawing/2014/main" id="{F796F9BD-9E01-F059-F1BF-09CED49834C8}"/>
                </a:ext>
              </a:extLst>
            </p:cNvPr>
            <p:cNvSpPr/>
            <p:nvPr/>
          </p:nvSpPr>
          <p:spPr>
            <a:xfrm>
              <a:off x="8809137" y="4641759"/>
              <a:ext cx="111419" cy="120143"/>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 f4 0 f2"/>
                <a:gd name="f14" fmla="+- f3 0 f2"/>
                <a:gd name="f15" fmla="*/ f14 1 2741"/>
                <a:gd name="f16" fmla="*/ f13 1 2773"/>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7" name="Google Shape;10363;p74">
              <a:extLst>
                <a:ext uri="{FF2B5EF4-FFF2-40B4-BE49-F238E27FC236}">
                  <a16:creationId xmlns:a16="http://schemas.microsoft.com/office/drawing/2014/main" id="{1350DA42-E4AB-9259-EFA1-C0EB45755423}"/>
                </a:ext>
              </a:extLst>
            </p:cNvPr>
            <p:cNvSpPr/>
            <p:nvPr/>
          </p:nvSpPr>
          <p:spPr>
            <a:xfrm>
              <a:off x="8779666" y="4761856"/>
              <a:ext cx="170361" cy="9015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 f4 0 f2"/>
                <a:gd name="f29" fmla="+- f3 0 f2"/>
                <a:gd name="f30" fmla="*/ f29 1 4191"/>
                <a:gd name="f31" fmla="*/ f28 1 2081"/>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8" name="Google Shape;10364;p74">
              <a:extLst>
                <a:ext uri="{FF2B5EF4-FFF2-40B4-BE49-F238E27FC236}">
                  <a16:creationId xmlns:a16="http://schemas.microsoft.com/office/drawing/2014/main" id="{50E342E4-531C-DAF0-AD59-C215A8C6D558}"/>
                </a:ext>
              </a:extLst>
            </p:cNvPr>
            <p:cNvSpPr/>
            <p:nvPr/>
          </p:nvSpPr>
          <p:spPr>
            <a:xfrm>
              <a:off x="9092135" y="4761856"/>
              <a:ext cx="169099" cy="9015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 f4 0 f2"/>
                <a:gd name="f30" fmla="+- f3 0 f2"/>
                <a:gd name="f31" fmla="*/ f30 1 4160"/>
                <a:gd name="f32" fmla="*/ f29 1 2081"/>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9" name="Google Shape;10365;p74">
              <a:extLst>
                <a:ext uri="{FF2B5EF4-FFF2-40B4-BE49-F238E27FC236}">
                  <a16:creationId xmlns:a16="http://schemas.microsoft.com/office/drawing/2014/main" id="{A3FEAA79-5050-EE59-ACA7-2737C0BCA496}"/>
                </a:ext>
              </a:extLst>
            </p:cNvPr>
            <p:cNvSpPr/>
            <p:nvPr/>
          </p:nvSpPr>
          <p:spPr>
            <a:xfrm>
              <a:off x="9098563" y="4881981"/>
              <a:ext cx="162680" cy="91504"/>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 f4 0 f2"/>
                <a:gd name="f22" fmla="+- f3 0 f2"/>
                <a:gd name="f23" fmla="*/ f22 1 4002"/>
                <a:gd name="f24" fmla="*/ f21 1 2112"/>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0" name="Google Shape;10366;p74">
              <a:extLst>
                <a:ext uri="{FF2B5EF4-FFF2-40B4-BE49-F238E27FC236}">
                  <a16:creationId xmlns:a16="http://schemas.microsoft.com/office/drawing/2014/main" id="{E4DB5838-AEC4-4C60-D41E-CA7EC6CE20FD}"/>
                </a:ext>
              </a:extLst>
            </p:cNvPr>
            <p:cNvSpPr/>
            <p:nvPr/>
          </p:nvSpPr>
          <p:spPr>
            <a:xfrm>
              <a:off x="8779666" y="4881981"/>
              <a:ext cx="163979" cy="90114"/>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 f4 0 f2"/>
                <a:gd name="f18" fmla="+- f3 0 f2"/>
                <a:gd name="f19" fmla="*/ f18 1 4034"/>
                <a:gd name="f20" fmla="*/ f17 1 208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01BC95B3-E11A-8D37-C75F-5878E7389CDA}"/>
              </a:ext>
            </a:extLst>
          </p:cNvPr>
          <p:cNvGrpSpPr/>
          <p:nvPr/>
        </p:nvGrpSpPr>
        <p:grpSpPr>
          <a:xfrm>
            <a:off x="1824773" y="3282650"/>
            <a:ext cx="360196" cy="381847"/>
            <a:chOff x="4176393" y="4547347"/>
            <a:chExt cx="480261" cy="509129"/>
          </a:xfrm>
          <a:solidFill>
            <a:srgbClr val="C00000"/>
          </a:solidFill>
        </p:grpSpPr>
        <p:sp>
          <p:nvSpPr>
            <p:cNvPr id="102" name="Google Shape;10400;p74">
              <a:extLst>
                <a:ext uri="{FF2B5EF4-FFF2-40B4-BE49-F238E27FC236}">
                  <a16:creationId xmlns:a16="http://schemas.microsoft.com/office/drawing/2014/main" id="{92492695-21AC-A6D6-B54E-665AD2840806}"/>
                </a:ext>
              </a:extLst>
            </p:cNvPr>
            <p:cNvSpPr/>
            <p:nvPr/>
          </p:nvSpPr>
          <p:spPr>
            <a:xfrm>
              <a:off x="4390253" y="4776651"/>
              <a:ext cx="29507" cy="28675"/>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 f4 0 f2"/>
                <a:gd name="f27" fmla="+- f3 0 f2"/>
                <a:gd name="f28" fmla="*/ f27 1 726"/>
                <a:gd name="f29" fmla="*/ f26 1 662"/>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3" name="Google Shape;10401;p74">
              <a:extLst>
                <a:ext uri="{FF2B5EF4-FFF2-40B4-BE49-F238E27FC236}">
                  <a16:creationId xmlns:a16="http://schemas.microsoft.com/office/drawing/2014/main" id="{33173029-B4AB-E427-065A-B05F709ACD1B}"/>
                </a:ext>
              </a:extLst>
            </p:cNvPr>
            <p:cNvSpPr/>
            <p:nvPr/>
          </p:nvSpPr>
          <p:spPr>
            <a:xfrm>
              <a:off x="4327526" y="4716219"/>
              <a:ext cx="153692" cy="150208"/>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 f4 0 f2"/>
                <a:gd name="f44" fmla="+- f3 0 f2"/>
                <a:gd name="f45" fmla="*/ f44 1 3781"/>
                <a:gd name="f46" fmla="*/ f43 1 3467"/>
                <a:gd name="f47" fmla="*/ f2 1 f45"/>
                <a:gd name="f48" fmla="*/ f3 1 f45"/>
                <a:gd name="f49" fmla="*/ f2 1 f46"/>
                <a:gd name="f50" fmla="*/ f4 1 f46"/>
                <a:gd name="f51" fmla="*/ f47 f41 1"/>
                <a:gd name="f52" fmla="*/ f48 f41 1"/>
                <a:gd name="f53" fmla="*/ f50 f42 1"/>
                <a:gd name="f54" fmla="*/ f49 f42 1"/>
              </a:gdLst>
              <a:ahLst/>
              <a:cxnLst>
                <a:cxn ang="3cd4">
                  <a:pos x="hc" y="t"/>
                </a:cxn>
                <a:cxn ang="0">
                  <a:pos x="r" y="vc"/>
                </a:cxn>
                <a:cxn ang="cd4">
                  <a:pos x="hc" y="b"/>
                </a:cxn>
                <a:cxn ang="cd2">
                  <a:pos x="l" y="vc"/>
                </a:cxn>
              </a:cxnLst>
              <a:rect l="f51" t="f54" r="f52" b="f53"/>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4" name="Google Shape;10402;p74">
              <a:extLst>
                <a:ext uri="{FF2B5EF4-FFF2-40B4-BE49-F238E27FC236}">
                  <a16:creationId xmlns:a16="http://schemas.microsoft.com/office/drawing/2014/main" id="{BF9A114F-C21A-95A6-C8B6-874F2A647D71}"/>
                </a:ext>
              </a:extLst>
            </p:cNvPr>
            <p:cNvSpPr/>
            <p:nvPr/>
          </p:nvSpPr>
          <p:spPr>
            <a:xfrm>
              <a:off x="4464548" y="4563724"/>
              <a:ext cx="192106" cy="206133"/>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 f4 0 f2"/>
                <a:gd name="f30" fmla="+- f3 0 f2"/>
                <a:gd name="f31" fmla="*/ f30 1 4726"/>
                <a:gd name="f32" fmla="*/ f29 1 4758"/>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5" name="Google Shape;10403;p74">
              <a:extLst>
                <a:ext uri="{FF2B5EF4-FFF2-40B4-BE49-F238E27FC236}">
                  <a16:creationId xmlns:a16="http://schemas.microsoft.com/office/drawing/2014/main" id="{A34F60FA-F5AF-4267-6C10-A0B67C996C3D}"/>
                </a:ext>
              </a:extLst>
            </p:cNvPr>
            <p:cNvSpPr/>
            <p:nvPr/>
          </p:nvSpPr>
          <p:spPr>
            <a:xfrm>
              <a:off x="4394103" y="4863986"/>
              <a:ext cx="167801" cy="177448"/>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 f4 0 f2"/>
                <a:gd name="f40" fmla="+- f3 0 f2"/>
                <a:gd name="f41" fmla="*/ f40 1 4128"/>
                <a:gd name="f42" fmla="*/ f39 1 4096"/>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6" name="Google Shape;10404;p74">
              <a:extLst>
                <a:ext uri="{FF2B5EF4-FFF2-40B4-BE49-F238E27FC236}">
                  <a16:creationId xmlns:a16="http://schemas.microsoft.com/office/drawing/2014/main" id="{182A9910-681A-16B2-1F77-17084D838E23}"/>
                </a:ext>
              </a:extLst>
            </p:cNvPr>
            <p:cNvSpPr/>
            <p:nvPr/>
          </p:nvSpPr>
          <p:spPr>
            <a:xfrm>
              <a:off x="4492730" y="4780730"/>
              <a:ext cx="146011" cy="154314"/>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 f4 0 f2"/>
                <a:gd name="f42" fmla="+- f3 0 f2"/>
                <a:gd name="f43" fmla="*/ f42 1 3592"/>
                <a:gd name="f44" fmla="*/ f41 1 3562"/>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7" name="Google Shape;10405;p74">
              <a:extLst>
                <a:ext uri="{FF2B5EF4-FFF2-40B4-BE49-F238E27FC236}">
                  <a16:creationId xmlns:a16="http://schemas.microsoft.com/office/drawing/2014/main" id="{E34CB2BC-AC55-9122-E4C8-7E73D743290A}"/>
                </a:ext>
              </a:extLst>
            </p:cNvPr>
            <p:cNvSpPr/>
            <p:nvPr/>
          </p:nvSpPr>
          <p:spPr>
            <a:xfrm>
              <a:off x="4189195" y="4851687"/>
              <a:ext cx="195965" cy="204789"/>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 f4 0 f2"/>
                <a:gd name="f30" fmla="+- f3 0 f2"/>
                <a:gd name="f31" fmla="*/ f30 1 4821"/>
                <a:gd name="f32" fmla="*/ f29 1 4727"/>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8" name="Google Shape;10406;p74">
              <a:extLst>
                <a:ext uri="{FF2B5EF4-FFF2-40B4-BE49-F238E27FC236}">
                  <a16:creationId xmlns:a16="http://schemas.microsoft.com/office/drawing/2014/main" id="{0E8F8172-F57A-572B-7731-954AA23755BB}"/>
                </a:ext>
              </a:extLst>
            </p:cNvPr>
            <p:cNvSpPr/>
            <p:nvPr/>
          </p:nvSpPr>
          <p:spPr>
            <a:xfrm>
              <a:off x="4394103" y="4547347"/>
              <a:ext cx="169099" cy="146084"/>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 f4 0 f2"/>
                <a:gd name="f34" fmla="+- f3 0 f2"/>
                <a:gd name="f35" fmla="*/ f34 1 4160"/>
                <a:gd name="f36" fmla="*/ f33 1 3372"/>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9" name="Google Shape;10407;p74">
              <a:extLst>
                <a:ext uri="{FF2B5EF4-FFF2-40B4-BE49-F238E27FC236}">
                  <a16:creationId xmlns:a16="http://schemas.microsoft.com/office/drawing/2014/main" id="{07998E33-0C10-1512-271D-084FD2331583}"/>
                </a:ext>
              </a:extLst>
            </p:cNvPr>
            <p:cNvSpPr/>
            <p:nvPr/>
          </p:nvSpPr>
          <p:spPr>
            <a:xfrm>
              <a:off x="4176393" y="4772537"/>
              <a:ext cx="137059" cy="185687"/>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 f4 0 f2"/>
                <a:gd name="f25" fmla="+- f3 0 f2"/>
                <a:gd name="f26" fmla="*/ f25 1 3372"/>
                <a:gd name="f27" fmla="*/ f24 1 4286"/>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B59B2ACC-5981-4605-8CFC-9B58933BADB1}"/>
              </a:ext>
            </a:extLst>
          </p:cNvPr>
          <p:cNvGrpSpPr/>
          <p:nvPr/>
        </p:nvGrpSpPr>
        <p:grpSpPr>
          <a:xfrm>
            <a:off x="5828995" y="3291429"/>
            <a:ext cx="362143" cy="386983"/>
            <a:chOff x="9515356" y="4559052"/>
            <a:chExt cx="482857" cy="515977"/>
          </a:xfrm>
          <a:solidFill>
            <a:srgbClr val="C00000"/>
          </a:solidFill>
        </p:grpSpPr>
        <p:sp>
          <p:nvSpPr>
            <p:cNvPr id="111" name="Google Shape;10422;p74">
              <a:extLst>
                <a:ext uri="{FF2B5EF4-FFF2-40B4-BE49-F238E27FC236}">
                  <a16:creationId xmlns:a16="http://schemas.microsoft.com/office/drawing/2014/main" id="{04941C12-B9F9-EA16-1A7E-385B9EAE333B}"/>
                </a:ext>
              </a:extLst>
            </p:cNvPr>
            <p:cNvSpPr/>
            <p:nvPr/>
          </p:nvSpPr>
          <p:spPr>
            <a:xfrm>
              <a:off x="9515356" y="4740578"/>
              <a:ext cx="57680" cy="331716"/>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 f4 0 f2"/>
                <a:gd name="f24" fmla="+- f3 0 f2"/>
                <a:gd name="f25" fmla="*/ f24 1 1419"/>
                <a:gd name="f26" fmla="*/ f23 1 7657"/>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2" name="Google Shape;10423;p74">
              <a:extLst>
                <a:ext uri="{FF2B5EF4-FFF2-40B4-BE49-F238E27FC236}">
                  <a16:creationId xmlns:a16="http://schemas.microsoft.com/office/drawing/2014/main" id="{23177AB2-045F-C4A7-2955-89680C79D18C}"/>
                </a:ext>
              </a:extLst>
            </p:cNvPr>
            <p:cNvSpPr/>
            <p:nvPr/>
          </p:nvSpPr>
          <p:spPr>
            <a:xfrm>
              <a:off x="9570439" y="4862056"/>
              <a:ext cx="199823" cy="212972"/>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 f3 0 f2"/>
                <a:gd name="f54" fmla="*/ f53 1 4916"/>
                <a:gd name="f55" fmla="*/ f2 1 f54"/>
                <a:gd name="f56" fmla="*/ f3 1 f54"/>
                <a:gd name="f57" fmla="*/ f55 f51 1"/>
                <a:gd name="f58" fmla="*/ f56 f51 1"/>
                <a:gd name="f59" fmla="*/ f56 f52 1"/>
                <a:gd name="f60" fmla="*/ f55 f52 1"/>
              </a:gdLst>
              <a:ahLst/>
              <a:cxnLst>
                <a:cxn ang="3cd4">
                  <a:pos x="hc" y="t"/>
                </a:cxn>
                <a:cxn ang="0">
                  <a:pos x="r" y="vc"/>
                </a:cxn>
                <a:cxn ang="cd4">
                  <a:pos x="hc" y="b"/>
                </a:cxn>
                <a:cxn ang="cd2">
                  <a:pos x="l" y="vc"/>
                </a:cxn>
              </a:cxnLst>
              <a:rect l="f57" t="f60" r="f58" b="f59"/>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3" name="Google Shape;10424;p74">
              <a:extLst>
                <a:ext uri="{FF2B5EF4-FFF2-40B4-BE49-F238E27FC236}">
                  <a16:creationId xmlns:a16="http://schemas.microsoft.com/office/drawing/2014/main" id="{2902EB5C-7DD7-71D2-2140-550B15C8E717}"/>
                </a:ext>
              </a:extLst>
            </p:cNvPr>
            <p:cNvSpPr/>
            <p:nvPr/>
          </p:nvSpPr>
          <p:spPr>
            <a:xfrm>
              <a:off x="9795830" y="4559052"/>
              <a:ext cx="171614" cy="61438"/>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 f4 0 f2"/>
                <a:gd name="f18" fmla="+- f3 0 f2"/>
                <a:gd name="f19" fmla="*/ f18 1 4222"/>
                <a:gd name="f20" fmla="*/ f17 1 1418"/>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4" name="Google Shape;10425;p74">
              <a:extLst>
                <a:ext uri="{FF2B5EF4-FFF2-40B4-BE49-F238E27FC236}">
                  <a16:creationId xmlns:a16="http://schemas.microsoft.com/office/drawing/2014/main" id="{41995776-2D06-7BBB-73F5-52316D68B751}"/>
                </a:ext>
              </a:extLst>
            </p:cNvPr>
            <p:cNvSpPr/>
            <p:nvPr/>
          </p:nvSpPr>
          <p:spPr>
            <a:xfrm>
              <a:off x="9825264" y="4651854"/>
              <a:ext cx="170398" cy="61475"/>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 f4 0 f2"/>
                <a:gd name="f20" fmla="+- f3 0 f2"/>
                <a:gd name="f21" fmla="*/ f20 1 4192"/>
                <a:gd name="f22" fmla="*/ f19 1 1419"/>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5" name="Google Shape;10426;p74">
              <a:extLst>
                <a:ext uri="{FF2B5EF4-FFF2-40B4-BE49-F238E27FC236}">
                  <a16:creationId xmlns:a16="http://schemas.microsoft.com/office/drawing/2014/main" id="{A285E621-BD99-E3F0-657D-52F8D3954743}"/>
                </a:ext>
              </a:extLst>
            </p:cNvPr>
            <p:cNvSpPr/>
            <p:nvPr/>
          </p:nvSpPr>
          <p:spPr>
            <a:xfrm>
              <a:off x="9798390" y="4830638"/>
              <a:ext cx="198525" cy="61475"/>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 f4 0 f2"/>
                <a:gd name="f18" fmla="+- f3 0 f2"/>
                <a:gd name="f19" fmla="*/ f18 1 4884"/>
                <a:gd name="f20" fmla="*/ f17 1 141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6" name="Google Shape;10427;p74">
              <a:extLst>
                <a:ext uri="{FF2B5EF4-FFF2-40B4-BE49-F238E27FC236}">
                  <a16:creationId xmlns:a16="http://schemas.microsoft.com/office/drawing/2014/main" id="{83E42656-4B11-8083-00D8-8AE2970E5716}"/>
                </a:ext>
              </a:extLst>
            </p:cNvPr>
            <p:cNvSpPr/>
            <p:nvPr/>
          </p:nvSpPr>
          <p:spPr>
            <a:xfrm>
              <a:off x="9768928" y="4740578"/>
              <a:ext cx="227996" cy="58741"/>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 f4 0 f2"/>
                <a:gd name="f15" fmla="+- f3 0 f2"/>
                <a:gd name="f16" fmla="*/ f15 1 5609"/>
                <a:gd name="f17" fmla="*/ f14 1 135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7" name="Google Shape;10428;p74">
              <a:extLst>
                <a:ext uri="{FF2B5EF4-FFF2-40B4-BE49-F238E27FC236}">
                  <a16:creationId xmlns:a16="http://schemas.microsoft.com/office/drawing/2014/main" id="{1260B81E-6A39-89D5-1627-59A55634BCF5}"/>
                </a:ext>
              </a:extLst>
            </p:cNvPr>
            <p:cNvSpPr/>
            <p:nvPr/>
          </p:nvSpPr>
          <p:spPr>
            <a:xfrm>
              <a:off x="9798390" y="4923486"/>
              <a:ext cx="199823" cy="151543"/>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 f4 0 f2"/>
                <a:gd name="f26" fmla="+- f3 0 f2"/>
                <a:gd name="f27" fmla="*/ f26 1 4916"/>
                <a:gd name="f28" fmla="*/ f25 1 3498"/>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8" name="Google Shape;10429;p74">
              <a:extLst>
                <a:ext uri="{FF2B5EF4-FFF2-40B4-BE49-F238E27FC236}">
                  <a16:creationId xmlns:a16="http://schemas.microsoft.com/office/drawing/2014/main" id="{10003066-030B-8EB6-00E0-57A5EBBD6337}"/>
                </a:ext>
              </a:extLst>
            </p:cNvPr>
            <p:cNvSpPr/>
            <p:nvPr/>
          </p:nvSpPr>
          <p:spPr>
            <a:xfrm>
              <a:off x="9601163" y="4650519"/>
              <a:ext cx="140927" cy="180173"/>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 f4 0 f2"/>
                <a:gd name="f19" fmla="+- f3 0 f2"/>
                <a:gd name="f20" fmla="*/ f19 1 3467"/>
                <a:gd name="f21" fmla="*/ f18 1 415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F8E17F1D-9E8E-3CCC-132C-09DFFF10C883}"/>
              </a:ext>
            </a:extLst>
          </p:cNvPr>
          <p:cNvGrpSpPr/>
          <p:nvPr/>
        </p:nvGrpSpPr>
        <p:grpSpPr>
          <a:xfrm>
            <a:off x="5807708" y="3836865"/>
            <a:ext cx="532235" cy="525941"/>
            <a:chOff x="9486973" y="5286301"/>
            <a:chExt cx="709647" cy="701254"/>
          </a:xfrm>
          <a:solidFill>
            <a:srgbClr val="C00000"/>
          </a:solidFill>
        </p:grpSpPr>
        <p:sp>
          <p:nvSpPr>
            <p:cNvPr id="120" name="Google Shape;10436;p74">
              <a:extLst>
                <a:ext uri="{FF2B5EF4-FFF2-40B4-BE49-F238E27FC236}">
                  <a16:creationId xmlns:a16="http://schemas.microsoft.com/office/drawing/2014/main" id="{2099D410-1C27-4D66-BFAE-5166782AAFA4}"/>
                </a:ext>
              </a:extLst>
            </p:cNvPr>
            <p:cNvSpPr/>
            <p:nvPr/>
          </p:nvSpPr>
          <p:spPr>
            <a:xfrm>
              <a:off x="9820143" y="5286301"/>
              <a:ext cx="41449" cy="110395"/>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 f4 0 f2"/>
                <a:gd name="f15" fmla="+- f3 0 f2"/>
                <a:gd name="f16" fmla="*/ f15 1 694"/>
                <a:gd name="f17" fmla="*/ f14 1 1734"/>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94" h="1733">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1" name="Google Shape;10437;p74">
              <a:extLst>
                <a:ext uri="{FF2B5EF4-FFF2-40B4-BE49-F238E27FC236}">
                  <a16:creationId xmlns:a16="http://schemas.microsoft.com/office/drawing/2014/main" id="{0AC240E2-9C15-C1C5-50E6-A4705129FF9B}"/>
                </a:ext>
              </a:extLst>
            </p:cNvPr>
            <p:cNvSpPr/>
            <p:nvPr/>
          </p:nvSpPr>
          <p:spPr>
            <a:xfrm>
              <a:off x="9654491" y="5373023"/>
              <a:ext cx="84774" cy="88367"/>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 f4 0 f2"/>
                <a:gd name="f35" fmla="+- f3 0 f2"/>
                <a:gd name="f36" fmla="*/ f35 1 1419"/>
                <a:gd name="f37" fmla="*/ f34 1 1388"/>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2" name="Google Shape;10438;p74">
              <a:extLst>
                <a:ext uri="{FF2B5EF4-FFF2-40B4-BE49-F238E27FC236}">
                  <a16:creationId xmlns:a16="http://schemas.microsoft.com/office/drawing/2014/main" id="{167A5E9E-3414-7765-63A3-B5740CD8F18E}"/>
                </a:ext>
              </a:extLst>
            </p:cNvPr>
            <p:cNvSpPr/>
            <p:nvPr/>
          </p:nvSpPr>
          <p:spPr>
            <a:xfrm>
              <a:off x="9942426" y="5373782"/>
              <a:ext cx="84774" cy="876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 f4 0 f2"/>
                <a:gd name="f35" fmla="+- f3 0 f2"/>
                <a:gd name="f36" fmla="*/ f35 1 1419"/>
                <a:gd name="f37" fmla="*/ f34 1 1376"/>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3" name="Google Shape;10439;p74">
              <a:extLst>
                <a:ext uri="{FF2B5EF4-FFF2-40B4-BE49-F238E27FC236}">
                  <a16:creationId xmlns:a16="http://schemas.microsoft.com/office/drawing/2014/main" id="{D2FC3AFE-1A4A-E53B-E781-4FD6B205B829}"/>
                </a:ext>
              </a:extLst>
            </p:cNvPr>
            <p:cNvSpPr/>
            <p:nvPr/>
          </p:nvSpPr>
          <p:spPr>
            <a:xfrm>
              <a:off x="10111846" y="5593192"/>
              <a:ext cx="84774" cy="308984"/>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 f4 0 f2"/>
                <a:gd name="f19" fmla="+- f3 0 f2"/>
                <a:gd name="f20" fmla="*/ f19 1 1419"/>
                <a:gd name="f21" fmla="*/ f18 1 4853"/>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4" name="Google Shape;10440;p74">
              <a:extLst>
                <a:ext uri="{FF2B5EF4-FFF2-40B4-BE49-F238E27FC236}">
                  <a16:creationId xmlns:a16="http://schemas.microsoft.com/office/drawing/2014/main" id="{2338A847-5BE1-8C2E-B6DD-82731063C7C4}"/>
                </a:ext>
              </a:extLst>
            </p:cNvPr>
            <p:cNvSpPr/>
            <p:nvPr/>
          </p:nvSpPr>
          <p:spPr>
            <a:xfrm>
              <a:off x="9486973" y="5594966"/>
              <a:ext cx="84774" cy="309176"/>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 f5 0 f3"/>
                <a:gd name="f21" fmla="+- f4 0 f3"/>
                <a:gd name="f22" fmla="*/ f21 1 1419"/>
                <a:gd name="f23" fmla="*/ f20 1 4856"/>
                <a:gd name="f24" fmla="*/ f3 1 f22"/>
                <a:gd name="f25" fmla="*/ f4 1 f22"/>
                <a:gd name="f26" fmla="*/ f3 1 f23"/>
                <a:gd name="f27" fmla="*/ f5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5" name="Google Shape;10441;p74">
              <a:extLst>
                <a:ext uri="{FF2B5EF4-FFF2-40B4-BE49-F238E27FC236}">
                  <a16:creationId xmlns:a16="http://schemas.microsoft.com/office/drawing/2014/main" id="{86A8FCB5-BAAA-058D-C175-BA83E6EF8678}"/>
                </a:ext>
              </a:extLst>
            </p:cNvPr>
            <p:cNvSpPr/>
            <p:nvPr/>
          </p:nvSpPr>
          <p:spPr>
            <a:xfrm>
              <a:off x="9724141" y="5617259"/>
              <a:ext cx="342607" cy="264855"/>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 f4 0 f2"/>
                <a:gd name="f34" fmla="+- f3 0 f2"/>
                <a:gd name="f35" fmla="*/ f34 1 5735"/>
                <a:gd name="f36" fmla="*/ f33 1 416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6" name="Google Shape;10442;p74">
              <a:extLst>
                <a:ext uri="{FF2B5EF4-FFF2-40B4-BE49-F238E27FC236}">
                  <a16:creationId xmlns:a16="http://schemas.microsoft.com/office/drawing/2014/main" id="{A523DAFE-051A-8C51-6827-DCD0E109A3AA}"/>
                </a:ext>
              </a:extLst>
            </p:cNvPr>
            <p:cNvSpPr/>
            <p:nvPr/>
          </p:nvSpPr>
          <p:spPr>
            <a:xfrm>
              <a:off x="9609319" y="5506919"/>
              <a:ext cx="419782" cy="480636"/>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 f4 0 f2"/>
                <a:gd name="f83" fmla="+- f3 0 f2"/>
                <a:gd name="f84" fmla="*/ f83 1 7027"/>
                <a:gd name="f85" fmla="*/ f82 1 7549"/>
                <a:gd name="f86" fmla="*/ f2 1 f84"/>
                <a:gd name="f87" fmla="*/ f3 1 f84"/>
                <a:gd name="f88" fmla="*/ f2 1 f85"/>
                <a:gd name="f89" fmla="*/ f4 1 f85"/>
                <a:gd name="f90" fmla="*/ f86 f80 1"/>
                <a:gd name="f91" fmla="*/ f87 f80 1"/>
                <a:gd name="f92" fmla="*/ f89 f81 1"/>
                <a:gd name="f93" fmla="*/ f88 f81 1"/>
              </a:gdLst>
              <a:ahLst/>
              <a:cxnLst>
                <a:cxn ang="3cd4">
                  <a:pos x="hc" y="t"/>
                </a:cxn>
                <a:cxn ang="0">
                  <a:pos x="r" y="vc"/>
                </a:cxn>
                <a:cxn ang="cd4">
                  <a:pos x="hc" y="b"/>
                </a:cxn>
                <a:cxn ang="cd2">
                  <a:pos x="l" y="vc"/>
                </a:cxn>
              </a:cxnLst>
              <a:rect l="f90" t="f93" r="f91" b="f92"/>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DF3E5342-BE95-4CC3-D2AB-1AF14D5115FD}"/>
              </a:ext>
            </a:extLst>
          </p:cNvPr>
          <p:cNvGrpSpPr/>
          <p:nvPr/>
        </p:nvGrpSpPr>
        <p:grpSpPr>
          <a:xfrm>
            <a:off x="7178279" y="3209317"/>
            <a:ext cx="413345" cy="440551"/>
            <a:chOff x="11314401" y="4449570"/>
            <a:chExt cx="551127" cy="587401"/>
          </a:xfrm>
          <a:solidFill>
            <a:srgbClr val="C00000"/>
          </a:solidFill>
        </p:grpSpPr>
        <p:sp>
          <p:nvSpPr>
            <p:cNvPr id="128" name="Google Shape;10444;p74">
              <a:extLst>
                <a:ext uri="{FF2B5EF4-FFF2-40B4-BE49-F238E27FC236}">
                  <a16:creationId xmlns:a16="http://schemas.microsoft.com/office/drawing/2014/main" id="{C16FAADD-F011-F8FD-4FCD-DB069A038F59}"/>
                </a:ext>
              </a:extLst>
            </p:cNvPr>
            <p:cNvSpPr/>
            <p:nvPr/>
          </p:nvSpPr>
          <p:spPr>
            <a:xfrm>
              <a:off x="11362773" y="4449570"/>
              <a:ext cx="161291" cy="171898"/>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 f3 0 f2"/>
                <a:gd name="f13" fmla="*/ f12 1 3467"/>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9" name="Google Shape;10445;p74">
              <a:extLst>
                <a:ext uri="{FF2B5EF4-FFF2-40B4-BE49-F238E27FC236}">
                  <a16:creationId xmlns:a16="http://schemas.microsoft.com/office/drawing/2014/main" id="{345AD211-5F8A-7844-5F4D-676F45E10A3A}"/>
                </a:ext>
              </a:extLst>
            </p:cNvPr>
            <p:cNvSpPr/>
            <p:nvPr/>
          </p:nvSpPr>
          <p:spPr>
            <a:xfrm>
              <a:off x="11575279" y="4519879"/>
              <a:ext cx="193523" cy="134755"/>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 f4 0 f2"/>
                <a:gd name="f55" fmla="+- f3 0 f2"/>
                <a:gd name="f56" fmla="*/ f55 1 4160"/>
                <a:gd name="f57" fmla="*/ f54 1 2718"/>
                <a:gd name="f58" fmla="*/ f2 1 f56"/>
                <a:gd name="f59" fmla="*/ f3 1 f56"/>
                <a:gd name="f60" fmla="*/ f2 1 f57"/>
                <a:gd name="f61" fmla="*/ f4 1 f57"/>
                <a:gd name="f62" fmla="*/ f58 f52 1"/>
                <a:gd name="f63" fmla="*/ f59 f52 1"/>
                <a:gd name="f64" fmla="*/ f61 f53 1"/>
                <a:gd name="f65" fmla="*/ f60 f53 1"/>
              </a:gdLst>
              <a:ahLst/>
              <a:cxnLst>
                <a:cxn ang="3cd4">
                  <a:pos x="hc" y="t"/>
                </a:cxn>
                <a:cxn ang="0">
                  <a:pos x="r" y="vc"/>
                </a:cxn>
                <a:cxn ang="cd4">
                  <a:pos x="hc" y="b"/>
                </a:cxn>
                <a:cxn ang="cd2">
                  <a:pos x="l" y="vc"/>
                </a:cxn>
              </a:cxnLst>
              <a:rect l="f62" t="f65" r="f63" b="f64"/>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0" name="Google Shape;10446;p74">
              <a:extLst>
                <a:ext uri="{FF2B5EF4-FFF2-40B4-BE49-F238E27FC236}">
                  <a16:creationId xmlns:a16="http://schemas.microsoft.com/office/drawing/2014/main" id="{D672E20E-5305-0819-4041-6BC73D863186}"/>
                </a:ext>
              </a:extLst>
            </p:cNvPr>
            <p:cNvSpPr/>
            <p:nvPr/>
          </p:nvSpPr>
          <p:spPr>
            <a:xfrm>
              <a:off x="11374505" y="4826742"/>
              <a:ext cx="197903" cy="136986"/>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 f4 0 f2"/>
                <a:gd name="f65" fmla="+- f3 0 f2"/>
                <a:gd name="f66" fmla="*/ f65 1 4254"/>
                <a:gd name="f67" fmla="*/ f64 1 2763"/>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1" name="Google Shape;10447;p74">
              <a:extLst>
                <a:ext uri="{FF2B5EF4-FFF2-40B4-BE49-F238E27FC236}">
                  <a16:creationId xmlns:a16="http://schemas.microsoft.com/office/drawing/2014/main" id="{64DA57DC-5F97-08E5-3154-3991478C1D92}"/>
                </a:ext>
              </a:extLst>
            </p:cNvPr>
            <p:cNvSpPr/>
            <p:nvPr/>
          </p:nvSpPr>
          <p:spPr>
            <a:xfrm>
              <a:off x="11652967" y="4690140"/>
              <a:ext cx="165661" cy="170307"/>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 f4 0 f2"/>
                <a:gd name="f15" fmla="+- f3 0 f2"/>
                <a:gd name="f16" fmla="*/ f15 1 3561"/>
                <a:gd name="f17" fmla="*/ f14 1 343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560"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2" name="Google Shape;10448;p74">
              <a:extLst>
                <a:ext uri="{FF2B5EF4-FFF2-40B4-BE49-F238E27FC236}">
                  <a16:creationId xmlns:a16="http://schemas.microsoft.com/office/drawing/2014/main" id="{9150D667-3F05-7086-7637-042560C40349}"/>
                </a:ext>
              </a:extLst>
            </p:cNvPr>
            <p:cNvSpPr/>
            <p:nvPr/>
          </p:nvSpPr>
          <p:spPr>
            <a:xfrm>
              <a:off x="11314401" y="4618296"/>
              <a:ext cx="258007" cy="174970"/>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 f4 0 f2"/>
                <a:gd name="f30" fmla="+- f3 0 f2"/>
                <a:gd name="f31" fmla="*/ f30 1 5546"/>
                <a:gd name="f32" fmla="*/ f29 1 3529"/>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3" name="Google Shape;10449;p74">
              <a:extLst>
                <a:ext uri="{FF2B5EF4-FFF2-40B4-BE49-F238E27FC236}">
                  <a16:creationId xmlns:a16="http://schemas.microsoft.com/office/drawing/2014/main" id="{6077C3CD-ABFD-0E96-2D65-DF1FF9B94E74}"/>
                </a:ext>
              </a:extLst>
            </p:cNvPr>
            <p:cNvSpPr/>
            <p:nvPr/>
          </p:nvSpPr>
          <p:spPr>
            <a:xfrm>
              <a:off x="11604595" y="4858819"/>
              <a:ext cx="260933" cy="17815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 f4 0 f2"/>
                <a:gd name="f31" fmla="+- f3 0 f2"/>
                <a:gd name="f32" fmla="*/ f31 1 5609"/>
                <a:gd name="f33" fmla="*/ f30 1 3593"/>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043291E2-CD42-5DB0-A769-A2C3D296C33A}"/>
              </a:ext>
            </a:extLst>
          </p:cNvPr>
          <p:cNvGrpSpPr/>
          <p:nvPr/>
        </p:nvGrpSpPr>
        <p:grpSpPr>
          <a:xfrm>
            <a:off x="3210994" y="3377510"/>
            <a:ext cx="362151" cy="384939"/>
            <a:chOff x="6024688" y="4673827"/>
            <a:chExt cx="482868" cy="513252"/>
          </a:xfrm>
          <a:solidFill>
            <a:srgbClr val="C00000"/>
          </a:solidFill>
        </p:grpSpPr>
        <p:sp>
          <p:nvSpPr>
            <p:cNvPr id="135" name="Google Shape;10469;p74">
              <a:extLst>
                <a:ext uri="{FF2B5EF4-FFF2-40B4-BE49-F238E27FC236}">
                  <a16:creationId xmlns:a16="http://schemas.microsoft.com/office/drawing/2014/main" id="{F044BA56-E0B4-EC62-49D6-B0BF41ACDF4F}"/>
                </a:ext>
              </a:extLst>
            </p:cNvPr>
            <p:cNvSpPr/>
            <p:nvPr/>
          </p:nvSpPr>
          <p:spPr>
            <a:xfrm>
              <a:off x="6308985" y="4975451"/>
              <a:ext cx="198571" cy="211628"/>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 f3 0 f2"/>
                <a:gd name="f30" fmla="*/ f29 1 4885"/>
                <a:gd name="f31" fmla="*/ f2 1 f30"/>
                <a:gd name="f32" fmla="*/ f3 1 f30"/>
                <a:gd name="f33" fmla="*/ f31 f27 1"/>
                <a:gd name="f34" fmla="*/ f32 f27 1"/>
                <a:gd name="f35" fmla="*/ f32 f28 1"/>
                <a:gd name="f36" fmla="*/ f31 f28 1"/>
              </a:gdLst>
              <a:ahLst/>
              <a:cxnLst>
                <a:cxn ang="3cd4">
                  <a:pos x="hc" y="t"/>
                </a:cxn>
                <a:cxn ang="0">
                  <a:pos x="r" y="vc"/>
                </a:cxn>
                <a:cxn ang="cd4">
                  <a:pos x="hc" y="b"/>
                </a:cxn>
                <a:cxn ang="cd2">
                  <a:pos x="l" y="vc"/>
                </a:cxn>
              </a:cxnLst>
              <a:rect l="f33" t="f36" r="f34" b="f35"/>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6" name="Google Shape;10470;p74">
              <a:extLst>
                <a:ext uri="{FF2B5EF4-FFF2-40B4-BE49-F238E27FC236}">
                  <a16:creationId xmlns:a16="http://schemas.microsoft.com/office/drawing/2014/main" id="{2A66DCAA-28BA-4D5D-872A-56DD9C3111E3}"/>
                </a:ext>
              </a:extLst>
            </p:cNvPr>
            <p:cNvSpPr/>
            <p:nvPr/>
          </p:nvSpPr>
          <p:spPr>
            <a:xfrm>
              <a:off x="6025996" y="4825325"/>
              <a:ext cx="423924" cy="300316"/>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 f4 0 f2"/>
                <a:gd name="f70" fmla="+- f3 0 f2"/>
                <a:gd name="f71" fmla="*/ f70 1 10429"/>
                <a:gd name="f72" fmla="*/ f69 1 6932"/>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7" name="Google Shape;10471;p74">
              <a:extLst>
                <a:ext uri="{FF2B5EF4-FFF2-40B4-BE49-F238E27FC236}">
                  <a16:creationId xmlns:a16="http://schemas.microsoft.com/office/drawing/2014/main" id="{D9D411BF-2948-340D-1C66-BC08BF31569E}"/>
                </a:ext>
              </a:extLst>
            </p:cNvPr>
            <p:cNvSpPr/>
            <p:nvPr/>
          </p:nvSpPr>
          <p:spPr>
            <a:xfrm>
              <a:off x="6024688" y="4673827"/>
              <a:ext cx="425232" cy="122858"/>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 f4 0 f2"/>
                <a:gd name="f41" fmla="+- f3 0 f2"/>
                <a:gd name="f42" fmla="*/ f41 1 10461"/>
                <a:gd name="f43" fmla="*/ f40 1 2836"/>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082FE86B-04AC-058E-C818-A5272E372BFB}"/>
              </a:ext>
            </a:extLst>
          </p:cNvPr>
          <p:cNvGrpSpPr/>
          <p:nvPr/>
        </p:nvGrpSpPr>
        <p:grpSpPr>
          <a:xfrm>
            <a:off x="6553989" y="3277417"/>
            <a:ext cx="340046" cy="360374"/>
            <a:chOff x="10482014" y="4540370"/>
            <a:chExt cx="453395" cy="480498"/>
          </a:xfrm>
          <a:solidFill>
            <a:srgbClr val="C00000"/>
          </a:solidFill>
        </p:grpSpPr>
        <p:sp>
          <p:nvSpPr>
            <p:cNvPr id="139" name="Google Shape;10484;p74">
              <a:extLst>
                <a:ext uri="{FF2B5EF4-FFF2-40B4-BE49-F238E27FC236}">
                  <a16:creationId xmlns:a16="http://schemas.microsoft.com/office/drawing/2014/main" id="{F86AD338-0928-599C-1B3B-E51CB56F958B}"/>
                </a:ext>
              </a:extLst>
            </p:cNvPr>
            <p:cNvSpPr/>
            <p:nvPr/>
          </p:nvSpPr>
          <p:spPr>
            <a:xfrm>
              <a:off x="10736875" y="4810621"/>
              <a:ext cx="198534" cy="210247"/>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 f4 0 f2"/>
                <a:gd name="f29" fmla="+- f3 0 f2"/>
                <a:gd name="f30" fmla="*/ f29 1 4884"/>
                <a:gd name="f31" fmla="*/ f28 1 4853"/>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0" name="Google Shape;10485;p74">
              <a:extLst>
                <a:ext uri="{FF2B5EF4-FFF2-40B4-BE49-F238E27FC236}">
                  <a16:creationId xmlns:a16="http://schemas.microsoft.com/office/drawing/2014/main" id="{CCDFC1C6-B5A2-171D-73F6-D0D38AD12571}"/>
                </a:ext>
              </a:extLst>
            </p:cNvPr>
            <p:cNvSpPr/>
            <p:nvPr/>
          </p:nvSpPr>
          <p:spPr>
            <a:xfrm>
              <a:off x="10482014" y="4644091"/>
              <a:ext cx="57680" cy="375388"/>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 f4 0 f2"/>
                <a:gd name="f19" fmla="+- f3 0 f2"/>
                <a:gd name="f20" fmla="*/ f19 1 1419"/>
                <a:gd name="f21" fmla="*/ f18 1 86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1" name="Google Shape;10486;p74">
              <a:extLst>
                <a:ext uri="{FF2B5EF4-FFF2-40B4-BE49-F238E27FC236}">
                  <a16:creationId xmlns:a16="http://schemas.microsoft.com/office/drawing/2014/main" id="{A943E4E4-802C-EF56-6311-E8193EB9814C}"/>
                </a:ext>
              </a:extLst>
            </p:cNvPr>
            <p:cNvSpPr/>
            <p:nvPr/>
          </p:nvSpPr>
          <p:spPr>
            <a:xfrm>
              <a:off x="10566513" y="4659124"/>
              <a:ext cx="284378" cy="360355"/>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 f4 0 f2"/>
                <a:gd name="f48" fmla="+- f3 0 f2"/>
                <a:gd name="f49" fmla="*/ f48 1 6996"/>
                <a:gd name="f50" fmla="*/ f47 1 8318"/>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2" name="Google Shape;10487;p74">
              <a:extLst>
                <a:ext uri="{FF2B5EF4-FFF2-40B4-BE49-F238E27FC236}">
                  <a16:creationId xmlns:a16="http://schemas.microsoft.com/office/drawing/2014/main" id="{3C163D08-925D-FCB1-6E11-BEAD16553486}"/>
                </a:ext>
              </a:extLst>
            </p:cNvPr>
            <p:cNvSpPr/>
            <p:nvPr/>
          </p:nvSpPr>
          <p:spPr>
            <a:xfrm>
              <a:off x="10624157" y="4839260"/>
              <a:ext cx="107643" cy="30065"/>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 f4 0 f2"/>
                <a:gd name="f15" fmla="+- f3 0 f2"/>
                <a:gd name="f16" fmla="*/ f15 1 2648"/>
                <a:gd name="f17" fmla="*/ f14 1 694"/>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3" name="Google Shape;10488;p74">
              <a:extLst>
                <a:ext uri="{FF2B5EF4-FFF2-40B4-BE49-F238E27FC236}">
                  <a16:creationId xmlns:a16="http://schemas.microsoft.com/office/drawing/2014/main" id="{3F37E624-28A5-AA0F-A7C5-32CA0F55C20E}"/>
                </a:ext>
              </a:extLst>
            </p:cNvPr>
            <p:cNvSpPr/>
            <p:nvPr/>
          </p:nvSpPr>
          <p:spPr>
            <a:xfrm>
              <a:off x="10482014" y="4540370"/>
              <a:ext cx="367588" cy="88769"/>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 f4 0 f2"/>
                <a:gd name="f19" fmla="+- f3 0 f2"/>
                <a:gd name="f20" fmla="*/ f19 1 9043"/>
                <a:gd name="f21" fmla="*/ f18 1 204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41C1534D-11BF-C69B-B722-A1A08C331095}"/>
              </a:ext>
            </a:extLst>
          </p:cNvPr>
          <p:cNvGrpSpPr/>
          <p:nvPr/>
        </p:nvGrpSpPr>
        <p:grpSpPr>
          <a:xfrm>
            <a:off x="6473063" y="1826717"/>
            <a:ext cx="472797" cy="502547"/>
            <a:chOff x="10374114" y="2606104"/>
            <a:chExt cx="630396" cy="670062"/>
          </a:xfrm>
          <a:solidFill>
            <a:srgbClr val="C00000"/>
          </a:solidFill>
        </p:grpSpPr>
        <p:sp>
          <p:nvSpPr>
            <p:cNvPr id="145" name="Google Shape;10498;p74">
              <a:extLst>
                <a:ext uri="{FF2B5EF4-FFF2-40B4-BE49-F238E27FC236}">
                  <a16:creationId xmlns:a16="http://schemas.microsoft.com/office/drawing/2014/main" id="{E870EFFA-E54C-6A90-EDBF-174DC9A58077}"/>
                </a:ext>
              </a:extLst>
            </p:cNvPr>
            <p:cNvSpPr/>
            <p:nvPr/>
          </p:nvSpPr>
          <p:spPr>
            <a:xfrm>
              <a:off x="10594823" y="2606104"/>
              <a:ext cx="183940" cy="196038"/>
            </a:xfrm>
            <a:custGeom>
              <a:avLst/>
              <a:gdLst>
                <a:gd name="f0" fmla="val w"/>
                <a:gd name="f1" fmla="val h"/>
                <a:gd name="f2" fmla="val 0"/>
                <a:gd name="f3" fmla="val 3466"/>
                <a:gd name="f4" fmla="val 1733"/>
                <a:gd name="f5" fmla="val 788"/>
                <a:gd name="f6" fmla="val 2678"/>
                <a:gd name="f7" fmla="*/ f0 1 3466"/>
                <a:gd name="f8" fmla="*/ f1 1 3466"/>
                <a:gd name="f9" fmla="+- f3 0 f2"/>
                <a:gd name="f10" fmla="*/ f9 1 3466"/>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6" name="Google Shape;10499;p74">
              <a:extLst>
                <a:ext uri="{FF2B5EF4-FFF2-40B4-BE49-F238E27FC236}">
                  <a16:creationId xmlns:a16="http://schemas.microsoft.com/office/drawing/2014/main" id="{D3982F47-C403-41E5-58FF-2DF1C75BFD1C}"/>
                </a:ext>
              </a:extLst>
            </p:cNvPr>
            <p:cNvSpPr/>
            <p:nvPr/>
          </p:nvSpPr>
          <p:spPr>
            <a:xfrm>
              <a:off x="10374114" y="2998116"/>
              <a:ext cx="630396" cy="278050"/>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 f4 0 f2"/>
                <a:gd name="f28" fmla="+- f3 0 f2"/>
                <a:gd name="f29" fmla="*/ f28 1 11879"/>
                <a:gd name="f30" fmla="*/ f27 1 4916"/>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7" name="Google Shape;10500;p74">
              <a:extLst>
                <a:ext uri="{FF2B5EF4-FFF2-40B4-BE49-F238E27FC236}">
                  <a16:creationId xmlns:a16="http://schemas.microsoft.com/office/drawing/2014/main" id="{58644A8F-01C8-6745-EEF7-3009D6553922}"/>
                </a:ext>
              </a:extLst>
            </p:cNvPr>
            <p:cNvSpPr/>
            <p:nvPr/>
          </p:nvSpPr>
          <p:spPr>
            <a:xfrm>
              <a:off x="10803818" y="2686315"/>
              <a:ext cx="158886" cy="274429"/>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 f4 0 f2"/>
                <a:gd name="f29" fmla="+- f3 0 f2"/>
                <a:gd name="f30" fmla="*/ f29 1 2994"/>
                <a:gd name="f31" fmla="*/ f28 1 4852"/>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8" name="Google Shape;10501;p74">
              <a:extLst>
                <a:ext uri="{FF2B5EF4-FFF2-40B4-BE49-F238E27FC236}">
                  <a16:creationId xmlns:a16="http://schemas.microsoft.com/office/drawing/2014/main" id="{79888C98-2454-513D-9575-47FA2F9EE85E}"/>
                </a:ext>
              </a:extLst>
            </p:cNvPr>
            <p:cNvSpPr/>
            <p:nvPr/>
          </p:nvSpPr>
          <p:spPr>
            <a:xfrm>
              <a:off x="10410901" y="2686315"/>
              <a:ext cx="158886" cy="274429"/>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 f4 0 f2"/>
                <a:gd name="f30" fmla="+- f3 0 f2"/>
                <a:gd name="f31" fmla="*/ f30 1 2994"/>
                <a:gd name="f32" fmla="*/ f29 1 4852"/>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9" name="Google Shape;10502;p74">
              <a:extLst>
                <a:ext uri="{FF2B5EF4-FFF2-40B4-BE49-F238E27FC236}">
                  <a16:creationId xmlns:a16="http://schemas.microsoft.com/office/drawing/2014/main" id="{3A5F6F1E-D2A7-41C6-1A3A-32EBE8ADA28E}"/>
                </a:ext>
              </a:extLst>
            </p:cNvPr>
            <p:cNvSpPr/>
            <p:nvPr/>
          </p:nvSpPr>
          <p:spPr>
            <a:xfrm>
              <a:off x="10701826" y="2794955"/>
              <a:ext cx="150555" cy="160458"/>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 f3 0 f2"/>
                <a:gd name="f27" fmla="*/ f26 1 2837"/>
                <a:gd name="f28" fmla="*/ f2 1 f27"/>
                <a:gd name="f29" fmla="*/ f3 1 f27"/>
                <a:gd name="f30" fmla="*/ f28 f24 1"/>
                <a:gd name="f31" fmla="*/ f29 f24 1"/>
                <a:gd name="f32" fmla="*/ f29 f25 1"/>
                <a:gd name="f33" fmla="*/ f28 f25 1"/>
              </a:gdLst>
              <a:ahLst/>
              <a:cxnLst>
                <a:cxn ang="3cd4">
                  <a:pos x="hc" y="t"/>
                </a:cxn>
                <a:cxn ang="0">
                  <a:pos x="r" y="vc"/>
                </a:cxn>
                <a:cxn ang="cd4">
                  <a:pos x="hc" y="b"/>
                </a:cxn>
                <a:cxn ang="cd2">
                  <a:pos x="l" y="vc"/>
                </a:cxn>
              </a:cxnLst>
              <a:rect l="f30" t="f33" r="f31" b="f32"/>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0" name="Google Shape;10503;p74">
              <a:extLst>
                <a:ext uri="{FF2B5EF4-FFF2-40B4-BE49-F238E27FC236}">
                  <a16:creationId xmlns:a16="http://schemas.microsoft.com/office/drawing/2014/main" id="{9DADFDCB-AF7F-A818-3F99-1BF9B0E03F1F}"/>
                </a:ext>
              </a:extLst>
            </p:cNvPr>
            <p:cNvSpPr/>
            <p:nvPr/>
          </p:nvSpPr>
          <p:spPr>
            <a:xfrm>
              <a:off x="10517931" y="2796774"/>
              <a:ext cx="150501" cy="165771"/>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 f4 0 f2"/>
                <a:gd name="f27" fmla="+- f3 0 f2"/>
                <a:gd name="f28" fmla="*/ f27 1 2836"/>
                <a:gd name="f29" fmla="*/ f26 1 2931"/>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A60952BF-B420-9E68-FABA-163E2F602387}"/>
              </a:ext>
            </a:extLst>
          </p:cNvPr>
          <p:cNvGrpSpPr/>
          <p:nvPr/>
        </p:nvGrpSpPr>
        <p:grpSpPr>
          <a:xfrm>
            <a:off x="2479417" y="1862880"/>
            <a:ext cx="470294" cy="502553"/>
            <a:chOff x="5049252" y="2654320"/>
            <a:chExt cx="627058" cy="670071"/>
          </a:xfrm>
          <a:solidFill>
            <a:srgbClr val="C00000"/>
          </a:solidFill>
        </p:grpSpPr>
        <p:sp>
          <p:nvSpPr>
            <p:cNvPr id="152" name="Google Shape;10235;p74">
              <a:extLst>
                <a:ext uri="{FF2B5EF4-FFF2-40B4-BE49-F238E27FC236}">
                  <a16:creationId xmlns:a16="http://schemas.microsoft.com/office/drawing/2014/main" id="{A976C289-E6D8-BEF1-1326-A692FEAF7F92}"/>
                </a:ext>
              </a:extLst>
            </p:cNvPr>
            <p:cNvSpPr/>
            <p:nvPr/>
          </p:nvSpPr>
          <p:spPr>
            <a:xfrm>
              <a:off x="5325163" y="3007141"/>
              <a:ext cx="75245" cy="80256"/>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 f4 0 f2"/>
                <a:gd name="f15" fmla="+- f3 0 f2"/>
                <a:gd name="f16" fmla="*/ f15 1 1418"/>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3" name="Google Shape;10236;p74">
              <a:extLst>
                <a:ext uri="{FF2B5EF4-FFF2-40B4-BE49-F238E27FC236}">
                  <a16:creationId xmlns:a16="http://schemas.microsoft.com/office/drawing/2014/main" id="{40386699-946E-08C4-4613-EFE508B90C60}"/>
                </a:ext>
              </a:extLst>
            </p:cNvPr>
            <p:cNvSpPr/>
            <p:nvPr/>
          </p:nvSpPr>
          <p:spPr>
            <a:xfrm>
              <a:off x="5290032" y="3126543"/>
              <a:ext cx="148855" cy="78446"/>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 f4 0 f2"/>
                <a:gd name="f12" fmla="+- f3 0 f2"/>
                <a:gd name="f13" fmla="*/ f12 1 2805"/>
                <a:gd name="f14" fmla="*/ f11 1 1387"/>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4" name="Google Shape;10237;p74">
              <a:extLst>
                <a:ext uri="{FF2B5EF4-FFF2-40B4-BE49-F238E27FC236}">
                  <a16:creationId xmlns:a16="http://schemas.microsoft.com/office/drawing/2014/main" id="{CECDA4EB-629B-61DE-FB01-49028ED081AA}"/>
                </a:ext>
              </a:extLst>
            </p:cNvPr>
            <p:cNvSpPr/>
            <p:nvPr/>
          </p:nvSpPr>
          <p:spPr>
            <a:xfrm>
              <a:off x="5198071" y="2930505"/>
              <a:ext cx="332795" cy="393886"/>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 f4 0 f2"/>
                <a:gd name="f47" fmla="+- f3 0 f2"/>
                <a:gd name="f48" fmla="*/ f47 1 6271"/>
                <a:gd name="f49" fmla="*/ f46 1 6964"/>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5" name="Google Shape;10238;p74">
              <a:extLst>
                <a:ext uri="{FF2B5EF4-FFF2-40B4-BE49-F238E27FC236}">
                  <a16:creationId xmlns:a16="http://schemas.microsoft.com/office/drawing/2014/main" id="{53AAC67F-57B1-8C6B-D6AE-CDB5996842EE}"/>
                </a:ext>
              </a:extLst>
            </p:cNvPr>
            <p:cNvSpPr/>
            <p:nvPr/>
          </p:nvSpPr>
          <p:spPr>
            <a:xfrm>
              <a:off x="5161285" y="2654320"/>
              <a:ext cx="406350" cy="80256"/>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 f4 0 f2"/>
                <a:gd name="f16" fmla="+- f3 0 f2"/>
                <a:gd name="f17" fmla="*/ f16 1 7657"/>
                <a:gd name="f18" fmla="*/ f15 1 141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6" name="Google Shape;10239;p74">
              <a:extLst>
                <a:ext uri="{FF2B5EF4-FFF2-40B4-BE49-F238E27FC236}">
                  <a16:creationId xmlns:a16="http://schemas.microsoft.com/office/drawing/2014/main" id="{16C2BA9B-4685-451F-5DC8-8934CB446FF3}"/>
                </a:ext>
              </a:extLst>
            </p:cNvPr>
            <p:cNvSpPr/>
            <p:nvPr/>
          </p:nvSpPr>
          <p:spPr>
            <a:xfrm>
              <a:off x="5049252" y="2775469"/>
              <a:ext cx="627058" cy="31192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 f4 0 f2"/>
                <a:gd name="f40" fmla="+- f3 0 f2"/>
                <a:gd name="f41" fmla="*/ f40 1 11816"/>
                <a:gd name="f42" fmla="*/ f39 1 5515"/>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B3D8B7F7-EFD1-5561-4F5E-53EB96A0CD90}"/>
              </a:ext>
            </a:extLst>
          </p:cNvPr>
          <p:cNvGrpSpPr/>
          <p:nvPr/>
        </p:nvGrpSpPr>
        <p:grpSpPr>
          <a:xfrm>
            <a:off x="5817864" y="1867048"/>
            <a:ext cx="304763" cy="502541"/>
            <a:chOff x="9500515" y="2659879"/>
            <a:chExt cx="406350" cy="670054"/>
          </a:xfrm>
          <a:solidFill>
            <a:srgbClr val="C00000"/>
          </a:solidFill>
        </p:grpSpPr>
        <p:sp>
          <p:nvSpPr>
            <p:cNvPr id="158" name="Google Shape;10252;p74">
              <a:extLst>
                <a:ext uri="{FF2B5EF4-FFF2-40B4-BE49-F238E27FC236}">
                  <a16:creationId xmlns:a16="http://schemas.microsoft.com/office/drawing/2014/main" id="{5391B9EE-FFFE-7012-FCDE-C049DB54D05A}"/>
                </a:ext>
              </a:extLst>
            </p:cNvPr>
            <p:cNvSpPr/>
            <p:nvPr/>
          </p:nvSpPr>
          <p:spPr>
            <a:xfrm>
              <a:off x="9722924" y="3021579"/>
              <a:ext cx="145462" cy="190716"/>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 f4 0 f2"/>
                <a:gd name="f22" fmla="+- f3 0 f2"/>
                <a:gd name="f23" fmla="*/ f22 1 2741"/>
                <a:gd name="f24" fmla="*/ f21 1 3372"/>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9" name="Google Shape;10253;p74">
              <a:extLst>
                <a:ext uri="{FF2B5EF4-FFF2-40B4-BE49-F238E27FC236}">
                  <a16:creationId xmlns:a16="http://schemas.microsoft.com/office/drawing/2014/main" id="{B9600B97-65B6-5AD8-5957-A1A117B31DB1}"/>
                </a:ext>
              </a:extLst>
            </p:cNvPr>
            <p:cNvSpPr/>
            <p:nvPr/>
          </p:nvSpPr>
          <p:spPr>
            <a:xfrm>
              <a:off x="9635947" y="3140973"/>
              <a:ext cx="132139" cy="69567"/>
            </a:xfrm>
            <a:custGeom>
              <a:avLst/>
              <a:gdLst>
                <a:gd name="f0" fmla="val w"/>
                <a:gd name="f1" fmla="val h"/>
                <a:gd name="f2" fmla="val 0"/>
                <a:gd name="f3" fmla="val 2490"/>
                <a:gd name="f4" fmla="val 1230"/>
                <a:gd name="f5" fmla="val 1229"/>
                <a:gd name="f6" fmla="val 1"/>
                <a:gd name="f7" fmla="*/ f0 1 2490"/>
                <a:gd name="f8" fmla="*/ f1 1 1230"/>
                <a:gd name="f9" fmla="+- f4 0 f2"/>
                <a:gd name="f10" fmla="+- f3 0 f2"/>
                <a:gd name="f11" fmla="*/ f10 1 2490"/>
                <a:gd name="f12" fmla="*/ f9 1 1230"/>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2490" h="1230">
                  <a:moveTo>
                    <a:pt x="f5" y="f6"/>
                  </a:moveTo>
                  <a:lnTo>
                    <a:pt x="f6" y="f5"/>
                  </a:lnTo>
                  <a:lnTo>
                    <a:pt x="f3" y="f5"/>
                  </a:ln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0" name="Google Shape;10254;p74">
              <a:extLst>
                <a:ext uri="{FF2B5EF4-FFF2-40B4-BE49-F238E27FC236}">
                  <a16:creationId xmlns:a16="http://schemas.microsoft.com/office/drawing/2014/main" id="{73A59F2F-F425-CEFE-8018-81AB881C8F85}"/>
                </a:ext>
              </a:extLst>
            </p:cNvPr>
            <p:cNvSpPr/>
            <p:nvPr/>
          </p:nvSpPr>
          <p:spPr>
            <a:xfrm>
              <a:off x="9537292" y="3018022"/>
              <a:ext cx="147209" cy="192526"/>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 f4 0 f2"/>
                <a:gd name="f22" fmla="+- f3 0 f2"/>
                <a:gd name="f23" fmla="*/ f22 1 2774"/>
                <a:gd name="f24" fmla="*/ f21 1 340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1" name="Google Shape;10255;p74">
              <a:extLst>
                <a:ext uri="{FF2B5EF4-FFF2-40B4-BE49-F238E27FC236}">
                  <a16:creationId xmlns:a16="http://schemas.microsoft.com/office/drawing/2014/main" id="{F621546A-1011-9CAF-74DA-374EDD32699A}"/>
                </a:ext>
              </a:extLst>
            </p:cNvPr>
            <p:cNvSpPr/>
            <p:nvPr/>
          </p:nvSpPr>
          <p:spPr>
            <a:xfrm>
              <a:off x="9500515" y="3249677"/>
              <a:ext cx="406350" cy="80256"/>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 f4 0 f2"/>
                <a:gd name="f17" fmla="+- f3 0 f2"/>
                <a:gd name="f18" fmla="*/ f17 1 7657"/>
                <a:gd name="f19" fmla="*/ f16 1 1419"/>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2" name="Google Shape;10256;p74">
              <a:extLst>
                <a:ext uri="{FF2B5EF4-FFF2-40B4-BE49-F238E27FC236}">
                  <a16:creationId xmlns:a16="http://schemas.microsoft.com/office/drawing/2014/main" id="{7D7D616B-5B3A-EE94-244E-1259FA156E56}"/>
                </a:ext>
              </a:extLst>
            </p:cNvPr>
            <p:cNvSpPr/>
            <p:nvPr/>
          </p:nvSpPr>
          <p:spPr>
            <a:xfrm>
              <a:off x="9500515" y="2659879"/>
              <a:ext cx="406350" cy="80256"/>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 f4 0 f2"/>
                <a:gd name="f19" fmla="+- f3 0 f2"/>
                <a:gd name="f20" fmla="*/ f19 1 7657"/>
                <a:gd name="f21" fmla="*/ f18 1 141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3" name="Google Shape;10257;p74">
              <a:extLst>
                <a:ext uri="{FF2B5EF4-FFF2-40B4-BE49-F238E27FC236}">
                  <a16:creationId xmlns:a16="http://schemas.microsoft.com/office/drawing/2014/main" id="{766B2966-AB8F-60ED-AE1D-AA723176810F}"/>
                </a:ext>
              </a:extLst>
            </p:cNvPr>
            <p:cNvSpPr/>
            <p:nvPr/>
          </p:nvSpPr>
          <p:spPr>
            <a:xfrm>
              <a:off x="9538984" y="2775716"/>
              <a:ext cx="329394" cy="80650"/>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 f4 0 f2"/>
                <a:gd name="f18" fmla="+- f3 0 f2"/>
                <a:gd name="f19" fmla="*/ f18 1 6207"/>
                <a:gd name="f20" fmla="*/ f17 1 142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4" name="Google Shape;10258;p74">
              <a:extLst>
                <a:ext uri="{FF2B5EF4-FFF2-40B4-BE49-F238E27FC236}">
                  <a16:creationId xmlns:a16="http://schemas.microsoft.com/office/drawing/2014/main" id="{11E38CA3-D05D-1AA9-F566-827D04BD790D}"/>
                </a:ext>
              </a:extLst>
            </p:cNvPr>
            <p:cNvSpPr/>
            <p:nvPr/>
          </p:nvSpPr>
          <p:spPr>
            <a:xfrm>
              <a:off x="9535637" y="2846975"/>
              <a:ext cx="331095" cy="16752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 f4 0 f2"/>
                <a:gd name="f23" fmla="+- f3 0 f2"/>
                <a:gd name="f24" fmla="*/ f23 1 6239"/>
                <a:gd name="f25" fmla="*/ f22 1 2962"/>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C8AE8D3D-3083-0A39-8F20-B1C9A1C522FB}"/>
              </a:ext>
            </a:extLst>
          </p:cNvPr>
          <p:cNvGrpSpPr/>
          <p:nvPr/>
        </p:nvGrpSpPr>
        <p:grpSpPr>
          <a:xfrm>
            <a:off x="3206132" y="1853710"/>
            <a:ext cx="470260" cy="499872"/>
            <a:chOff x="6018205" y="2642094"/>
            <a:chExt cx="627013" cy="666496"/>
          </a:xfrm>
          <a:solidFill>
            <a:srgbClr val="C00000"/>
          </a:solidFill>
        </p:grpSpPr>
        <p:sp>
          <p:nvSpPr>
            <p:cNvPr id="166" name="Google Shape;10298;p74">
              <a:extLst>
                <a:ext uri="{FF2B5EF4-FFF2-40B4-BE49-F238E27FC236}">
                  <a16:creationId xmlns:a16="http://schemas.microsoft.com/office/drawing/2014/main" id="{FF689C38-203F-EDEC-BA30-342E2AF52F0D}"/>
                </a:ext>
              </a:extLst>
            </p:cNvPr>
            <p:cNvSpPr/>
            <p:nvPr/>
          </p:nvSpPr>
          <p:spPr>
            <a:xfrm>
              <a:off x="6161958" y="2994916"/>
              <a:ext cx="75309" cy="80256"/>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 f3 0 f2"/>
                <a:gd name="f14" fmla="*/ f13 1 1419"/>
                <a:gd name="f15" fmla="*/ f2 1 f14"/>
                <a:gd name="f16" fmla="*/ f3 1 f14"/>
                <a:gd name="f17" fmla="*/ f15 f11 1"/>
                <a:gd name="f18" fmla="*/ f16 f11 1"/>
                <a:gd name="f19" fmla="*/ f16 f12 1"/>
                <a:gd name="f20" fmla="*/ f15 f12 1"/>
              </a:gdLst>
              <a:ahLst/>
              <a:cxnLst>
                <a:cxn ang="3cd4">
                  <a:pos x="hc" y="t"/>
                </a:cxn>
                <a:cxn ang="0">
                  <a:pos x="r" y="vc"/>
                </a:cxn>
                <a:cxn ang="cd4">
                  <a:pos x="hc" y="b"/>
                </a:cxn>
                <a:cxn ang="cd2">
                  <a:pos x="l" y="vc"/>
                </a:cxn>
              </a:cxnLst>
              <a:rect l="f17" t="f20" r="f18" b="f19"/>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7" name="Google Shape;10299;p74">
              <a:extLst>
                <a:ext uri="{FF2B5EF4-FFF2-40B4-BE49-F238E27FC236}">
                  <a16:creationId xmlns:a16="http://schemas.microsoft.com/office/drawing/2014/main" id="{ED5775AA-4DA9-FBA5-27E1-F1D879DB1FC0}"/>
                </a:ext>
              </a:extLst>
            </p:cNvPr>
            <p:cNvSpPr/>
            <p:nvPr/>
          </p:nvSpPr>
          <p:spPr>
            <a:xfrm>
              <a:off x="6126836" y="3114318"/>
              <a:ext cx="147209" cy="78446"/>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 f4 0 f2"/>
                <a:gd name="f13" fmla="+- f3 0 f2"/>
                <a:gd name="f14" fmla="*/ f13 1 2774"/>
                <a:gd name="f15" fmla="*/ f12 1 1387"/>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8" name="Google Shape;10300;p74">
              <a:extLst>
                <a:ext uri="{FF2B5EF4-FFF2-40B4-BE49-F238E27FC236}">
                  <a16:creationId xmlns:a16="http://schemas.microsoft.com/office/drawing/2014/main" id="{C8E74174-D49D-5D2A-78D0-33C009DE3339}"/>
                </a:ext>
              </a:extLst>
            </p:cNvPr>
            <p:cNvSpPr/>
            <p:nvPr/>
          </p:nvSpPr>
          <p:spPr>
            <a:xfrm>
              <a:off x="6018205" y="2879079"/>
              <a:ext cx="627013" cy="429511"/>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 f4 0 f2"/>
                <a:gd name="f79" fmla="+- f3 0 f2"/>
                <a:gd name="f80" fmla="*/ f79 1 11815"/>
                <a:gd name="f81" fmla="*/ f78 1 7594"/>
                <a:gd name="f82" fmla="*/ f2 1 f80"/>
                <a:gd name="f83" fmla="*/ f3 1 f80"/>
                <a:gd name="f84" fmla="*/ f2 1 f81"/>
                <a:gd name="f85" fmla="*/ f4 1 f81"/>
                <a:gd name="f86" fmla="*/ f82 f76 1"/>
                <a:gd name="f87" fmla="*/ f83 f76 1"/>
                <a:gd name="f88" fmla="*/ f85 f77 1"/>
                <a:gd name="f89" fmla="*/ f84 f77 1"/>
              </a:gdLst>
              <a:ahLst/>
              <a:cxnLst>
                <a:cxn ang="3cd4">
                  <a:pos x="hc" y="t"/>
                </a:cxn>
                <a:cxn ang="0">
                  <a:pos x="r" y="vc"/>
                </a:cxn>
                <a:cxn ang="cd4">
                  <a:pos x="hc" y="b"/>
                </a:cxn>
                <a:cxn ang="cd2">
                  <a:pos x="l" y="vc"/>
                </a:cxn>
              </a:cxnLst>
              <a:rect l="f86" t="f89" r="f87" b="f88"/>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9" name="Google Shape;10301;p74">
              <a:extLst>
                <a:ext uri="{FF2B5EF4-FFF2-40B4-BE49-F238E27FC236}">
                  <a16:creationId xmlns:a16="http://schemas.microsoft.com/office/drawing/2014/main" id="{FF6A8952-A6A9-6F41-CCD9-BDE445DC2220}"/>
                </a:ext>
              </a:extLst>
            </p:cNvPr>
            <p:cNvSpPr/>
            <p:nvPr/>
          </p:nvSpPr>
          <p:spPr>
            <a:xfrm>
              <a:off x="6200436" y="2759686"/>
              <a:ext cx="259186" cy="158657"/>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 f4 0 f2"/>
                <a:gd name="f27" fmla="+- f3 0 f2"/>
                <a:gd name="f28" fmla="*/ f27 1 4884"/>
                <a:gd name="f29" fmla="*/ f26 1 2805"/>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0" name="Google Shape;10302;p74">
              <a:extLst>
                <a:ext uri="{FF2B5EF4-FFF2-40B4-BE49-F238E27FC236}">
                  <a16:creationId xmlns:a16="http://schemas.microsoft.com/office/drawing/2014/main" id="{D381624A-5BEF-28D6-89C3-6C12D35E84F2}"/>
                </a:ext>
              </a:extLst>
            </p:cNvPr>
            <p:cNvSpPr/>
            <p:nvPr/>
          </p:nvSpPr>
          <p:spPr>
            <a:xfrm>
              <a:off x="6237222" y="2642094"/>
              <a:ext cx="183940" cy="80256"/>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 f4 0 f2"/>
                <a:gd name="f15" fmla="+- f3 0 f2"/>
                <a:gd name="f16" fmla="*/ f15 1 3466"/>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909E9834-9416-C1AE-C54B-470C17883D43}"/>
              </a:ext>
            </a:extLst>
          </p:cNvPr>
          <p:cNvGrpSpPr/>
          <p:nvPr/>
        </p:nvGrpSpPr>
        <p:grpSpPr>
          <a:xfrm>
            <a:off x="3875775" y="1862186"/>
            <a:ext cx="471521" cy="504324"/>
            <a:chOff x="6911062" y="2653396"/>
            <a:chExt cx="628695" cy="672432"/>
          </a:xfrm>
          <a:solidFill>
            <a:srgbClr val="C00000"/>
          </a:solidFill>
        </p:grpSpPr>
        <p:sp>
          <p:nvSpPr>
            <p:cNvPr id="172" name="Google Shape;10353;p74">
              <a:extLst>
                <a:ext uri="{FF2B5EF4-FFF2-40B4-BE49-F238E27FC236}">
                  <a16:creationId xmlns:a16="http://schemas.microsoft.com/office/drawing/2014/main" id="{71A44FC8-0ACA-61C2-A04B-650F48579B07}"/>
                </a:ext>
              </a:extLst>
            </p:cNvPr>
            <p:cNvSpPr/>
            <p:nvPr/>
          </p:nvSpPr>
          <p:spPr>
            <a:xfrm>
              <a:off x="7093293" y="2811085"/>
              <a:ext cx="259186" cy="224604"/>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 f4 0 f2"/>
                <a:gd name="f40" fmla="+- f3 0 f2"/>
                <a:gd name="f41" fmla="*/ f40 1 4884"/>
                <a:gd name="f42" fmla="*/ f39 1 3971"/>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3" name="Google Shape;10354;p74">
              <a:extLst>
                <a:ext uri="{FF2B5EF4-FFF2-40B4-BE49-F238E27FC236}">
                  <a16:creationId xmlns:a16="http://schemas.microsoft.com/office/drawing/2014/main" id="{E64AFA9B-65DC-93A7-AB1F-7278A10E960C}"/>
                </a:ext>
              </a:extLst>
            </p:cNvPr>
            <p:cNvSpPr/>
            <p:nvPr/>
          </p:nvSpPr>
          <p:spPr>
            <a:xfrm>
              <a:off x="7186900" y="2891287"/>
              <a:ext cx="75309" cy="80256"/>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 f3 0 f2"/>
                <a:gd name="f13" fmla="*/ f12 1 141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4" name="Google Shape;10355;p74">
              <a:extLst>
                <a:ext uri="{FF2B5EF4-FFF2-40B4-BE49-F238E27FC236}">
                  <a16:creationId xmlns:a16="http://schemas.microsoft.com/office/drawing/2014/main" id="{B3626EB4-3819-E573-AA19-E3F394452491}"/>
                </a:ext>
              </a:extLst>
            </p:cNvPr>
            <p:cNvSpPr/>
            <p:nvPr/>
          </p:nvSpPr>
          <p:spPr>
            <a:xfrm>
              <a:off x="6949522" y="2653396"/>
              <a:ext cx="550112" cy="590766"/>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 f4 0 f2"/>
                <a:gd name="f116" fmla="+- f3 0 f2"/>
                <a:gd name="f117" fmla="*/ f116 1 10366"/>
                <a:gd name="f118" fmla="*/ f115 1 10445"/>
                <a:gd name="f119" fmla="*/ f2 1 f117"/>
                <a:gd name="f120" fmla="*/ f3 1 f117"/>
                <a:gd name="f121" fmla="*/ f2 1 f118"/>
                <a:gd name="f122" fmla="*/ f4 1 f118"/>
                <a:gd name="f123" fmla="*/ f119 f113 1"/>
                <a:gd name="f124" fmla="*/ f120 f113 1"/>
                <a:gd name="f125" fmla="*/ f122 f114 1"/>
                <a:gd name="f126" fmla="*/ f121 f114 1"/>
              </a:gdLst>
              <a:ahLst/>
              <a:cxnLst>
                <a:cxn ang="3cd4">
                  <a:pos x="hc" y="t"/>
                </a:cxn>
                <a:cxn ang="0">
                  <a:pos x="r" y="vc"/>
                </a:cxn>
                <a:cxn ang="cd4">
                  <a:pos x="hc" y="b"/>
                </a:cxn>
                <a:cxn ang="cd2">
                  <a:pos x="l" y="vc"/>
                </a:cxn>
              </a:cxnLst>
              <a:rect l="f123" t="f126" r="f124" b="f125"/>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5" name="Google Shape;10356;p74">
              <a:extLst>
                <a:ext uri="{FF2B5EF4-FFF2-40B4-BE49-F238E27FC236}">
                  <a16:creationId xmlns:a16="http://schemas.microsoft.com/office/drawing/2014/main" id="{06BC204A-02B9-8899-60B8-256301F120ED}"/>
                </a:ext>
              </a:extLst>
            </p:cNvPr>
            <p:cNvSpPr/>
            <p:nvPr/>
          </p:nvSpPr>
          <p:spPr>
            <a:xfrm>
              <a:off x="7153470" y="3008933"/>
              <a:ext cx="142170" cy="78446"/>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 f4 0 f2"/>
                <a:gd name="f22" fmla="+- f3 0 f2"/>
                <a:gd name="f23" fmla="*/ f22 1 2679"/>
                <a:gd name="f24" fmla="*/ f21 1 1387"/>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6" name="Google Shape;10357;p74">
              <a:extLst>
                <a:ext uri="{FF2B5EF4-FFF2-40B4-BE49-F238E27FC236}">
                  <a16:creationId xmlns:a16="http://schemas.microsoft.com/office/drawing/2014/main" id="{A7B9AB64-4292-1E69-6DE5-58E2BC2C79F7}"/>
                </a:ext>
              </a:extLst>
            </p:cNvPr>
            <p:cNvSpPr/>
            <p:nvPr/>
          </p:nvSpPr>
          <p:spPr>
            <a:xfrm>
              <a:off x="7337410" y="3124715"/>
              <a:ext cx="202347" cy="196769"/>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 f4 0 f2"/>
                <a:gd name="f61" fmla="+- f3 0 f2"/>
                <a:gd name="f62" fmla="*/ f61 1 3813"/>
                <a:gd name="f63" fmla="*/ f60 1 3479"/>
                <a:gd name="f64" fmla="*/ f2 1 f62"/>
                <a:gd name="f65" fmla="*/ f3 1 f62"/>
                <a:gd name="f66" fmla="*/ f2 1 f63"/>
                <a:gd name="f67" fmla="*/ f4 1 f63"/>
                <a:gd name="f68" fmla="*/ f64 f58 1"/>
                <a:gd name="f69" fmla="*/ f65 f58 1"/>
                <a:gd name="f70" fmla="*/ f67 f59 1"/>
                <a:gd name="f71" fmla="*/ f66 f59 1"/>
              </a:gdLst>
              <a:ahLst/>
              <a:cxnLst>
                <a:cxn ang="3cd4">
                  <a:pos x="hc" y="t"/>
                </a:cxn>
                <a:cxn ang="0">
                  <a:pos x="r" y="vc"/>
                </a:cxn>
                <a:cxn ang="cd4">
                  <a:pos x="hc" y="b"/>
                </a:cxn>
                <a:cxn ang="cd2">
                  <a:pos x="l" y="vc"/>
                </a:cxn>
              </a:cxnLst>
              <a:rect l="f68" t="f71" r="f69" b="f70"/>
              <a:pathLst>
                <a:path w="3812"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7" name="Google Shape;10358;p74">
              <a:extLst>
                <a:ext uri="{FF2B5EF4-FFF2-40B4-BE49-F238E27FC236}">
                  <a16:creationId xmlns:a16="http://schemas.microsoft.com/office/drawing/2014/main" id="{96992026-B10E-2DC6-1BF5-7772BA214C8B}"/>
                </a:ext>
              </a:extLst>
            </p:cNvPr>
            <p:cNvSpPr/>
            <p:nvPr/>
          </p:nvSpPr>
          <p:spPr>
            <a:xfrm>
              <a:off x="6911062" y="3128272"/>
              <a:ext cx="202347" cy="197556"/>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 f4 0 f2"/>
                <a:gd name="f58" fmla="+- f3 0 f2"/>
                <a:gd name="f59" fmla="*/ f58 1 3813"/>
                <a:gd name="f60" fmla="*/ f57 1 349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3812" h="3492">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DD646726-6829-6DED-10FD-968529CB0899}"/>
              </a:ext>
            </a:extLst>
          </p:cNvPr>
          <p:cNvGrpSpPr/>
          <p:nvPr/>
        </p:nvGrpSpPr>
        <p:grpSpPr>
          <a:xfrm>
            <a:off x="1821358" y="1873832"/>
            <a:ext cx="471521" cy="502554"/>
            <a:chOff x="4171840" y="2668923"/>
            <a:chExt cx="628695" cy="670072"/>
          </a:xfrm>
          <a:solidFill>
            <a:srgbClr val="C00000"/>
          </a:solidFill>
        </p:grpSpPr>
        <p:sp>
          <p:nvSpPr>
            <p:cNvPr id="179" name="Google Shape;10391;p74">
              <a:extLst>
                <a:ext uri="{FF2B5EF4-FFF2-40B4-BE49-F238E27FC236}">
                  <a16:creationId xmlns:a16="http://schemas.microsoft.com/office/drawing/2014/main" id="{1CB54252-DDD8-55C1-62DF-8EFFB4C7D9F3}"/>
                </a:ext>
              </a:extLst>
            </p:cNvPr>
            <p:cNvSpPr/>
            <p:nvPr/>
          </p:nvSpPr>
          <p:spPr>
            <a:xfrm>
              <a:off x="4410910" y="2923729"/>
              <a:ext cx="147218" cy="155082"/>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 f4 0 f2"/>
                <a:gd name="f15" fmla="+- f3 0 f2"/>
                <a:gd name="f16" fmla="*/ f15 1 2774"/>
                <a:gd name="f17" fmla="*/ f14 1 2742"/>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0" name="Google Shape;10392;p74">
              <a:extLst>
                <a:ext uri="{FF2B5EF4-FFF2-40B4-BE49-F238E27FC236}">
                  <a16:creationId xmlns:a16="http://schemas.microsoft.com/office/drawing/2014/main" id="{065EC779-3A62-A0BB-AA1D-00214AB9B89E}"/>
                </a:ext>
              </a:extLst>
            </p:cNvPr>
            <p:cNvSpPr/>
            <p:nvPr/>
          </p:nvSpPr>
          <p:spPr>
            <a:xfrm>
              <a:off x="4243739" y="2668923"/>
              <a:ext cx="183940" cy="196093"/>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 f4 0 f2"/>
                <a:gd name="f13" fmla="+- f3 0 f2"/>
                <a:gd name="f14" fmla="*/ f13 1 3466"/>
                <a:gd name="f15" fmla="*/ f12 1 3467"/>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1" name="Google Shape;10393;p74">
              <a:extLst>
                <a:ext uri="{FF2B5EF4-FFF2-40B4-BE49-F238E27FC236}">
                  <a16:creationId xmlns:a16="http://schemas.microsoft.com/office/drawing/2014/main" id="{5CE82D47-BEF5-C22A-3983-7EB0CEF38A4F}"/>
                </a:ext>
              </a:extLst>
            </p:cNvPr>
            <p:cNvSpPr/>
            <p:nvPr/>
          </p:nvSpPr>
          <p:spPr>
            <a:xfrm>
              <a:off x="4539657" y="2668923"/>
              <a:ext cx="183986" cy="196093"/>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 f3 0 f2"/>
                <a:gd name="f13" fmla="*/ f12 1 3467"/>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2" name="Google Shape;10394;p74">
              <a:extLst>
                <a:ext uri="{FF2B5EF4-FFF2-40B4-BE49-F238E27FC236}">
                  <a16:creationId xmlns:a16="http://schemas.microsoft.com/office/drawing/2014/main" id="{5B2F62E9-DA76-7F11-C901-56587B831C92}"/>
                </a:ext>
              </a:extLst>
            </p:cNvPr>
            <p:cNvSpPr/>
            <p:nvPr/>
          </p:nvSpPr>
          <p:spPr>
            <a:xfrm>
              <a:off x="4437656" y="3109078"/>
              <a:ext cx="88669" cy="57067"/>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 f4 0 f2"/>
                <a:gd name="f18" fmla="+- f3 0 f2"/>
                <a:gd name="f19" fmla="*/ f18 1 1671"/>
                <a:gd name="f20" fmla="*/ f17 1 100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670"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3" name="Google Shape;10395;p74">
              <a:extLst>
                <a:ext uri="{FF2B5EF4-FFF2-40B4-BE49-F238E27FC236}">
                  <a16:creationId xmlns:a16="http://schemas.microsoft.com/office/drawing/2014/main" id="{A6BFEC0D-3E22-D8A4-C111-56554DBE032E}"/>
                </a:ext>
              </a:extLst>
            </p:cNvPr>
            <p:cNvSpPr/>
            <p:nvPr/>
          </p:nvSpPr>
          <p:spPr>
            <a:xfrm>
              <a:off x="4318948" y="3096569"/>
              <a:ext cx="148855" cy="24060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 f4 0 f2"/>
                <a:gd name="f19" fmla="+- f3 0 f2"/>
                <a:gd name="f20" fmla="*/ f19 1 2805"/>
                <a:gd name="f21" fmla="*/ f18 1 4254"/>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4" name="Google Shape;10396;p74">
              <a:extLst>
                <a:ext uri="{FF2B5EF4-FFF2-40B4-BE49-F238E27FC236}">
                  <a16:creationId xmlns:a16="http://schemas.microsoft.com/office/drawing/2014/main" id="{CF2EE863-F6E9-EB35-FA83-0BFB9842A84B}"/>
                </a:ext>
              </a:extLst>
            </p:cNvPr>
            <p:cNvSpPr/>
            <p:nvPr/>
          </p:nvSpPr>
          <p:spPr>
            <a:xfrm>
              <a:off x="4502871" y="3098389"/>
              <a:ext cx="148855" cy="24060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 f4 0 f2"/>
                <a:gd name="f22" fmla="+- f3 0 f2"/>
                <a:gd name="f23" fmla="*/ f22 1 2805"/>
                <a:gd name="f24" fmla="*/ f21 1 425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5" name="Google Shape;10397;p74">
              <a:extLst>
                <a:ext uri="{FF2B5EF4-FFF2-40B4-BE49-F238E27FC236}">
                  <a16:creationId xmlns:a16="http://schemas.microsoft.com/office/drawing/2014/main" id="{0CE9C60C-55AC-F8F1-A52F-DF7C9EE3908E}"/>
                </a:ext>
              </a:extLst>
            </p:cNvPr>
            <p:cNvSpPr/>
            <p:nvPr/>
          </p:nvSpPr>
          <p:spPr>
            <a:xfrm>
              <a:off x="4507918" y="2857838"/>
              <a:ext cx="292617" cy="245927"/>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 f4 0 f2"/>
                <a:gd name="f51" fmla="+- f3 0 f2"/>
                <a:gd name="f52" fmla="*/ f51 1 5514"/>
                <a:gd name="f53" fmla="*/ f50 1 4348"/>
                <a:gd name="f54" fmla="*/ f2 1 f52"/>
                <a:gd name="f55" fmla="*/ f3 1 f52"/>
                <a:gd name="f56" fmla="*/ f2 1 f53"/>
                <a:gd name="f57" fmla="*/ f4 1 f53"/>
                <a:gd name="f58" fmla="*/ f54 f48 1"/>
                <a:gd name="f59" fmla="*/ f55 f48 1"/>
                <a:gd name="f60" fmla="*/ f57 f49 1"/>
                <a:gd name="f61" fmla="*/ f56 f49 1"/>
              </a:gdLst>
              <a:ahLst/>
              <a:cxnLst>
                <a:cxn ang="3cd4">
                  <a:pos x="hc" y="t"/>
                </a:cxn>
                <a:cxn ang="0">
                  <a:pos x="r" y="vc"/>
                </a:cxn>
                <a:cxn ang="cd4">
                  <a:pos x="hc" y="b"/>
                </a:cxn>
                <a:cxn ang="cd2">
                  <a:pos x="l" y="vc"/>
                </a:cxn>
              </a:cxnLst>
              <a:rect l="f58" t="f61" r="f59" b="f60"/>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6" name="Google Shape;10398;p74">
              <a:extLst>
                <a:ext uri="{FF2B5EF4-FFF2-40B4-BE49-F238E27FC236}">
                  <a16:creationId xmlns:a16="http://schemas.microsoft.com/office/drawing/2014/main" id="{E565C129-0C59-1606-806E-746514118F6D}"/>
                </a:ext>
              </a:extLst>
            </p:cNvPr>
            <p:cNvSpPr/>
            <p:nvPr/>
          </p:nvSpPr>
          <p:spPr>
            <a:xfrm>
              <a:off x="4171840" y="2856027"/>
              <a:ext cx="289279" cy="245973"/>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 f4 0 f2"/>
                <a:gd name="f54" fmla="+- f3 0 f2"/>
                <a:gd name="f55" fmla="*/ f54 1 5451"/>
                <a:gd name="f56" fmla="*/ f53 1 4349"/>
                <a:gd name="f57" fmla="*/ f2 1 f55"/>
                <a:gd name="f58" fmla="*/ f3 1 f55"/>
                <a:gd name="f59" fmla="*/ f2 1 f56"/>
                <a:gd name="f60" fmla="*/ f4 1 f56"/>
                <a:gd name="f61" fmla="*/ f57 f51 1"/>
                <a:gd name="f62" fmla="*/ f58 f51 1"/>
                <a:gd name="f63" fmla="*/ f60 f52 1"/>
                <a:gd name="f64" fmla="*/ f59 f52 1"/>
              </a:gdLst>
              <a:ahLst/>
              <a:cxnLst>
                <a:cxn ang="3cd4">
                  <a:pos x="hc" y="t"/>
                </a:cxn>
                <a:cxn ang="0">
                  <a:pos x="r" y="vc"/>
                </a:cxn>
                <a:cxn ang="cd4">
                  <a:pos x="hc" y="b"/>
                </a:cxn>
                <a:cxn ang="cd2">
                  <a:pos x="l" y="vc"/>
                </a:cxn>
              </a:cxnLst>
              <a:rect l="f61" t="f64" r="f62" b="f63"/>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4D164483-0E0F-05B1-4433-319419121BB2}"/>
              </a:ext>
            </a:extLst>
          </p:cNvPr>
          <p:cNvGrpSpPr/>
          <p:nvPr/>
        </p:nvGrpSpPr>
        <p:grpSpPr>
          <a:xfrm>
            <a:off x="4587279" y="1862551"/>
            <a:ext cx="441442" cy="500462"/>
            <a:chOff x="7859734" y="2653881"/>
            <a:chExt cx="588589" cy="667283"/>
          </a:xfrm>
          <a:solidFill>
            <a:srgbClr val="C00000"/>
          </a:solidFill>
        </p:grpSpPr>
        <p:sp>
          <p:nvSpPr>
            <p:cNvPr id="188" name="Google Shape;10413;p74">
              <a:extLst>
                <a:ext uri="{FF2B5EF4-FFF2-40B4-BE49-F238E27FC236}">
                  <a16:creationId xmlns:a16="http://schemas.microsoft.com/office/drawing/2014/main" id="{E4BEAB78-9C02-DA10-3C6C-589F073CD055}"/>
                </a:ext>
              </a:extLst>
            </p:cNvPr>
            <p:cNvSpPr/>
            <p:nvPr/>
          </p:nvSpPr>
          <p:spPr>
            <a:xfrm>
              <a:off x="8152351" y="2653881"/>
              <a:ext cx="36832" cy="99825"/>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 f4 0 f2"/>
                <a:gd name="f15" fmla="+- f3 0 f2"/>
                <a:gd name="f16" fmla="*/ f15 1 694"/>
                <a:gd name="f17" fmla="*/ f14 1 176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9" name="Google Shape;10414;p74">
              <a:extLst>
                <a:ext uri="{FF2B5EF4-FFF2-40B4-BE49-F238E27FC236}">
                  <a16:creationId xmlns:a16="http://schemas.microsoft.com/office/drawing/2014/main" id="{E85EEBE9-8A4C-B8A0-F6B7-F6AA0AA35E03}"/>
                </a:ext>
              </a:extLst>
            </p:cNvPr>
            <p:cNvSpPr/>
            <p:nvPr/>
          </p:nvSpPr>
          <p:spPr>
            <a:xfrm>
              <a:off x="8264383" y="2696181"/>
              <a:ext cx="75245" cy="77147"/>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 f4 0 f2"/>
                <a:gd name="f34" fmla="+- f3 0 f2"/>
                <a:gd name="f35" fmla="*/ f34 1 1418"/>
                <a:gd name="f36" fmla="*/ f33 1 1364"/>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0" name="Google Shape;10415;p74">
              <a:extLst>
                <a:ext uri="{FF2B5EF4-FFF2-40B4-BE49-F238E27FC236}">
                  <a16:creationId xmlns:a16="http://schemas.microsoft.com/office/drawing/2014/main" id="{F84835C9-C7BD-EEE2-C7A8-9F00728CDCA7}"/>
                </a:ext>
              </a:extLst>
            </p:cNvPr>
            <p:cNvSpPr/>
            <p:nvPr/>
          </p:nvSpPr>
          <p:spPr>
            <a:xfrm>
              <a:off x="8373014" y="2930048"/>
              <a:ext cx="75309" cy="4105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 f4 0 f2"/>
                <a:gd name="f16" fmla="+- f3 0 f2"/>
                <a:gd name="f17" fmla="*/ f16 1 1419"/>
                <a:gd name="f18" fmla="*/ f15 1 726"/>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1" name="Google Shape;10416;p74">
              <a:extLst>
                <a:ext uri="{FF2B5EF4-FFF2-40B4-BE49-F238E27FC236}">
                  <a16:creationId xmlns:a16="http://schemas.microsoft.com/office/drawing/2014/main" id="{372B5FD0-6D38-879C-C9F1-B3669A7C170B}"/>
                </a:ext>
              </a:extLst>
            </p:cNvPr>
            <p:cNvSpPr/>
            <p:nvPr/>
          </p:nvSpPr>
          <p:spPr>
            <a:xfrm>
              <a:off x="7859734" y="2930048"/>
              <a:ext cx="75309" cy="39246"/>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 f4 0 f2"/>
                <a:gd name="f14" fmla="+- f3 0 f2"/>
                <a:gd name="f15" fmla="*/ f14 1 1419"/>
                <a:gd name="f16" fmla="*/ f13 1 69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2" name="Google Shape;10417;p74">
              <a:extLst>
                <a:ext uri="{FF2B5EF4-FFF2-40B4-BE49-F238E27FC236}">
                  <a16:creationId xmlns:a16="http://schemas.microsoft.com/office/drawing/2014/main" id="{D37F943B-A24A-2E72-6045-FD7C60BD04DE}"/>
                </a:ext>
              </a:extLst>
            </p:cNvPr>
            <p:cNvSpPr/>
            <p:nvPr/>
          </p:nvSpPr>
          <p:spPr>
            <a:xfrm>
              <a:off x="8005197" y="2696181"/>
              <a:ext cx="75309" cy="77147"/>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 f4 0 f2"/>
                <a:gd name="f34" fmla="+- f3 0 f2"/>
                <a:gd name="f35" fmla="*/ f34 1 1419"/>
                <a:gd name="f36" fmla="*/ f33 1 1364"/>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3" name="Google Shape;10418;p74">
              <a:extLst>
                <a:ext uri="{FF2B5EF4-FFF2-40B4-BE49-F238E27FC236}">
                  <a16:creationId xmlns:a16="http://schemas.microsoft.com/office/drawing/2014/main" id="{FE83C932-ADD8-F69D-59BF-8F64BE1C86AD}"/>
                </a:ext>
              </a:extLst>
            </p:cNvPr>
            <p:cNvSpPr/>
            <p:nvPr/>
          </p:nvSpPr>
          <p:spPr>
            <a:xfrm>
              <a:off x="7893164" y="2772936"/>
              <a:ext cx="78647" cy="58768"/>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 f4 0 f2"/>
                <a:gd name="f39" fmla="+- f3 0 f2"/>
                <a:gd name="f40" fmla="*/ f39 1 1482"/>
                <a:gd name="f41" fmla="*/ f38 1 1039"/>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4" name="Google Shape;10419;p74">
              <a:extLst>
                <a:ext uri="{FF2B5EF4-FFF2-40B4-BE49-F238E27FC236}">
                  <a16:creationId xmlns:a16="http://schemas.microsoft.com/office/drawing/2014/main" id="{8F33B5F1-FEE0-6B40-99F7-CD8AAF0DB08E}"/>
                </a:ext>
              </a:extLst>
            </p:cNvPr>
            <p:cNvSpPr/>
            <p:nvPr/>
          </p:nvSpPr>
          <p:spPr>
            <a:xfrm>
              <a:off x="8334582" y="2773622"/>
              <a:ext cx="78592" cy="6063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 f4 0 f2"/>
                <a:gd name="f36" fmla="+- f3 0 f2"/>
                <a:gd name="f37" fmla="*/ f36 1 1481"/>
                <a:gd name="f38" fmla="*/ f35 1 1072"/>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5" name="Google Shape;10420;p74">
              <a:extLst>
                <a:ext uri="{FF2B5EF4-FFF2-40B4-BE49-F238E27FC236}">
                  <a16:creationId xmlns:a16="http://schemas.microsoft.com/office/drawing/2014/main" id="{EF56554C-8A47-C294-FE5F-325988BF0A80}"/>
                </a:ext>
              </a:extLst>
            </p:cNvPr>
            <p:cNvSpPr/>
            <p:nvPr/>
          </p:nvSpPr>
          <p:spPr>
            <a:xfrm>
              <a:off x="7960080" y="2769708"/>
              <a:ext cx="376211" cy="551456"/>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 f4 0 f2"/>
                <a:gd name="f93" fmla="+- f3 0 f2"/>
                <a:gd name="f94" fmla="*/ f93 1 7089"/>
                <a:gd name="f95" fmla="*/ f92 1 9750"/>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5390C19E-6456-0D71-B530-179C2EAE0FE4}"/>
              </a:ext>
            </a:extLst>
          </p:cNvPr>
          <p:cNvGrpSpPr/>
          <p:nvPr/>
        </p:nvGrpSpPr>
        <p:grpSpPr>
          <a:xfrm>
            <a:off x="5144326" y="1862385"/>
            <a:ext cx="479045" cy="501183"/>
            <a:chOff x="8602464" y="2653661"/>
            <a:chExt cx="638727" cy="668244"/>
          </a:xfrm>
          <a:solidFill>
            <a:srgbClr val="C00000"/>
          </a:solidFill>
        </p:grpSpPr>
        <p:sp>
          <p:nvSpPr>
            <p:cNvPr id="197" name="Google Shape;10479;p74">
              <a:extLst>
                <a:ext uri="{FF2B5EF4-FFF2-40B4-BE49-F238E27FC236}">
                  <a16:creationId xmlns:a16="http://schemas.microsoft.com/office/drawing/2014/main" id="{655800DF-ED73-A5E4-4504-E28CB562FF14}"/>
                </a:ext>
              </a:extLst>
            </p:cNvPr>
            <p:cNvSpPr/>
            <p:nvPr/>
          </p:nvSpPr>
          <p:spPr>
            <a:xfrm>
              <a:off x="8602464" y="2821134"/>
              <a:ext cx="290971" cy="331497"/>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 f4 0 f2"/>
                <a:gd name="f58" fmla="+- f3 0 f2"/>
                <a:gd name="f59" fmla="*/ f58 1 5483"/>
                <a:gd name="f60" fmla="*/ f57 1 5861"/>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8" name="Google Shape;10480;p74">
              <a:extLst>
                <a:ext uri="{FF2B5EF4-FFF2-40B4-BE49-F238E27FC236}">
                  <a16:creationId xmlns:a16="http://schemas.microsoft.com/office/drawing/2014/main" id="{A54AA119-659C-E89A-7EDC-5E3968E60A9A}"/>
                </a:ext>
              </a:extLst>
            </p:cNvPr>
            <p:cNvSpPr/>
            <p:nvPr/>
          </p:nvSpPr>
          <p:spPr>
            <a:xfrm>
              <a:off x="8766343" y="2653661"/>
              <a:ext cx="309332" cy="302931"/>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 f4 0 f2"/>
                <a:gd name="f65" fmla="+- f3 0 f2"/>
                <a:gd name="f66" fmla="*/ f65 1 5829"/>
                <a:gd name="f67" fmla="*/ f64 1 5356"/>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9" name="Google Shape;10481;p74">
              <a:extLst>
                <a:ext uri="{FF2B5EF4-FFF2-40B4-BE49-F238E27FC236}">
                  <a16:creationId xmlns:a16="http://schemas.microsoft.com/office/drawing/2014/main" id="{E3CE1CA0-4588-B14B-B96C-4CB74E5E653E}"/>
                </a:ext>
              </a:extLst>
            </p:cNvPr>
            <p:cNvSpPr/>
            <p:nvPr/>
          </p:nvSpPr>
          <p:spPr>
            <a:xfrm>
              <a:off x="8950220" y="2821134"/>
              <a:ext cx="290971" cy="329686"/>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 f4 0 f2"/>
                <a:gd name="f58" fmla="+- f3 0 f2"/>
                <a:gd name="f59" fmla="*/ f58 1 5483"/>
                <a:gd name="f60" fmla="*/ f57 1 5829"/>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0" name="Google Shape;10482;p74">
              <a:extLst>
                <a:ext uri="{FF2B5EF4-FFF2-40B4-BE49-F238E27FC236}">
                  <a16:creationId xmlns:a16="http://schemas.microsoft.com/office/drawing/2014/main" id="{4FB72EC7-7259-FF5E-3086-F4AE518D0993}"/>
                </a:ext>
              </a:extLst>
            </p:cNvPr>
            <p:cNvSpPr/>
            <p:nvPr/>
          </p:nvSpPr>
          <p:spPr>
            <a:xfrm>
              <a:off x="8766343" y="3017163"/>
              <a:ext cx="312679" cy="304742"/>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 f4 0 f2"/>
                <a:gd name="f65" fmla="+- f3 0 f2"/>
                <a:gd name="f66" fmla="*/ f65 1 5892"/>
                <a:gd name="f67" fmla="*/ f64 1 5388"/>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38FFCAC5-8497-354F-C2A7-144148CBCDBC}"/>
              </a:ext>
            </a:extLst>
          </p:cNvPr>
          <p:cNvGrpSpPr/>
          <p:nvPr/>
        </p:nvGrpSpPr>
        <p:grpSpPr>
          <a:xfrm>
            <a:off x="7230928" y="4038648"/>
            <a:ext cx="327921" cy="324150"/>
            <a:chOff x="11384600" y="5555345"/>
            <a:chExt cx="437228" cy="432200"/>
          </a:xfrm>
          <a:solidFill>
            <a:srgbClr val="C00000"/>
          </a:solidFill>
        </p:grpSpPr>
        <p:sp>
          <p:nvSpPr>
            <p:cNvPr id="202" name="Google Shape;10102;p74">
              <a:extLst>
                <a:ext uri="{FF2B5EF4-FFF2-40B4-BE49-F238E27FC236}">
                  <a16:creationId xmlns:a16="http://schemas.microsoft.com/office/drawing/2014/main" id="{9F606C44-0DF0-EE66-2C03-AAC44B03785C}"/>
                </a:ext>
              </a:extLst>
            </p:cNvPr>
            <p:cNvSpPr/>
            <p:nvPr/>
          </p:nvSpPr>
          <p:spPr>
            <a:xfrm>
              <a:off x="11525051" y="5670020"/>
              <a:ext cx="296777" cy="317525"/>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 f4 0 f2"/>
                <a:gd name="f69" fmla="+- f3 0 f2"/>
                <a:gd name="f70" fmla="*/ f69 1 8255"/>
                <a:gd name="f71" fmla="*/ f68 1 8287"/>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3" name="Google Shape;10103;p74">
              <a:extLst>
                <a:ext uri="{FF2B5EF4-FFF2-40B4-BE49-F238E27FC236}">
                  <a16:creationId xmlns:a16="http://schemas.microsoft.com/office/drawing/2014/main" id="{CE6304E0-7517-B555-4C16-B5640F227500}"/>
                </a:ext>
              </a:extLst>
            </p:cNvPr>
            <p:cNvSpPr/>
            <p:nvPr/>
          </p:nvSpPr>
          <p:spPr>
            <a:xfrm>
              <a:off x="11385743" y="5555345"/>
              <a:ext cx="229944" cy="114711"/>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 f4 0 f2"/>
                <a:gd name="f16" fmla="+- f3 0 f2"/>
                <a:gd name="f17" fmla="*/ f16 1 6396"/>
                <a:gd name="f18" fmla="*/ f15 1 2994"/>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4" name="Google Shape;10104;p74">
              <a:extLst>
                <a:ext uri="{FF2B5EF4-FFF2-40B4-BE49-F238E27FC236}">
                  <a16:creationId xmlns:a16="http://schemas.microsoft.com/office/drawing/2014/main" id="{8389D860-55A0-412A-AFDB-A69B65DA8F37}"/>
                </a:ext>
              </a:extLst>
            </p:cNvPr>
            <p:cNvSpPr/>
            <p:nvPr/>
          </p:nvSpPr>
          <p:spPr>
            <a:xfrm>
              <a:off x="11385743" y="5674848"/>
              <a:ext cx="158584" cy="91769"/>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 f4 0 f2"/>
                <a:gd name="f36" fmla="+- f3 0 f2"/>
                <a:gd name="f37" fmla="*/ f36 1 4411"/>
                <a:gd name="f38" fmla="*/ f35 1 2395"/>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5" name="Google Shape;10105;p74">
              <a:extLst>
                <a:ext uri="{FF2B5EF4-FFF2-40B4-BE49-F238E27FC236}">
                  <a16:creationId xmlns:a16="http://schemas.microsoft.com/office/drawing/2014/main" id="{AF7606CA-8A7E-34E9-AB7F-B08D0EFB2627}"/>
                </a:ext>
              </a:extLst>
            </p:cNvPr>
            <p:cNvSpPr/>
            <p:nvPr/>
          </p:nvSpPr>
          <p:spPr>
            <a:xfrm>
              <a:off x="11385743" y="5863178"/>
              <a:ext cx="152933" cy="91769"/>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 f4 0 f2"/>
                <a:gd name="f28" fmla="+- f3 0 f2"/>
                <a:gd name="f29" fmla="*/ f28 1 4254"/>
                <a:gd name="f30" fmla="*/ f27 1 2395"/>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6" name="Google Shape;10106;p74">
              <a:extLst>
                <a:ext uri="{FF2B5EF4-FFF2-40B4-BE49-F238E27FC236}">
                  <a16:creationId xmlns:a16="http://schemas.microsoft.com/office/drawing/2014/main" id="{44ABD94E-C7DA-FE3E-DF6A-808A31A97B94}"/>
                </a:ext>
              </a:extLst>
            </p:cNvPr>
            <p:cNvSpPr/>
            <p:nvPr/>
          </p:nvSpPr>
          <p:spPr>
            <a:xfrm>
              <a:off x="11384600" y="5768995"/>
              <a:ext cx="112169" cy="92985"/>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 f4 0 f2"/>
                <a:gd name="f37" fmla="+- f3 0 f2"/>
                <a:gd name="f38" fmla="*/ f37 1 3120"/>
                <a:gd name="f39" fmla="*/ f36 1 242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605B7772-4BF8-3354-57C3-072E9FCB7369}"/>
              </a:ext>
            </a:extLst>
          </p:cNvPr>
          <p:cNvGrpSpPr/>
          <p:nvPr/>
        </p:nvGrpSpPr>
        <p:grpSpPr>
          <a:xfrm>
            <a:off x="6502513" y="1186282"/>
            <a:ext cx="445502" cy="476021"/>
            <a:chOff x="10413379" y="1752191"/>
            <a:chExt cx="594003" cy="634694"/>
          </a:xfrm>
          <a:solidFill>
            <a:srgbClr val="C00000"/>
          </a:solidFill>
        </p:grpSpPr>
        <p:sp>
          <p:nvSpPr>
            <p:cNvPr id="208" name="Google Shape;10126;p74">
              <a:extLst>
                <a:ext uri="{FF2B5EF4-FFF2-40B4-BE49-F238E27FC236}">
                  <a16:creationId xmlns:a16="http://schemas.microsoft.com/office/drawing/2014/main" id="{89D70C50-DEEE-8858-FD7C-20379D7216AF}"/>
                </a:ext>
              </a:extLst>
            </p:cNvPr>
            <p:cNvSpPr/>
            <p:nvPr/>
          </p:nvSpPr>
          <p:spPr>
            <a:xfrm>
              <a:off x="10534829" y="2097944"/>
              <a:ext cx="349620" cy="288941"/>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 f4 0 f2"/>
                <a:gd name="f29" fmla="+- f3 0 f2"/>
                <a:gd name="f30" fmla="*/ f29 1 7436"/>
                <a:gd name="f31" fmla="*/ f28 1 5766"/>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9" name="Google Shape;10127;p74">
              <a:extLst>
                <a:ext uri="{FF2B5EF4-FFF2-40B4-BE49-F238E27FC236}">
                  <a16:creationId xmlns:a16="http://schemas.microsoft.com/office/drawing/2014/main" id="{9BC9A1C1-EF8C-F927-19F9-C6B275C3899D}"/>
                </a:ext>
              </a:extLst>
            </p:cNvPr>
            <p:cNvSpPr/>
            <p:nvPr/>
          </p:nvSpPr>
          <p:spPr>
            <a:xfrm>
              <a:off x="10413379" y="1752191"/>
              <a:ext cx="594003" cy="306324"/>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 f4 0 f2"/>
                <a:gd name="f46" fmla="+- f3 0 f2"/>
                <a:gd name="f47" fmla="*/ f46 1 12634"/>
                <a:gd name="f48" fmla="*/ f45 1 6113"/>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10" name="Google Shape;10128;p74">
              <a:extLst>
                <a:ext uri="{FF2B5EF4-FFF2-40B4-BE49-F238E27FC236}">
                  <a16:creationId xmlns:a16="http://schemas.microsoft.com/office/drawing/2014/main" id="{59EB828E-B3B3-9B69-0C9B-48ADE4433792}"/>
                </a:ext>
              </a:extLst>
            </p:cNvPr>
            <p:cNvSpPr/>
            <p:nvPr/>
          </p:nvSpPr>
          <p:spPr>
            <a:xfrm>
              <a:off x="10599989" y="1848496"/>
              <a:ext cx="220745" cy="206846"/>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 f4 0 f2"/>
                <a:gd name="f31" fmla="+- f3 0 f2"/>
                <a:gd name="f32" fmla="*/ f31 1 4695"/>
                <a:gd name="f33" fmla="*/ f30 1 412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sp>
        <p:nvSpPr>
          <p:cNvPr id="211" name="Text Placeholder 1">
            <a:extLst>
              <a:ext uri="{FF2B5EF4-FFF2-40B4-BE49-F238E27FC236}">
                <a16:creationId xmlns:a16="http://schemas.microsoft.com/office/drawing/2014/main" id="{EC767DD3-01C3-0DB9-BCB5-831F43551880}"/>
              </a:ext>
            </a:extLst>
          </p:cNvPr>
          <p:cNvSpPr txBox="1"/>
          <p:nvPr/>
        </p:nvSpPr>
        <p:spPr>
          <a:xfrm>
            <a:off x="1105883" y="52734"/>
            <a:ext cx="6509147" cy="407194"/>
          </a:xfrm>
          <a:prstGeom prst="rect">
            <a:avLst/>
          </a:prstGeom>
          <a:noFill/>
          <a:ln>
            <a:noFill/>
          </a:ln>
        </p:spPr>
        <p:txBody>
          <a:bodyPr vert="horz" wrap="square" lIns="68580" tIns="34290" rIns="68580" bIns="34290" anchor="ctr" anchorCtr="1" compatLnSpc="1">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300" dirty="0">
                <a:solidFill>
                  <a:schemeClr val="bg1"/>
                </a:solidFill>
                <a:latin typeface="Arial"/>
                <a:cs typeface="B Nazanin" panose="00000700000000000000" pitchFamily="2" charset="-78"/>
              </a:rPr>
              <a:t>مجموعه آیکون های کاملاً قابل ویرایش: </a:t>
            </a:r>
            <a:r>
              <a:rPr lang="en-US" sz="3300" dirty="0">
                <a:solidFill>
                  <a:schemeClr val="bg1"/>
                </a:solidFill>
                <a:latin typeface="Arial"/>
                <a:cs typeface="B Nazanin" panose="00000700000000000000" pitchFamily="2" charset="-78"/>
              </a:rPr>
              <a:t>B</a:t>
            </a:r>
          </a:p>
        </p:txBody>
      </p:sp>
    </p:spTree>
    <p:extLst>
      <p:ext uri="{BB962C8B-B14F-4D97-AF65-F5344CB8AC3E}">
        <p14:creationId xmlns:p14="http://schemas.microsoft.com/office/powerpoint/2010/main" val="14297594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2"/>
        <p:cNvGrpSpPr/>
        <p:nvPr/>
      </p:nvGrpSpPr>
      <p:grpSpPr>
        <a:xfrm>
          <a:off x="0" y="0"/>
          <a:ext cx="0" cy="0"/>
          <a:chOff x="0" y="0"/>
          <a:chExt cx="0" cy="0"/>
        </a:xfrm>
      </p:grpSpPr>
      <p:pic>
        <p:nvPicPr>
          <p:cNvPr id="123" name="Google Shape;123;p15"/>
          <p:cNvPicPr preferRelativeResize="0"/>
          <p:nvPr/>
        </p:nvPicPr>
        <p:blipFill rotWithShape="1">
          <a:blip r:embed="rId3">
            <a:alphaModFix/>
          </a:blip>
          <a:srcRect/>
          <a:stretch/>
        </p:blipFill>
        <p:spPr>
          <a:xfrm>
            <a:off x="0" y="0"/>
            <a:ext cx="9144000" cy="5162482"/>
          </a:xfrm>
          <a:prstGeom prst="rect">
            <a:avLst/>
          </a:prstGeom>
          <a:noFill/>
          <a:ln>
            <a:noFill/>
          </a:ln>
        </p:spPr>
      </p:pic>
      <p:sp>
        <p:nvSpPr>
          <p:cNvPr id="124" name="Google Shape;124;p15"/>
          <p:cNvSpPr/>
          <p:nvPr/>
        </p:nvSpPr>
        <p:spPr>
          <a:xfrm>
            <a:off x="0" y="1201428"/>
            <a:ext cx="6857940" cy="2589490"/>
          </a:xfrm>
          <a:prstGeom prst="rect">
            <a:avLst/>
          </a:prstGeom>
          <a:solidFill>
            <a:srgbClr val="0E1623">
              <a:alpha val="60784"/>
            </a:srgbClr>
          </a:solidFill>
          <a:ln>
            <a:noFill/>
          </a:ln>
          <a:effectLst>
            <a:outerShdw dist="17961" dir="2700000" algn="ctr" rotWithShape="0">
              <a:schemeClr val="dk1"/>
            </a:outerShdw>
          </a:effectLst>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B Nazanin" panose="00000700000000000000" pitchFamily="2" charset="-78"/>
              <a:sym typeface="Calibri"/>
            </a:endParaRPr>
          </a:p>
        </p:txBody>
      </p:sp>
      <p:grpSp>
        <p:nvGrpSpPr>
          <p:cNvPr id="125" name="Google Shape;125;p15"/>
          <p:cNvGrpSpPr/>
          <p:nvPr/>
        </p:nvGrpSpPr>
        <p:grpSpPr>
          <a:xfrm>
            <a:off x="3307183" y="1327449"/>
            <a:ext cx="895665" cy="895665"/>
            <a:chOff x="3707904" y="1851670"/>
            <a:chExt cx="612068" cy="612068"/>
          </a:xfrm>
        </p:grpSpPr>
        <p:sp>
          <p:nvSpPr>
            <p:cNvPr id="126" name="Google Shape;126;p15"/>
            <p:cNvSpPr/>
            <p:nvPr/>
          </p:nvSpPr>
          <p:spPr>
            <a:xfrm>
              <a:off x="3707904" y="1851670"/>
              <a:ext cx="612068" cy="61206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4000"/>
                <a:buFont typeface="Arial"/>
                <a:buNone/>
              </a:pPr>
              <a:endParaRPr sz="4000" b="0" i="0" u="none" strike="noStrike" cap="none">
                <a:solidFill>
                  <a:srgbClr val="FFFFFF"/>
                </a:solidFill>
                <a:cs typeface="B Nazanin" panose="00000700000000000000" pitchFamily="2" charset="-78"/>
                <a:sym typeface="Arial"/>
              </a:endParaRPr>
            </a:p>
          </p:txBody>
        </p:sp>
        <p:sp>
          <p:nvSpPr>
            <p:cNvPr id="127" name="Google Shape;127;p15"/>
            <p:cNvSpPr txBox="1"/>
            <p:nvPr/>
          </p:nvSpPr>
          <p:spPr>
            <a:xfrm>
              <a:off x="3790906" y="1920916"/>
              <a:ext cx="446063" cy="441681"/>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FFFFFF"/>
                </a:buClr>
                <a:buSzPts val="3600"/>
                <a:buFont typeface="Calibri"/>
                <a:buNone/>
              </a:pPr>
              <a:r>
                <a:rPr lang="tr-TR" sz="3600" b="1" i="0" u="none" strike="noStrike" cap="none">
                  <a:solidFill>
                    <a:srgbClr val="FFFFFF"/>
                  </a:solidFill>
                  <a:latin typeface="Calibri"/>
                  <a:ea typeface="Calibri"/>
                  <a:cs typeface="B Nazanin" panose="00000700000000000000" pitchFamily="2" charset="-78"/>
                  <a:sym typeface="Calibri"/>
                </a:rPr>
                <a:t>01</a:t>
              </a:r>
              <a:endParaRPr sz="3600" b="1" i="0" u="none" strike="noStrike" cap="none">
                <a:solidFill>
                  <a:srgbClr val="FFFFFF"/>
                </a:solidFill>
                <a:latin typeface="Calibri"/>
                <a:ea typeface="Calibri"/>
                <a:cs typeface="B Nazanin" panose="00000700000000000000" pitchFamily="2" charset="-78"/>
                <a:sym typeface="Calibri"/>
              </a:endParaRPr>
            </a:p>
          </p:txBody>
        </p:sp>
      </p:grpSp>
      <p:sp>
        <p:nvSpPr>
          <p:cNvPr id="128" name="Google Shape;128;p15"/>
          <p:cNvSpPr txBox="1"/>
          <p:nvPr/>
        </p:nvSpPr>
        <p:spPr>
          <a:xfrm>
            <a:off x="516600" y="2555258"/>
            <a:ext cx="6476830" cy="769441"/>
          </a:xfrm>
          <a:prstGeom prst="rect">
            <a:avLst/>
          </a:prstGeom>
          <a:noFill/>
          <a:ln>
            <a:noFill/>
          </a:ln>
        </p:spPr>
        <p:txBody>
          <a:bodyPr spcFirstLastPara="1" wrap="square" lIns="91425" tIns="45700" rIns="91425" bIns="45700" anchor="t" anchorCtr="0">
            <a:noAutofit/>
          </a:bodyPr>
          <a:lstStyle/>
          <a:p>
            <a:pPr lvl="0" algn="ctr"/>
            <a:r>
              <a:rPr lang="fa-IR" sz="4400" b="1" dirty="0">
                <a:solidFill>
                  <a:schemeClr val="lt1"/>
                </a:solidFill>
                <a:latin typeface="Calibri"/>
                <a:ea typeface="Calibri"/>
                <a:cs typeface="B Nazanin" panose="00000700000000000000" pitchFamily="2" charset="-78"/>
                <a:sym typeface="Calibri"/>
              </a:rPr>
              <a:t>راه حل</a:t>
            </a:r>
            <a:endParaRPr sz="4400" b="1" dirty="0">
              <a:solidFill>
                <a:schemeClr val="lt1"/>
              </a:solidFill>
              <a:latin typeface="Calibri"/>
              <a:ea typeface="Calibri"/>
              <a:cs typeface="B Nazanin" panose="00000700000000000000" pitchFamily="2" charset="-78"/>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5"/>
                                        </p:tgtEl>
                                        <p:attrNameLst>
                                          <p:attrName>style.visibility</p:attrName>
                                        </p:attrNameLst>
                                      </p:cBhvr>
                                      <p:to>
                                        <p:strVal val="visible"/>
                                      </p:to>
                                    </p:set>
                                    <p:anim calcmode="lin" valueType="num">
                                      <p:cBhvr additive="base">
                                        <p:cTn id="7" dur="500"/>
                                        <p:tgtEl>
                                          <p:spTgt spid="12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Effect transition="in" filter="fade">
                                      <p:cBhvr>
                                        <p:cTn id="11"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A0CAFDF2-53D6-65CB-BFF0-9C8789A65AE4}"/>
              </a:ext>
            </a:extLst>
          </p:cNvPr>
          <p:cNvSpPr/>
          <p:nvPr/>
        </p:nvSpPr>
        <p:spPr>
          <a:xfrm rot="10799991">
            <a:off x="5226131" y="3336774"/>
            <a:ext cx="187278" cy="583232"/>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 f4 0 f2"/>
              <a:gd name="f71" fmla="+- f3 0 f2"/>
              <a:gd name="f72" fmla="*/ f71 1 1040400"/>
              <a:gd name="f73" fmla="*/ f70 1 3240000"/>
              <a:gd name="f74" fmla="*/ f2 1 f72"/>
              <a:gd name="f75" fmla="*/ f3 1 f72"/>
              <a:gd name="f76" fmla="*/ f2 1 f73"/>
              <a:gd name="f77" fmla="*/ f4 1 f73"/>
              <a:gd name="f78" fmla="*/ f74 f68 1"/>
              <a:gd name="f79" fmla="*/ f75 f68 1"/>
              <a:gd name="f80" fmla="*/ f77 f69 1"/>
              <a:gd name="f81" fmla="*/ f76 f69 1"/>
            </a:gdLst>
            <a:ahLst/>
            <a:cxnLst>
              <a:cxn ang="3cd4">
                <a:pos x="hc" y="t"/>
              </a:cxn>
              <a:cxn ang="0">
                <a:pos x="r" y="vc"/>
              </a:cxn>
              <a:cxn ang="cd4">
                <a:pos x="hc" y="b"/>
              </a:cxn>
              <a:cxn ang="cd2">
                <a:pos x="l" y="vc"/>
              </a:cxn>
            </a:cxnLst>
            <a:rect l="f78" t="f81" r="f79" b="f80"/>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CA08CE40-376D-9DDD-C276-325A56229D16}"/>
              </a:ext>
            </a:extLst>
          </p:cNvPr>
          <p:cNvSpPr/>
          <p:nvPr/>
        </p:nvSpPr>
        <p:spPr>
          <a:xfrm>
            <a:off x="5704380" y="3404105"/>
            <a:ext cx="449288" cy="448554"/>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 f4 0 f2"/>
              <a:gd name="f37" fmla="+- f3 0 f2"/>
              <a:gd name="f38" fmla="*/ f37 1 3228210"/>
              <a:gd name="f39" fmla="*/ f36 1 3222968"/>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C47FFD8E-5FAB-9FB5-A5FB-ABC1295D7CD3}"/>
              </a:ext>
            </a:extLst>
          </p:cNvPr>
          <p:cNvSpPr/>
          <p:nvPr/>
        </p:nvSpPr>
        <p:spPr>
          <a:xfrm>
            <a:off x="7120989" y="3453305"/>
            <a:ext cx="433892" cy="350190"/>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 f4 0 f2"/>
              <a:gd name="f197" fmla="+- f3 0 f2"/>
              <a:gd name="f198" fmla="*/ f197 1 3307788"/>
              <a:gd name="f199" fmla="*/ f196 1 2669631"/>
              <a:gd name="f200" fmla="*/ f2 1 f198"/>
              <a:gd name="f201" fmla="*/ f3 1 f198"/>
              <a:gd name="f202" fmla="*/ f2 1 f199"/>
              <a:gd name="f203" fmla="*/ f4 1 f199"/>
              <a:gd name="f204" fmla="*/ f200 f194 1"/>
              <a:gd name="f205" fmla="*/ f201 f194 1"/>
              <a:gd name="f206" fmla="*/ f203 f195 1"/>
              <a:gd name="f207" fmla="*/ f202 f195 1"/>
            </a:gdLst>
            <a:ahLst/>
            <a:cxnLst>
              <a:cxn ang="3cd4">
                <a:pos x="hc" y="t"/>
              </a:cxn>
              <a:cxn ang="0">
                <a:pos x="r" y="vc"/>
              </a:cxn>
              <a:cxn ang="cd4">
                <a:pos x="hc" y="b"/>
              </a:cxn>
              <a:cxn ang="cd2">
                <a:pos x="l" y="vc"/>
              </a:cxn>
            </a:cxnLst>
            <a:rect l="f204" t="f207" r="f205" b="f206"/>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17B172E1-B2C7-8855-3BE1-B7260C774287}"/>
              </a:ext>
            </a:extLst>
          </p:cNvPr>
          <p:cNvSpPr/>
          <p:nvPr/>
        </p:nvSpPr>
        <p:spPr>
          <a:xfrm>
            <a:off x="7164908" y="4354364"/>
            <a:ext cx="498089" cy="365030"/>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 f4 0 f2"/>
              <a:gd name="f89" fmla="+- f3 0 f2"/>
              <a:gd name="f90" fmla="*/ f89 1 3248842"/>
              <a:gd name="f91" fmla="*/ f88 1 2380886"/>
              <a:gd name="f92" fmla="*/ f2 1 f90"/>
              <a:gd name="f93" fmla="*/ f3 1 f90"/>
              <a:gd name="f94" fmla="*/ f2 1 f91"/>
              <a:gd name="f95" fmla="*/ f4 1 f91"/>
              <a:gd name="f96" fmla="*/ f92 f86 1"/>
              <a:gd name="f97" fmla="*/ f93 f86 1"/>
              <a:gd name="f98" fmla="*/ f95 f87 1"/>
              <a:gd name="f99" fmla="*/ f94 f87 1"/>
            </a:gdLst>
            <a:ahLst/>
            <a:cxnLst>
              <a:cxn ang="3cd4">
                <a:pos x="hc" y="t"/>
              </a:cxn>
              <a:cxn ang="0">
                <a:pos x="r" y="vc"/>
              </a:cxn>
              <a:cxn ang="cd4">
                <a:pos x="hc" y="b"/>
              </a:cxn>
              <a:cxn ang="cd2">
                <a:pos x="l" y="vc"/>
              </a:cxn>
            </a:cxnLst>
            <a:rect l="f96" t="f99" r="f97" b="f98"/>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C394555C-B962-CB63-DE19-1B64306F8527}"/>
              </a:ext>
            </a:extLst>
          </p:cNvPr>
          <p:cNvSpPr/>
          <p:nvPr/>
        </p:nvSpPr>
        <p:spPr>
          <a:xfrm>
            <a:off x="2069599" y="3384204"/>
            <a:ext cx="488378" cy="488378"/>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 f3 0 f2"/>
              <a:gd name="f18" fmla="*/ f17 1 3240000"/>
              <a:gd name="f19" fmla="*/ f2 1 f18"/>
              <a:gd name="f20" fmla="*/ f3 1 f18"/>
              <a:gd name="f21" fmla="*/ f19 f15 1"/>
              <a:gd name="f22" fmla="*/ f20 f15 1"/>
              <a:gd name="f23" fmla="*/ f20 f16 1"/>
              <a:gd name="f24" fmla="*/ f19 f16 1"/>
            </a:gdLst>
            <a:ahLst/>
            <a:cxnLst>
              <a:cxn ang="3cd4">
                <a:pos x="hc" y="t"/>
              </a:cxn>
              <a:cxn ang="0">
                <a:pos x="r" y="vc"/>
              </a:cxn>
              <a:cxn ang="cd4">
                <a:pos x="hc" y="b"/>
              </a:cxn>
              <a:cxn ang="cd2">
                <a:pos x="l" y="vc"/>
              </a:cxn>
            </a:cxnLst>
            <a:rect l="f21" t="f24" r="f22" b="f23"/>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solidFill>
                <a:srgbClr val="FFFFFF"/>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ABB8F366-B85A-2E8C-1CA6-52790BCE5BED}"/>
              </a:ext>
            </a:extLst>
          </p:cNvPr>
          <p:cNvSpPr/>
          <p:nvPr/>
        </p:nvSpPr>
        <p:spPr>
          <a:xfrm>
            <a:off x="3934022" y="4194607"/>
            <a:ext cx="411500" cy="529156"/>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 f4 0 f2"/>
              <a:gd name="f116" fmla="+- f3 0 f2"/>
              <a:gd name="f117" fmla="*/ f116 1 2519554"/>
              <a:gd name="f118" fmla="*/ f115 1 3240000"/>
              <a:gd name="f119" fmla="*/ f2 1 f117"/>
              <a:gd name="f120" fmla="*/ f3 1 f117"/>
              <a:gd name="f121" fmla="*/ f2 1 f118"/>
              <a:gd name="f122" fmla="*/ f4 1 f118"/>
              <a:gd name="f123" fmla="*/ f119 f113 1"/>
              <a:gd name="f124" fmla="*/ f120 f113 1"/>
              <a:gd name="f125" fmla="*/ f122 f114 1"/>
              <a:gd name="f126" fmla="*/ f121 f114 1"/>
            </a:gdLst>
            <a:ahLst/>
            <a:cxnLst>
              <a:cxn ang="3cd4">
                <a:pos x="hc" y="t"/>
              </a:cxn>
              <a:cxn ang="0">
                <a:pos x="r" y="vc"/>
              </a:cxn>
              <a:cxn ang="cd4">
                <a:pos x="hc" y="b"/>
              </a:cxn>
              <a:cxn ang="cd2">
                <a:pos x="l" y="vc"/>
              </a:cxn>
            </a:cxnLst>
            <a:rect l="f123" t="f126" r="f124" b="f125"/>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3880B4B9-E503-E66D-7BFD-522248B38B65}"/>
              </a:ext>
            </a:extLst>
          </p:cNvPr>
          <p:cNvSpPr/>
          <p:nvPr/>
        </p:nvSpPr>
        <p:spPr>
          <a:xfrm>
            <a:off x="4562104" y="4322385"/>
            <a:ext cx="431039" cy="426519"/>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 f4 0 f2"/>
              <a:gd name="f135" fmla="+- f3 0 f2"/>
              <a:gd name="f136" fmla="*/ f135 1 3220460"/>
              <a:gd name="f137" fmla="*/ f134 1 3186731"/>
              <a:gd name="f138" fmla="*/ f2 1 f136"/>
              <a:gd name="f139" fmla="*/ f3 1 f136"/>
              <a:gd name="f140" fmla="*/ f2 1 f137"/>
              <a:gd name="f141" fmla="*/ f4 1 f137"/>
              <a:gd name="f142" fmla="*/ f138 f132 1"/>
              <a:gd name="f143" fmla="*/ f139 f132 1"/>
              <a:gd name="f144" fmla="*/ f141 f133 1"/>
              <a:gd name="f145" fmla="*/ f140 f133 1"/>
            </a:gdLst>
            <a:ahLst/>
            <a:cxnLst>
              <a:cxn ang="3cd4">
                <a:pos x="hc" y="t"/>
              </a:cxn>
              <a:cxn ang="0">
                <a:pos x="r" y="vc"/>
              </a:cxn>
              <a:cxn ang="cd4">
                <a:pos x="hc" y="b"/>
              </a:cxn>
              <a:cxn ang="cd2">
                <a:pos x="l" y="vc"/>
              </a:cxn>
            </a:cxnLst>
            <a:rect l="f142" t="f145" r="f143" b="f144"/>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8F25F666-1DE4-DD4F-CCD1-B74739FA8F90}"/>
              </a:ext>
            </a:extLst>
          </p:cNvPr>
          <p:cNvSpPr/>
          <p:nvPr/>
        </p:nvSpPr>
        <p:spPr>
          <a:xfrm>
            <a:off x="2778277" y="4242943"/>
            <a:ext cx="296546"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 0 0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 f4 0 f2"/>
              <a:gd name="f69" fmla="+- f3 0 f2"/>
              <a:gd name="f70" fmla="*/ f69 1 2215656"/>
              <a:gd name="f71" fmla="*/ f68 1 3200962"/>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solidFill>
                <a:srgbClr val="FFFFFF"/>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98CAB7FE-DBA7-B680-F2E5-B630700B552F}"/>
              </a:ext>
            </a:extLst>
          </p:cNvPr>
          <p:cNvSpPr/>
          <p:nvPr/>
        </p:nvSpPr>
        <p:spPr>
          <a:xfrm>
            <a:off x="5196614" y="4274647"/>
            <a:ext cx="386908"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 0 0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 f4 0 f2"/>
              <a:gd name="f69" fmla="+- f3 0 f2"/>
              <a:gd name="f70" fmla="*/ f69 1 2890784"/>
              <a:gd name="f71" fmla="*/ f68 1 3200962"/>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solidFill>
                <a:srgbClr val="FFFFFF"/>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92EBD584-CD07-CC84-8B8F-F44A32BB1B90}"/>
              </a:ext>
            </a:extLst>
          </p:cNvPr>
          <p:cNvSpPr/>
          <p:nvPr/>
        </p:nvSpPr>
        <p:spPr>
          <a:xfrm>
            <a:off x="6491761" y="4300968"/>
            <a:ext cx="423995" cy="434735"/>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 0 0 71458"/>
              <a:gd name="f40" fmla="val 102202"/>
              <a:gd name="f41" fmla="val 11167"/>
              <a:gd name="f42" fmla="val 5505"/>
              <a:gd name="f43" fmla="val 111065"/>
              <a:gd name="f44" fmla="+- 0 0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 f7 0 f5"/>
              <a:gd name="f64" fmla="+- f6 0 f5"/>
              <a:gd name="f65" fmla="*/ f60 f0 1"/>
              <a:gd name="f66" fmla="*/ f64 1 2296406"/>
              <a:gd name="f67" fmla="*/ f63 1 2354521"/>
              <a:gd name="f68" fmla="*/ 1495542 f64 1"/>
              <a:gd name="f69" fmla="*/ 909489 f64 1"/>
              <a:gd name="f70" fmla="*/ 414951 f64 1"/>
              <a:gd name="f71" fmla="*/ 293184 f64 1"/>
              <a:gd name="f72" fmla="*/ 520411 f64 1"/>
              <a:gd name="f73" fmla="*/ 11167 f64 1"/>
              <a:gd name="f74" fmla="*/ 771719 f64 1"/>
              <a:gd name="f75" fmla="*/ 2041440 f64 1"/>
              <a:gd name="f76" fmla="*/ 2296406 f64 1"/>
              <a:gd name="f77" fmla="*/ 1124906 f64 1"/>
              <a:gd name="f78" fmla="*/ 1676517 f64 1"/>
              <a:gd name="f79" fmla="*/ 2279640 f64 1"/>
              <a:gd name="f80" fmla="*/ 2094931 f64 1"/>
              <a:gd name="f81" fmla="*/ 1380482 f64 1"/>
              <a:gd name="f82" fmla="*/ 1747818 f63 1"/>
              <a:gd name="f83" fmla="*/ 1528613 f64 1"/>
              <a:gd name="f84" fmla="*/ 2354521 f63 1"/>
              <a:gd name="f85" fmla="*/ 2120816 f63 1"/>
              <a:gd name="f86" fmla="*/ 1788127 f63 1"/>
              <a:gd name="f87" fmla="*/ 1225390 f63 1"/>
              <a:gd name="f88" fmla="*/ 2322212 f63 1"/>
              <a:gd name="f89" fmla="*/ 2052845 f63 1"/>
              <a:gd name="f90" fmla="*/ 767428 f63 1"/>
              <a:gd name="f91" fmla="*/ 5505 f63 1"/>
              <a:gd name="f92" fmla="*/ 578452 f63 1"/>
              <a:gd name="f93" fmla="*/ 514597 f63 1"/>
              <a:gd name="f94" fmla="*/ 662729 f63 1"/>
              <a:gd name="f95" fmla="*/ 1004182 f63 1"/>
              <a:gd name="f96" fmla="*/ 1608523 f63 1"/>
              <a:gd name="f97" fmla="*/ 1557316 f63 1"/>
              <a:gd name="f98" fmla="*/ 1682537 f64 1"/>
              <a:gd name="f99" fmla="*/ 1962549 f63 1"/>
              <a:gd name="f100" fmla="*/ 1955104 f64 1"/>
              <a:gd name="f101" fmla="*/ 2095900 f63 1"/>
              <a:gd name="f102" fmla="*/ 1827546 f64 1"/>
              <a:gd name="f103" fmla="*/ 1826304 f63 1"/>
              <a:gd name="f104" fmla="*/ f65 1 f2"/>
              <a:gd name="f105" fmla="*/ f68 1 2296406"/>
              <a:gd name="f106" fmla="*/ f69 1 2296406"/>
              <a:gd name="f107" fmla="*/ f70 1 2296406"/>
              <a:gd name="f108" fmla="*/ f71 1 2296406"/>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354521"/>
              <a:gd name="f120" fmla="*/ f83 1 2296406"/>
              <a:gd name="f121" fmla="*/ f84 1 2354521"/>
              <a:gd name="f122" fmla="*/ f85 1 2354521"/>
              <a:gd name="f123" fmla="*/ f86 1 2354521"/>
              <a:gd name="f124" fmla="*/ f87 1 2354521"/>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296406"/>
              <a:gd name="f136" fmla="*/ f99 1 2354521"/>
              <a:gd name="f137" fmla="*/ f100 1 2296406"/>
              <a:gd name="f138" fmla="*/ f101 1 2354521"/>
              <a:gd name="f139" fmla="*/ f102 1 2296406"/>
              <a:gd name="f140" fmla="*/ f103 1 2354521"/>
              <a:gd name="f141" fmla="*/ f5 1 f66"/>
              <a:gd name="f142" fmla="*/ f6 1 f66"/>
              <a:gd name="f143" fmla="*/ f5 1 f67"/>
              <a:gd name="f144" fmla="*/ f7 1 f67"/>
              <a:gd name="f145" fmla="+- f104 0 f1"/>
              <a:gd name="f146" fmla="*/ f116 1 f66"/>
              <a:gd name="f147" fmla="*/ f119 1 f67"/>
              <a:gd name="f148" fmla="*/ f139 1 f66"/>
              <a:gd name="f149" fmla="*/ f140 1 f67"/>
              <a:gd name="f150" fmla="*/ f137 1 f66"/>
              <a:gd name="f151" fmla="*/ f138 1 f67"/>
              <a:gd name="f152" fmla="*/ f135 1 f66"/>
              <a:gd name="f153" fmla="*/ f136 1 f67"/>
              <a:gd name="f154" fmla="*/ f120 1 f66"/>
              <a:gd name="f155" fmla="*/ f121 1 f67"/>
              <a:gd name="f156" fmla="*/ f118 1 f66"/>
              <a:gd name="f157" fmla="*/ f122 1 f67"/>
              <a:gd name="f158" fmla="*/ f105 1 f66"/>
              <a:gd name="f159" fmla="*/ f123 1 f67"/>
              <a:gd name="f160" fmla="*/ f106 1 f66"/>
              <a:gd name="f161" fmla="*/ f124 1 f67"/>
              <a:gd name="f162" fmla="*/ f107 1 f66"/>
              <a:gd name="f163" fmla="*/ f125 1 f67"/>
              <a:gd name="f164" fmla="*/ f108 1 f66"/>
              <a:gd name="f165" fmla="*/ f126 1 f67"/>
              <a:gd name="f166" fmla="*/ f109 1 f66"/>
              <a:gd name="f167" fmla="*/ f127 1 f67"/>
              <a:gd name="f168" fmla="*/ f110 1 f66"/>
              <a:gd name="f169" fmla="*/ f128 1 f67"/>
              <a:gd name="f170" fmla="*/ f111 1 f66"/>
              <a:gd name="f171" fmla="*/ f129 1 f67"/>
              <a:gd name="f172" fmla="*/ f112 1 f66"/>
              <a:gd name="f173" fmla="*/ f130 1 f67"/>
              <a:gd name="f174" fmla="*/ f113 1 f66"/>
              <a:gd name="f175" fmla="*/ f131 1 f67"/>
              <a:gd name="f176" fmla="*/ f114 1 f66"/>
              <a:gd name="f177" fmla="*/ f132 1 f67"/>
              <a:gd name="f178" fmla="*/ f115 1 f66"/>
              <a:gd name="f179" fmla="*/ f133 1 f67"/>
              <a:gd name="f180" fmla="*/ f117 1 f66"/>
              <a:gd name="f181" fmla="*/ f134 1 f67"/>
              <a:gd name="f182" fmla="*/ f141 f61 1"/>
              <a:gd name="f183" fmla="*/ f142 f61 1"/>
              <a:gd name="f184" fmla="*/ f144 f62 1"/>
              <a:gd name="f185" fmla="*/ f143 f62 1"/>
              <a:gd name="f186" fmla="*/ f146 f61 1"/>
              <a:gd name="f187" fmla="*/ f147 f62 1"/>
              <a:gd name="f188" fmla="*/ f148 f61 1"/>
              <a:gd name="f189" fmla="*/ f149 f62 1"/>
              <a:gd name="f190" fmla="*/ f150 f61 1"/>
              <a:gd name="f191" fmla="*/ f151 f62 1"/>
              <a:gd name="f192" fmla="*/ f152 f61 1"/>
              <a:gd name="f193" fmla="*/ f153 f62 1"/>
              <a:gd name="f194" fmla="*/ f154 f61 1"/>
              <a:gd name="f195" fmla="*/ f155 f62 1"/>
              <a:gd name="f196" fmla="*/ f156 f61 1"/>
              <a:gd name="f197" fmla="*/ f157 f62 1"/>
              <a:gd name="f198" fmla="*/ f158 f61 1"/>
              <a:gd name="f199" fmla="*/ f159 f62 1"/>
              <a:gd name="f200" fmla="*/ f160 f61 1"/>
              <a:gd name="f201" fmla="*/ f161 f62 1"/>
              <a:gd name="f202" fmla="*/ f162 f61 1"/>
              <a:gd name="f203" fmla="*/ f163 f62 1"/>
              <a:gd name="f204" fmla="*/ f164 f61 1"/>
              <a:gd name="f205" fmla="*/ f165 f62 1"/>
              <a:gd name="f206" fmla="*/ f166 f61 1"/>
              <a:gd name="f207" fmla="*/ f167 f62 1"/>
              <a:gd name="f208" fmla="*/ f168 f61 1"/>
              <a:gd name="f209" fmla="*/ f169 f62 1"/>
              <a:gd name="f210" fmla="*/ f170 f61 1"/>
              <a:gd name="f211" fmla="*/ f171 f62 1"/>
              <a:gd name="f212" fmla="*/ f172 f61 1"/>
              <a:gd name="f213" fmla="*/ f173 f62 1"/>
              <a:gd name="f214" fmla="*/ f174 f61 1"/>
              <a:gd name="f215" fmla="*/ f175 f62 1"/>
              <a:gd name="f216" fmla="*/ f176 f61 1"/>
              <a:gd name="f217" fmla="*/ f177 f62 1"/>
              <a:gd name="f218" fmla="*/ f178 f61 1"/>
              <a:gd name="f219" fmla="*/ f179 f62 1"/>
              <a:gd name="f220" fmla="*/ f180 f61 1"/>
              <a:gd name="f221" fmla="*/ f181 f62 1"/>
            </a:gdLst>
            <a:ahLst/>
            <a:cxnLst>
              <a:cxn ang="3cd4">
                <a:pos x="hc" y="t"/>
              </a:cxn>
              <a:cxn ang="0">
                <a:pos x="r" y="vc"/>
              </a:cxn>
              <a:cxn ang="cd4">
                <a:pos x="hc" y="b"/>
              </a:cxn>
              <a:cxn ang="cd2">
                <a:pos x="l" y="vc"/>
              </a:cxn>
              <a:cxn ang="f145">
                <a:pos x="f186" y="f187"/>
              </a:cxn>
              <a:cxn ang="f145">
                <a:pos x="f188" y="f189"/>
              </a:cxn>
              <a:cxn ang="f145">
                <a:pos x="f190" y="f191"/>
              </a:cxn>
              <a:cxn ang="f145">
                <a:pos x="f192" y="f193"/>
              </a:cxn>
              <a:cxn ang="f145">
                <a:pos x="f194" y="f195"/>
              </a:cxn>
              <a:cxn ang="f145">
                <a:pos x="f196" y="f197"/>
              </a:cxn>
              <a:cxn ang="f145">
                <a:pos x="f198" y="f199"/>
              </a:cxn>
              <a:cxn ang="f145">
                <a:pos x="f200" y="f201"/>
              </a:cxn>
              <a:cxn ang="f145">
                <a:pos x="f202" y="f203"/>
              </a:cxn>
              <a:cxn ang="f145">
                <a:pos x="f204" y="f205"/>
              </a:cxn>
              <a:cxn ang="f145">
                <a:pos x="f206" y="f207"/>
              </a:cxn>
              <a:cxn ang="f145">
                <a:pos x="f208" y="f209"/>
              </a:cxn>
              <a:cxn ang="f145">
                <a:pos x="f210" y="f211"/>
              </a:cxn>
              <a:cxn ang="f145">
                <a:pos x="f212" y="f213"/>
              </a:cxn>
              <a:cxn ang="f145">
                <a:pos x="f214" y="f215"/>
              </a:cxn>
              <a:cxn ang="f145">
                <a:pos x="f216" y="f217"/>
              </a:cxn>
              <a:cxn ang="f145">
                <a:pos x="f218" y="f219"/>
              </a:cxn>
              <a:cxn ang="f145">
                <a:pos x="f220" y="f221"/>
              </a:cxn>
            </a:cxnLst>
            <a:rect l="f182" t="f185" r="f183" b="f184"/>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9CDF5229-F4D0-A69E-2CE3-D451F94B08E6}"/>
              </a:ext>
            </a:extLst>
          </p:cNvPr>
          <p:cNvSpPr/>
          <p:nvPr/>
        </p:nvSpPr>
        <p:spPr>
          <a:xfrm>
            <a:off x="2677300" y="3482088"/>
            <a:ext cx="521462"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 0 0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 0 0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 f4 0 f2"/>
              <a:gd name="f190" fmla="+- f3 0 f2"/>
              <a:gd name="f191" fmla="*/ f190 1 3219104"/>
              <a:gd name="f192" fmla="*/ f189 1 2180445"/>
              <a:gd name="f193" fmla="*/ f2 1 f191"/>
              <a:gd name="f194" fmla="*/ f3 1 f191"/>
              <a:gd name="f195" fmla="*/ f2 1 f192"/>
              <a:gd name="f196" fmla="*/ f4 1 f192"/>
              <a:gd name="f197" fmla="*/ f193 f187 1"/>
              <a:gd name="f198" fmla="*/ f194 f187 1"/>
              <a:gd name="f199" fmla="*/ f196 f188 1"/>
              <a:gd name="f200" fmla="*/ f195 f188 1"/>
            </a:gdLst>
            <a:ahLst/>
            <a:cxnLst>
              <a:cxn ang="3cd4">
                <a:pos x="hc" y="t"/>
              </a:cxn>
              <a:cxn ang="0">
                <a:pos x="r" y="vc"/>
              </a:cxn>
              <a:cxn ang="cd4">
                <a:pos x="hc" y="b"/>
              </a:cxn>
              <a:cxn ang="cd2">
                <a:pos x="l" y="vc"/>
              </a:cxn>
            </a:cxnLst>
            <a:rect l="f197" t="f200" r="f198" b="f199"/>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solidFill>
                <a:srgbClr val="FFFFFF"/>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62D0CE22-684E-6471-0BA8-4909D4BD8C00}"/>
              </a:ext>
            </a:extLst>
          </p:cNvPr>
          <p:cNvSpPr/>
          <p:nvPr/>
        </p:nvSpPr>
        <p:spPr>
          <a:xfrm>
            <a:off x="2219494" y="4128461"/>
            <a:ext cx="268285" cy="657387"/>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 f4 0 f2"/>
              <a:gd name="f153" fmla="+- f3 0 f2"/>
              <a:gd name="f154" fmla="*/ f153 1 1060423"/>
              <a:gd name="f155" fmla="*/ f152 1 2598393"/>
              <a:gd name="f156" fmla="*/ f2 1 f154"/>
              <a:gd name="f157" fmla="*/ f3 1 f154"/>
              <a:gd name="f158" fmla="*/ f2 1 f155"/>
              <a:gd name="f159" fmla="*/ f4 1 f155"/>
              <a:gd name="f160" fmla="*/ f156 f150 1"/>
              <a:gd name="f161" fmla="*/ f157 f150 1"/>
              <a:gd name="f162" fmla="*/ f159 f151 1"/>
              <a:gd name="f163" fmla="*/ f158 f151 1"/>
            </a:gdLst>
            <a:ahLst/>
            <a:cxnLst>
              <a:cxn ang="3cd4">
                <a:pos x="hc" y="t"/>
              </a:cxn>
              <a:cxn ang="0">
                <a:pos x="r" y="vc"/>
              </a:cxn>
              <a:cxn ang="cd4">
                <a:pos x="hc" y="b"/>
              </a:cxn>
              <a:cxn ang="cd2">
                <a:pos x="l" y="vc"/>
              </a:cxn>
            </a:cxnLst>
            <a:rect l="f160" t="f163" r="f161" b="f162"/>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FD007565-A61D-4A75-5BCB-C997C0192F78}"/>
              </a:ext>
            </a:extLst>
          </p:cNvPr>
          <p:cNvSpPr/>
          <p:nvPr/>
        </p:nvSpPr>
        <p:spPr>
          <a:xfrm>
            <a:off x="5751049" y="4300961"/>
            <a:ext cx="491581" cy="388649"/>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 f4 0 f2"/>
              <a:gd name="f38" fmla="+- f3 0 f2"/>
              <a:gd name="f39" fmla="*/ f38 1 3219104"/>
              <a:gd name="f40" fmla="*/ f37 1 2545072"/>
              <a:gd name="f41" fmla="*/ f2 1 f39"/>
              <a:gd name="f42" fmla="*/ f3 1 f39"/>
              <a:gd name="f43" fmla="*/ f2 1 f40"/>
              <a:gd name="f44" fmla="*/ f4 1 f40"/>
              <a:gd name="f45" fmla="*/ f41 f35 1"/>
              <a:gd name="f46" fmla="*/ f42 f35 1"/>
              <a:gd name="f47" fmla="*/ f44 f36 1"/>
              <a:gd name="f48" fmla="*/ f43 f36 1"/>
            </a:gdLst>
            <a:ahLst/>
            <a:cxnLst>
              <a:cxn ang="3cd4">
                <a:pos x="hc" y="t"/>
              </a:cxn>
              <a:cxn ang="0">
                <a:pos x="r" y="vc"/>
              </a:cxn>
              <a:cxn ang="cd4">
                <a:pos x="hc" y="b"/>
              </a:cxn>
              <a:cxn ang="cd2">
                <a:pos x="l" y="vc"/>
              </a:cxn>
            </a:cxnLst>
            <a:rect l="f45" t="f48" r="f46" b="f47"/>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BAD2C5AD-B6B1-D99B-C12E-64BDCFEA4BB7}"/>
              </a:ext>
            </a:extLst>
          </p:cNvPr>
          <p:cNvSpPr/>
          <p:nvPr/>
        </p:nvSpPr>
        <p:spPr>
          <a:xfrm>
            <a:off x="3354953" y="4281532"/>
            <a:ext cx="404704" cy="408085"/>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 f4 0 f2"/>
              <a:gd name="f187" fmla="+- f3 0 f2"/>
              <a:gd name="f188" fmla="*/ f187 1 1652142"/>
              <a:gd name="f189" fmla="*/ f186 1 1665940"/>
              <a:gd name="f190" fmla="*/ f2 1 f188"/>
              <a:gd name="f191" fmla="*/ f3 1 f188"/>
              <a:gd name="f192" fmla="*/ f2 1 f189"/>
              <a:gd name="f193" fmla="*/ f4 1 f189"/>
              <a:gd name="f194" fmla="*/ f190 f184 1"/>
              <a:gd name="f195" fmla="*/ f191 f184 1"/>
              <a:gd name="f196" fmla="*/ f193 f185 1"/>
              <a:gd name="f197" fmla="*/ f192 f185 1"/>
            </a:gdLst>
            <a:ahLst/>
            <a:cxnLst>
              <a:cxn ang="3cd4">
                <a:pos x="hc" y="t"/>
              </a:cxn>
              <a:cxn ang="0">
                <a:pos x="r" y="vc"/>
              </a:cxn>
              <a:cxn ang="cd4">
                <a:pos x="hc" y="b"/>
              </a:cxn>
              <a:cxn ang="cd2">
                <a:pos x="l" y="vc"/>
              </a:cxn>
            </a:cxnLst>
            <a:rect l="f194" t="f197" r="f195" b="f196"/>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CEA3A767-F7F2-3A6C-8769-F1BA448718F7}"/>
              </a:ext>
            </a:extLst>
          </p:cNvPr>
          <p:cNvSpPr/>
          <p:nvPr/>
        </p:nvSpPr>
        <p:spPr>
          <a:xfrm>
            <a:off x="6444653" y="3396597"/>
            <a:ext cx="385358" cy="463594"/>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 f4 0 f2"/>
              <a:gd name="f136" fmla="+- f3 0 f2"/>
              <a:gd name="f137" fmla="*/ f136 1 2671236"/>
              <a:gd name="f138" fmla="*/ f135 1 3213546"/>
              <a:gd name="f139" fmla="*/ f2 1 f137"/>
              <a:gd name="f140" fmla="*/ f3 1 f137"/>
              <a:gd name="f141" fmla="*/ f2 1 f138"/>
              <a:gd name="f142" fmla="*/ f4 1 f138"/>
              <a:gd name="f143" fmla="*/ f139 f133 1"/>
              <a:gd name="f144" fmla="*/ f140 f133 1"/>
              <a:gd name="f145" fmla="*/ f142 f134 1"/>
              <a:gd name="f146" fmla="*/ f141 f134 1"/>
            </a:gdLst>
            <a:ahLst/>
            <a:cxnLst>
              <a:cxn ang="3cd4">
                <a:pos x="hc" y="t"/>
              </a:cxn>
              <a:cxn ang="0">
                <a:pos x="r" y="vc"/>
              </a:cxn>
              <a:cxn ang="cd4">
                <a:pos x="hc" y="b"/>
              </a:cxn>
              <a:cxn ang="cd2">
                <a:pos x="l" y="vc"/>
              </a:cxn>
            </a:cxnLst>
            <a:rect l="f143" t="f146" r="f144" b="f145"/>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44685C73-F3AE-B3C9-A42D-17989EE1AAC2}"/>
              </a:ext>
            </a:extLst>
          </p:cNvPr>
          <p:cNvGrpSpPr/>
          <p:nvPr/>
        </p:nvGrpSpPr>
        <p:grpSpPr>
          <a:xfrm>
            <a:off x="7141673" y="893741"/>
            <a:ext cx="425134" cy="424847"/>
            <a:chOff x="10948074" y="1235317"/>
            <a:chExt cx="566845" cy="566462"/>
          </a:xfrm>
          <a:solidFill>
            <a:srgbClr val="C00000"/>
          </a:solidFill>
        </p:grpSpPr>
        <p:sp>
          <p:nvSpPr>
            <p:cNvPr id="18" name="Google Shape;6784;p88">
              <a:extLst>
                <a:ext uri="{FF2B5EF4-FFF2-40B4-BE49-F238E27FC236}">
                  <a16:creationId xmlns:a16="http://schemas.microsoft.com/office/drawing/2014/main" id="{67927985-C5B0-1EFF-4DCA-109B02D450CB}"/>
                </a:ext>
              </a:extLst>
            </p:cNvPr>
            <p:cNvSpPr/>
            <p:nvPr/>
          </p:nvSpPr>
          <p:spPr>
            <a:xfrm>
              <a:off x="11282635" y="1235317"/>
              <a:ext cx="200189" cy="29911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 f4 0 f2"/>
                <a:gd name="f66" fmla="+- f3 0 f2"/>
                <a:gd name="f67" fmla="*/ f66 1 4128"/>
                <a:gd name="f68" fmla="*/ f65 1 6168"/>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9" name="Google Shape;6785;p88">
              <a:extLst>
                <a:ext uri="{FF2B5EF4-FFF2-40B4-BE49-F238E27FC236}">
                  <a16:creationId xmlns:a16="http://schemas.microsoft.com/office/drawing/2014/main" id="{E82CA826-AAAF-7261-F35C-B9DD85B0282B}"/>
                </a:ext>
              </a:extLst>
            </p:cNvPr>
            <p:cNvSpPr/>
            <p:nvPr/>
          </p:nvSpPr>
          <p:spPr>
            <a:xfrm>
              <a:off x="10948074" y="1438113"/>
              <a:ext cx="301011" cy="363666"/>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 f4 0 f2"/>
                <a:gd name="f28" fmla="+- f3 0 f2"/>
                <a:gd name="f29" fmla="*/ f28 1 6207"/>
                <a:gd name="f30" fmla="*/ f27 1 749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0" name="Google Shape;6786;p88">
              <a:extLst>
                <a:ext uri="{FF2B5EF4-FFF2-40B4-BE49-F238E27FC236}">
                  <a16:creationId xmlns:a16="http://schemas.microsoft.com/office/drawing/2014/main" id="{E021B87B-960F-0168-7BA3-E53F2343BC57}"/>
                </a:ext>
              </a:extLst>
            </p:cNvPr>
            <p:cNvSpPr/>
            <p:nvPr/>
          </p:nvSpPr>
          <p:spPr>
            <a:xfrm>
              <a:off x="11080991" y="1303641"/>
              <a:ext cx="99312" cy="99367"/>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 f4 0 f2"/>
                <a:gd name="f14" fmla="+- f3 0 f2"/>
                <a:gd name="f15" fmla="*/ f14 1 2048"/>
                <a:gd name="f16" fmla="*/ f13 1 2049"/>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1" name="Google Shape;6787;p88">
              <a:extLst>
                <a:ext uri="{FF2B5EF4-FFF2-40B4-BE49-F238E27FC236}">
                  <a16:creationId xmlns:a16="http://schemas.microsoft.com/office/drawing/2014/main" id="{B6589810-BD92-5660-5EC4-009233526675}"/>
                </a:ext>
              </a:extLst>
            </p:cNvPr>
            <p:cNvSpPr/>
            <p:nvPr/>
          </p:nvSpPr>
          <p:spPr>
            <a:xfrm>
              <a:off x="11048887" y="1437583"/>
              <a:ext cx="302556" cy="362641"/>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 f4 0 f2"/>
                <a:gd name="f63" fmla="+- f3 0 f2"/>
                <a:gd name="f64" fmla="*/ f63 1 6239"/>
                <a:gd name="f65" fmla="*/ f62 1 7478"/>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2" name="Google Shape;6788;p88">
              <a:extLst>
                <a:ext uri="{FF2B5EF4-FFF2-40B4-BE49-F238E27FC236}">
                  <a16:creationId xmlns:a16="http://schemas.microsoft.com/office/drawing/2014/main" id="{F79A19D9-1BB3-A19B-5E1B-BF062519EF95}"/>
                </a:ext>
              </a:extLst>
            </p:cNvPr>
            <p:cNvSpPr/>
            <p:nvPr/>
          </p:nvSpPr>
          <p:spPr>
            <a:xfrm>
              <a:off x="11249021" y="1569485"/>
              <a:ext cx="265898" cy="64200"/>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 f4 0 f2"/>
                <a:gd name="f21" fmla="+- f3 0 f2"/>
                <a:gd name="f22" fmla="*/ f21 1 5483"/>
                <a:gd name="f23" fmla="*/ f20 1 1324"/>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23" name="Google Shape;6800;p88">
            <a:extLst>
              <a:ext uri="{FF2B5EF4-FFF2-40B4-BE49-F238E27FC236}">
                <a16:creationId xmlns:a16="http://schemas.microsoft.com/office/drawing/2014/main" id="{362CAA61-EB1D-5757-611C-A9E4134B64A5}"/>
              </a:ext>
            </a:extLst>
          </p:cNvPr>
          <p:cNvGrpSpPr/>
          <p:nvPr/>
        </p:nvGrpSpPr>
        <p:grpSpPr>
          <a:xfrm>
            <a:off x="6425780" y="1695798"/>
            <a:ext cx="414065" cy="412968"/>
            <a:chOff x="9993550" y="2304726"/>
            <a:chExt cx="552087" cy="550624"/>
          </a:xfrm>
          <a:solidFill>
            <a:srgbClr val="C00000"/>
          </a:solidFill>
        </p:grpSpPr>
        <p:sp>
          <p:nvSpPr>
            <p:cNvPr id="24" name="Google Shape;6801;p88">
              <a:extLst>
                <a:ext uri="{FF2B5EF4-FFF2-40B4-BE49-F238E27FC236}">
                  <a16:creationId xmlns:a16="http://schemas.microsoft.com/office/drawing/2014/main" id="{4870BE67-CB8A-6B56-C15E-F56F7739FADF}"/>
                </a:ext>
              </a:extLst>
            </p:cNvPr>
            <p:cNvSpPr/>
            <p:nvPr/>
          </p:nvSpPr>
          <p:spPr>
            <a:xfrm>
              <a:off x="10026286" y="2304726"/>
              <a:ext cx="488134" cy="228499"/>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 f4 0 f2"/>
                <a:gd name="f49" fmla="+- f3 0 f2"/>
                <a:gd name="f50" fmla="*/ f49 1 10335"/>
                <a:gd name="f51" fmla="*/ f48 1 4838"/>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5" name="Google Shape;6802;p88">
              <a:extLst>
                <a:ext uri="{FF2B5EF4-FFF2-40B4-BE49-F238E27FC236}">
                  <a16:creationId xmlns:a16="http://schemas.microsoft.com/office/drawing/2014/main" id="{A9BA969C-E9CA-D2E0-1B94-EF0943C147E4}"/>
                </a:ext>
              </a:extLst>
            </p:cNvPr>
            <p:cNvSpPr/>
            <p:nvPr/>
          </p:nvSpPr>
          <p:spPr>
            <a:xfrm>
              <a:off x="10059021" y="2565111"/>
              <a:ext cx="129506" cy="131015"/>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 f4 0 f2"/>
                <a:gd name="f14" fmla="+- f3 0 f2"/>
                <a:gd name="f15" fmla="*/ f14 1 2742"/>
                <a:gd name="f16" fmla="*/ f13 1 277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6" name="Google Shape;6803;p88">
              <a:extLst>
                <a:ext uri="{FF2B5EF4-FFF2-40B4-BE49-F238E27FC236}">
                  <a16:creationId xmlns:a16="http://schemas.microsoft.com/office/drawing/2014/main" id="{746EC1E1-2AD5-AD5D-3EBC-59D95212E46F}"/>
                </a:ext>
              </a:extLst>
            </p:cNvPr>
            <p:cNvSpPr/>
            <p:nvPr/>
          </p:nvSpPr>
          <p:spPr>
            <a:xfrm>
              <a:off x="9993550" y="2727307"/>
              <a:ext cx="258967" cy="128043"/>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 f4 0 f2"/>
                <a:gd name="f25" fmla="+- f3 0 f2"/>
                <a:gd name="f26" fmla="*/ f25 1 5483"/>
                <a:gd name="f27" fmla="*/ f24 1 2711"/>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7" name="Google Shape;6804;p88">
              <a:extLst>
                <a:ext uri="{FF2B5EF4-FFF2-40B4-BE49-F238E27FC236}">
                  <a16:creationId xmlns:a16="http://schemas.microsoft.com/office/drawing/2014/main" id="{485E6EDF-7126-604A-2045-9057805D40F2}"/>
                </a:ext>
              </a:extLst>
            </p:cNvPr>
            <p:cNvSpPr/>
            <p:nvPr/>
          </p:nvSpPr>
          <p:spPr>
            <a:xfrm>
              <a:off x="10350669" y="2565111"/>
              <a:ext cx="129506" cy="131015"/>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 f4 0 f2"/>
                <a:gd name="f14" fmla="+- f3 0 f2"/>
                <a:gd name="f15" fmla="*/ f14 1 2742"/>
                <a:gd name="f16" fmla="*/ f13 1 277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8" name="Google Shape;6805;p88">
              <a:extLst>
                <a:ext uri="{FF2B5EF4-FFF2-40B4-BE49-F238E27FC236}">
                  <a16:creationId xmlns:a16="http://schemas.microsoft.com/office/drawing/2014/main" id="{B14C20B8-6384-FC31-952D-F7B43416D5C4}"/>
                </a:ext>
              </a:extLst>
            </p:cNvPr>
            <p:cNvSpPr/>
            <p:nvPr/>
          </p:nvSpPr>
          <p:spPr>
            <a:xfrm>
              <a:off x="10285207" y="2727307"/>
              <a:ext cx="260430" cy="128043"/>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 f4 0 f2"/>
                <a:gd name="f24" fmla="+- f3 0 f2"/>
                <a:gd name="f25" fmla="*/ f24 1 5514"/>
                <a:gd name="f26" fmla="*/ f23 1 2711"/>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29" name="Google Shape;6866;p88">
            <a:extLst>
              <a:ext uri="{FF2B5EF4-FFF2-40B4-BE49-F238E27FC236}">
                <a16:creationId xmlns:a16="http://schemas.microsoft.com/office/drawing/2014/main" id="{6E4F2134-FA63-A4ED-1137-AF84119C527A}"/>
              </a:ext>
            </a:extLst>
          </p:cNvPr>
          <p:cNvGrpSpPr/>
          <p:nvPr/>
        </p:nvGrpSpPr>
        <p:grpSpPr>
          <a:xfrm>
            <a:off x="3365802" y="3450274"/>
            <a:ext cx="381641" cy="422309"/>
            <a:chOff x="5913580" y="4644027"/>
            <a:chExt cx="508854" cy="563078"/>
          </a:xfrm>
          <a:solidFill>
            <a:srgbClr val="C00000"/>
          </a:solidFill>
        </p:grpSpPr>
        <p:sp>
          <p:nvSpPr>
            <p:cNvPr id="30" name="Google Shape;6867;p88">
              <a:extLst>
                <a:ext uri="{FF2B5EF4-FFF2-40B4-BE49-F238E27FC236}">
                  <a16:creationId xmlns:a16="http://schemas.microsoft.com/office/drawing/2014/main" id="{EE485BFB-2A77-8A20-6BF5-EF922112B03C}"/>
                </a:ext>
              </a:extLst>
            </p:cNvPr>
            <p:cNvSpPr/>
            <p:nvPr/>
          </p:nvSpPr>
          <p:spPr>
            <a:xfrm>
              <a:off x="5913580" y="4712342"/>
              <a:ext cx="240057" cy="493263"/>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 f4 0 f2"/>
                <a:gd name="f83" fmla="+- f3 0 f2"/>
                <a:gd name="f84" fmla="*/ f83 1 5515"/>
                <a:gd name="f85" fmla="*/ f82 1 10240"/>
                <a:gd name="f86" fmla="*/ f2 1 f84"/>
                <a:gd name="f87" fmla="*/ f3 1 f84"/>
                <a:gd name="f88" fmla="*/ f2 1 f85"/>
                <a:gd name="f89" fmla="*/ f4 1 f85"/>
                <a:gd name="f90" fmla="*/ f86 f80 1"/>
                <a:gd name="f91" fmla="*/ f87 f80 1"/>
                <a:gd name="f92" fmla="*/ f89 f81 1"/>
                <a:gd name="f93" fmla="*/ f88 f81 1"/>
              </a:gdLst>
              <a:ahLst/>
              <a:cxnLst>
                <a:cxn ang="3cd4">
                  <a:pos x="hc" y="t"/>
                </a:cxn>
                <a:cxn ang="0">
                  <a:pos x="r" y="vc"/>
                </a:cxn>
                <a:cxn ang="cd4">
                  <a:pos x="hc" y="b"/>
                </a:cxn>
                <a:cxn ang="cd2">
                  <a:pos x="l" y="vc"/>
                </a:cxn>
              </a:cxnLst>
              <a:rect l="f90" t="f93" r="f91" b="f92"/>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1" name="Google Shape;6868;p88">
              <a:extLst>
                <a:ext uri="{FF2B5EF4-FFF2-40B4-BE49-F238E27FC236}">
                  <a16:creationId xmlns:a16="http://schemas.microsoft.com/office/drawing/2014/main" id="{BCFC867B-648E-C170-4757-6E0803845795}"/>
                </a:ext>
              </a:extLst>
            </p:cNvPr>
            <p:cNvSpPr/>
            <p:nvPr/>
          </p:nvSpPr>
          <p:spPr>
            <a:xfrm>
              <a:off x="6183767" y="4712342"/>
              <a:ext cx="238667" cy="494763"/>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 f4 0 f2"/>
                <a:gd name="f74" fmla="+- f3 0 f2"/>
                <a:gd name="f75" fmla="*/ f74 1 5483"/>
                <a:gd name="f76" fmla="*/ f73 1 10271"/>
                <a:gd name="f77" fmla="*/ f2 1 f75"/>
                <a:gd name="f78" fmla="*/ f3 1 f75"/>
                <a:gd name="f79" fmla="*/ f2 1 f76"/>
                <a:gd name="f80" fmla="*/ f4 1 f76"/>
                <a:gd name="f81" fmla="*/ f77 f71 1"/>
                <a:gd name="f82" fmla="*/ f78 f71 1"/>
                <a:gd name="f83" fmla="*/ f80 f72 1"/>
                <a:gd name="f84" fmla="*/ f79 f72 1"/>
              </a:gdLst>
              <a:ahLst/>
              <a:cxnLst>
                <a:cxn ang="3cd4">
                  <a:pos x="hc" y="t"/>
                </a:cxn>
                <a:cxn ang="0">
                  <a:pos x="r" y="vc"/>
                </a:cxn>
                <a:cxn ang="cd4">
                  <a:pos x="hc" y="b"/>
                </a:cxn>
                <a:cxn ang="cd2">
                  <a:pos x="l" y="vc"/>
                </a:cxn>
              </a:cxnLst>
              <a:rect l="f81" t="f84" r="f82" b="f83"/>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2" name="Google Shape;6869;p88">
              <a:extLst>
                <a:ext uri="{FF2B5EF4-FFF2-40B4-BE49-F238E27FC236}">
                  <a16:creationId xmlns:a16="http://schemas.microsoft.com/office/drawing/2014/main" id="{068091E9-EC12-18C4-0FC7-551E67DA62E7}"/>
                </a:ext>
              </a:extLst>
            </p:cNvPr>
            <p:cNvSpPr/>
            <p:nvPr/>
          </p:nvSpPr>
          <p:spPr>
            <a:xfrm>
              <a:off x="6286618" y="4774567"/>
              <a:ext cx="45271" cy="72886"/>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 f4 0 f2"/>
                <a:gd name="f22" fmla="+- f3 0 f2"/>
                <a:gd name="f23" fmla="*/ f22 1 1040"/>
                <a:gd name="f24" fmla="*/ f21 1 1513"/>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3" name="Google Shape;6870;p88">
              <a:extLst>
                <a:ext uri="{FF2B5EF4-FFF2-40B4-BE49-F238E27FC236}">
                  <a16:creationId xmlns:a16="http://schemas.microsoft.com/office/drawing/2014/main" id="{7C8FAE24-D369-E10D-F264-303158EE8F6E}"/>
                </a:ext>
              </a:extLst>
            </p:cNvPr>
            <p:cNvSpPr/>
            <p:nvPr/>
          </p:nvSpPr>
          <p:spPr>
            <a:xfrm>
              <a:off x="6002734" y="4778617"/>
              <a:ext cx="43918" cy="70326"/>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 f4 0 f2"/>
                <a:gd name="f29" fmla="+- f3 0 f2"/>
                <a:gd name="f30" fmla="*/ f29 1 1009"/>
                <a:gd name="f31" fmla="*/ f28 1 1460"/>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4" name="Google Shape;6871;p88">
              <a:extLst>
                <a:ext uri="{FF2B5EF4-FFF2-40B4-BE49-F238E27FC236}">
                  <a16:creationId xmlns:a16="http://schemas.microsoft.com/office/drawing/2014/main" id="{5FF41C33-3423-8048-1F9A-5FE19CFD6972}"/>
                </a:ext>
              </a:extLst>
            </p:cNvPr>
            <p:cNvSpPr/>
            <p:nvPr/>
          </p:nvSpPr>
          <p:spPr>
            <a:xfrm>
              <a:off x="6106984" y="4644027"/>
              <a:ext cx="119310" cy="132085"/>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 f4 0 f2"/>
                <a:gd name="f15" fmla="+- f3 0 f2"/>
                <a:gd name="f16" fmla="*/ f15 1 2741"/>
                <a:gd name="f17" fmla="*/ f14 1 2742"/>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5" name="Google Shape;6872;p88">
              <a:extLst>
                <a:ext uri="{FF2B5EF4-FFF2-40B4-BE49-F238E27FC236}">
                  <a16:creationId xmlns:a16="http://schemas.microsoft.com/office/drawing/2014/main" id="{D540BE64-9097-98C8-9EBA-E1B5D81776D0}"/>
                </a:ext>
              </a:extLst>
            </p:cNvPr>
            <p:cNvSpPr/>
            <p:nvPr/>
          </p:nvSpPr>
          <p:spPr>
            <a:xfrm>
              <a:off x="6072676" y="4809451"/>
              <a:ext cx="187918" cy="132085"/>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 f4 0 f2"/>
                <a:gd name="f27" fmla="+- f3 0 f2"/>
                <a:gd name="f28" fmla="*/ f27 1 4317"/>
                <a:gd name="f29" fmla="*/ f26 1 2742"/>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36" name="Google Shape;6957;p88">
            <a:extLst>
              <a:ext uri="{FF2B5EF4-FFF2-40B4-BE49-F238E27FC236}">
                <a16:creationId xmlns:a16="http://schemas.microsoft.com/office/drawing/2014/main" id="{EA16E6B5-2A76-A6B8-4CFF-C61F9221C569}"/>
              </a:ext>
            </a:extLst>
          </p:cNvPr>
          <p:cNvGrpSpPr/>
          <p:nvPr/>
        </p:nvGrpSpPr>
        <p:grpSpPr>
          <a:xfrm>
            <a:off x="2661561" y="953303"/>
            <a:ext cx="373561" cy="372842"/>
            <a:chOff x="4974592" y="1314733"/>
            <a:chExt cx="498081" cy="497122"/>
          </a:xfrm>
          <a:solidFill>
            <a:srgbClr val="C00000"/>
          </a:solidFill>
        </p:grpSpPr>
        <p:sp>
          <p:nvSpPr>
            <p:cNvPr id="37" name="Google Shape;6958;p88">
              <a:extLst>
                <a:ext uri="{FF2B5EF4-FFF2-40B4-BE49-F238E27FC236}">
                  <a16:creationId xmlns:a16="http://schemas.microsoft.com/office/drawing/2014/main" id="{331D2887-D857-2770-2050-6A858D05B576}"/>
                </a:ext>
              </a:extLst>
            </p:cNvPr>
            <p:cNvSpPr/>
            <p:nvPr/>
          </p:nvSpPr>
          <p:spPr>
            <a:xfrm>
              <a:off x="5077964" y="1314733"/>
              <a:ext cx="175903" cy="5811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 f4 0 f2"/>
                <a:gd name="f28" fmla="+- f3 0 f2"/>
                <a:gd name="f29" fmla="*/ f28 1 4128"/>
                <a:gd name="f30" fmla="*/ f27 1 1364"/>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8" name="Google Shape;6959;p88">
              <a:extLst>
                <a:ext uri="{FF2B5EF4-FFF2-40B4-BE49-F238E27FC236}">
                  <a16:creationId xmlns:a16="http://schemas.microsoft.com/office/drawing/2014/main" id="{25E35449-786A-13DA-0CBC-E35AC6CD8F78}"/>
                </a:ext>
              </a:extLst>
            </p:cNvPr>
            <p:cNvSpPr/>
            <p:nvPr/>
          </p:nvSpPr>
          <p:spPr>
            <a:xfrm>
              <a:off x="5063179" y="1574157"/>
              <a:ext cx="28209" cy="30934"/>
            </a:xfrm>
            <a:custGeom>
              <a:avLst/>
              <a:gdLst>
                <a:gd name="f0" fmla="val w"/>
                <a:gd name="f1" fmla="val h"/>
                <a:gd name="f2" fmla="val 0"/>
                <a:gd name="f3" fmla="val 662"/>
                <a:gd name="f4" fmla="val 726"/>
                <a:gd name="f5" fmla="val 1"/>
                <a:gd name="f6" fmla="val 725"/>
                <a:gd name="f7" fmla="*/ f0 1 662"/>
                <a:gd name="f8" fmla="*/ f1 1 726"/>
                <a:gd name="f9" fmla="+- f4 0 f2"/>
                <a:gd name="f10" fmla="+- f3 0 f2"/>
                <a:gd name="f11" fmla="*/ f10 1 662"/>
                <a:gd name="f12" fmla="*/ f9 1 726"/>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62" h="726">
                  <a:moveTo>
                    <a:pt x="f5" y="f5"/>
                  </a:moveTo>
                  <a:lnTo>
                    <a:pt x="f5" y="f6"/>
                  </a:lnTo>
                  <a:lnTo>
                    <a:pt x="f3" y="f6"/>
                  </a:ln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9" name="Google Shape;6960;p88">
              <a:extLst>
                <a:ext uri="{FF2B5EF4-FFF2-40B4-BE49-F238E27FC236}">
                  <a16:creationId xmlns:a16="http://schemas.microsoft.com/office/drawing/2014/main" id="{912DAA99-3C26-C487-9EB4-65DAC11C941F}"/>
                </a:ext>
              </a:extLst>
            </p:cNvPr>
            <p:cNvSpPr/>
            <p:nvPr/>
          </p:nvSpPr>
          <p:spPr>
            <a:xfrm>
              <a:off x="5063179" y="1458724"/>
              <a:ext cx="28209" cy="28209"/>
            </a:xfrm>
            <a:custGeom>
              <a:avLst/>
              <a:gdLst>
                <a:gd name="f0" fmla="val w"/>
                <a:gd name="f1" fmla="val h"/>
                <a:gd name="f2" fmla="val 0"/>
                <a:gd name="f3" fmla="val 662"/>
                <a:gd name="f4" fmla="val 1"/>
                <a:gd name="f5" fmla="*/ f0 1 662"/>
                <a:gd name="f6" fmla="*/ f1 1 662"/>
                <a:gd name="f7" fmla="+- f3 0 f2"/>
                <a:gd name="f8" fmla="*/ f7 1 662"/>
                <a:gd name="f9" fmla="*/ f2 1 f8"/>
                <a:gd name="f10" fmla="*/ f3 1 f8"/>
                <a:gd name="f11" fmla="*/ f9 f5 1"/>
                <a:gd name="f12" fmla="*/ f10 f5 1"/>
                <a:gd name="f13" fmla="*/ f10 f6 1"/>
                <a:gd name="f14" fmla="*/ f9 f6 1"/>
              </a:gdLst>
              <a:ahLst/>
              <a:cxnLst>
                <a:cxn ang="3cd4">
                  <a:pos x="hc" y="t"/>
                </a:cxn>
                <a:cxn ang="0">
                  <a:pos x="r" y="vc"/>
                </a:cxn>
                <a:cxn ang="cd4">
                  <a:pos x="hc" y="b"/>
                </a:cxn>
                <a:cxn ang="cd2">
                  <a:pos x="l" y="vc"/>
                </a:cxn>
              </a:cxnLst>
              <a:rect l="f11" t="f14" r="f12" b="f13"/>
              <a:pathLst>
                <a:path w="662" h="662">
                  <a:moveTo>
                    <a:pt x="f4" y="f2"/>
                  </a:moveTo>
                  <a:lnTo>
                    <a:pt x="f4" y="f3"/>
                  </a:lnTo>
                  <a:lnTo>
                    <a:pt x="f3" y="f3"/>
                  </a:ln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0" name="Google Shape;6961;p88">
              <a:extLst>
                <a:ext uri="{FF2B5EF4-FFF2-40B4-BE49-F238E27FC236}">
                  <a16:creationId xmlns:a16="http://schemas.microsoft.com/office/drawing/2014/main" id="{8A5815B9-41F2-558B-9DD4-293F729565BB}"/>
                </a:ext>
              </a:extLst>
            </p:cNvPr>
            <p:cNvSpPr/>
            <p:nvPr/>
          </p:nvSpPr>
          <p:spPr>
            <a:xfrm>
              <a:off x="5063179" y="1693642"/>
              <a:ext cx="28209" cy="28245"/>
            </a:xfrm>
            <a:custGeom>
              <a:avLst/>
              <a:gdLst>
                <a:gd name="f0" fmla="val w"/>
                <a:gd name="f1" fmla="val h"/>
                <a:gd name="f2" fmla="val 0"/>
                <a:gd name="f3" fmla="val 662"/>
                <a:gd name="f4" fmla="val 663"/>
                <a:gd name="f5" fmla="val 1"/>
                <a:gd name="f6" fmla="*/ f0 1 662"/>
                <a:gd name="f7" fmla="*/ f1 1 663"/>
                <a:gd name="f8" fmla="+- f4 0 f2"/>
                <a:gd name="f9" fmla="+- f3 0 f2"/>
                <a:gd name="f10" fmla="*/ f9 1 662"/>
                <a:gd name="f11" fmla="*/ f8 1 663"/>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62" h="663">
                  <a:moveTo>
                    <a:pt x="f5" y="f5"/>
                  </a:moveTo>
                  <a:lnTo>
                    <a:pt x="f5" y="f3"/>
                  </a:lnTo>
                  <a:lnTo>
                    <a:pt x="f3" y="f3"/>
                  </a:ln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1" name="Google Shape;6962;p88">
              <a:extLst>
                <a:ext uri="{FF2B5EF4-FFF2-40B4-BE49-F238E27FC236}">
                  <a16:creationId xmlns:a16="http://schemas.microsoft.com/office/drawing/2014/main" id="{832FEF73-0C21-11B6-8D3A-CA4F3B0188B2}"/>
                </a:ext>
              </a:extLst>
            </p:cNvPr>
            <p:cNvSpPr/>
            <p:nvPr/>
          </p:nvSpPr>
          <p:spPr>
            <a:xfrm>
              <a:off x="4974592" y="1343253"/>
              <a:ext cx="379924" cy="468602"/>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 f4 0 f2"/>
                <a:gd name="f77" fmla="+- f3 0 f2"/>
                <a:gd name="f78" fmla="*/ f77 1 8916"/>
                <a:gd name="f79" fmla="*/ f76 1 10997"/>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2" name="Google Shape;6963;p88">
              <a:extLst>
                <a:ext uri="{FF2B5EF4-FFF2-40B4-BE49-F238E27FC236}">
                  <a16:creationId xmlns:a16="http://schemas.microsoft.com/office/drawing/2014/main" id="{9FA8C105-AE92-EC80-B957-52ADDC877226}"/>
                </a:ext>
              </a:extLst>
            </p:cNvPr>
            <p:cNvSpPr/>
            <p:nvPr/>
          </p:nvSpPr>
          <p:spPr>
            <a:xfrm>
              <a:off x="5385367" y="1486887"/>
              <a:ext cx="87306" cy="177256"/>
            </a:xfrm>
            <a:custGeom>
              <a:avLst/>
              <a:gdLst>
                <a:gd name="f0" fmla="val w"/>
                <a:gd name="f1" fmla="val h"/>
                <a:gd name="f2" fmla="val 0"/>
                <a:gd name="f3" fmla="val 2049"/>
                <a:gd name="f4" fmla="val 4160"/>
                <a:gd name="f5" fmla="val 1"/>
                <a:gd name="f6" fmla="*/ f0 1 2049"/>
                <a:gd name="f7" fmla="*/ f1 1 4160"/>
                <a:gd name="f8" fmla="+- f4 0 f2"/>
                <a:gd name="f9" fmla="+- f3 0 f2"/>
                <a:gd name="f10" fmla="*/ f9 1 2049"/>
                <a:gd name="f11" fmla="*/ f8 1 416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2049" h="4160">
                  <a:moveTo>
                    <a:pt x="f5" y="f5"/>
                  </a:moveTo>
                  <a:lnTo>
                    <a:pt x="f5" y="f4"/>
                  </a:lnTo>
                  <a:lnTo>
                    <a:pt x="f3" y="f4"/>
                  </a:ln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3" name="Google Shape;6964;p88">
              <a:extLst>
                <a:ext uri="{FF2B5EF4-FFF2-40B4-BE49-F238E27FC236}">
                  <a16:creationId xmlns:a16="http://schemas.microsoft.com/office/drawing/2014/main" id="{4347049E-17C6-7A2D-9C8A-B857EF708370}"/>
                </a:ext>
              </a:extLst>
            </p:cNvPr>
            <p:cNvSpPr/>
            <p:nvPr/>
          </p:nvSpPr>
          <p:spPr>
            <a:xfrm>
              <a:off x="5385367" y="1371453"/>
              <a:ext cx="87306" cy="87306"/>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 f3 0 f2"/>
                <a:gd name="f13" fmla="*/ f12 1 204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4" name="Google Shape;6965;p88">
              <a:extLst>
                <a:ext uri="{FF2B5EF4-FFF2-40B4-BE49-F238E27FC236}">
                  <a16:creationId xmlns:a16="http://schemas.microsoft.com/office/drawing/2014/main" id="{ABF60F1A-7413-DD85-874D-F4CC91FBAA80}"/>
                </a:ext>
              </a:extLst>
            </p:cNvPr>
            <p:cNvSpPr/>
            <p:nvPr/>
          </p:nvSpPr>
          <p:spPr>
            <a:xfrm>
              <a:off x="5388065" y="1693642"/>
              <a:ext cx="79260" cy="87306"/>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 f4 0 f2"/>
                <a:gd name="f19" fmla="+- f3 0 f2"/>
                <a:gd name="f20" fmla="*/ f19 1 1860"/>
                <a:gd name="f21" fmla="*/ f18 1 204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45" name="Google Shape;6966;p88">
            <a:extLst>
              <a:ext uri="{FF2B5EF4-FFF2-40B4-BE49-F238E27FC236}">
                <a16:creationId xmlns:a16="http://schemas.microsoft.com/office/drawing/2014/main" id="{CD711ECD-F61E-1CA4-B73E-7873357E8C49}"/>
              </a:ext>
            </a:extLst>
          </p:cNvPr>
          <p:cNvGrpSpPr/>
          <p:nvPr/>
        </p:nvGrpSpPr>
        <p:grpSpPr>
          <a:xfrm>
            <a:off x="7120255" y="2525637"/>
            <a:ext cx="453663" cy="454363"/>
            <a:chOff x="10919517" y="3411178"/>
            <a:chExt cx="604884" cy="605817"/>
          </a:xfrm>
          <a:solidFill>
            <a:srgbClr val="C00000"/>
          </a:solidFill>
        </p:grpSpPr>
        <p:sp>
          <p:nvSpPr>
            <p:cNvPr id="46" name="Google Shape;6967;p88">
              <a:extLst>
                <a:ext uri="{FF2B5EF4-FFF2-40B4-BE49-F238E27FC236}">
                  <a16:creationId xmlns:a16="http://schemas.microsoft.com/office/drawing/2014/main" id="{11714B79-687C-7152-9A8E-DA9F77BEB050}"/>
                </a:ext>
              </a:extLst>
            </p:cNvPr>
            <p:cNvSpPr/>
            <p:nvPr/>
          </p:nvSpPr>
          <p:spPr>
            <a:xfrm>
              <a:off x="11089550" y="3811685"/>
              <a:ext cx="16395" cy="26197"/>
            </a:xfrm>
            <a:custGeom>
              <a:avLst/>
              <a:gdLst>
                <a:gd name="f0" fmla="val w"/>
                <a:gd name="f1" fmla="val h"/>
                <a:gd name="f2" fmla="val 0"/>
                <a:gd name="f3" fmla="val 316"/>
                <a:gd name="f4" fmla="val 505"/>
                <a:gd name="f5" fmla="val 158"/>
                <a:gd name="f6" fmla="val 1"/>
                <a:gd name="f7" fmla="val 315"/>
                <a:gd name="f8" fmla="*/ f0 1 316"/>
                <a:gd name="f9" fmla="*/ f1 1 505"/>
                <a:gd name="f10" fmla="+- f4 0 f2"/>
                <a:gd name="f11" fmla="+- f3 0 f2"/>
                <a:gd name="f12" fmla="*/ f11 1 316"/>
                <a:gd name="f13" fmla="*/ f10 1 505"/>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316" h="505">
                  <a:moveTo>
                    <a:pt x="f5" y="f6"/>
                  </a:moveTo>
                  <a:lnTo>
                    <a:pt x="f2" y="f4"/>
                  </a:lnTo>
                  <a:lnTo>
                    <a:pt x="f7" y="f4"/>
                  </a:ln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7" name="Google Shape;6968;p88">
              <a:extLst>
                <a:ext uri="{FF2B5EF4-FFF2-40B4-BE49-F238E27FC236}">
                  <a16:creationId xmlns:a16="http://schemas.microsoft.com/office/drawing/2014/main" id="{8C0F682D-6BCB-15B4-6D0C-4CB68E598910}"/>
                </a:ext>
              </a:extLst>
            </p:cNvPr>
            <p:cNvSpPr/>
            <p:nvPr/>
          </p:nvSpPr>
          <p:spPr>
            <a:xfrm>
              <a:off x="10919517" y="3658048"/>
              <a:ext cx="356396" cy="358947"/>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 f4 0 f2"/>
                <a:gd name="f119" fmla="+- f3 0 f2"/>
                <a:gd name="f120" fmla="*/ f119 1 6869"/>
                <a:gd name="f121" fmla="*/ f118 1 6918"/>
                <a:gd name="f122" fmla="*/ f2 1 f120"/>
                <a:gd name="f123" fmla="*/ f3 1 f120"/>
                <a:gd name="f124" fmla="*/ f2 1 f121"/>
                <a:gd name="f125" fmla="*/ f4 1 f121"/>
                <a:gd name="f126" fmla="*/ f122 f116 1"/>
                <a:gd name="f127" fmla="*/ f123 f116 1"/>
                <a:gd name="f128" fmla="*/ f125 f117 1"/>
                <a:gd name="f129" fmla="*/ f124 f117 1"/>
              </a:gdLst>
              <a:ahLst/>
              <a:cxnLst>
                <a:cxn ang="3cd4">
                  <a:pos x="hc" y="t"/>
                </a:cxn>
                <a:cxn ang="0">
                  <a:pos x="r" y="vc"/>
                </a:cxn>
                <a:cxn ang="cd4">
                  <a:pos x="hc" y="b"/>
                </a:cxn>
                <a:cxn ang="cd2">
                  <a:pos x="l" y="vc"/>
                </a:cxn>
              </a:cxnLst>
              <a:rect l="f126" t="f129" r="f127" b="f128"/>
              <a:pathLst>
                <a:path w="6868"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8" name="Google Shape;6969;p88">
              <a:extLst>
                <a:ext uri="{FF2B5EF4-FFF2-40B4-BE49-F238E27FC236}">
                  <a16:creationId xmlns:a16="http://schemas.microsoft.com/office/drawing/2014/main" id="{C9D99627-8583-8570-46AB-197E40855EFA}"/>
                </a:ext>
              </a:extLst>
            </p:cNvPr>
            <p:cNvSpPr/>
            <p:nvPr/>
          </p:nvSpPr>
          <p:spPr>
            <a:xfrm>
              <a:off x="11329827" y="3553394"/>
              <a:ext cx="32735" cy="54004"/>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 f4 0 f2"/>
                <a:gd name="f17" fmla="+- f3 0 f2"/>
                <a:gd name="f18" fmla="*/ f17 1 631"/>
                <a:gd name="f19" fmla="*/ f16 1 1041"/>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9" name="Google Shape;6970;p88">
              <a:extLst>
                <a:ext uri="{FF2B5EF4-FFF2-40B4-BE49-F238E27FC236}">
                  <a16:creationId xmlns:a16="http://schemas.microsoft.com/office/drawing/2014/main" id="{D08772AF-AB90-90DB-6704-17C9B5F41747}"/>
                </a:ext>
              </a:extLst>
            </p:cNvPr>
            <p:cNvSpPr/>
            <p:nvPr/>
          </p:nvSpPr>
          <p:spPr>
            <a:xfrm>
              <a:off x="11166332" y="3411178"/>
              <a:ext cx="358069" cy="357795"/>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 f4 0 f2"/>
                <a:gd name="f92" fmla="+- f3 0 f2"/>
                <a:gd name="f93" fmla="*/ f92 1 6901"/>
                <a:gd name="f94" fmla="*/ f91 1 6896"/>
                <a:gd name="f95" fmla="*/ f2 1 f93"/>
                <a:gd name="f96" fmla="*/ f3 1 f93"/>
                <a:gd name="f97" fmla="*/ f2 1 f94"/>
                <a:gd name="f98" fmla="*/ f4 1 f94"/>
                <a:gd name="f99" fmla="*/ f95 f89 1"/>
                <a:gd name="f100" fmla="*/ f96 f89 1"/>
                <a:gd name="f101" fmla="*/ f98 f90 1"/>
                <a:gd name="f102" fmla="*/ f97 f90 1"/>
              </a:gdLst>
              <a:ahLst/>
              <a:cxnLst>
                <a:cxn ang="3cd4">
                  <a:pos x="hc" y="t"/>
                </a:cxn>
                <a:cxn ang="0">
                  <a:pos x="r" y="vc"/>
                </a:cxn>
                <a:cxn ang="cd4">
                  <a:pos x="hc" y="b"/>
                </a:cxn>
                <a:cxn ang="cd2">
                  <a:pos x="l" y="vc"/>
                </a:cxn>
              </a:cxnLst>
              <a:rect l="f99" t="f102" r="f100" b="f101"/>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50" name="Google Shape;6760;p88">
            <a:extLst>
              <a:ext uri="{FF2B5EF4-FFF2-40B4-BE49-F238E27FC236}">
                <a16:creationId xmlns:a16="http://schemas.microsoft.com/office/drawing/2014/main" id="{CAF7EE5C-912F-6955-4CFC-0A4947F4D862}"/>
              </a:ext>
            </a:extLst>
          </p:cNvPr>
          <p:cNvGrpSpPr/>
          <p:nvPr/>
        </p:nvGrpSpPr>
        <p:grpSpPr>
          <a:xfrm>
            <a:off x="2082780" y="902513"/>
            <a:ext cx="374968" cy="450426"/>
            <a:chOff x="4202884" y="1247013"/>
            <a:chExt cx="499957" cy="600568"/>
          </a:xfrm>
          <a:solidFill>
            <a:srgbClr val="C00000"/>
          </a:solidFill>
        </p:grpSpPr>
        <p:sp>
          <p:nvSpPr>
            <p:cNvPr id="51" name="Google Shape;6761;p88">
              <a:extLst>
                <a:ext uri="{FF2B5EF4-FFF2-40B4-BE49-F238E27FC236}">
                  <a16:creationId xmlns:a16="http://schemas.microsoft.com/office/drawing/2014/main" id="{8F4D8565-7E88-74F6-A130-237743B1DD79}"/>
                </a:ext>
              </a:extLst>
            </p:cNvPr>
            <p:cNvSpPr/>
            <p:nvPr/>
          </p:nvSpPr>
          <p:spPr>
            <a:xfrm>
              <a:off x="4202884" y="1247013"/>
              <a:ext cx="105558" cy="417176"/>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 f4 0 f2"/>
                <a:gd name="f19" fmla="+- f3 0 f2"/>
                <a:gd name="f20" fmla="*/ f19 1 2049"/>
                <a:gd name="f21" fmla="*/ f18 1 8098"/>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049" h="8097">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2" name="Google Shape;6762;p88">
              <a:extLst>
                <a:ext uri="{FF2B5EF4-FFF2-40B4-BE49-F238E27FC236}">
                  <a16:creationId xmlns:a16="http://schemas.microsoft.com/office/drawing/2014/main" id="{1ADD9EEE-5B9F-C788-95FC-8FEC8344B6F1}"/>
                </a:ext>
              </a:extLst>
            </p:cNvPr>
            <p:cNvSpPr/>
            <p:nvPr/>
          </p:nvSpPr>
          <p:spPr>
            <a:xfrm>
              <a:off x="4202884" y="1670617"/>
              <a:ext cx="499957" cy="141256"/>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 f4 0 f2"/>
                <a:gd name="f35" fmla="+- f3 0 f2"/>
                <a:gd name="f36" fmla="*/ f35 1 9705"/>
                <a:gd name="f37" fmla="*/ f34 1 2742"/>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3" name="Google Shape;6763;p88">
              <a:extLst>
                <a:ext uri="{FF2B5EF4-FFF2-40B4-BE49-F238E27FC236}">
                  <a16:creationId xmlns:a16="http://schemas.microsoft.com/office/drawing/2014/main" id="{A60C76F8-FC66-02D1-71B3-D42FD4C82D95}"/>
                </a:ext>
              </a:extLst>
            </p:cNvPr>
            <p:cNvSpPr/>
            <p:nvPr/>
          </p:nvSpPr>
          <p:spPr>
            <a:xfrm>
              <a:off x="4589190" y="1759845"/>
              <a:ext cx="113641" cy="52038"/>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 f4 0 f2"/>
                <a:gd name="f19" fmla="+- f3 0 f2"/>
                <a:gd name="f20" fmla="*/ f19 1 2206"/>
                <a:gd name="f21" fmla="*/ f18 1 101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4" name="Google Shape;6764;p88">
              <a:extLst>
                <a:ext uri="{FF2B5EF4-FFF2-40B4-BE49-F238E27FC236}">
                  <a16:creationId xmlns:a16="http://schemas.microsoft.com/office/drawing/2014/main" id="{B9E2D8D7-7729-BF0C-25D6-FDA3E348B1F1}"/>
                </a:ext>
              </a:extLst>
            </p:cNvPr>
            <p:cNvSpPr/>
            <p:nvPr/>
          </p:nvSpPr>
          <p:spPr>
            <a:xfrm>
              <a:off x="4431767" y="1459611"/>
              <a:ext cx="173708" cy="71460"/>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 f4 0 f2"/>
                <a:gd name="f15" fmla="+- f3 0 f2"/>
                <a:gd name="f16" fmla="*/ f15 1 3372"/>
                <a:gd name="f17" fmla="*/ f14 1 1387"/>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5" name="Google Shape;6765;p88">
              <a:extLst>
                <a:ext uri="{FF2B5EF4-FFF2-40B4-BE49-F238E27FC236}">
                  <a16:creationId xmlns:a16="http://schemas.microsoft.com/office/drawing/2014/main" id="{B6C92323-D034-B19F-920D-A33B99235E30}"/>
                </a:ext>
              </a:extLst>
            </p:cNvPr>
            <p:cNvSpPr/>
            <p:nvPr/>
          </p:nvSpPr>
          <p:spPr>
            <a:xfrm>
              <a:off x="4485287" y="1354107"/>
              <a:ext cx="68205" cy="68205"/>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 f3 0 f2"/>
                <a:gd name="f12" fmla="*/ f11 1 1324"/>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6" name="Google Shape;6766;p88">
              <a:extLst>
                <a:ext uri="{FF2B5EF4-FFF2-40B4-BE49-F238E27FC236}">
                  <a16:creationId xmlns:a16="http://schemas.microsoft.com/office/drawing/2014/main" id="{0A86B7D8-4EE2-D740-072F-00D4F4DA2FC2}"/>
                </a:ext>
              </a:extLst>
            </p:cNvPr>
            <p:cNvSpPr/>
            <p:nvPr/>
          </p:nvSpPr>
          <p:spPr>
            <a:xfrm>
              <a:off x="4342485" y="1247013"/>
              <a:ext cx="353863" cy="389561"/>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 f4 0 f2"/>
                <a:gd name="f39" fmla="+- f3 0 f2"/>
                <a:gd name="f40" fmla="*/ f39 1 6869"/>
                <a:gd name="f41" fmla="*/ f38 1 7562"/>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6868"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7" name="Google Shape;6767;p88">
              <a:extLst>
                <a:ext uri="{FF2B5EF4-FFF2-40B4-BE49-F238E27FC236}">
                  <a16:creationId xmlns:a16="http://schemas.microsoft.com/office/drawing/2014/main" id="{C5AEF723-5F59-3D72-B103-F93E7428CF24}"/>
                </a:ext>
              </a:extLst>
            </p:cNvPr>
            <p:cNvSpPr/>
            <p:nvPr/>
          </p:nvSpPr>
          <p:spPr>
            <a:xfrm>
              <a:off x="4485287" y="1759845"/>
              <a:ext cx="71460" cy="87736"/>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 f4 0 f2"/>
                <a:gd name="f24" fmla="+- f3 0 f2"/>
                <a:gd name="f25" fmla="*/ f24 1 1387"/>
                <a:gd name="f26" fmla="*/ f23 1 1703"/>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58" name="Google Shape;6777;p88">
            <a:extLst>
              <a:ext uri="{FF2B5EF4-FFF2-40B4-BE49-F238E27FC236}">
                <a16:creationId xmlns:a16="http://schemas.microsoft.com/office/drawing/2014/main" id="{69DFCBD2-0EB1-4CBA-8610-B767674AD1E7}"/>
              </a:ext>
            </a:extLst>
          </p:cNvPr>
          <p:cNvGrpSpPr/>
          <p:nvPr/>
        </p:nvGrpSpPr>
        <p:grpSpPr>
          <a:xfrm>
            <a:off x="5058343" y="875719"/>
            <a:ext cx="450419" cy="450426"/>
            <a:chOff x="8170301" y="1211287"/>
            <a:chExt cx="600559" cy="600568"/>
          </a:xfrm>
          <a:solidFill>
            <a:srgbClr val="C00000"/>
          </a:solidFill>
        </p:grpSpPr>
        <p:sp>
          <p:nvSpPr>
            <p:cNvPr id="59" name="Google Shape;6778;p88">
              <a:extLst>
                <a:ext uri="{FF2B5EF4-FFF2-40B4-BE49-F238E27FC236}">
                  <a16:creationId xmlns:a16="http://schemas.microsoft.com/office/drawing/2014/main" id="{F67F1AFB-4912-061C-6D4C-B25466217D19}"/>
                </a:ext>
              </a:extLst>
            </p:cNvPr>
            <p:cNvSpPr/>
            <p:nvPr/>
          </p:nvSpPr>
          <p:spPr>
            <a:xfrm>
              <a:off x="8481919" y="1389842"/>
              <a:ext cx="264627" cy="102257"/>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 f4 0 f2"/>
                <a:gd name="f19" fmla="+- f3 0 f2"/>
                <a:gd name="f20" fmla="*/ f19 1 5137"/>
                <a:gd name="f21" fmla="*/ f18 1 198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0" name="Google Shape;6779;p88">
              <a:extLst>
                <a:ext uri="{FF2B5EF4-FFF2-40B4-BE49-F238E27FC236}">
                  <a16:creationId xmlns:a16="http://schemas.microsoft.com/office/drawing/2014/main" id="{4BF190AE-AC15-FA6E-6482-87DE38655D44}"/>
                </a:ext>
              </a:extLst>
            </p:cNvPr>
            <p:cNvSpPr/>
            <p:nvPr/>
          </p:nvSpPr>
          <p:spPr>
            <a:xfrm>
              <a:off x="8454359" y="1420648"/>
              <a:ext cx="316501" cy="212652"/>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 f4 0 f2"/>
                <a:gd name="f32" fmla="+- f3 0 f2"/>
                <a:gd name="f33" fmla="*/ f32 1 6144"/>
                <a:gd name="f34" fmla="*/ f31 1 4128"/>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1" name="Google Shape;6780;p88">
              <a:extLst>
                <a:ext uri="{FF2B5EF4-FFF2-40B4-BE49-F238E27FC236}">
                  <a16:creationId xmlns:a16="http://schemas.microsoft.com/office/drawing/2014/main" id="{C2F996E1-C3E4-F0BA-007A-56100B4D87EC}"/>
                </a:ext>
              </a:extLst>
            </p:cNvPr>
            <p:cNvSpPr/>
            <p:nvPr/>
          </p:nvSpPr>
          <p:spPr>
            <a:xfrm>
              <a:off x="8170301" y="1318381"/>
              <a:ext cx="389561" cy="38796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 f4 0 f2"/>
                <a:gd name="f43" fmla="+- f3 0 f2"/>
                <a:gd name="f44" fmla="*/ f43 1 7562"/>
                <a:gd name="f45" fmla="*/ f42 1 7531"/>
                <a:gd name="f46" fmla="*/ f2 1 f44"/>
                <a:gd name="f47" fmla="*/ f3 1 f44"/>
                <a:gd name="f48" fmla="*/ f2 1 f45"/>
                <a:gd name="f49" fmla="*/ f4 1 f45"/>
                <a:gd name="f50" fmla="*/ f46 f40 1"/>
                <a:gd name="f51" fmla="*/ f47 f40 1"/>
                <a:gd name="f52" fmla="*/ f49 f41 1"/>
                <a:gd name="f53" fmla="*/ f48 f41 1"/>
              </a:gdLst>
              <a:ahLst/>
              <a:cxnLst>
                <a:cxn ang="3cd4">
                  <a:pos x="hc" y="t"/>
                </a:cxn>
                <a:cxn ang="0">
                  <a:pos x="r" y="vc"/>
                </a:cxn>
                <a:cxn ang="cd4">
                  <a:pos x="hc" y="b"/>
                </a:cxn>
                <a:cxn ang="cd2">
                  <a:pos x="l" y="vc"/>
                </a:cxn>
              </a:cxnLst>
              <a:rect l="f50" t="f53" r="f51" b="f52"/>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2" name="Google Shape;6781;p88">
              <a:extLst>
                <a:ext uri="{FF2B5EF4-FFF2-40B4-BE49-F238E27FC236}">
                  <a16:creationId xmlns:a16="http://schemas.microsoft.com/office/drawing/2014/main" id="{6FAEE872-2AE8-6932-A58E-28E8A651F6FD}"/>
                </a:ext>
              </a:extLst>
            </p:cNvPr>
            <p:cNvSpPr/>
            <p:nvPr/>
          </p:nvSpPr>
          <p:spPr>
            <a:xfrm>
              <a:off x="8170301" y="1211287"/>
              <a:ext cx="389561" cy="71460"/>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 f4 0 f2"/>
                <a:gd name="f14" fmla="+- f3 0 f2"/>
                <a:gd name="f15" fmla="*/ f14 1 7562"/>
                <a:gd name="f16" fmla="*/ f13 1 1387"/>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3" name="Google Shape;6782;p88">
              <a:extLst>
                <a:ext uri="{FF2B5EF4-FFF2-40B4-BE49-F238E27FC236}">
                  <a16:creationId xmlns:a16="http://schemas.microsoft.com/office/drawing/2014/main" id="{8B0E9A58-C476-1004-96C1-5B576D8949D1}"/>
                </a:ext>
              </a:extLst>
            </p:cNvPr>
            <p:cNvSpPr/>
            <p:nvPr/>
          </p:nvSpPr>
          <p:spPr>
            <a:xfrm>
              <a:off x="8170301" y="1740395"/>
              <a:ext cx="389561" cy="71460"/>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 f4 0 f2"/>
                <a:gd name="f17" fmla="+- f3 0 f2"/>
                <a:gd name="f18" fmla="*/ f17 1 7562"/>
                <a:gd name="f19" fmla="*/ f16 1 1387"/>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64" name="Google Shape;6827;p88">
            <a:extLst>
              <a:ext uri="{FF2B5EF4-FFF2-40B4-BE49-F238E27FC236}">
                <a16:creationId xmlns:a16="http://schemas.microsoft.com/office/drawing/2014/main" id="{6D678351-416A-3DB2-C0D0-9D522B295A3F}"/>
              </a:ext>
            </a:extLst>
          </p:cNvPr>
          <p:cNvGrpSpPr/>
          <p:nvPr/>
        </p:nvGrpSpPr>
        <p:grpSpPr>
          <a:xfrm>
            <a:off x="5625561" y="883613"/>
            <a:ext cx="455282" cy="449185"/>
            <a:chOff x="8926592" y="1221812"/>
            <a:chExt cx="607042" cy="598913"/>
          </a:xfrm>
          <a:solidFill>
            <a:srgbClr val="C00000"/>
          </a:solidFill>
        </p:grpSpPr>
        <p:sp>
          <p:nvSpPr>
            <p:cNvPr id="65" name="Google Shape;6828;p88">
              <a:extLst>
                <a:ext uri="{FF2B5EF4-FFF2-40B4-BE49-F238E27FC236}">
                  <a16:creationId xmlns:a16="http://schemas.microsoft.com/office/drawing/2014/main" id="{2A7C5C3D-8471-2F52-5039-D389E164034C}"/>
                </a:ext>
              </a:extLst>
            </p:cNvPr>
            <p:cNvSpPr/>
            <p:nvPr/>
          </p:nvSpPr>
          <p:spPr>
            <a:xfrm>
              <a:off x="9316090" y="1291562"/>
              <a:ext cx="173708" cy="175354"/>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 f4 0 f2"/>
                <a:gd name="f49" fmla="+- f3 0 f2"/>
                <a:gd name="f50" fmla="*/ f49 1 3372"/>
                <a:gd name="f51" fmla="*/ f48 1 3404"/>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6" name="Google Shape;6829;p88">
              <a:extLst>
                <a:ext uri="{FF2B5EF4-FFF2-40B4-BE49-F238E27FC236}">
                  <a16:creationId xmlns:a16="http://schemas.microsoft.com/office/drawing/2014/main" id="{9B320337-D76E-AC70-66B5-092AC81AEBC5}"/>
                </a:ext>
              </a:extLst>
            </p:cNvPr>
            <p:cNvSpPr/>
            <p:nvPr/>
          </p:nvSpPr>
          <p:spPr>
            <a:xfrm>
              <a:off x="9071030" y="1645371"/>
              <a:ext cx="175308" cy="175354"/>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 f4 0 f2"/>
                <a:gd name="f51" fmla="+- f3 0 f2"/>
                <a:gd name="f52" fmla="*/ f51 1 3403"/>
                <a:gd name="f53" fmla="*/ f50 1 3404"/>
                <a:gd name="f54" fmla="*/ f2 1 f52"/>
                <a:gd name="f55" fmla="*/ f3 1 f52"/>
                <a:gd name="f56" fmla="*/ f2 1 f53"/>
                <a:gd name="f57" fmla="*/ f4 1 f53"/>
                <a:gd name="f58" fmla="*/ f54 f48 1"/>
                <a:gd name="f59" fmla="*/ f55 f48 1"/>
                <a:gd name="f60" fmla="*/ f57 f49 1"/>
                <a:gd name="f61" fmla="*/ f56 f49 1"/>
              </a:gdLst>
              <a:ahLst/>
              <a:cxnLst>
                <a:cxn ang="3cd4">
                  <a:pos x="hc" y="t"/>
                </a:cxn>
                <a:cxn ang="0">
                  <a:pos x="r" y="vc"/>
                </a:cxn>
                <a:cxn ang="cd4">
                  <a:pos x="hc" y="b"/>
                </a:cxn>
                <a:cxn ang="cd2">
                  <a:pos x="l" y="vc"/>
                </a:cxn>
              </a:cxnLst>
              <a:rect l="f58" t="f61" r="f59" b="f60"/>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7" name="Google Shape;6830;p88">
              <a:extLst>
                <a:ext uri="{FF2B5EF4-FFF2-40B4-BE49-F238E27FC236}">
                  <a16:creationId xmlns:a16="http://schemas.microsoft.com/office/drawing/2014/main" id="{E04AAF13-C21E-E1F3-4CBF-7CB3FBEDEBDB}"/>
                </a:ext>
              </a:extLst>
            </p:cNvPr>
            <p:cNvSpPr/>
            <p:nvPr/>
          </p:nvSpPr>
          <p:spPr>
            <a:xfrm>
              <a:off x="8926592" y="1221812"/>
              <a:ext cx="425260" cy="316501"/>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 f4 0 f2"/>
                <a:gd name="f45" fmla="+- f3 0 f2"/>
                <a:gd name="f46" fmla="*/ f45 1 8255"/>
                <a:gd name="f47" fmla="*/ f44 1 6144"/>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8" name="Google Shape;6831;p88">
              <a:extLst>
                <a:ext uri="{FF2B5EF4-FFF2-40B4-BE49-F238E27FC236}">
                  <a16:creationId xmlns:a16="http://schemas.microsoft.com/office/drawing/2014/main" id="{1BF16C92-8BF4-C7AB-8D01-670716DCBF01}"/>
                </a:ext>
              </a:extLst>
            </p:cNvPr>
            <p:cNvSpPr/>
            <p:nvPr/>
          </p:nvSpPr>
          <p:spPr>
            <a:xfrm>
              <a:off x="9033686" y="1327260"/>
              <a:ext cx="215898" cy="107716"/>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 f4 0 f2"/>
                <a:gd name="f40" fmla="+- f3 0 f2"/>
                <a:gd name="f41" fmla="*/ f40 1 4191"/>
                <a:gd name="f42" fmla="*/ f39 1 2091"/>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9" name="Google Shape;6832;p88">
              <a:extLst>
                <a:ext uri="{FF2B5EF4-FFF2-40B4-BE49-F238E27FC236}">
                  <a16:creationId xmlns:a16="http://schemas.microsoft.com/office/drawing/2014/main" id="{156B2A26-6AC3-0696-0F6B-FA1274CA596C}"/>
                </a:ext>
              </a:extLst>
            </p:cNvPr>
            <p:cNvSpPr/>
            <p:nvPr/>
          </p:nvSpPr>
          <p:spPr>
            <a:xfrm>
              <a:off x="9033686" y="1455477"/>
              <a:ext cx="215898" cy="152640"/>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 f4 0 f2"/>
                <a:gd name="f24" fmla="+- f3 0 f2"/>
                <a:gd name="f25" fmla="*/ f24 1 4191"/>
                <a:gd name="f26" fmla="*/ f23 1 2963"/>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0" name="Google Shape;6833;p88">
              <a:extLst>
                <a:ext uri="{FF2B5EF4-FFF2-40B4-BE49-F238E27FC236}">
                  <a16:creationId xmlns:a16="http://schemas.microsoft.com/office/drawing/2014/main" id="{D2B64DC9-2224-EBE3-1F8B-8D885DA6090E}"/>
                </a:ext>
              </a:extLst>
            </p:cNvPr>
            <p:cNvSpPr/>
            <p:nvPr/>
          </p:nvSpPr>
          <p:spPr>
            <a:xfrm>
              <a:off x="9317736" y="1538267"/>
              <a:ext cx="215898" cy="10767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 f4 0 f2"/>
                <a:gd name="f39" fmla="+- f3 0 f2"/>
                <a:gd name="f40" fmla="*/ f39 1 4191"/>
                <a:gd name="f41" fmla="*/ f38 1 2090"/>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1" name="Google Shape;6834;p88">
              <a:extLst>
                <a:ext uri="{FF2B5EF4-FFF2-40B4-BE49-F238E27FC236}">
                  <a16:creationId xmlns:a16="http://schemas.microsoft.com/office/drawing/2014/main" id="{FA079ADB-5D83-C229-1C4D-DBECF01E2388}"/>
                </a:ext>
              </a:extLst>
            </p:cNvPr>
            <p:cNvSpPr/>
            <p:nvPr/>
          </p:nvSpPr>
          <p:spPr>
            <a:xfrm>
              <a:off x="9316090" y="1666484"/>
              <a:ext cx="211052" cy="15424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 f4 0 f2"/>
                <a:gd name="f24" fmla="+- f3 0 f2"/>
                <a:gd name="f25" fmla="*/ f24 1 4097"/>
                <a:gd name="f26" fmla="*/ f23 1 2994"/>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72" name="Google Shape;6873;p88">
            <a:extLst>
              <a:ext uri="{FF2B5EF4-FFF2-40B4-BE49-F238E27FC236}">
                <a16:creationId xmlns:a16="http://schemas.microsoft.com/office/drawing/2014/main" id="{27721853-6950-81F5-59CF-78ACD837C3D1}"/>
              </a:ext>
            </a:extLst>
          </p:cNvPr>
          <p:cNvGrpSpPr/>
          <p:nvPr/>
        </p:nvGrpSpPr>
        <p:grpSpPr>
          <a:xfrm>
            <a:off x="3325738" y="884141"/>
            <a:ext cx="435777" cy="450426"/>
            <a:chOff x="5860161" y="1222516"/>
            <a:chExt cx="581036" cy="600568"/>
          </a:xfrm>
          <a:solidFill>
            <a:srgbClr val="C00000"/>
          </a:solidFill>
        </p:grpSpPr>
        <p:sp>
          <p:nvSpPr>
            <p:cNvPr id="73" name="Google Shape;6874;p88">
              <a:extLst>
                <a:ext uri="{FF2B5EF4-FFF2-40B4-BE49-F238E27FC236}">
                  <a16:creationId xmlns:a16="http://schemas.microsoft.com/office/drawing/2014/main" id="{1E729E16-F325-44E7-396A-04667E682E58}"/>
                </a:ext>
              </a:extLst>
            </p:cNvPr>
            <p:cNvSpPr/>
            <p:nvPr/>
          </p:nvSpPr>
          <p:spPr>
            <a:xfrm>
              <a:off x="6087398" y="1222516"/>
              <a:ext cx="353799" cy="352876"/>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 f4 0 f2"/>
                <a:gd name="f70" fmla="+- f3 0 f2"/>
                <a:gd name="f71" fmla="*/ f70 1 6868"/>
                <a:gd name="f72" fmla="*/ f69 1 6850"/>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6867"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4" name="Google Shape;6875;p88">
              <a:extLst>
                <a:ext uri="{FF2B5EF4-FFF2-40B4-BE49-F238E27FC236}">
                  <a16:creationId xmlns:a16="http://schemas.microsoft.com/office/drawing/2014/main" id="{23B1B4A3-DD5F-F945-E266-5EDC8BF2E3D3}"/>
                </a:ext>
              </a:extLst>
            </p:cNvPr>
            <p:cNvSpPr/>
            <p:nvPr/>
          </p:nvSpPr>
          <p:spPr>
            <a:xfrm>
              <a:off x="6231791" y="1329629"/>
              <a:ext cx="68259" cy="139656"/>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 f4 0 f2"/>
                <a:gd name="f41" fmla="+- f3 0 f2"/>
                <a:gd name="f42" fmla="*/ f41 1 1325"/>
                <a:gd name="f43" fmla="*/ f40 1 2711"/>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5" name="Google Shape;6876;p88">
              <a:extLst>
                <a:ext uri="{FF2B5EF4-FFF2-40B4-BE49-F238E27FC236}">
                  <a16:creationId xmlns:a16="http://schemas.microsoft.com/office/drawing/2014/main" id="{75756498-D307-C91A-7F09-E45B92FB22D5}"/>
                </a:ext>
              </a:extLst>
            </p:cNvPr>
            <p:cNvSpPr/>
            <p:nvPr/>
          </p:nvSpPr>
          <p:spPr>
            <a:xfrm>
              <a:off x="5928311" y="1503273"/>
              <a:ext cx="142856" cy="142902"/>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 f4 0 f2"/>
                <a:gd name="f13" fmla="+- f3 0 f2"/>
                <a:gd name="f14" fmla="*/ f13 1 2773"/>
                <a:gd name="f15" fmla="*/ f12 1 2774"/>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6" name="Google Shape;6877;p88">
              <a:extLst>
                <a:ext uri="{FF2B5EF4-FFF2-40B4-BE49-F238E27FC236}">
                  <a16:creationId xmlns:a16="http://schemas.microsoft.com/office/drawing/2014/main" id="{FBEC8B8A-C8C4-716B-34FE-5A4BB75EE0EE}"/>
                </a:ext>
              </a:extLst>
            </p:cNvPr>
            <p:cNvSpPr/>
            <p:nvPr/>
          </p:nvSpPr>
          <p:spPr>
            <a:xfrm>
              <a:off x="5860161" y="1680182"/>
              <a:ext cx="282449" cy="142902"/>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 f4 0 f2"/>
                <a:gd name="f24" fmla="+- f3 0 f2"/>
                <a:gd name="f25" fmla="*/ f24 1 5483"/>
                <a:gd name="f26" fmla="*/ f23 1 2774"/>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77" name="Google Shape;6884;p88">
            <a:extLst>
              <a:ext uri="{FF2B5EF4-FFF2-40B4-BE49-F238E27FC236}">
                <a16:creationId xmlns:a16="http://schemas.microsoft.com/office/drawing/2014/main" id="{CE2992D2-DC79-37C7-C5FC-E549CF7E683F}"/>
              </a:ext>
            </a:extLst>
          </p:cNvPr>
          <p:cNvGrpSpPr/>
          <p:nvPr/>
        </p:nvGrpSpPr>
        <p:grpSpPr>
          <a:xfrm>
            <a:off x="6425779" y="883612"/>
            <a:ext cx="428516" cy="451037"/>
            <a:chOff x="9993550" y="1221812"/>
            <a:chExt cx="571354" cy="601382"/>
          </a:xfrm>
          <a:solidFill>
            <a:srgbClr val="C00000"/>
          </a:solidFill>
        </p:grpSpPr>
        <p:sp>
          <p:nvSpPr>
            <p:cNvPr id="78" name="Google Shape;6885;p88">
              <a:extLst>
                <a:ext uri="{FF2B5EF4-FFF2-40B4-BE49-F238E27FC236}">
                  <a16:creationId xmlns:a16="http://schemas.microsoft.com/office/drawing/2014/main" id="{D058AAD7-164C-409A-E19E-5D7463477CC9}"/>
                </a:ext>
              </a:extLst>
            </p:cNvPr>
            <p:cNvSpPr/>
            <p:nvPr/>
          </p:nvSpPr>
          <p:spPr>
            <a:xfrm>
              <a:off x="10418765" y="1662461"/>
              <a:ext cx="68205" cy="69860"/>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 f4 0 f2"/>
                <a:gd name="f15" fmla="+- f3 0 f2"/>
                <a:gd name="f16" fmla="*/ f15 1 1324"/>
                <a:gd name="f17" fmla="*/ f14 1 135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9" name="Google Shape;6886;p88">
              <a:extLst>
                <a:ext uri="{FF2B5EF4-FFF2-40B4-BE49-F238E27FC236}">
                  <a16:creationId xmlns:a16="http://schemas.microsoft.com/office/drawing/2014/main" id="{422A1BAF-A484-690D-2A91-416D8D4B4C11}"/>
                </a:ext>
              </a:extLst>
            </p:cNvPr>
            <p:cNvSpPr/>
            <p:nvPr/>
          </p:nvSpPr>
          <p:spPr>
            <a:xfrm>
              <a:off x="10240255" y="1222635"/>
              <a:ext cx="35743" cy="212652"/>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 f4 0 f2"/>
                <a:gd name="f18" fmla="+- f3 0 f2"/>
                <a:gd name="f19" fmla="*/ f18 1 694"/>
                <a:gd name="f20" fmla="*/ f17 1 4128"/>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0" name="Google Shape;6887;p88">
              <a:extLst>
                <a:ext uri="{FF2B5EF4-FFF2-40B4-BE49-F238E27FC236}">
                  <a16:creationId xmlns:a16="http://schemas.microsoft.com/office/drawing/2014/main" id="{B1732D33-0A54-838B-6A9F-2DBE8DDA37CF}"/>
                </a:ext>
              </a:extLst>
            </p:cNvPr>
            <p:cNvSpPr/>
            <p:nvPr/>
          </p:nvSpPr>
          <p:spPr>
            <a:xfrm>
              <a:off x="10204557" y="1470684"/>
              <a:ext cx="105494" cy="105814"/>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 f4 0 f2"/>
                <a:gd name="f22" fmla="+- f3 0 f2"/>
                <a:gd name="f23" fmla="*/ f22 1 2048"/>
                <a:gd name="f24" fmla="*/ f21 1 205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1" name="Google Shape;6888;p88">
              <a:extLst>
                <a:ext uri="{FF2B5EF4-FFF2-40B4-BE49-F238E27FC236}">
                  <a16:creationId xmlns:a16="http://schemas.microsoft.com/office/drawing/2014/main" id="{12B722A4-6361-E7F7-2073-3E4B9062747A}"/>
                </a:ext>
              </a:extLst>
            </p:cNvPr>
            <p:cNvSpPr/>
            <p:nvPr/>
          </p:nvSpPr>
          <p:spPr>
            <a:xfrm>
              <a:off x="10102309" y="1587828"/>
              <a:ext cx="329485" cy="235366"/>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 f4 0 f2"/>
                <a:gd name="f41" fmla="+- f3 0 f2"/>
                <a:gd name="f42" fmla="*/ f41 1 6396"/>
                <a:gd name="f43" fmla="*/ f40 1 4569"/>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2" name="Google Shape;6889;p88">
              <a:extLst>
                <a:ext uri="{FF2B5EF4-FFF2-40B4-BE49-F238E27FC236}">
                  <a16:creationId xmlns:a16="http://schemas.microsoft.com/office/drawing/2014/main" id="{E474BF3A-A6C3-6CEB-4629-67D280B27396}"/>
                </a:ext>
              </a:extLst>
            </p:cNvPr>
            <p:cNvSpPr/>
            <p:nvPr/>
          </p:nvSpPr>
          <p:spPr>
            <a:xfrm>
              <a:off x="10274308" y="1397934"/>
              <a:ext cx="262981" cy="285649"/>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 f4 0 f2"/>
                <a:gd name="f46" fmla="+- f3 0 f2"/>
                <a:gd name="f47" fmla="*/ f46 1 5105"/>
                <a:gd name="f48" fmla="*/ f45 1 5545"/>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3" name="Google Shape;6890;p88">
              <a:extLst>
                <a:ext uri="{FF2B5EF4-FFF2-40B4-BE49-F238E27FC236}">
                  <a16:creationId xmlns:a16="http://schemas.microsoft.com/office/drawing/2014/main" id="{BBE810D6-FE7D-6685-F79B-7252B6663865}"/>
                </a:ext>
              </a:extLst>
            </p:cNvPr>
            <p:cNvSpPr/>
            <p:nvPr/>
          </p:nvSpPr>
          <p:spPr>
            <a:xfrm>
              <a:off x="10313252" y="1221812"/>
              <a:ext cx="251652" cy="172931"/>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 f4 0 f2"/>
                <a:gd name="f27" fmla="+- f3 0 f2"/>
                <a:gd name="f28" fmla="*/ f27 1 4885"/>
                <a:gd name="f29" fmla="*/ f26 1 335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4" name="Google Shape;6891;p88">
              <a:extLst>
                <a:ext uri="{FF2B5EF4-FFF2-40B4-BE49-F238E27FC236}">
                  <a16:creationId xmlns:a16="http://schemas.microsoft.com/office/drawing/2014/main" id="{C194234B-0411-33E2-29AC-0DA2473703AE}"/>
                </a:ext>
              </a:extLst>
            </p:cNvPr>
            <p:cNvSpPr/>
            <p:nvPr/>
          </p:nvSpPr>
          <p:spPr>
            <a:xfrm>
              <a:off x="9993550" y="1259979"/>
              <a:ext cx="211006" cy="409029"/>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 f4 0 f2"/>
                <a:gd name="f27" fmla="+- f3 0 f2"/>
                <a:gd name="f28" fmla="*/ f27 1 4096"/>
                <a:gd name="f29" fmla="*/ f26 1 7940"/>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85" name="Google Shape;6922;p88">
            <a:extLst>
              <a:ext uri="{FF2B5EF4-FFF2-40B4-BE49-F238E27FC236}">
                <a16:creationId xmlns:a16="http://schemas.microsoft.com/office/drawing/2014/main" id="{F17161E0-9201-8CAB-2FF2-B91109C15739}"/>
              </a:ext>
            </a:extLst>
          </p:cNvPr>
          <p:cNvGrpSpPr/>
          <p:nvPr/>
        </p:nvGrpSpPr>
        <p:grpSpPr>
          <a:xfrm>
            <a:off x="3901302" y="884141"/>
            <a:ext cx="423598" cy="450426"/>
            <a:chOff x="6627580" y="1222516"/>
            <a:chExt cx="564797" cy="600568"/>
          </a:xfrm>
          <a:solidFill>
            <a:srgbClr val="C00000"/>
          </a:solidFill>
        </p:grpSpPr>
        <p:sp>
          <p:nvSpPr>
            <p:cNvPr id="86" name="Google Shape;6923;p88">
              <a:extLst>
                <a:ext uri="{FF2B5EF4-FFF2-40B4-BE49-F238E27FC236}">
                  <a16:creationId xmlns:a16="http://schemas.microsoft.com/office/drawing/2014/main" id="{3DE74A2E-F2EE-783D-ACDC-06794BEE1D3C}"/>
                </a:ext>
              </a:extLst>
            </p:cNvPr>
            <p:cNvSpPr/>
            <p:nvPr/>
          </p:nvSpPr>
          <p:spPr>
            <a:xfrm>
              <a:off x="6734674" y="1608786"/>
              <a:ext cx="173708" cy="71460"/>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 f4 0 f2"/>
                <a:gd name="f16" fmla="+- f3 0 f2"/>
                <a:gd name="f17" fmla="*/ f16 1 3372"/>
                <a:gd name="f18" fmla="*/ f15 1 1387"/>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7" name="Google Shape;6924;p88">
              <a:extLst>
                <a:ext uri="{FF2B5EF4-FFF2-40B4-BE49-F238E27FC236}">
                  <a16:creationId xmlns:a16="http://schemas.microsoft.com/office/drawing/2014/main" id="{61A956B8-00FA-852B-24C9-BC109F26D63D}"/>
                </a:ext>
              </a:extLst>
            </p:cNvPr>
            <p:cNvSpPr/>
            <p:nvPr/>
          </p:nvSpPr>
          <p:spPr>
            <a:xfrm>
              <a:off x="6872630" y="1524405"/>
              <a:ext cx="142856" cy="155841"/>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 f4 0 f2"/>
                <a:gd name="f34" fmla="+- f3 0 f2"/>
                <a:gd name="f35" fmla="*/ f34 1 2773"/>
                <a:gd name="f36" fmla="*/ f33 1 3025"/>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8" name="Google Shape;6925;p88">
              <a:extLst>
                <a:ext uri="{FF2B5EF4-FFF2-40B4-BE49-F238E27FC236}">
                  <a16:creationId xmlns:a16="http://schemas.microsoft.com/office/drawing/2014/main" id="{547EBD41-C700-42AE-14A7-8FD5612E03B7}"/>
                </a:ext>
              </a:extLst>
            </p:cNvPr>
            <p:cNvSpPr/>
            <p:nvPr/>
          </p:nvSpPr>
          <p:spPr>
            <a:xfrm>
              <a:off x="6632426" y="1328028"/>
              <a:ext cx="259735" cy="352199"/>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 f4 0 f2"/>
                <a:gd name="f42" fmla="+- f3 0 f2"/>
                <a:gd name="f43" fmla="*/ f42 1 5042"/>
                <a:gd name="f44" fmla="*/ f41 1 6837"/>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9" name="Google Shape;6926;p88">
              <a:extLst>
                <a:ext uri="{FF2B5EF4-FFF2-40B4-BE49-F238E27FC236}">
                  <a16:creationId xmlns:a16="http://schemas.microsoft.com/office/drawing/2014/main" id="{E9B048C5-E031-70D1-CC8B-62B6C9DD55C2}"/>
                </a:ext>
              </a:extLst>
            </p:cNvPr>
            <p:cNvSpPr/>
            <p:nvPr/>
          </p:nvSpPr>
          <p:spPr>
            <a:xfrm>
              <a:off x="6788249" y="1503273"/>
              <a:ext cx="69796" cy="69860"/>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 f4 0 f2"/>
                <a:gd name="f14" fmla="+- f3 0 f2"/>
                <a:gd name="f15" fmla="*/ f14 1 1355"/>
                <a:gd name="f16" fmla="*/ f13 1 1356"/>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0" name="Google Shape;6927;p88">
              <a:extLst>
                <a:ext uri="{FF2B5EF4-FFF2-40B4-BE49-F238E27FC236}">
                  <a16:creationId xmlns:a16="http://schemas.microsoft.com/office/drawing/2014/main" id="{907AE180-CB06-0912-7186-50F2A43E72F6}"/>
                </a:ext>
              </a:extLst>
            </p:cNvPr>
            <p:cNvSpPr/>
            <p:nvPr/>
          </p:nvSpPr>
          <p:spPr>
            <a:xfrm>
              <a:off x="6909928" y="1223394"/>
              <a:ext cx="282449" cy="279925"/>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 f4 0 f2"/>
                <a:gd name="f66" fmla="+- f3 0 f2"/>
                <a:gd name="f67" fmla="*/ f66 1 5483"/>
                <a:gd name="f68" fmla="*/ f65 1 5434"/>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1" name="Google Shape;6928;p88">
              <a:extLst>
                <a:ext uri="{FF2B5EF4-FFF2-40B4-BE49-F238E27FC236}">
                  <a16:creationId xmlns:a16="http://schemas.microsoft.com/office/drawing/2014/main" id="{45AACE0A-C1A0-6A5D-CD41-1A5D7F9C70A1}"/>
                </a:ext>
              </a:extLst>
            </p:cNvPr>
            <p:cNvSpPr/>
            <p:nvPr/>
          </p:nvSpPr>
          <p:spPr>
            <a:xfrm>
              <a:off x="6627580" y="1714280"/>
              <a:ext cx="387915" cy="108804"/>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 f4 0 f2"/>
                <a:gd name="f16" fmla="+- f3 0 f2"/>
                <a:gd name="f17" fmla="*/ f16 1 7530"/>
                <a:gd name="f18" fmla="*/ f15 1 2112"/>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2" name="Google Shape;6929;p88">
              <a:extLst>
                <a:ext uri="{FF2B5EF4-FFF2-40B4-BE49-F238E27FC236}">
                  <a16:creationId xmlns:a16="http://schemas.microsoft.com/office/drawing/2014/main" id="{3027D3BF-576D-88FE-6D45-D029A60DD410}"/>
                </a:ext>
              </a:extLst>
            </p:cNvPr>
            <p:cNvSpPr/>
            <p:nvPr/>
          </p:nvSpPr>
          <p:spPr>
            <a:xfrm>
              <a:off x="6629180" y="1222516"/>
              <a:ext cx="316501" cy="69860"/>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 f4 0 f2"/>
                <a:gd name="f18" fmla="+- f3 0 f2"/>
                <a:gd name="f19" fmla="*/ f18 1 6144"/>
                <a:gd name="f20" fmla="*/ f17 1 135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93" name="Google Shape;6981;p88">
            <a:extLst>
              <a:ext uri="{FF2B5EF4-FFF2-40B4-BE49-F238E27FC236}">
                <a16:creationId xmlns:a16="http://schemas.microsoft.com/office/drawing/2014/main" id="{D09B35C6-F7DC-34A9-8F4C-436662182AA5}"/>
              </a:ext>
            </a:extLst>
          </p:cNvPr>
          <p:cNvGrpSpPr/>
          <p:nvPr/>
        </p:nvGrpSpPr>
        <p:grpSpPr>
          <a:xfrm>
            <a:off x="4445902" y="883818"/>
            <a:ext cx="456482" cy="451085"/>
            <a:chOff x="7353714" y="1222086"/>
            <a:chExt cx="608642" cy="601446"/>
          </a:xfrm>
          <a:solidFill>
            <a:srgbClr val="C00000"/>
          </a:solidFill>
        </p:grpSpPr>
        <p:sp>
          <p:nvSpPr>
            <p:cNvPr id="94" name="Google Shape;6982;p88">
              <a:extLst>
                <a:ext uri="{FF2B5EF4-FFF2-40B4-BE49-F238E27FC236}">
                  <a16:creationId xmlns:a16="http://schemas.microsoft.com/office/drawing/2014/main" id="{A2ED430B-4D48-4CE6-0DB7-548D23474758}"/>
                </a:ext>
              </a:extLst>
            </p:cNvPr>
            <p:cNvSpPr/>
            <p:nvPr/>
          </p:nvSpPr>
          <p:spPr>
            <a:xfrm>
              <a:off x="7629625" y="1222086"/>
              <a:ext cx="332731" cy="332731"/>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 f3 0 f2"/>
                <a:gd name="f68" fmla="*/ f67 1 6459"/>
                <a:gd name="f69" fmla="*/ f2 1 f68"/>
                <a:gd name="f70" fmla="*/ f3 1 f68"/>
                <a:gd name="f71" fmla="*/ f69 f65 1"/>
                <a:gd name="f72" fmla="*/ f70 f65 1"/>
                <a:gd name="f73" fmla="*/ f70 f66 1"/>
                <a:gd name="f74" fmla="*/ f69 f66 1"/>
              </a:gdLst>
              <a:ahLst/>
              <a:cxnLst>
                <a:cxn ang="3cd4">
                  <a:pos x="hc" y="t"/>
                </a:cxn>
                <a:cxn ang="0">
                  <a:pos x="r" y="vc"/>
                </a:cxn>
                <a:cxn ang="cd4">
                  <a:pos x="hc" y="b"/>
                </a:cxn>
                <a:cxn ang="cd2">
                  <a:pos x="l" y="vc"/>
                </a:cxn>
              </a:cxnLst>
              <a:rect l="f71" t="f74" r="f72" b="f73"/>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5" name="Google Shape;6983;p88">
              <a:extLst>
                <a:ext uri="{FF2B5EF4-FFF2-40B4-BE49-F238E27FC236}">
                  <a16:creationId xmlns:a16="http://schemas.microsoft.com/office/drawing/2014/main" id="{38EC701B-F184-96DA-5882-3FA6A9691698}"/>
                </a:ext>
              </a:extLst>
            </p:cNvPr>
            <p:cNvSpPr/>
            <p:nvPr/>
          </p:nvSpPr>
          <p:spPr>
            <a:xfrm>
              <a:off x="7415381" y="1347999"/>
              <a:ext cx="157487" cy="151653"/>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 f4 0 f2"/>
                <a:gd name="f27" fmla="+- f3 0 f2"/>
                <a:gd name="f28" fmla="*/ f27 1 3057"/>
                <a:gd name="f29" fmla="*/ f26 1 2944"/>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6" name="Google Shape;6984;p88">
              <a:extLst>
                <a:ext uri="{FF2B5EF4-FFF2-40B4-BE49-F238E27FC236}">
                  <a16:creationId xmlns:a16="http://schemas.microsoft.com/office/drawing/2014/main" id="{38F17865-FABE-38CE-9851-86DDB12ED3BD}"/>
                </a:ext>
              </a:extLst>
            </p:cNvPr>
            <p:cNvSpPr/>
            <p:nvPr/>
          </p:nvSpPr>
          <p:spPr>
            <a:xfrm>
              <a:off x="7679908" y="1614062"/>
              <a:ext cx="159133" cy="153363"/>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 f4 0 f2"/>
                <a:gd name="f32" fmla="+- f3 0 f2"/>
                <a:gd name="f33" fmla="*/ f32 1 3089"/>
                <a:gd name="f34" fmla="*/ f31 1 2977"/>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7" name="Google Shape;6985;p88">
              <a:extLst>
                <a:ext uri="{FF2B5EF4-FFF2-40B4-BE49-F238E27FC236}">
                  <a16:creationId xmlns:a16="http://schemas.microsoft.com/office/drawing/2014/main" id="{3E5D52ED-2A20-71A6-12F4-325D45B29434}"/>
                </a:ext>
              </a:extLst>
            </p:cNvPr>
            <p:cNvSpPr/>
            <p:nvPr/>
          </p:nvSpPr>
          <p:spPr>
            <a:xfrm>
              <a:off x="7353714" y="1403832"/>
              <a:ext cx="426851" cy="419700"/>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 f4 0 f2"/>
                <a:gd name="f28" fmla="+- f3 0 f2"/>
                <a:gd name="f29" fmla="*/ f28 1 8286"/>
                <a:gd name="f30" fmla="*/ f27 1 8147"/>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98" name="Google Shape;7015;p88">
            <a:extLst>
              <a:ext uri="{FF2B5EF4-FFF2-40B4-BE49-F238E27FC236}">
                <a16:creationId xmlns:a16="http://schemas.microsoft.com/office/drawing/2014/main" id="{A55654BB-7F16-A69B-FD1F-32861486997D}"/>
              </a:ext>
            </a:extLst>
          </p:cNvPr>
          <p:cNvGrpSpPr/>
          <p:nvPr/>
        </p:nvGrpSpPr>
        <p:grpSpPr>
          <a:xfrm>
            <a:off x="7101423" y="1646854"/>
            <a:ext cx="498597" cy="496388"/>
            <a:chOff x="10894408" y="2239466"/>
            <a:chExt cx="664796" cy="661851"/>
          </a:xfrm>
          <a:solidFill>
            <a:srgbClr val="C00000"/>
          </a:solidFill>
        </p:grpSpPr>
        <p:sp>
          <p:nvSpPr>
            <p:cNvPr id="99" name="Google Shape;7016;p88">
              <a:extLst>
                <a:ext uri="{FF2B5EF4-FFF2-40B4-BE49-F238E27FC236}">
                  <a16:creationId xmlns:a16="http://schemas.microsoft.com/office/drawing/2014/main" id="{40E5A004-BED0-B964-3518-60380875D548}"/>
                </a:ext>
              </a:extLst>
            </p:cNvPr>
            <p:cNvSpPr/>
            <p:nvPr/>
          </p:nvSpPr>
          <p:spPr>
            <a:xfrm>
              <a:off x="11170356" y="2474247"/>
              <a:ext cx="388848" cy="427070"/>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 f4 0 f2"/>
                <a:gd name="f70" fmla="+- f3 0 f2"/>
                <a:gd name="f71" fmla="*/ f70 1 6837"/>
                <a:gd name="f72" fmla="*/ f69 1 7509"/>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6837" h="7508">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00" name="Google Shape;7017;p88">
              <a:extLst>
                <a:ext uri="{FF2B5EF4-FFF2-40B4-BE49-F238E27FC236}">
                  <a16:creationId xmlns:a16="http://schemas.microsoft.com/office/drawing/2014/main" id="{0139C39D-D6F1-601E-D51A-2422C360FAD7}"/>
                </a:ext>
              </a:extLst>
            </p:cNvPr>
            <p:cNvSpPr/>
            <p:nvPr/>
          </p:nvSpPr>
          <p:spPr>
            <a:xfrm>
              <a:off x="10894408" y="2239466"/>
              <a:ext cx="428332" cy="466554"/>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 f4 0 f2"/>
                <a:gd name="f86" fmla="+- f3 0 f2"/>
                <a:gd name="f87" fmla="*/ f86 1 7531"/>
                <a:gd name="f88" fmla="*/ f85 1 8203"/>
                <a:gd name="f89" fmla="*/ f2 1 f87"/>
                <a:gd name="f90" fmla="*/ f3 1 f87"/>
                <a:gd name="f91" fmla="*/ f2 1 f88"/>
                <a:gd name="f92" fmla="*/ f4 1 f88"/>
                <a:gd name="f93" fmla="*/ f89 f83 1"/>
                <a:gd name="f94" fmla="*/ f90 f83 1"/>
                <a:gd name="f95" fmla="*/ f92 f84 1"/>
                <a:gd name="f96" fmla="*/ f91 f84 1"/>
              </a:gdLst>
              <a:ahLst/>
              <a:cxnLst>
                <a:cxn ang="3cd4">
                  <a:pos x="hc" y="t"/>
                </a:cxn>
                <a:cxn ang="0">
                  <a:pos x="r" y="vc"/>
                </a:cxn>
                <a:cxn ang="cd4">
                  <a:pos x="hc" y="b"/>
                </a:cxn>
                <a:cxn ang="cd2">
                  <a:pos x="l" y="vc"/>
                </a:cxn>
              </a:cxnLst>
              <a:rect l="f93" t="f96" r="f94" b="f95"/>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sp>
        <p:nvSpPr>
          <p:cNvPr id="101" name="Google Shape;6799;p88">
            <a:extLst>
              <a:ext uri="{FF2B5EF4-FFF2-40B4-BE49-F238E27FC236}">
                <a16:creationId xmlns:a16="http://schemas.microsoft.com/office/drawing/2014/main" id="{F5F22FB9-50A6-AC4D-4918-D0AB7C2553D8}"/>
              </a:ext>
            </a:extLst>
          </p:cNvPr>
          <p:cNvSpPr/>
          <p:nvPr/>
        </p:nvSpPr>
        <p:spPr>
          <a:xfrm>
            <a:off x="3277218" y="1675163"/>
            <a:ext cx="445214" cy="446401"/>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 f4 0 f2"/>
              <a:gd name="f134" fmla="+- f3 0 f2"/>
              <a:gd name="f135" fmla="*/ f134 1 11658"/>
              <a:gd name="f136" fmla="*/ f133 1 11689"/>
              <a:gd name="f137" fmla="*/ f2 1 f135"/>
              <a:gd name="f138" fmla="*/ f3 1 f135"/>
              <a:gd name="f139" fmla="*/ f2 1 f136"/>
              <a:gd name="f140" fmla="*/ f4 1 f136"/>
              <a:gd name="f141" fmla="*/ f137 f131 1"/>
              <a:gd name="f142" fmla="*/ f138 f131 1"/>
              <a:gd name="f143" fmla="*/ f140 f132 1"/>
              <a:gd name="f144" fmla="*/ f139 f132 1"/>
            </a:gdLst>
            <a:ahLst/>
            <a:cxnLst>
              <a:cxn ang="3cd4">
                <a:pos x="hc" y="t"/>
              </a:cxn>
              <a:cxn ang="0">
                <a:pos x="r" y="vc"/>
              </a:cxn>
              <a:cxn ang="cd4">
                <a:pos x="hc" y="b"/>
              </a:cxn>
              <a:cxn ang="cd2">
                <a:pos x="l" y="vc"/>
              </a:cxn>
            </a:cxnLst>
            <a:rect l="f141" t="f144" r="f142" b="f143"/>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nvGrpSpPr>
          <p:cNvPr id="102" name="Google Shape;6862;p88">
            <a:extLst>
              <a:ext uri="{FF2B5EF4-FFF2-40B4-BE49-F238E27FC236}">
                <a16:creationId xmlns:a16="http://schemas.microsoft.com/office/drawing/2014/main" id="{09710B5A-D673-098A-BB89-32995FE4DE2E}"/>
              </a:ext>
            </a:extLst>
          </p:cNvPr>
          <p:cNvGrpSpPr/>
          <p:nvPr/>
        </p:nvGrpSpPr>
        <p:grpSpPr>
          <a:xfrm>
            <a:off x="3838304" y="1673640"/>
            <a:ext cx="460830" cy="449226"/>
            <a:chOff x="6543583" y="2275182"/>
            <a:chExt cx="614440" cy="598968"/>
          </a:xfrm>
          <a:solidFill>
            <a:srgbClr val="C00000"/>
          </a:solidFill>
        </p:grpSpPr>
        <p:sp>
          <p:nvSpPr>
            <p:cNvPr id="103" name="Google Shape;6863;p88">
              <a:extLst>
                <a:ext uri="{FF2B5EF4-FFF2-40B4-BE49-F238E27FC236}">
                  <a16:creationId xmlns:a16="http://schemas.microsoft.com/office/drawing/2014/main" id="{CADFC747-534F-E3A4-D901-9560161F7ED2}"/>
                </a:ext>
              </a:extLst>
            </p:cNvPr>
            <p:cNvSpPr/>
            <p:nvPr/>
          </p:nvSpPr>
          <p:spPr>
            <a:xfrm>
              <a:off x="6543583" y="2278291"/>
              <a:ext cx="614440" cy="595859"/>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 f4 0 f2"/>
                <a:gd name="f153" fmla="+- f3 0 f2"/>
                <a:gd name="f154" fmla="*/ f153 1 12067"/>
                <a:gd name="f155" fmla="*/ f152 1 11702"/>
                <a:gd name="f156" fmla="*/ f2 1 f154"/>
                <a:gd name="f157" fmla="*/ f3 1 f154"/>
                <a:gd name="f158" fmla="*/ f2 1 f155"/>
                <a:gd name="f159" fmla="*/ f4 1 f155"/>
                <a:gd name="f160" fmla="*/ f156 f150 1"/>
                <a:gd name="f161" fmla="*/ f157 f150 1"/>
                <a:gd name="f162" fmla="*/ f159 f151 1"/>
                <a:gd name="f163" fmla="*/ f158 f151 1"/>
              </a:gdLst>
              <a:ahLst/>
              <a:cxnLst>
                <a:cxn ang="3cd4">
                  <a:pos x="hc" y="t"/>
                </a:cxn>
                <a:cxn ang="0">
                  <a:pos x="r" y="vc"/>
                </a:cxn>
                <a:cxn ang="cd4">
                  <a:pos x="hc" y="b"/>
                </a:cxn>
                <a:cxn ang="cd2">
                  <a:pos x="l" y="vc"/>
                </a:cxn>
              </a:cxnLst>
              <a:rect l="f160" t="f163" r="f161" b="f162"/>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04" name="Google Shape;6864;p88">
              <a:extLst>
                <a:ext uri="{FF2B5EF4-FFF2-40B4-BE49-F238E27FC236}">
                  <a16:creationId xmlns:a16="http://schemas.microsoft.com/office/drawing/2014/main" id="{CE4E6565-3F4F-01F4-48B0-EA080DC0F5F2}"/>
                </a:ext>
              </a:extLst>
            </p:cNvPr>
            <p:cNvSpPr/>
            <p:nvPr/>
          </p:nvSpPr>
          <p:spPr>
            <a:xfrm>
              <a:off x="6545202" y="2586673"/>
              <a:ext cx="293595" cy="286380"/>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 f4 0 f2"/>
                <a:gd name="f47" fmla="+- f3 0 f2"/>
                <a:gd name="f48" fmla="*/ f47 1 5766"/>
                <a:gd name="f49" fmla="*/ f46 1 5624"/>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05" name="Google Shape;6865;p88">
              <a:extLst>
                <a:ext uri="{FF2B5EF4-FFF2-40B4-BE49-F238E27FC236}">
                  <a16:creationId xmlns:a16="http://schemas.microsoft.com/office/drawing/2014/main" id="{066F53B0-5E04-D0F1-1A14-8B80FECECD1E}"/>
                </a:ext>
              </a:extLst>
            </p:cNvPr>
            <p:cNvSpPr/>
            <p:nvPr/>
          </p:nvSpPr>
          <p:spPr>
            <a:xfrm>
              <a:off x="6888504" y="2275182"/>
              <a:ext cx="263100" cy="260155"/>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 f4 0 f2"/>
                <a:gd name="f52" fmla="+- f3 0 f2"/>
                <a:gd name="f53" fmla="*/ f52 1 5167"/>
                <a:gd name="f54" fmla="*/ f51 1 5109"/>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AADFC3F6-5A8F-B7F5-ECD9-3DCCFAF3874E}"/>
              </a:ext>
            </a:extLst>
          </p:cNvPr>
          <p:cNvGrpSpPr/>
          <p:nvPr/>
        </p:nvGrpSpPr>
        <p:grpSpPr>
          <a:xfrm>
            <a:off x="4405989" y="1673853"/>
            <a:ext cx="450022" cy="448808"/>
            <a:chOff x="7300496" y="2275466"/>
            <a:chExt cx="600029" cy="598410"/>
          </a:xfrm>
          <a:solidFill>
            <a:srgbClr val="C00000"/>
          </a:solidFill>
        </p:grpSpPr>
        <p:sp>
          <p:nvSpPr>
            <p:cNvPr id="107" name="Google Shape;6914;p88">
              <a:extLst>
                <a:ext uri="{FF2B5EF4-FFF2-40B4-BE49-F238E27FC236}">
                  <a16:creationId xmlns:a16="http://schemas.microsoft.com/office/drawing/2014/main" id="{58F8CDDB-69D3-8802-9354-EF9773BEA96C}"/>
                </a:ext>
              </a:extLst>
            </p:cNvPr>
            <p:cNvSpPr/>
            <p:nvPr/>
          </p:nvSpPr>
          <p:spPr>
            <a:xfrm>
              <a:off x="7300496" y="2275466"/>
              <a:ext cx="600029" cy="598410"/>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 f4 0 f2"/>
                <a:gd name="f142" fmla="+- f3 0 f2"/>
                <a:gd name="f143" fmla="*/ f142 1 11784"/>
                <a:gd name="f144" fmla="*/ f141 1 11752"/>
                <a:gd name="f145" fmla="*/ f2 1 f143"/>
                <a:gd name="f146" fmla="*/ f3 1 f143"/>
                <a:gd name="f147" fmla="*/ f2 1 f144"/>
                <a:gd name="f148" fmla="*/ f4 1 f144"/>
                <a:gd name="f149" fmla="*/ f145 f139 1"/>
                <a:gd name="f150" fmla="*/ f146 f139 1"/>
                <a:gd name="f151" fmla="*/ f148 f140 1"/>
                <a:gd name="f152" fmla="*/ f147 f140 1"/>
              </a:gdLst>
              <a:ahLst/>
              <a:cxnLst>
                <a:cxn ang="3cd4">
                  <a:pos x="hc" y="t"/>
                </a:cxn>
                <a:cxn ang="0">
                  <a:pos x="r" y="vc"/>
                </a:cxn>
                <a:cxn ang="cd4">
                  <a:pos x="hc" y="b"/>
                </a:cxn>
                <a:cxn ang="cd2">
                  <a:pos x="l" y="vc"/>
                </a:cxn>
              </a:cxnLst>
              <a:rect l="f149" t="f152" r="f150" b="f151"/>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08" name="Google Shape;6915;p88">
              <a:extLst>
                <a:ext uri="{FF2B5EF4-FFF2-40B4-BE49-F238E27FC236}">
                  <a16:creationId xmlns:a16="http://schemas.microsoft.com/office/drawing/2014/main" id="{F08614D7-EB57-D955-8AD7-4DA3A1B62972}"/>
                </a:ext>
              </a:extLst>
            </p:cNvPr>
            <p:cNvSpPr/>
            <p:nvPr/>
          </p:nvSpPr>
          <p:spPr>
            <a:xfrm>
              <a:off x="7300496" y="2454697"/>
              <a:ext cx="438006" cy="417588"/>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 f4 0 f2"/>
                <a:gd name="f93" fmla="+- f3 0 f2"/>
                <a:gd name="f94" fmla="*/ f93 1 8602"/>
                <a:gd name="f95" fmla="*/ f92 1 8201"/>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B19E9E7E-EBDB-5713-C38A-9B554207D2E5}"/>
              </a:ext>
            </a:extLst>
          </p:cNvPr>
          <p:cNvGrpSpPr/>
          <p:nvPr/>
        </p:nvGrpSpPr>
        <p:grpSpPr>
          <a:xfrm>
            <a:off x="2078466" y="1693035"/>
            <a:ext cx="446387" cy="447622"/>
            <a:chOff x="4197132" y="2301041"/>
            <a:chExt cx="595182" cy="596829"/>
          </a:xfrm>
          <a:solidFill>
            <a:srgbClr val="C00000"/>
          </a:solidFill>
        </p:grpSpPr>
        <p:sp>
          <p:nvSpPr>
            <p:cNvPr id="110" name="Google Shape;6948;p88">
              <a:extLst>
                <a:ext uri="{FF2B5EF4-FFF2-40B4-BE49-F238E27FC236}">
                  <a16:creationId xmlns:a16="http://schemas.microsoft.com/office/drawing/2014/main" id="{DD6BA2A0-7FAD-EA9B-1CBE-3692A3F01824}"/>
                </a:ext>
              </a:extLst>
            </p:cNvPr>
            <p:cNvSpPr/>
            <p:nvPr/>
          </p:nvSpPr>
          <p:spPr>
            <a:xfrm>
              <a:off x="4197132" y="2301041"/>
              <a:ext cx="141192" cy="595201"/>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 f4 0 f2"/>
                <a:gd name="f34" fmla="+- f3 0 f2"/>
                <a:gd name="f35" fmla="*/ f34 1 2773"/>
                <a:gd name="f36" fmla="*/ f33 1 11689"/>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1" name="Google Shape;6949;p88">
              <a:extLst>
                <a:ext uri="{FF2B5EF4-FFF2-40B4-BE49-F238E27FC236}">
                  <a16:creationId xmlns:a16="http://schemas.microsoft.com/office/drawing/2014/main" id="{93FF1D9F-6D53-2BC5-B349-EA7B01E2F8C3}"/>
                </a:ext>
              </a:extLst>
            </p:cNvPr>
            <p:cNvSpPr/>
            <p:nvPr/>
          </p:nvSpPr>
          <p:spPr>
            <a:xfrm>
              <a:off x="4619045" y="2530437"/>
              <a:ext cx="173269" cy="51380"/>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 f4 0 f2"/>
                <a:gd name="f15" fmla="+- f3 0 f2"/>
                <a:gd name="f16" fmla="*/ f15 1 3403"/>
                <a:gd name="f17" fmla="*/ f14 1 100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2" name="Google Shape;6950;p88">
              <a:extLst>
                <a:ext uri="{FF2B5EF4-FFF2-40B4-BE49-F238E27FC236}">
                  <a16:creationId xmlns:a16="http://schemas.microsoft.com/office/drawing/2014/main" id="{75051D82-5A9F-13D8-DA0B-87575F5824E8}"/>
                </a:ext>
              </a:extLst>
            </p:cNvPr>
            <p:cNvSpPr/>
            <p:nvPr/>
          </p:nvSpPr>
          <p:spPr>
            <a:xfrm>
              <a:off x="4619045" y="2617049"/>
              <a:ext cx="173269" cy="51380"/>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 f4 0 f2"/>
                <a:gd name="f14" fmla="+- f3 0 f2"/>
                <a:gd name="f15" fmla="*/ f14 1 3403"/>
                <a:gd name="f16" fmla="*/ f13 1 1009"/>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3" name="Google Shape;6951;p88">
              <a:extLst>
                <a:ext uri="{FF2B5EF4-FFF2-40B4-BE49-F238E27FC236}">
                  <a16:creationId xmlns:a16="http://schemas.microsoft.com/office/drawing/2014/main" id="{62F99AD7-A682-FEFF-B164-15243C83889D}"/>
                </a:ext>
              </a:extLst>
            </p:cNvPr>
            <p:cNvSpPr/>
            <p:nvPr/>
          </p:nvSpPr>
          <p:spPr>
            <a:xfrm>
              <a:off x="4619045" y="2702088"/>
              <a:ext cx="137992" cy="53007"/>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 f4 0 f2"/>
                <a:gd name="f18" fmla="+- f3 0 f2"/>
                <a:gd name="f19" fmla="*/ f18 1 2710"/>
                <a:gd name="f20" fmla="*/ f17 1 1041"/>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4" name="Google Shape;6952;p88">
              <a:extLst>
                <a:ext uri="{FF2B5EF4-FFF2-40B4-BE49-F238E27FC236}">
                  <a16:creationId xmlns:a16="http://schemas.microsoft.com/office/drawing/2014/main" id="{DF7BD553-3B78-266F-128D-9D1CC66E0AC5}"/>
                </a:ext>
              </a:extLst>
            </p:cNvPr>
            <p:cNvSpPr/>
            <p:nvPr/>
          </p:nvSpPr>
          <p:spPr>
            <a:xfrm>
              <a:off x="4550054" y="2301041"/>
              <a:ext cx="104342" cy="105914"/>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 f4 0 f2"/>
                <a:gd name="f13" fmla="+- f3 0 f2"/>
                <a:gd name="f14" fmla="*/ f13 1 2049"/>
                <a:gd name="f15" fmla="*/ f12 1 2080"/>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5" name="Google Shape;6953;p88">
              <a:extLst>
                <a:ext uri="{FF2B5EF4-FFF2-40B4-BE49-F238E27FC236}">
                  <a16:creationId xmlns:a16="http://schemas.microsoft.com/office/drawing/2014/main" id="{E97F2F66-D137-D132-EA70-5299F016C7F1}"/>
                </a:ext>
              </a:extLst>
            </p:cNvPr>
            <p:cNvSpPr/>
            <p:nvPr/>
          </p:nvSpPr>
          <p:spPr>
            <a:xfrm>
              <a:off x="4686418" y="2301041"/>
              <a:ext cx="70628" cy="112324"/>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 f4 0 f2"/>
                <a:gd name="f18" fmla="+- f3 0 f2"/>
                <a:gd name="f19" fmla="*/ f18 1 1387"/>
                <a:gd name="f20" fmla="*/ f17 1 220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6" name="Google Shape;6954;p88">
              <a:extLst>
                <a:ext uri="{FF2B5EF4-FFF2-40B4-BE49-F238E27FC236}">
                  <a16:creationId xmlns:a16="http://schemas.microsoft.com/office/drawing/2014/main" id="{6854714A-A35C-A82E-1B7B-6F5254D763E4}"/>
                </a:ext>
              </a:extLst>
            </p:cNvPr>
            <p:cNvSpPr/>
            <p:nvPr/>
          </p:nvSpPr>
          <p:spPr>
            <a:xfrm>
              <a:off x="4335133" y="2442188"/>
              <a:ext cx="421913" cy="312898"/>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 f4 0 f2"/>
                <a:gd name="f56" fmla="+- f3 0 f2"/>
                <a:gd name="f57" fmla="*/ f56 1 8286"/>
                <a:gd name="f58" fmla="*/ f55 1 6145"/>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7" name="Google Shape;6955;p88">
              <a:extLst>
                <a:ext uri="{FF2B5EF4-FFF2-40B4-BE49-F238E27FC236}">
                  <a16:creationId xmlns:a16="http://schemas.microsoft.com/office/drawing/2014/main" id="{AAF7D59B-5B48-88A6-CADE-3B19A3974080}"/>
                </a:ext>
              </a:extLst>
            </p:cNvPr>
            <p:cNvSpPr/>
            <p:nvPr/>
          </p:nvSpPr>
          <p:spPr>
            <a:xfrm>
              <a:off x="4548481" y="2527237"/>
              <a:ext cx="104278" cy="369015"/>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 f4 0 f2"/>
                <a:gd name="f37" fmla="+- f3 0 f2"/>
                <a:gd name="f38" fmla="*/ f37 1 2048"/>
                <a:gd name="f39" fmla="*/ f36 1 724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2048" h="7246">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8" name="Google Shape;6956;p88">
              <a:extLst>
                <a:ext uri="{FF2B5EF4-FFF2-40B4-BE49-F238E27FC236}">
                  <a16:creationId xmlns:a16="http://schemas.microsoft.com/office/drawing/2014/main" id="{E801CD12-2088-CC14-987B-EA03EDCF291D}"/>
                </a:ext>
              </a:extLst>
            </p:cNvPr>
            <p:cNvSpPr/>
            <p:nvPr/>
          </p:nvSpPr>
          <p:spPr>
            <a:xfrm>
              <a:off x="4688055" y="2785500"/>
              <a:ext cx="70628" cy="11237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 f4 0 f2"/>
                <a:gd name="f20" fmla="+- f3 0 f2"/>
                <a:gd name="f21" fmla="*/ f20 1 1387"/>
                <a:gd name="f22" fmla="*/ f19 1 2207"/>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0611808B-40CB-1F93-8790-2FFA6802479B}"/>
              </a:ext>
            </a:extLst>
          </p:cNvPr>
          <p:cNvGrpSpPr/>
          <p:nvPr/>
        </p:nvGrpSpPr>
        <p:grpSpPr>
          <a:xfrm>
            <a:off x="5038372" y="1667475"/>
            <a:ext cx="445214" cy="445173"/>
            <a:chOff x="8143673" y="2266962"/>
            <a:chExt cx="593619" cy="593564"/>
          </a:xfrm>
          <a:solidFill>
            <a:srgbClr val="C00000"/>
          </a:solidFill>
        </p:grpSpPr>
        <p:sp>
          <p:nvSpPr>
            <p:cNvPr id="120" name="Google Shape;6972;p88">
              <a:extLst>
                <a:ext uri="{FF2B5EF4-FFF2-40B4-BE49-F238E27FC236}">
                  <a16:creationId xmlns:a16="http://schemas.microsoft.com/office/drawing/2014/main" id="{448B4118-629F-0314-4813-51EE7F190C9D}"/>
                </a:ext>
              </a:extLst>
            </p:cNvPr>
            <p:cNvSpPr/>
            <p:nvPr/>
          </p:nvSpPr>
          <p:spPr>
            <a:xfrm>
              <a:off x="8143673" y="2266962"/>
              <a:ext cx="593619" cy="593564"/>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 f4 0 f2"/>
                <a:gd name="f73" fmla="+- f3 0 f2"/>
                <a:gd name="f74" fmla="*/ f73 1 11658"/>
                <a:gd name="f75" fmla="*/ f72 1 11657"/>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21" name="Google Shape;6973;p88">
              <a:extLst>
                <a:ext uri="{FF2B5EF4-FFF2-40B4-BE49-F238E27FC236}">
                  <a16:creationId xmlns:a16="http://schemas.microsoft.com/office/drawing/2014/main" id="{B5D55919-7976-8006-BF95-2BA1F8E6D2C1}"/>
                </a:ext>
              </a:extLst>
            </p:cNvPr>
            <p:cNvSpPr/>
            <p:nvPr/>
          </p:nvSpPr>
          <p:spPr>
            <a:xfrm>
              <a:off x="8281656" y="2406527"/>
              <a:ext cx="319262" cy="314178"/>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 f4 0 f2"/>
                <a:gd name="f52" fmla="+- f3 0 f2"/>
                <a:gd name="f53" fmla="*/ f52 1 6270"/>
                <a:gd name="f54" fmla="*/ f51 1 6170"/>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00B20D71-9FBA-62FD-109E-9BA812E20009}"/>
              </a:ext>
            </a:extLst>
          </p:cNvPr>
          <p:cNvGrpSpPr/>
          <p:nvPr/>
        </p:nvGrpSpPr>
        <p:grpSpPr>
          <a:xfrm>
            <a:off x="2712145" y="1675204"/>
            <a:ext cx="469286" cy="446099"/>
            <a:chOff x="5042038" y="2277267"/>
            <a:chExt cx="625714" cy="594798"/>
          </a:xfrm>
          <a:solidFill>
            <a:srgbClr val="C00000"/>
          </a:solidFill>
        </p:grpSpPr>
        <p:sp>
          <p:nvSpPr>
            <p:cNvPr id="123" name="Google Shape;7005;p88">
              <a:extLst>
                <a:ext uri="{FF2B5EF4-FFF2-40B4-BE49-F238E27FC236}">
                  <a16:creationId xmlns:a16="http://schemas.microsoft.com/office/drawing/2014/main" id="{B61E4F99-A0CC-8701-178C-C5526D9C9372}"/>
                </a:ext>
              </a:extLst>
            </p:cNvPr>
            <p:cNvSpPr/>
            <p:nvPr/>
          </p:nvSpPr>
          <p:spPr>
            <a:xfrm>
              <a:off x="5232946" y="2277267"/>
              <a:ext cx="434806" cy="437192"/>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 f4 0 f2"/>
                <a:gd name="f75" fmla="+- f3 0 f2"/>
                <a:gd name="f76" fmla="*/ f75 1 8539"/>
                <a:gd name="f77" fmla="*/ f74 1 8586"/>
                <a:gd name="f78" fmla="*/ f2 1 f76"/>
                <a:gd name="f79" fmla="*/ f3 1 f76"/>
                <a:gd name="f80" fmla="*/ f2 1 f77"/>
                <a:gd name="f81" fmla="*/ f4 1 f77"/>
                <a:gd name="f82" fmla="*/ f78 f72 1"/>
                <a:gd name="f83" fmla="*/ f79 f72 1"/>
                <a:gd name="f84" fmla="*/ f81 f73 1"/>
                <a:gd name="f85" fmla="*/ f80 f73 1"/>
              </a:gdLst>
              <a:ahLst/>
              <a:cxnLst>
                <a:cxn ang="3cd4">
                  <a:pos x="hc" y="t"/>
                </a:cxn>
                <a:cxn ang="0">
                  <a:pos x="r" y="vc"/>
                </a:cxn>
                <a:cxn ang="cd4">
                  <a:pos x="hc" y="b"/>
                </a:cxn>
                <a:cxn ang="cd2">
                  <a:pos x="l" y="vc"/>
                </a:cxn>
              </a:cxnLst>
              <a:rect l="f82" t="f85" r="f83" b="f84"/>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24" name="Google Shape;7006;p88">
              <a:extLst>
                <a:ext uri="{FF2B5EF4-FFF2-40B4-BE49-F238E27FC236}">
                  <a16:creationId xmlns:a16="http://schemas.microsoft.com/office/drawing/2014/main" id="{E468FE8C-0651-8D9E-0DBE-01523F74BABE}"/>
                </a:ext>
              </a:extLst>
            </p:cNvPr>
            <p:cNvSpPr/>
            <p:nvPr/>
          </p:nvSpPr>
          <p:spPr>
            <a:xfrm>
              <a:off x="5042038" y="2431252"/>
              <a:ext cx="439634" cy="440813"/>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 f4 0 f2"/>
                <a:gd name="f78" fmla="+- f3 0 f2"/>
                <a:gd name="f79" fmla="*/ f78 1 8634"/>
                <a:gd name="f80" fmla="*/ f77 1 8657"/>
                <a:gd name="f81" fmla="*/ f2 1 f79"/>
                <a:gd name="f82" fmla="*/ f3 1 f79"/>
                <a:gd name="f83" fmla="*/ f2 1 f80"/>
                <a:gd name="f84" fmla="*/ f4 1 f80"/>
                <a:gd name="f85" fmla="*/ f81 f75 1"/>
                <a:gd name="f86" fmla="*/ f82 f75 1"/>
                <a:gd name="f87" fmla="*/ f84 f76 1"/>
                <a:gd name="f88" fmla="*/ f83 f76 1"/>
              </a:gdLst>
              <a:ahLst/>
              <a:cxnLst>
                <a:cxn ang="3cd4">
                  <a:pos x="hc" y="t"/>
                </a:cxn>
                <a:cxn ang="0">
                  <a:pos x="r" y="vc"/>
                </a:cxn>
                <a:cxn ang="cd4">
                  <a:pos x="hc" y="b"/>
                </a:cxn>
                <a:cxn ang="cd2">
                  <a:pos x="l" y="vc"/>
                </a:cxn>
              </a:cxnLst>
              <a:rect l="f85" t="f88" r="f86" b="f87"/>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749E3B6F-CB5B-1151-E213-FDAD8E482561}"/>
              </a:ext>
            </a:extLst>
          </p:cNvPr>
          <p:cNvGrpSpPr/>
          <p:nvPr/>
        </p:nvGrpSpPr>
        <p:grpSpPr>
          <a:xfrm>
            <a:off x="5660969" y="1674491"/>
            <a:ext cx="446401" cy="445214"/>
            <a:chOff x="8973802" y="2276316"/>
            <a:chExt cx="595201" cy="593619"/>
          </a:xfrm>
          <a:solidFill>
            <a:srgbClr val="C00000"/>
          </a:solidFill>
        </p:grpSpPr>
        <p:sp>
          <p:nvSpPr>
            <p:cNvPr id="126" name="Google Shape;7019;p88">
              <a:extLst>
                <a:ext uri="{FF2B5EF4-FFF2-40B4-BE49-F238E27FC236}">
                  <a16:creationId xmlns:a16="http://schemas.microsoft.com/office/drawing/2014/main" id="{D74EC836-8897-238E-EBF0-7372828E26E1}"/>
                </a:ext>
              </a:extLst>
            </p:cNvPr>
            <p:cNvSpPr/>
            <p:nvPr/>
          </p:nvSpPr>
          <p:spPr>
            <a:xfrm>
              <a:off x="9079662" y="2382185"/>
              <a:ext cx="383471" cy="38027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 f4 0 f2"/>
                <a:gd name="f42" fmla="+- f3 0 f2"/>
                <a:gd name="f43" fmla="*/ f42 1 7531"/>
                <a:gd name="f44" fmla="*/ f41 1 7468"/>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27" name="Google Shape;7020;p88">
              <a:extLst>
                <a:ext uri="{FF2B5EF4-FFF2-40B4-BE49-F238E27FC236}">
                  <a16:creationId xmlns:a16="http://schemas.microsoft.com/office/drawing/2014/main" id="{144F91CD-CF50-D955-C9EB-C7E30515BF31}"/>
                </a:ext>
              </a:extLst>
            </p:cNvPr>
            <p:cNvSpPr/>
            <p:nvPr/>
          </p:nvSpPr>
          <p:spPr>
            <a:xfrm>
              <a:off x="8973802" y="2276316"/>
              <a:ext cx="595201" cy="593619"/>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 f4 0 f2"/>
                <a:gd name="f24" fmla="+- f3 0 f2"/>
                <a:gd name="f25" fmla="*/ f24 1 11689"/>
                <a:gd name="f26" fmla="*/ f23 1 11658"/>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sp>
        <p:nvSpPr>
          <p:cNvPr id="128" name="Google Shape;5917;p86">
            <a:extLst>
              <a:ext uri="{FF2B5EF4-FFF2-40B4-BE49-F238E27FC236}">
                <a16:creationId xmlns:a16="http://schemas.microsoft.com/office/drawing/2014/main" id="{18BB865A-6BD2-A7AA-408F-6D180B6DB9D9}"/>
              </a:ext>
            </a:extLst>
          </p:cNvPr>
          <p:cNvSpPr/>
          <p:nvPr/>
        </p:nvSpPr>
        <p:spPr>
          <a:xfrm>
            <a:off x="3270393" y="2544352"/>
            <a:ext cx="451037" cy="463169"/>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 f4 0 f2"/>
              <a:gd name="f77" fmla="+- f3 0 f2"/>
              <a:gd name="f78" fmla="*/ f77 1 12446"/>
              <a:gd name="f79" fmla="*/ f76 1 12698"/>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29" name="Google Shape;5955;p86">
            <a:extLst>
              <a:ext uri="{FF2B5EF4-FFF2-40B4-BE49-F238E27FC236}">
                <a16:creationId xmlns:a16="http://schemas.microsoft.com/office/drawing/2014/main" id="{B2654B68-28E1-0171-EFA6-36393E580C0A}"/>
              </a:ext>
            </a:extLst>
          </p:cNvPr>
          <p:cNvSpPr/>
          <p:nvPr/>
        </p:nvSpPr>
        <p:spPr>
          <a:xfrm>
            <a:off x="3809995" y="2616746"/>
            <a:ext cx="458999" cy="390769"/>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 f4 0 f2"/>
              <a:gd name="f53" fmla="+- f3 0 f2"/>
              <a:gd name="f54" fmla="*/ f53 1 12666"/>
              <a:gd name="f55" fmla="*/ f52 1 10713"/>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nvGrpSpPr>
          <p:cNvPr id="130" name="Google Shape;5983;p86">
            <a:extLst>
              <a:ext uri="{FF2B5EF4-FFF2-40B4-BE49-F238E27FC236}">
                <a16:creationId xmlns:a16="http://schemas.microsoft.com/office/drawing/2014/main" id="{A85D190D-CB1B-8991-80A1-A4712076E3D0}"/>
              </a:ext>
            </a:extLst>
          </p:cNvPr>
          <p:cNvGrpSpPr/>
          <p:nvPr/>
        </p:nvGrpSpPr>
        <p:grpSpPr>
          <a:xfrm>
            <a:off x="4457452" y="2556485"/>
            <a:ext cx="461282" cy="462016"/>
            <a:chOff x="7369113" y="3452308"/>
            <a:chExt cx="615043" cy="616021"/>
          </a:xfrm>
          <a:solidFill>
            <a:srgbClr val="C00000"/>
          </a:solidFill>
        </p:grpSpPr>
        <p:sp>
          <p:nvSpPr>
            <p:cNvPr id="131" name="Google Shape;5984;p86">
              <a:extLst>
                <a:ext uri="{FF2B5EF4-FFF2-40B4-BE49-F238E27FC236}">
                  <a16:creationId xmlns:a16="http://schemas.microsoft.com/office/drawing/2014/main" id="{58DAB1C4-2F7E-ABD3-9DA6-2D24ACF08E8F}"/>
                </a:ext>
              </a:extLst>
            </p:cNvPr>
            <p:cNvSpPr/>
            <p:nvPr/>
          </p:nvSpPr>
          <p:spPr>
            <a:xfrm>
              <a:off x="7369113" y="3452308"/>
              <a:ext cx="491736" cy="493401"/>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 f4 0 f2"/>
                <a:gd name="f25" fmla="+- f3 0 f2"/>
                <a:gd name="f26" fmla="*/ f25 1 10177"/>
                <a:gd name="f27" fmla="*/ f24 1 10145"/>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32" name="Google Shape;5985;p86">
              <a:extLst>
                <a:ext uri="{FF2B5EF4-FFF2-40B4-BE49-F238E27FC236}">
                  <a16:creationId xmlns:a16="http://schemas.microsoft.com/office/drawing/2014/main" id="{EB3C947D-259A-4FEC-BF1C-98685F3EA330}"/>
                </a:ext>
              </a:extLst>
            </p:cNvPr>
            <p:cNvSpPr/>
            <p:nvPr/>
          </p:nvSpPr>
          <p:spPr>
            <a:xfrm>
              <a:off x="7451299" y="3700311"/>
              <a:ext cx="532857" cy="368018"/>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 f4 0 f2"/>
                <a:gd name="f66" fmla="+- f3 0 f2"/>
                <a:gd name="f67" fmla="*/ f66 1 11028"/>
                <a:gd name="f68" fmla="*/ f65 1 7567"/>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11028" h="7566">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D77D8981-E8CA-8840-9983-0826BE5237A8}"/>
              </a:ext>
            </a:extLst>
          </p:cNvPr>
          <p:cNvGrpSpPr/>
          <p:nvPr/>
        </p:nvGrpSpPr>
        <p:grpSpPr>
          <a:xfrm>
            <a:off x="6284471" y="2538859"/>
            <a:ext cx="465823" cy="464308"/>
            <a:chOff x="9805138" y="3428807"/>
            <a:chExt cx="621097" cy="619077"/>
          </a:xfrm>
          <a:solidFill>
            <a:srgbClr val="C00000"/>
          </a:solidFill>
        </p:grpSpPr>
        <p:sp>
          <p:nvSpPr>
            <p:cNvPr id="134" name="Google Shape;5987;p86">
              <a:extLst>
                <a:ext uri="{FF2B5EF4-FFF2-40B4-BE49-F238E27FC236}">
                  <a16:creationId xmlns:a16="http://schemas.microsoft.com/office/drawing/2014/main" id="{33BAF4D6-BFD6-4366-2CE3-833AFA776A7F}"/>
                </a:ext>
              </a:extLst>
            </p:cNvPr>
            <p:cNvSpPr/>
            <p:nvPr/>
          </p:nvSpPr>
          <p:spPr>
            <a:xfrm>
              <a:off x="10181112" y="3808796"/>
              <a:ext cx="245123" cy="239088"/>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 f4 0 f2"/>
                <a:gd name="f28" fmla="+- f3 0 f2"/>
                <a:gd name="f29" fmla="*/ f28 1 5073"/>
                <a:gd name="f30" fmla="*/ f27 1 4916"/>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35" name="Google Shape;5988;p86">
              <a:extLst>
                <a:ext uri="{FF2B5EF4-FFF2-40B4-BE49-F238E27FC236}">
                  <a16:creationId xmlns:a16="http://schemas.microsoft.com/office/drawing/2014/main" id="{1E53A4C8-8D59-749C-C82F-D4D40BDCC8C9}"/>
                </a:ext>
              </a:extLst>
            </p:cNvPr>
            <p:cNvSpPr/>
            <p:nvPr/>
          </p:nvSpPr>
          <p:spPr>
            <a:xfrm>
              <a:off x="9805138" y="3428807"/>
              <a:ext cx="479557" cy="484302"/>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 f4 0 f2"/>
                <a:gd name="f46" fmla="+- f3 0 f2"/>
                <a:gd name="f47" fmla="*/ f46 1 9925"/>
                <a:gd name="f48" fmla="*/ f45 1 9958"/>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00DE019C-740A-C697-C688-7EC9456760D4}"/>
              </a:ext>
            </a:extLst>
          </p:cNvPr>
          <p:cNvGrpSpPr/>
          <p:nvPr/>
        </p:nvGrpSpPr>
        <p:grpSpPr>
          <a:xfrm>
            <a:off x="3831968" y="3462550"/>
            <a:ext cx="406288" cy="408900"/>
            <a:chOff x="6535134" y="4660395"/>
            <a:chExt cx="541717" cy="545200"/>
          </a:xfrm>
          <a:solidFill>
            <a:srgbClr val="C00000"/>
          </a:solidFill>
        </p:grpSpPr>
        <p:sp>
          <p:nvSpPr>
            <p:cNvPr id="137" name="Google Shape;6006;p86">
              <a:extLst>
                <a:ext uri="{FF2B5EF4-FFF2-40B4-BE49-F238E27FC236}">
                  <a16:creationId xmlns:a16="http://schemas.microsoft.com/office/drawing/2014/main" id="{4915E257-1A06-785B-70B3-377EA71C8BD8}"/>
                </a:ext>
              </a:extLst>
            </p:cNvPr>
            <p:cNvSpPr/>
            <p:nvPr/>
          </p:nvSpPr>
          <p:spPr>
            <a:xfrm>
              <a:off x="6535134" y="4660395"/>
              <a:ext cx="541717" cy="400095"/>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 f4 0 f2"/>
                <a:gd name="f96" fmla="+- f3 0 f2"/>
                <a:gd name="f97" fmla="*/ f96 1 12666"/>
                <a:gd name="f98" fmla="*/ f95 1 9294"/>
                <a:gd name="f99" fmla="*/ f2 1 f97"/>
                <a:gd name="f100" fmla="*/ f3 1 f97"/>
                <a:gd name="f101" fmla="*/ f2 1 f98"/>
                <a:gd name="f102" fmla="*/ f4 1 f98"/>
                <a:gd name="f103" fmla="*/ f99 f93 1"/>
                <a:gd name="f104" fmla="*/ f100 f93 1"/>
                <a:gd name="f105" fmla="*/ f102 f94 1"/>
                <a:gd name="f106" fmla="*/ f101 f94 1"/>
              </a:gdLst>
              <a:ahLst/>
              <a:cxnLst>
                <a:cxn ang="3cd4">
                  <a:pos x="hc" y="t"/>
                </a:cxn>
                <a:cxn ang="0">
                  <a:pos x="r" y="vc"/>
                </a:cxn>
                <a:cxn ang="cd4">
                  <a:pos x="hc" y="b"/>
                </a:cxn>
                <a:cxn ang="cd2">
                  <a:pos x="l" y="vc"/>
                </a:cxn>
              </a:cxnLst>
              <a:rect l="f103" t="f106" r="f104" b="f105"/>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38" name="Google Shape;6007;p86">
              <a:extLst>
                <a:ext uri="{FF2B5EF4-FFF2-40B4-BE49-F238E27FC236}">
                  <a16:creationId xmlns:a16="http://schemas.microsoft.com/office/drawing/2014/main" id="{7D08589A-4D7A-ACC1-28B1-0795463E3FB8}"/>
                </a:ext>
              </a:extLst>
            </p:cNvPr>
            <p:cNvSpPr/>
            <p:nvPr/>
          </p:nvSpPr>
          <p:spPr>
            <a:xfrm>
              <a:off x="6638900" y="5097075"/>
              <a:ext cx="332878" cy="10852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 f4 0 f2"/>
                <a:gd name="f20" fmla="+- f3 0 f2"/>
                <a:gd name="f21" fmla="*/ f20 1 7783"/>
                <a:gd name="f22" fmla="*/ f19 1 2521"/>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9C87927D-472E-B59B-DEC4-AEC3A08A53B6}"/>
              </a:ext>
            </a:extLst>
          </p:cNvPr>
          <p:cNvGrpSpPr/>
          <p:nvPr/>
        </p:nvGrpSpPr>
        <p:grpSpPr>
          <a:xfrm>
            <a:off x="5078930" y="2550271"/>
            <a:ext cx="272921" cy="461996"/>
            <a:chOff x="8197751" y="3444023"/>
            <a:chExt cx="363894" cy="615994"/>
          </a:xfrm>
          <a:solidFill>
            <a:srgbClr val="C00000"/>
          </a:solidFill>
        </p:grpSpPr>
        <p:sp>
          <p:nvSpPr>
            <p:cNvPr id="140" name="Google Shape;6021;p86">
              <a:extLst>
                <a:ext uri="{FF2B5EF4-FFF2-40B4-BE49-F238E27FC236}">
                  <a16:creationId xmlns:a16="http://schemas.microsoft.com/office/drawing/2014/main" id="{55BD0152-A71C-F28D-465F-72BDFEBEBC6C}"/>
                </a:ext>
              </a:extLst>
            </p:cNvPr>
            <p:cNvSpPr/>
            <p:nvPr/>
          </p:nvSpPr>
          <p:spPr>
            <a:xfrm>
              <a:off x="8197751" y="3444023"/>
              <a:ext cx="363894" cy="429109"/>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 f4 0 f2"/>
                <a:gd name="f36" fmla="+- f3 0 f2"/>
                <a:gd name="f37" fmla="*/ f36 1 7531"/>
                <a:gd name="f38" fmla="*/ f35 1 8823"/>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1" name="Google Shape;6022;p86">
              <a:extLst>
                <a:ext uri="{FF2B5EF4-FFF2-40B4-BE49-F238E27FC236}">
                  <a16:creationId xmlns:a16="http://schemas.microsoft.com/office/drawing/2014/main" id="{E6954C64-0760-9DF2-9400-3BE58E577935}"/>
                </a:ext>
              </a:extLst>
            </p:cNvPr>
            <p:cNvSpPr/>
            <p:nvPr/>
          </p:nvSpPr>
          <p:spPr>
            <a:xfrm>
              <a:off x="8279937" y="3912900"/>
              <a:ext cx="202512" cy="147117"/>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 f4 0 f2"/>
                <a:gd name="f16" fmla="+- f3 0 f2"/>
                <a:gd name="f17" fmla="*/ f16 1 4191"/>
                <a:gd name="f18" fmla="*/ f15 1 3025"/>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C7C035A4-1FCC-E7F9-5A41-F991C303D805}"/>
              </a:ext>
            </a:extLst>
          </p:cNvPr>
          <p:cNvGrpSpPr/>
          <p:nvPr/>
        </p:nvGrpSpPr>
        <p:grpSpPr>
          <a:xfrm>
            <a:off x="2726677" y="2571750"/>
            <a:ext cx="454439" cy="462593"/>
            <a:chOff x="5061414" y="3472662"/>
            <a:chExt cx="605918" cy="616790"/>
          </a:xfrm>
          <a:solidFill>
            <a:srgbClr val="C00000"/>
          </a:solidFill>
        </p:grpSpPr>
        <p:sp>
          <p:nvSpPr>
            <p:cNvPr id="143" name="Google Shape;6039;p86">
              <a:extLst>
                <a:ext uri="{FF2B5EF4-FFF2-40B4-BE49-F238E27FC236}">
                  <a16:creationId xmlns:a16="http://schemas.microsoft.com/office/drawing/2014/main" id="{4A6C065D-3809-3961-CED8-399DF3F3BE3C}"/>
                </a:ext>
              </a:extLst>
            </p:cNvPr>
            <p:cNvSpPr/>
            <p:nvPr/>
          </p:nvSpPr>
          <p:spPr>
            <a:xfrm>
              <a:off x="5061414" y="3472662"/>
              <a:ext cx="184242" cy="29954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 f4 0 f2"/>
                <a:gd name="f33" fmla="+- f3 0 f2"/>
                <a:gd name="f34" fmla="*/ f33 1 3813"/>
                <a:gd name="f35" fmla="*/ f32 1 6159"/>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3812"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4" name="Google Shape;6040;p86">
              <a:extLst>
                <a:ext uri="{FF2B5EF4-FFF2-40B4-BE49-F238E27FC236}">
                  <a16:creationId xmlns:a16="http://schemas.microsoft.com/office/drawing/2014/main" id="{04B96A47-CA4A-B004-5BD1-EEA529D7E659}"/>
                </a:ext>
              </a:extLst>
            </p:cNvPr>
            <p:cNvSpPr/>
            <p:nvPr/>
          </p:nvSpPr>
          <p:spPr>
            <a:xfrm>
              <a:off x="5174086" y="3549993"/>
              <a:ext cx="418639" cy="539459"/>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 f4 0 f2"/>
                <a:gd name="f84" fmla="+- f3 0 f2"/>
                <a:gd name="f85" fmla="*/ f84 1 8664"/>
                <a:gd name="f86" fmla="*/ f83 1 11092"/>
                <a:gd name="f87" fmla="*/ f2 1 f85"/>
                <a:gd name="f88" fmla="*/ f3 1 f85"/>
                <a:gd name="f89" fmla="*/ f2 1 f86"/>
                <a:gd name="f90" fmla="*/ f4 1 f86"/>
                <a:gd name="f91" fmla="*/ f87 f81 1"/>
                <a:gd name="f92" fmla="*/ f88 f81 1"/>
                <a:gd name="f93" fmla="*/ f90 f82 1"/>
                <a:gd name="f94" fmla="*/ f89 f82 1"/>
              </a:gdLst>
              <a:ahLst/>
              <a:cxnLst>
                <a:cxn ang="3cd4">
                  <a:pos x="hc" y="t"/>
                </a:cxn>
                <a:cxn ang="0">
                  <a:pos x="r" y="vc"/>
                </a:cxn>
                <a:cxn ang="cd4">
                  <a:pos x="hc" y="b"/>
                </a:cxn>
                <a:cxn ang="cd2">
                  <a:pos x="l" y="vc"/>
                </a:cxn>
              </a:cxnLst>
              <a:rect l="f91" t="f94" r="f92" b="f93"/>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5" name="Google Shape;6041;p86">
              <a:extLst>
                <a:ext uri="{FF2B5EF4-FFF2-40B4-BE49-F238E27FC236}">
                  <a16:creationId xmlns:a16="http://schemas.microsoft.com/office/drawing/2014/main" id="{CFCE1662-DD14-83F3-E2F6-A17171093F4F}"/>
                </a:ext>
              </a:extLst>
            </p:cNvPr>
            <p:cNvSpPr/>
            <p:nvPr/>
          </p:nvSpPr>
          <p:spPr>
            <a:xfrm>
              <a:off x="5542471" y="3671050"/>
              <a:ext cx="124861" cy="13929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 f4 0 f2"/>
                <a:gd name="f30" fmla="+- f3 0 f2"/>
                <a:gd name="f31" fmla="*/ f30 1 2584"/>
                <a:gd name="f32" fmla="*/ f29 1 2864"/>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6A5DC372-544F-A3EA-89C1-3E9AF7CEFB8C}"/>
              </a:ext>
            </a:extLst>
          </p:cNvPr>
          <p:cNvGrpSpPr/>
          <p:nvPr/>
        </p:nvGrpSpPr>
        <p:grpSpPr>
          <a:xfrm>
            <a:off x="5635903" y="2543530"/>
            <a:ext cx="456722" cy="464300"/>
            <a:chOff x="8940381" y="3435035"/>
            <a:chExt cx="608962" cy="619066"/>
          </a:xfrm>
          <a:solidFill>
            <a:srgbClr val="C00000"/>
          </a:solidFill>
        </p:grpSpPr>
        <p:sp>
          <p:nvSpPr>
            <p:cNvPr id="147" name="Google Shape;6049;p86">
              <a:extLst>
                <a:ext uri="{FF2B5EF4-FFF2-40B4-BE49-F238E27FC236}">
                  <a16:creationId xmlns:a16="http://schemas.microsoft.com/office/drawing/2014/main" id="{1E880261-1BDF-BD9D-2AAC-32154ACFBB17}"/>
                </a:ext>
              </a:extLst>
            </p:cNvPr>
            <p:cNvSpPr/>
            <p:nvPr/>
          </p:nvSpPr>
          <p:spPr>
            <a:xfrm>
              <a:off x="9308811" y="3438107"/>
              <a:ext cx="240532" cy="362239"/>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 f4 0 f2"/>
                <a:gd name="f42" fmla="+- f3 0 f2"/>
                <a:gd name="f43" fmla="*/ f42 1 4978"/>
                <a:gd name="f44" fmla="*/ f41 1 7448"/>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8" name="Google Shape;6050;p86">
              <a:extLst>
                <a:ext uri="{FF2B5EF4-FFF2-40B4-BE49-F238E27FC236}">
                  <a16:creationId xmlns:a16="http://schemas.microsoft.com/office/drawing/2014/main" id="{E7AA913A-C620-2E29-1673-FE6613CE07EC}"/>
                </a:ext>
              </a:extLst>
            </p:cNvPr>
            <p:cNvSpPr/>
            <p:nvPr/>
          </p:nvSpPr>
          <p:spPr>
            <a:xfrm>
              <a:off x="9024122" y="3974393"/>
              <a:ext cx="522186" cy="79708"/>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 f4 0 f2"/>
                <a:gd name="f18" fmla="+- f3 0 f2"/>
                <a:gd name="f19" fmla="*/ f18 1 10807"/>
                <a:gd name="f20" fmla="*/ f17 1 163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9" name="Google Shape;6051;p86">
              <a:extLst>
                <a:ext uri="{FF2B5EF4-FFF2-40B4-BE49-F238E27FC236}">
                  <a16:creationId xmlns:a16="http://schemas.microsoft.com/office/drawing/2014/main" id="{CDE7CB2A-ECC4-A08F-00A5-EB41DD73BC79}"/>
                </a:ext>
              </a:extLst>
            </p:cNvPr>
            <p:cNvSpPr/>
            <p:nvPr/>
          </p:nvSpPr>
          <p:spPr>
            <a:xfrm>
              <a:off x="8940381" y="3435035"/>
              <a:ext cx="529812" cy="575203"/>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 f4 0 f2"/>
                <a:gd name="f58" fmla="+- f3 0 f2"/>
                <a:gd name="f59" fmla="*/ f58 1 10965"/>
                <a:gd name="f60" fmla="*/ f57 1 11827"/>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99792449-E0FB-AB4E-8908-E216CBD704FA}"/>
              </a:ext>
            </a:extLst>
          </p:cNvPr>
          <p:cNvGrpSpPr/>
          <p:nvPr/>
        </p:nvGrpSpPr>
        <p:grpSpPr>
          <a:xfrm>
            <a:off x="4498456" y="3490805"/>
            <a:ext cx="492377" cy="387929"/>
            <a:chOff x="7423784" y="4698068"/>
            <a:chExt cx="656503" cy="517239"/>
          </a:xfrm>
          <a:solidFill>
            <a:srgbClr val="C00000"/>
          </a:solidFill>
        </p:grpSpPr>
        <p:sp>
          <p:nvSpPr>
            <p:cNvPr id="151" name="Google Shape;5718;p85">
              <a:extLst>
                <a:ext uri="{FF2B5EF4-FFF2-40B4-BE49-F238E27FC236}">
                  <a16:creationId xmlns:a16="http://schemas.microsoft.com/office/drawing/2014/main" id="{2CB2358F-E351-30CA-09F1-E38A326DB680}"/>
                </a:ext>
              </a:extLst>
            </p:cNvPr>
            <p:cNvSpPr/>
            <p:nvPr/>
          </p:nvSpPr>
          <p:spPr>
            <a:xfrm>
              <a:off x="7588267" y="4698068"/>
              <a:ext cx="146971" cy="186638"/>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 f4 0 f2"/>
                <a:gd name="f19" fmla="+- f3 0 f2"/>
                <a:gd name="f20" fmla="*/ f19 1 4518"/>
                <a:gd name="f21" fmla="*/ f18 1 5737"/>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2" name="Google Shape;5719;p85">
              <a:extLst>
                <a:ext uri="{FF2B5EF4-FFF2-40B4-BE49-F238E27FC236}">
                  <a16:creationId xmlns:a16="http://schemas.microsoft.com/office/drawing/2014/main" id="{EB16E057-0869-B528-0EAB-ED34AF401BE2}"/>
                </a:ext>
              </a:extLst>
            </p:cNvPr>
            <p:cNvSpPr/>
            <p:nvPr/>
          </p:nvSpPr>
          <p:spPr>
            <a:xfrm>
              <a:off x="7423784" y="4852428"/>
              <a:ext cx="182925" cy="177192"/>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 f4 0 f2"/>
                <a:gd name="f37" fmla="+- f3 0 f2"/>
                <a:gd name="f38" fmla="*/ f37 1 5623"/>
                <a:gd name="f39" fmla="*/ f36 1 544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3" name="Google Shape;5720;p85">
              <a:extLst>
                <a:ext uri="{FF2B5EF4-FFF2-40B4-BE49-F238E27FC236}">
                  <a16:creationId xmlns:a16="http://schemas.microsoft.com/office/drawing/2014/main" id="{4A37A32D-9EB4-083D-C2C7-DC8A9C5F321B}"/>
                </a:ext>
              </a:extLst>
            </p:cNvPr>
            <p:cNvSpPr/>
            <p:nvPr/>
          </p:nvSpPr>
          <p:spPr>
            <a:xfrm>
              <a:off x="7771933" y="4698068"/>
              <a:ext cx="146971" cy="186638"/>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 f4 0 f2"/>
                <a:gd name="f18" fmla="+- f3 0 f2"/>
                <a:gd name="f19" fmla="*/ f18 1 4518"/>
                <a:gd name="f20" fmla="*/ f17 1 5737"/>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4" name="Google Shape;5721;p85">
              <a:extLst>
                <a:ext uri="{FF2B5EF4-FFF2-40B4-BE49-F238E27FC236}">
                  <a16:creationId xmlns:a16="http://schemas.microsoft.com/office/drawing/2014/main" id="{F6CDFC50-8A62-537C-05B2-5612B5438D1C}"/>
                </a:ext>
              </a:extLst>
            </p:cNvPr>
            <p:cNvSpPr/>
            <p:nvPr/>
          </p:nvSpPr>
          <p:spPr>
            <a:xfrm>
              <a:off x="7900187" y="4851769"/>
              <a:ext cx="180100" cy="177238"/>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 f4 0 f2"/>
                <a:gd name="f38" fmla="+- f3 0 f2"/>
                <a:gd name="f39" fmla="*/ f38 1 5536"/>
                <a:gd name="f40" fmla="*/ f37 1 5448"/>
                <a:gd name="f41" fmla="*/ f2 1 f39"/>
                <a:gd name="f42" fmla="*/ f3 1 f39"/>
                <a:gd name="f43" fmla="*/ f2 1 f40"/>
                <a:gd name="f44" fmla="*/ f4 1 f40"/>
                <a:gd name="f45" fmla="*/ f41 f35 1"/>
                <a:gd name="f46" fmla="*/ f42 f35 1"/>
                <a:gd name="f47" fmla="*/ f44 f36 1"/>
                <a:gd name="f48" fmla="*/ f43 f36 1"/>
              </a:gdLst>
              <a:ahLst/>
              <a:cxnLst>
                <a:cxn ang="3cd4">
                  <a:pos x="hc" y="t"/>
                </a:cxn>
                <a:cxn ang="0">
                  <a:pos x="r" y="vc"/>
                </a:cxn>
                <a:cxn ang="cd4">
                  <a:pos x="hc" y="b"/>
                </a:cxn>
                <a:cxn ang="cd2">
                  <a:pos x="l" y="vc"/>
                </a:cxn>
              </a:cxnLst>
              <a:rect l="f45" t="f48" r="f46" b="f47"/>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5" name="Google Shape;5722;p85">
              <a:extLst>
                <a:ext uri="{FF2B5EF4-FFF2-40B4-BE49-F238E27FC236}">
                  <a16:creationId xmlns:a16="http://schemas.microsoft.com/office/drawing/2014/main" id="{1735C192-0A4C-8448-B5E4-7B1BE38C9022}"/>
                </a:ext>
              </a:extLst>
            </p:cNvPr>
            <p:cNvSpPr/>
            <p:nvPr/>
          </p:nvSpPr>
          <p:spPr>
            <a:xfrm>
              <a:off x="7551544" y="4921383"/>
              <a:ext cx="404137" cy="293924"/>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 f4 0 f2"/>
                <a:gd name="f56" fmla="+- f3 0 f2"/>
                <a:gd name="f57" fmla="*/ f56 1 12423"/>
                <a:gd name="f58" fmla="*/ f55 1 9035"/>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AB97AD48-1A7F-31B0-C1E0-720F658CD32E}"/>
              </a:ext>
            </a:extLst>
          </p:cNvPr>
          <p:cNvGrpSpPr/>
          <p:nvPr/>
        </p:nvGrpSpPr>
        <p:grpSpPr>
          <a:xfrm>
            <a:off x="2008563" y="2563095"/>
            <a:ext cx="556465" cy="457381"/>
            <a:chOff x="4103927" y="3461122"/>
            <a:chExt cx="741953" cy="609841"/>
          </a:xfrm>
          <a:solidFill>
            <a:srgbClr val="C00000"/>
          </a:solidFill>
        </p:grpSpPr>
        <p:sp>
          <p:nvSpPr>
            <p:cNvPr id="157" name="Google Shape;5724;p85">
              <a:extLst>
                <a:ext uri="{FF2B5EF4-FFF2-40B4-BE49-F238E27FC236}">
                  <a16:creationId xmlns:a16="http://schemas.microsoft.com/office/drawing/2014/main" id="{6AB6BF13-692E-A9A4-F150-8B47ED092F53}"/>
                </a:ext>
              </a:extLst>
            </p:cNvPr>
            <p:cNvSpPr/>
            <p:nvPr/>
          </p:nvSpPr>
          <p:spPr>
            <a:xfrm>
              <a:off x="4425924" y="3461122"/>
              <a:ext cx="196989" cy="138485"/>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 f4 0 f2"/>
                <a:gd name="f29" fmla="+- f3 0 f2"/>
                <a:gd name="f30" fmla="*/ f29 1 5132"/>
                <a:gd name="f31" fmla="*/ f28 1 3608"/>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8" name="Google Shape;5725;p85">
              <a:extLst>
                <a:ext uri="{FF2B5EF4-FFF2-40B4-BE49-F238E27FC236}">
                  <a16:creationId xmlns:a16="http://schemas.microsoft.com/office/drawing/2014/main" id="{AAE60973-700B-2139-C4FB-49F3E61AA326}"/>
                </a:ext>
              </a:extLst>
            </p:cNvPr>
            <p:cNvSpPr/>
            <p:nvPr/>
          </p:nvSpPr>
          <p:spPr>
            <a:xfrm>
              <a:off x="4426043" y="3932898"/>
              <a:ext cx="196861" cy="138065"/>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 f4 0 f2"/>
                <a:gd name="f30" fmla="+- f3 0 f2"/>
                <a:gd name="f31" fmla="*/ f30 1 5129"/>
                <a:gd name="f32" fmla="*/ f29 1 3597"/>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9" name="Google Shape;5726;p85">
              <a:extLst>
                <a:ext uri="{FF2B5EF4-FFF2-40B4-BE49-F238E27FC236}">
                  <a16:creationId xmlns:a16="http://schemas.microsoft.com/office/drawing/2014/main" id="{4B8CEE89-2316-2EFC-7E92-7F5694F9E6FC}"/>
                </a:ext>
              </a:extLst>
            </p:cNvPr>
            <p:cNvSpPr/>
            <p:nvPr/>
          </p:nvSpPr>
          <p:spPr>
            <a:xfrm>
              <a:off x="4319488" y="3614230"/>
              <a:ext cx="375772" cy="303461"/>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 f4 0 f2"/>
                <a:gd name="f77" fmla="+- f3 0 f2"/>
                <a:gd name="f78" fmla="*/ f77 1 9790"/>
                <a:gd name="f79" fmla="*/ f76 1 7906"/>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60" name="Google Shape;5727;p85">
              <a:extLst>
                <a:ext uri="{FF2B5EF4-FFF2-40B4-BE49-F238E27FC236}">
                  <a16:creationId xmlns:a16="http://schemas.microsoft.com/office/drawing/2014/main" id="{E84AD972-8700-9CFC-B19E-2068E3C1CEC5}"/>
                </a:ext>
              </a:extLst>
            </p:cNvPr>
            <p:cNvSpPr/>
            <p:nvPr/>
          </p:nvSpPr>
          <p:spPr>
            <a:xfrm>
              <a:off x="4645782" y="3659456"/>
              <a:ext cx="200098" cy="215716"/>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 f4 0 f2"/>
                <a:gd name="f65" fmla="+- f3 0 f2"/>
                <a:gd name="f66" fmla="*/ f65 1 5213"/>
                <a:gd name="f67" fmla="*/ f64 1 5620"/>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61" name="Google Shape;5728;p85">
              <a:extLst>
                <a:ext uri="{FF2B5EF4-FFF2-40B4-BE49-F238E27FC236}">
                  <a16:creationId xmlns:a16="http://schemas.microsoft.com/office/drawing/2014/main" id="{321BBE97-1B99-B946-F6BC-AD6BCAD69E40}"/>
                </a:ext>
              </a:extLst>
            </p:cNvPr>
            <p:cNvSpPr/>
            <p:nvPr/>
          </p:nvSpPr>
          <p:spPr>
            <a:xfrm>
              <a:off x="4103927" y="3788423"/>
              <a:ext cx="253398" cy="216785"/>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 f4 0 f2"/>
                <a:gd name="f53" fmla="+- f3 0 f2"/>
                <a:gd name="f54" fmla="*/ f53 1 6602"/>
                <a:gd name="f55" fmla="*/ f52 1 5648"/>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62" name="Google Shape;5729;p85">
              <a:extLst>
                <a:ext uri="{FF2B5EF4-FFF2-40B4-BE49-F238E27FC236}">
                  <a16:creationId xmlns:a16="http://schemas.microsoft.com/office/drawing/2014/main" id="{5FBF5F3F-4567-72B1-9D67-BE6ABE91EB2B}"/>
                </a:ext>
              </a:extLst>
            </p:cNvPr>
            <p:cNvSpPr/>
            <p:nvPr/>
          </p:nvSpPr>
          <p:spPr>
            <a:xfrm>
              <a:off x="4103927" y="3528376"/>
              <a:ext cx="253398" cy="216749"/>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 f4 0 f2"/>
                <a:gd name="f53" fmla="+- f3 0 f2"/>
                <a:gd name="f54" fmla="*/ f53 1 6602"/>
                <a:gd name="f55" fmla="*/ f52 1 5647"/>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grpSp>
      <p:sp>
        <p:nvSpPr>
          <p:cNvPr id="163" name="Text Placeholder 1">
            <a:extLst>
              <a:ext uri="{FF2B5EF4-FFF2-40B4-BE49-F238E27FC236}">
                <a16:creationId xmlns:a16="http://schemas.microsoft.com/office/drawing/2014/main" id="{E3BE4E46-39D0-7D3F-3B99-FB12CDFE6A17}"/>
              </a:ext>
            </a:extLst>
          </p:cNvPr>
          <p:cNvSpPr txBox="1"/>
          <p:nvPr/>
        </p:nvSpPr>
        <p:spPr>
          <a:xfrm>
            <a:off x="1051997" y="62669"/>
            <a:ext cx="6509147" cy="407194"/>
          </a:xfrm>
          <a:prstGeom prst="rect">
            <a:avLst/>
          </a:prstGeom>
          <a:noFill/>
          <a:ln>
            <a:noFill/>
          </a:ln>
        </p:spPr>
        <p:txBody>
          <a:bodyPr vert="horz" wrap="square" lIns="68580" tIns="34290" rIns="68580" bIns="34290" anchor="ctr" anchorCtr="1" compatLnSpc="1">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300" dirty="0">
                <a:solidFill>
                  <a:schemeClr val="bg1"/>
                </a:solidFill>
                <a:latin typeface="Arial"/>
                <a:cs typeface="B Nazanin" panose="00000700000000000000" pitchFamily="2" charset="-78"/>
              </a:rPr>
              <a:t>مجموعه آیکون های کاملاً قابل ویرایش: </a:t>
            </a:r>
            <a:r>
              <a:rPr lang="en-US" sz="3300" dirty="0">
                <a:solidFill>
                  <a:schemeClr val="bg1"/>
                </a:solidFill>
                <a:latin typeface="Arial"/>
                <a:cs typeface="B Nazanin" panose="00000700000000000000" pitchFamily="2" charset="-78"/>
              </a:rPr>
              <a:t>C</a:t>
            </a:r>
          </a:p>
        </p:txBody>
      </p:sp>
    </p:spTree>
    <p:extLst>
      <p:ext uri="{BB962C8B-B14F-4D97-AF65-F5344CB8AC3E}">
        <p14:creationId xmlns:p14="http://schemas.microsoft.com/office/powerpoint/2010/main" val="18713520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dirty="0">
                <a:solidFill>
                  <a:schemeClr val="tx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7"/>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01" name="Google Shape;1201;p70"/>
          <p:cNvGrpSpPr/>
          <p:nvPr/>
        </p:nvGrpSpPr>
        <p:grpSpPr>
          <a:xfrm>
            <a:off x="5731297"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06" name="Google Shape;1206;p70"/>
          <p:cNvGrpSpPr/>
          <p:nvPr/>
        </p:nvGrpSpPr>
        <p:grpSpPr>
          <a:xfrm>
            <a:off x="6357665" y="2318846"/>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09" name="Google Shape;1209;p70"/>
          <p:cNvGrpSpPr/>
          <p:nvPr/>
        </p:nvGrpSpPr>
        <p:grpSpPr>
          <a:xfrm>
            <a:off x="5717142" y="3078710"/>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13" name="Google Shape;1213;p70"/>
          <p:cNvGrpSpPr/>
          <p:nvPr/>
        </p:nvGrpSpPr>
        <p:grpSpPr>
          <a:xfrm>
            <a:off x="6351925" y="3108897"/>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16" name="Google Shape;1216;p70"/>
          <p:cNvGrpSpPr/>
          <p:nvPr/>
        </p:nvGrpSpPr>
        <p:grpSpPr>
          <a:xfrm>
            <a:off x="5727140" y="3826001"/>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21" name="Google Shape;1221;p70"/>
          <p:cNvGrpSpPr/>
          <p:nvPr/>
        </p:nvGrpSpPr>
        <p:grpSpPr>
          <a:xfrm>
            <a:off x="5040637" y="3829462"/>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26" name="Google Shape;1226;p70"/>
          <p:cNvGrpSpPr/>
          <p:nvPr/>
        </p:nvGrpSpPr>
        <p:grpSpPr>
          <a:xfrm>
            <a:off x="6386171"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32" name="Google Shape;1232;p70"/>
          <p:cNvGrpSpPr/>
          <p:nvPr/>
        </p:nvGrpSpPr>
        <p:grpSpPr>
          <a:xfrm>
            <a:off x="4423779" y="2340964"/>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41" name="Google Shape;1241;p70"/>
          <p:cNvGrpSpPr/>
          <p:nvPr/>
        </p:nvGrpSpPr>
        <p:grpSpPr>
          <a:xfrm>
            <a:off x="3713861" y="3102401"/>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48" name="Google Shape;1248;p70"/>
          <p:cNvGrpSpPr/>
          <p:nvPr/>
        </p:nvGrpSpPr>
        <p:grpSpPr>
          <a:xfrm>
            <a:off x="4414654" y="3102359"/>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56" name="Google Shape;1256;p70"/>
          <p:cNvGrpSpPr/>
          <p:nvPr/>
        </p:nvGrpSpPr>
        <p:grpSpPr>
          <a:xfrm>
            <a:off x="1951689" y="3445788"/>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61" name="Google Shape;1261;p70"/>
          <p:cNvGrpSpPr/>
          <p:nvPr/>
        </p:nvGrpSpPr>
        <p:grpSpPr>
          <a:xfrm>
            <a:off x="1951689"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65" name="Google Shape;1265;p70"/>
          <p:cNvGrpSpPr/>
          <p:nvPr/>
        </p:nvGrpSpPr>
        <p:grpSpPr>
          <a:xfrm>
            <a:off x="960185" y="3295401"/>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69" name="Google Shape;1269;p70"/>
          <p:cNvGrpSpPr/>
          <p:nvPr/>
        </p:nvGrpSpPr>
        <p:grpSpPr>
          <a:xfrm>
            <a:off x="1951688" y="2709309"/>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272" name="Google Shape;1272;p70"/>
          <p:cNvSpPr/>
          <p:nvPr/>
        </p:nvSpPr>
        <p:spPr>
          <a:xfrm>
            <a:off x="958435" y="3014090"/>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273" name="Google Shape;1273;p70"/>
          <p:cNvGrpSpPr/>
          <p:nvPr/>
        </p:nvGrpSpPr>
        <p:grpSpPr>
          <a:xfrm>
            <a:off x="959255" y="2334688"/>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81" name="Google Shape;1281;p70"/>
          <p:cNvGrpSpPr/>
          <p:nvPr/>
        </p:nvGrpSpPr>
        <p:grpSpPr>
          <a:xfrm>
            <a:off x="1951689" y="3695938"/>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285" name="Google Shape;1285;p70"/>
          <p:cNvGrpSpPr/>
          <p:nvPr/>
        </p:nvGrpSpPr>
        <p:grpSpPr>
          <a:xfrm>
            <a:off x="951834"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91" name="Google Shape;1291;p70"/>
          <p:cNvGrpSpPr/>
          <p:nvPr/>
        </p:nvGrpSpPr>
        <p:grpSpPr>
          <a:xfrm>
            <a:off x="3051045" y="3094866"/>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30" name="Google Shape;1330;p70"/>
          <p:cNvGrpSpPr/>
          <p:nvPr/>
        </p:nvGrpSpPr>
        <p:grpSpPr>
          <a:xfrm>
            <a:off x="3727558" y="3855580"/>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43" name="Google Shape;1343;p70"/>
          <p:cNvGrpSpPr/>
          <p:nvPr/>
        </p:nvGrpSpPr>
        <p:grpSpPr>
          <a:xfrm>
            <a:off x="959088" y="4169124"/>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46" name="Google Shape;1346;p70"/>
          <p:cNvGrpSpPr/>
          <p:nvPr/>
        </p:nvGrpSpPr>
        <p:grpSpPr>
          <a:xfrm>
            <a:off x="967548" y="2656005"/>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350" name="Google Shape;1350;p70"/>
          <p:cNvSpPr/>
          <p:nvPr/>
        </p:nvSpPr>
        <p:spPr>
          <a:xfrm>
            <a:off x="7401300" y="2350673"/>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1" name="Google Shape;1351;p70"/>
          <p:cNvSpPr/>
          <p:nvPr/>
        </p:nvSpPr>
        <p:spPr>
          <a:xfrm>
            <a:off x="7100755"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2" name="Google Shape;1352;p70"/>
          <p:cNvSpPr/>
          <p:nvPr/>
        </p:nvSpPr>
        <p:spPr>
          <a:xfrm>
            <a:off x="7723044" y="2339530"/>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3" name="Google Shape;1353;p70"/>
          <p:cNvSpPr/>
          <p:nvPr/>
        </p:nvSpPr>
        <p:spPr>
          <a:xfrm>
            <a:off x="8017749"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354" name="Google Shape;1354;p70"/>
          <p:cNvGrpSpPr/>
          <p:nvPr/>
        </p:nvGrpSpPr>
        <p:grpSpPr>
          <a:xfrm>
            <a:off x="7103404" y="2550563"/>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57" name="Google Shape;1357;p70"/>
          <p:cNvGrpSpPr/>
          <p:nvPr/>
        </p:nvGrpSpPr>
        <p:grpSpPr>
          <a:xfrm>
            <a:off x="7412748" y="2576287"/>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60" name="Google Shape;1360;p70"/>
          <p:cNvGrpSpPr/>
          <p:nvPr/>
        </p:nvGrpSpPr>
        <p:grpSpPr>
          <a:xfrm>
            <a:off x="7734461" y="2576287"/>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63" name="Google Shape;1363;p70"/>
          <p:cNvGrpSpPr/>
          <p:nvPr/>
        </p:nvGrpSpPr>
        <p:grpSpPr>
          <a:xfrm>
            <a:off x="8028953"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66" name="Google Shape;1366;p70"/>
          <p:cNvGrpSpPr/>
          <p:nvPr/>
        </p:nvGrpSpPr>
        <p:grpSpPr>
          <a:xfrm>
            <a:off x="7443467" y="2980886"/>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69" name="Google Shape;1369;p70"/>
          <p:cNvGrpSpPr/>
          <p:nvPr/>
        </p:nvGrpSpPr>
        <p:grpSpPr>
          <a:xfrm>
            <a:off x="7735904" y="2981099"/>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72" name="Google Shape;1372;p70"/>
          <p:cNvGrpSpPr/>
          <p:nvPr/>
        </p:nvGrpSpPr>
        <p:grpSpPr>
          <a:xfrm>
            <a:off x="8064572" y="2984113"/>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75" name="Google Shape;1375;p70"/>
          <p:cNvGrpSpPr/>
          <p:nvPr/>
        </p:nvGrpSpPr>
        <p:grpSpPr>
          <a:xfrm>
            <a:off x="7096126" y="2999760"/>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79" name="Google Shape;1379;p70"/>
          <p:cNvGrpSpPr/>
          <p:nvPr/>
        </p:nvGrpSpPr>
        <p:grpSpPr>
          <a:xfrm>
            <a:off x="8015983" y="2790325"/>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83" name="Google Shape;1383;p70"/>
          <p:cNvGrpSpPr/>
          <p:nvPr/>
        </p:nvGrpSpPr>
        <p:grpSpPr>
          <a:xfrm>
            <a:off x="7712888"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87" name="Google Shape;1387;p70"/>
          <p:cNvGrpSpPr/>
          <p:nvPr/>
        </p:nvGrpSpPr>
        <p:grpSpPr>
          <a:xfrm>
            <a:off x="7124044" y="3197683"/>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91" name="Google Shape;1391;p70"/>
          <p:cNvGrpSpPr/>
          <p:nvPr/>
        </p:nvGrpSpPr>
        <p:grpSpPr>
          <a:xfrm>
            <a:off x="7421303"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394" name="Google Shape;1394;p70"/>
          <p:cNvSpPr/>
          <p:nvPr/>
        </p:nvSpPr>
        <p:spPr>
          <a:xfrm>
            <a:off x="7753258" y="3196222"/>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5" name="Google Shape;1395;p70"/>
          <p:cNvSpPr/>
          <p:nvPr/>
        </p:nvSpPr>
        <p:spPr>
          <a:xfrm>
            <a:off x="8025633" y="4203307"/>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6" name="Google Shape;1396;p70"/>
          <p:cNvSpPr/>
          <p:nvPr/>
        </p:nvSpPr>
        <p:spPr>
          <a:xfrm>
            <a:off x="7127090" y="3431528"/>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7" name="Google Shape;1397;p70"/>
          <p:cNvSpPr/>
          <p:nvPr/>
        </p:nvSpPr>
        <p:spPr>
          <a:xfrm>
            <a:off x="7095062" y="4219137"/>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8" name="Google Shape;1398;p70"/>
          <p:cNvSpPr/>
          <p:nvPr/>
        </p:nvSpPr>
        <p:spPr>
          <a:xfrm>
            <a:off x="7112385" y="3700781"/>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9" name="Google Shape;1399;p70"/>
          <p:cNvSpPr/>
          <p:nvPr/>
        </p:nvSpPr>
        <p:spPr>
          <a:xfrm>
            <a:off x="7746134" y="3682698"/>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400" name="Google Shape;1400;p70"/>
          <p:cNvGrpSpPr/>
          <p:nvPr/>
        </p:nvGrpSpPr>
        <p:grpSpPr>
          <a:xfrm>
            <a:off x="7437621" y="3459809"/>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03" name="Google Shape;1403;p70"/>
          <p:cNvGrpSpPr/>
          <p:nvPr/>
        </p:nvGrpSpPr>
        <p:grpSpPr>
          <a:xfrm>
            <a:off x="7737244" y="3948835"/>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409" name="Google Shape;1409;p70"/>
          <p:cNvSpPr/>
          <p:nvPr/>
        </p:nvSpPr>
        <p:spPr>
          <a:xfrm>
            <a:off x="7441061" y="3955624"/>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0" name="Google Shape;1410;p70"/>
          <p:cNvSpPr/>
          <p:nvPr/>
        </p:nvSpPr>
        <p:spPr>
          <a:xfrm>
            <a:off x="8019728"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1" name="Google Shape;1411;p70"/>
          <p:cNvSpPr/>
          <p:nvPr/>
        </p:nvSpPr>
        <p:spPr>
          <a:xfrm>
            <a:off x="7118991" y="3955624"/>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412" name="Google Shape;1412;p70"/>
          <p:cNvGrpSpPr/>
          <p:nvPr/>
        </p:nvGrpSpPr>
        <p:grpSpPr>
          <a:xfrm>
            <a:off x="8050020" y="3676640"/>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22" name="Google Shape;1422;p70"/>
          <p:cNvGrpSpPr/>
          <p:nvPr/>
        </p:nvGrpSpPr>
        <p:grpSpPr>
          <a:xfrm>
            <a:off x="8007185"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25" name="Google Shape;1425;p70"/>
          <p:cNvGrpSpPr/>
          <p:nvPr/>
        </p:nvGrpSpPr>
        <p:grpSpPr>
          <a:xfrm>
            <a:off x="7426689" y="3708224"/>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46" name="Google Shape;1446;p70"/>
          <p:cNvGrpSpPr/>
          <p:nvPr/>
        </p:nvGrpSpPr>
        <p:grpSpPr>
          <a:xfrm>
            <a:off x="7693627" y="4196921"/>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525" name="Google Shape;1525;p70"/>
          <p:cNvSpPr/>
          <p:nvPr/>
        </p:nvSpPr>
        <p:spPr>
          <a:xfrm>
            <a:off x="7709170" y="3426067"/>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9" name="Google Shape;1529;p70"/>
          <p:cNvSpPr txBox="1">
            <a:spLocks noGrp="1"/>
          </p:cNvSpPr>
          <p:nvPr>
            <p:ph type="title"/>
          </p:nvPr>
        </p:nvSpPr>
        <p:spPr>
          <a:prstGeom prst="rect">
            <a:avLst/>
          </a:prstGeom>
        </p:spPr>
        <p:txBody>
          <a:bodyPr spcFirstLastPara="1" wrap="square" lIns="91425" tIns="91425" rIns="91425" bIns="91425" anchor="t" anchorCtr="0">
            <a:noAutofit/>
          </a:bodyPr>
          <a:lstStyle/>
          <a:p>
            <a:pPr algn="ctr"/>
            <a:r>
              <a:rPr lang="fa-IR" dirty="0">
                <a:solidFill>
                  <a:schemeClr val="bg1"/>
                </a:solidFill>
                <a:cs typeface="B Nazanin" panose="00000700000000000000" pitchFamily="2" charset="-78"/>
              </a:rPr>
              <a:t>از منابع گرافیکی قابل ویرایش ما استفاده کنید...</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7"/>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51" name="Google Shape;1551;p71"/>
          <p:cNvGrpSpPr/>
          <p:nvPr/>
        </p:nvGrpSpPr>
        <p:grpSpPr>
          <a:xfrm>
            <a:off x="7679979"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54" name="Google Shape;1554;p71"/>
          <p:cNvGrpSpPr/>
          <p:nvPr/>
        </p:nvGrpSpPr>
        <p:grpSpPr>
          <a:xfrm>
            <a:off x="7379467" y="3059181"/>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60" name="Google Shape;1560;p71"/>
          <p:cNvGrpSpPr/>
          <p:nvPr/>
        </p:nvGrpSpPr>
        <p:grpSpPr>
          <a:xfrm>
            <a:off x="7641875" y="3821361"/>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63" name="Google Shape;1563;p71"/>
          <p:cNvGrpSpPr/>
          <p:nvPr/>
        </p:nvGrpSpPr>
        <p:grpSpPr>
          <a:xfrm>
            <a:off x="7887795" y="3464585"/>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66" name="Google Shape;1566;p71"/>
          <p:cNvSpPr/>
          <p:nvPr/>
        </p:nvSpPr>
        <p:spPr>
          <a:xfrm>
            <a:off x="7853820" y="3076941"/>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1567" name="Google Shape;1567;p71"/>
          <p:cNvGrpSpPr/>
          <p:nvPr/>
        </p:nvGrpSpPr>
        <p:grpSpPr>
          <a:xfrm>
            <a:off x="7377440"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71" name="Google Shape;1571;p71"/>
          <p:cNvGrpSpPr/>
          <p:nvPr/>
        </p:nvGrpSpPr>
        <p:grpSpPr>
          <a:xfrm>
            <a:off x="7649933"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75" name="Google Shape;1575;p71"/>
          <p:cNvSpPr/>
          <p:nvPr/>
        </p:nvSpPr>
        <p:spPr>
          <a:xfrm>
            <a:off x="8146372" y="3055608"/>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1576" name="Google Shape;1576;p71"/>
          <p:cNvGrpSpPr/>
          <p:nvPr/>
        </p:nvGrpSpPr>
        <p:grpSpPr>
          <a:xfrm>
            <a:off x="7875464"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79" name="Google Shape;1579;p71"/>
          <p:cNvSpPr/>
          <p:nvPr/>
        </p:nvSpPr>
        <p:spPr>
          <a:xfrm>
            <a:off x="8160730" y="3864306"/>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0" name="Google Shape;1580;p71"/>
          <p:cNvSpPr/>
          <p:nvPr/>
        </p:nvSpPr>
        <p:spPr>
          <a:xfrm flipH="1">
            <a:off x="7384917" y="383076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1581" name="Google Shape;1581;p71"/>
          <p:cNvGrpSpPr/>
          <p:nvPr/>
        </p:nvGrpSpPr>
        <p:grpSpPr>
          <a:xfrm>
            <a:off x="6029936" y="2940911"/>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92" name="Google Shape;1592;p71"/>
          <p:cNvGrpSpPr/>
          <p:nvPr/>
        </p:nvGrpSpPr>
        <p:grpSpPr>
          <a:xfrm>
            <a:off x="6044741"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605" name="Google Shape;1605;p71"/>
          <p:cNvGrpSpPr/>
          <p:nvPr/>
        </p:nvGrpSpPr>
        <p:grpSpPr>
          <a:xfrm>
            <a:off x="6673522" y="2943982"/>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618" name="Google Shape;1618;p71"/>
          <p:cNvGrpSpPr/>
          <p:nvPr/>
        </p:nvGrpSpPr>
        <p:grpSpPr>
          <a:xfrm>
            <a:off x="752796" y="2869971"/>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grpSp>
      <p:grpSp>
        <p:nvGrpSpPr>
          <p:cNvPr id="3191" name="Google Shape;3191;p71"/>
          <p:cNvGrpSpPr/>
          <p:nvPr/>
        </p:nvGrpSpPr>
        <p:grpSpPr>
          <a:xfrm>
            <a:off x="5938558" y="1033352"/>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3243" name="Google Shape;3243;p71"/>
          <p:cNvGrpSpPr/>
          <p:nvPr/>
        </p:nvGrpSpPr>
        <p:grpSpPr>
          <a:xfrm>
            <a:off x="731716"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endParaRPr sz="18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796769" y="81736"/>
            <a:ext cx="4572000" cy="369332"/>
          </a:xfrm>
          <a:prstGeom prst="rect">
            <a:avLst/>
          </a:prstGeom>
          <a:noFill/>
        </p:spPr>
        <p:txBody>
          <a:bodyPr wrap="square">
            <a:spAutoFit/>
          </a:bodyPr>
          <a:lstStyle/>
          <a:p>
            <a:pPr algn="r" rtl="1"/>
            <a:r>
              <a:rPr lang="fa-IR" sz="1800" dirty="0">
                <a:solidFill>
                  <a:schemeClr val="bg1"/>
                </a:solidFill>
                <a:cs typeface="B Nazanin" panose="00000700000000000000" pitchFamily="2" charset="-78"/>
              </a:rPr>
              <a:t>نقشه های قاره:</a:t>
            </a:r>
            <a:endParaRPr lang="en-US" sz="1800" dirty="0">
              <a:solidFill>
                <a:schemeClr val="bg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6"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0" name="Google Shape;12250;p21"/>
          <p:cNvSpPr/>
          <p:nvPr/>
        </p:nvSpPr>
        <p:spPr>
          <a:xfrm>
            <a:off x="2653823"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51" name="Google Shape;12251;p21"/>
          <p:cNvSpPr/>
          <p:nvPr/>
        </p:nvSpPr>
        <p:spPr>
          <a:xfrm>
            <a:off x="1380285"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52" name="Google Shape;12252;p21"/>
          <p:cNvSpPr/>
          <p:nvPr/>
        </p:nvSpPr>
        <p:spPr>
          <a:xfrm>
            <a:off x="1998733" y="3559839"/>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3" name="Google Shape;12253;p21"/>
          <p:cNvSpPr/>
          <p:nvPr/>
        </p:nvSpPr>
        <p:spPr>
          <a:xfrm>
            <a:off x="2949013" y="3559839"/>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4" name="Google Shape;12254;p21"/>
          <p:cNvSpPr/>
          <p:nvPr/>
        </p:nvSpPr>
        <p:spPr>
          <a:xfrm>
            <a:off x="1048453" y="3559839"/>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5" name="Google Shape;12255;p21"/>
          <p:cNvSpPr/>
          <p:nvPr/>
        </p:nvSpPr>
        <p:spPr>
          <a:xfrm>
            <a:off x="1998733" y="1559476"/>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6" name="Google Shape;12256;p21"/>
          <p:cNvSpPr/>
          <p:nvPr/>
        </p:nvSpPr>
        <p:spPr>
          <a:xfrm>
            <a:off x="2949013" y="1559476"/>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7" name="Google Shape;12257;p21"/>
          <p:cNvSpPr/>
          <p:nvPr/>
        </p:nvSpPr>
        <p:spPr>
          <a:xfrm>
            <a:off x="1048453" y="1559476"/>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8" name="Google Shape;12258;p21"/>
          <p:cNvSpPr/>
          <p:nvPr/>
        </p:nvSpPr>
        <p:spPr>
          <a:xfrm>
            <a:off x="1180250" y="1851537"/>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59" name="Google Shape;12259;p21"/>
          <p:cNvSpPr/>
          <p:nvPr/>
        </p:nvSpPr>
        <p:spPr>
          <a:xfrm>
            <a:off x="2132085" y="1851537"/>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0" name="Google Shape;12260;p21"/>
          <p:cNvSpPr/>
          <p:nvPr/>
        </p:nvSpPr>
        <p:spPr>
          <a:xfrm>
            <a:off x="3087048" y="1851537"/>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1" name="Google Shape;12261;p21"/>
          <p:cNvSpPr/>
          <p:nvPr/>
        </p:nvSpPr>
        <p:spPr>
          <a:xfrm>
            <a:off x="3087048" y="3851899"/>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2" name="Google Shape;12262;p21"/>
          <p:cNvSpPr/>
          <p:nvPr/>
        </p:nvSpPr>
        <p:spPr>
          <a:xfrm>
            <a:off x="2132085" y="3851899"/>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3" name="Google Shape;12263;p21"/>
          <p:cNvSpPr/>
          <p:nvPr/>
        </p:nvSpPr>
        <p:spPr>
          <a:xfrm>
            <a:off x="1181417" y="3851899"/>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algn="ctr" defTabSz="914378">
              <a:defRPr/>
            </a:pPr>
            <a:r>
              <a:rPr lang="fa-IR" sz="1000" dirty="0"/>
              <a:t>عنوان را اینجا اضافه کنید</a:t>
            </a:r>
            <a:endParaRPr sz="1000" dirty="0"/>
          </a:p>
        </p:txBody>
      </p:sp>
      <p:grpSp>
        <p:nvGrpSpPr>
          <p:cNvPr id="12265" name="Google Shape;12265;p21"/>
          <p:cNvGrpSpPr/>
          <p:nvPr/>
        </p:nvGrpSpPr>
        <p:grpSpPr>
          <a:xfrm>
            <a:off x="1311649" y="1620632"/>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269" name="Google Shape;12269;p21"/>
          <p:cNvGrpSpPr/>
          <p:nvPr/>
        </p:nvGrpSpPr>
        <p:grpSpPr>
          <a:xfrm>
            <a:off x="2258622" y="1613607"/>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273" name="Google Shape;12273;p21"/>
          <p:cNvGrpSpPr/>
          <p:nvPr/>
        </p:nvGrpSpPr>
        <p:grpSpPr>
          <a:xfrm>
            <a:off x="3212215" y="1620658"/>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sp>
        <p:nvSpPr>
          <p:cNvPr id="12277" name="Google Shape;12277;p21"/>
          <p:cNvSpPr/>
          <p:nvPr/>
        </p:nvSpPr>
        <p:spPr>
          <a:xfrm>
            <a:off x="3212183" y="3615930"/>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8" name="Google Shape;12278;p21"/>
          <p:cNvSpPr/>
          <p:nvPr/>
        </p:nvSpPr>
        <p:spPr>
          <a:xfrm>
            <a:off x="1309718" y="3615925"/>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nvGrpSpPr>
          <p:cNvPr id="12279" name="Google Shape;12279;p21"/>
          <p:cNvGrpSpPr/>
          <p:nvPr/>
        </p:nvGrpSpPr>
        <p:grpSpPr>
          <a:xfrm>
            <a:off x="2258608" y="3617778"/>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1</a:t>
            </a:r>
            <a:endParaRPr sz="900" dirty="0"/>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2</a:t>
            </a:r>
            <a:endParaRPr sz="900" dirty="0"/>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3</a:t>
            </a:r>
            <a:endParaRPr sz="900" dirty="0"/>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4</a:t>
            </a:r>
            <a:endParaRPr sz="900" dirty="0"/>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5</a:t>
            </a:r>
            <a:endParaRPr sz="900" dirty="0"/>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6</a:t>
            </a:r>
            <a:endParaRPr sz="900" dirty="0"/>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08" name="Google Shape;12308;p21"/>
          <p:cNvSpPr/>
          <p:nvPr/>
        </p:nvSpPr>
        <p:spPr>
          <a:xfrm>
            <a:off x="5018843"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09" name="Google Shape;12309;p21"/>
          <p:cNvSpPr/>
          <p:nvPr/>
        </p:nvSpPr>
        <p:spPr>
          <a:xfrm>
            <a:off x="5797944"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1" name="Google Shape;12311;p21"/>
          <p:cNvSpPr/>
          <p:nvPr/>
        </p:nvSpPr>
        <p:spPr>
          <a:xfrm>
            <a:off x="7355777"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2" name="Google Shape;12312;p21"/>
          <p:cNvSpPr/>
          <p:nvPr/>
        </p:nvSpPr>
        <p:spPr>
          <a:xfrm>
            <a:off x="4429401" y="1662351"/>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3" name="Google Shape;12313;p21"/>
          <p:cNvSpPr/>
          <p:nvPr/>
        </p:nvSpPr>
        <p:spPr>
          <a:xfrm>
            <a:off x="5244199" y="3658335"/>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4" name="Google Shape;12314;p21"/>
          <p:cNvSpPr/>
          <p:nvPr/>
        </p:nvSpPr>
        <p:spPr>
          <a:xfrm>
            <a:off x="6007261" y="1662351"/>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5" name="Google Shape;12315;p21"/>
          <p:cNvSpPr/>
          <p:nvPr/>
        </p:nvSpPr>
        <p:spPr>
          <a:xfrm>
            <a:off x="6796006"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6" name="Google Shape;12316;p21"/>
          <p:cNvSpPr/>
          <p:nvPr/>
        </p:nvSpPr>
        <p:spPr>
          <a:xfrm>
            <a:off x="7585138" y="1662351"/>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2016</a:t>
            </a:r>
            <a:endParaRPr sz="900" b="1"/>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2017</a:t>
            </a:r>
            <a:endParaRPr sz="900" b="1"/>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2018</a:t>
            </a:r>
            <a:endParaRPr sz="900" b="1"/>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2019</a:t>
            </a:r>
            <a:endParaRPr sz="900" b="1"/>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2020</a:t>
            </a:r>
            <a:endParaRPr sz="900" b="1"/>
          </a:p>
        </p:txBody>
      </p:sp>
      <p:sp>
        <p:nvSpPr>
          <p:cNvPr id="12337" name="Google Shape;12337;p21"/>
          <p:cNvSpPr/>
          <p:nvPr/>
        </p:nvSpPr>
        <p:spPr>
          <a:xfrm>
            <a:off x="6865978" y="3729423"/>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341" name="Google Shape;12341;p21"/>
          <p:cNvGrpSpPr/>
          <p:nvPr/>
        </p:nvGrpSpPr>
        <p:grpSpPr>
          <a:xfrm>
            <a:off x="7653299" y="1758853"/>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344" name="Google Shape;12344;p21"/>
          <p:cNvGrpSpPr/>
          <p:nvPr/>
        </p:nvGrpSpPr>
        <p:grpSpPr>
          <a:xfrm>
            <a:off x="6076164" y="1764542"/>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348" name="Google Shape;12348;p21"/>
          <p:cNvGrpSpPr/>
          <p:nvPr/>
        </p:nvGrpSpPr>
        <p:grpSpPr>
          <a:xfrm>
            <a:off x="4485399" y="1783309"/>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a:t>“Despite being red, Mars is actually a very cold place”</a:t>
            </a:r>
            <a:endParaRPr sz="800"/>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a:t>“Mercury is closest planet to the Sun and the smallest”</a:t>
            </a:r>
            <a:endParaRPr sz="800"/>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a:t>“Neptune is the farthest-known planet from the Sun”</a:t>
            </a:r>
            <a:endParaRPr sz="800"/>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a:t>“Saturn is a gas giant and has several rings”</a:t>
            </a:r>
            <a:endParaRPr sz="800"/>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dirty="0"/>
              <a:t>“Venus is the second planet from the Sun and is terribly hot”</a:t>
            </a:r>
            <a:endParaRPr sz="800" dirty="0"/>
          </a:p>
        </p:txBody>
      </p:sp>
      <p:sp>
        <p:nvSpPr>
          <p:cNvPr id="12358" name="Google Shape;12358;p21"/>
          <p:cNvSpPr txBox="1">
            <a:spLocks noGrp="1"/>
          </p:cNvSpPr>
          <p:nvPr>
            <p:ph type="title"/>
          </p:nvPr>
        </p:nvSpPr>
        <p:spPr>
          <a:prstGeom prst="rect">
            <a:avLst/>
          </a:prstGeom>
        </p:spPr>
        <p:txBody>
          <a:bodyPr spcFirstLastPara="1" wrap="square" lIns="91425" tIns="91425" rIns="91425" bIns="91425" anchor="t" anchorCtr="0">
            <a:noAutofit/>
          </a:bodyPr>
          <a:lstStyle/>
          <a:p>
            <a:pPr algn="ctr"/>
            <a:r>
              <a:rPr lang="fa-IR" dirty="0">
                <a:solidFill>
                  <a:schemeClr val="bg1"/>
                </a:solidFill>
                <a:cs typeface="B Nazanin" panose="00000700000000000000" pitchFamily="2" charset="-78"/>
              </a:rPr>
              <a:t>اینفوگرافیک ممتاز</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grpSp>
        <p:nvGrpSpPr>
          <p:cNvPr id="12364" name="Google Shape;12364;p22"/>
          <p:cNvGrpSpPr/>
          <p:nvPr/>
        </p:nvGrpSpPr>
        <p:grpSpPr>
          <a:xfrm>
            <a:off x="1494593" y="1585530"/>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algn="ctr" defTabSz="914378">
              <a:defRPr/>
            </a:pPr>
            <a:r>
              <a:rPr lang="es" sz="800" dirty="0"/>
              <a:t>“Mercury is closest planet to the Sun and the smallest”</a:t>
            </a:r>
            <a:endParaRPr sz="800" dirty="0"/>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algn="ctr" defTabSz="914378">
              <a:defRPr/>
            </a:pPr>
            <a:r>
              <a:rPr lang="es" sz="800" b="1"/>
              <a:t>TITLE 1</a:t>
            </a:r>
            <a:endParaRPr sz="800" b="1"/>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algn="ctr" defTabSz="914378">
              <a:defRPr/>
            </a:pPr>
            <a:r>
              <a:rPr lang="es" sz="1300" b="1"/>
              <a:t>75%</a:t>
            </a:r>
            <a:endParaRPr sz="1300" b="1"/>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grpSp>
        <p:nvGrpSpPr>
          <p:cNvPr id="12377" name="Google Shape;12377;p22"/>
          <p:cNvGrpSpPr/>
          <p:nvPr/>
        </p:nvGrpSpPr>
        <p:grpSpPr>
          <a:xfrm>
            <a:off x="3576486" y="2168117"/>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grpSp>
      <p:grpSp>
        <p:nvGrpSpPr>
          <p:cNvPr id="12380" name="Google Shape;12380;p22"/>
          <p:cNvGrpSpPr/>
          <p:nvPr/>
        </p:nvGrpSpPr>
        <p:grpSpPr>
          <a:xfrm>
            <a:off x="6240888" y="1783889"/>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defTabSz="914378">
                <a:defRPr/>
              </a:pPr>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defTabSz="914378">
              <a:defRPr/>
            </a:pPr>
            <a:r>
              <a:rPr lang="es" sz="800"/>
              <a:t>“Mercury is closest planet to the Sun and the smallest”</a:t>
            </a:r>
            <a:endParaRPr sz="800"/>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grpSp>
        <p:nvGrpSpPr>
          <p:cNvPr id="12385" name="Google Shape;12385;p22"/>
          <p:cNvGrpSpPr/>
          <p:nvPr/>
        </p:nvGrpSpPr>
        <p:grpSpPr>
          <a:xfrm>
            <a:off x="6240888" y="2575989"/>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defTabSz="914378">
                <a:defRPr/>
              </a:pPr>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defTabSz="914378">
              <a:defRPr/>
            </a:pPr>
            <a:r>
              <a:rPr lang="es" sz="800"/>
              <a:t>“Mercury is closest planet to the Sun and the smallest”</a:t>
            </a:r>
            <a:endParaRPr sz="800"/>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grpSp>
        <p:nvGrpSpPr>
          <p:cNvPr id="12390" name="Google Shape;12390;p22"/>
          <p:cNvGrpSpPr/>
          <p:nvPr/>
        </p:nvGrpSpPr>
        <p:grpSpPr>
          <a:xfrm>
            <a:off x="6240888"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defTabSz="914378">
              <a:defRPr/>
            </a:pPr>
            <a:r>
              <a:rPr lang="es" sz="800"/>
              <a:t>“Mercury is closest planet to the Sun and the smallest”</a:t>
            </a:r>
            <a:endParaRPr sz="800"/>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algn="ctr" defTabSz="914378">
              <a:defRPr/>
            </a:pPr>
            <a:r>
              <a:rPr lang="es" sz="3000" b="1"/>
              <a:t>75%</a:t>
            </a:r>
            <a:endParaRPr sz="3000" b="1"/>
          </a:p>
        </p:txBody>
      </p:sp>
      <p:sp>
        <p:nvSpPr>
          <p:cNvPr id="12401" name="Google Shape;12401;p22"/>
          <p:cNvSpPr txBox="1">
            <a:spLocks noGrp="1"/>
          </p:cNvSpPr>
          <p:nvPr>
            <p:ph type="title"/>
          </p:nvPr>
        </p:nvSpPr>
        <p:spPr>
          <a:xfrm>
            <a:off x="6240888" y="6418"/>
            <a:ext cx="2561588" cy="460822"/>
          </a:xfrm>
          <a:prstGeom prst="rect">
            <a:avLst/>
          </a:prstGeom>
        </p:spPr>
        <p:txBody>
          <a:bodyPr spcFirstLastPara="1" wrap="square" lIns="91425" tIns="91425" rIns="91425" bIns="91425" anchor="t" anchorCtr="0">
            <a:noAutofit/>
          </a:bodyPr>
          <a:lstStyle/>
          <a:p>
            <a:pPr algn="ctr"/>
            <a:r>
              <a:rPr lang="fa-IR" dirty="0">
                <a:solidFill>
                  <a:schemeClr val="bg1"/>
                </a:solidFill>
              </a:rPr>
              <a:t>اینفوگرافیک ممتاز</a:t>
            </a:r>
            <a:endParaRPr dirty="0">
              <a:solidFill>
                <a:schemeClr val="bg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1" y="3398664"/>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sz="18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endParaRPr sz="18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endParaRPr sz="18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endParaRPr sz="18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endParaRPr sz="18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endParaRPr sz="18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sz="18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7463" name="Google Shape;7463;p72"/>
          <p:cNvGrpSpPr/>
          <p:nvPr/>
        </p:nvGrpSpPr>
        <p:grpSpPr>
          <a:xfrm>
            <a:off x="3504469"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7485" name="Google Shape;7485;p72"/>
          <p:cNvGrpSpPr/>
          <p:nvPr/>
        </p:nvGrpSpPr>
        <p:grpSpPr>
          <a:xfrm>
            <a:off x="3486488" y="2149037"/>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7506" name="Google Shape;7506;p72"/>
          <p:cNvGrpSpPr/>
          <p:nvPr/>
        </p:nvGrpSpPr>
        <p:grpSpPr>
          <a:xfrm>
            <a:off x="6846571"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grpSp>
      <p:grpSp>
        <p:nvGrpSpPr>
          <p:cNvPr id="7516" name="Google Shape;7516;p72"/>
          <p:cNvGrpSpPr/>
          <p:nvPr/>
        </p:nvGrpSpPr>
        <p:grpSpPr>
          <a:xfrm>
            <a:off x="3500360" y="2682742"/>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522" name="Google Shape;7522;p72"/>
          <p:cNvGrpSpPr/>
          <p:nvPr/>
        </p:nvGrpSpPr>
        <p:grpSpPr>
          <a:xfrm>
            <a:off x="6843617" y="1800229"/>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endParaRPr sz="1800"/>
            </a:p>
          </p:txBody>
        </p:sp>
      </p:grpSp>
      <p:grpSp>
        <p:nvGrpSpPr>
          <p:cNvPr id="7529" name="Google Shape;7529;p72"/>
          <p:cNvGrpSpPr/>
          <p:nvPr/>
        </p:nvGrpSpPr>
        <p:grpSpPr>
          <a:xfrm>
            <a:off x="6827929"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endParaRPr sz="18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endParaRPr sz="18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endParaRPr sz="1800"/>
              </a:p>
            </p:txBody>
          </p:sp>
        </p:grpSp>
      </p:grpSp>
      <p:grpSp>
        <p:nvGrpSpPr>
          <p:cNvPr id="7538" name="Google Shape;7538;p72"/>
          <p:cNvGrpSpPr/>
          <p:nvPr/>
        </p:nvGrpSpPr>
        <p:grpSpPr>
          <a:xfrm>
            <a:off x="5349066" y="970436"/>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40"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556" name="Google Shape;7556;p72"/>
          <p:cNvGrpSpPr/>
          <p:nvPr/>
        </p:nvGrpSpPr>
        <p:grpSpPr>
          <a:xfrm>
            <a:off x="720125" y="1298270"/>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2" y="2533735"/>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sz="18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sz="18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sz="18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sz="18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8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8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580" name="Google Shape;7580;p72"/>
          <p:cNvGrpSpPr/>
          <p:nvPr/>
        </p:nvGrpSpPr>
        <p:grpSpPr>
          <a:xfrm>
            <a:off x="706394" y="969274"/>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sz="18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endParaRPr sz="18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sz="18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sz="18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sz="18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7603" name="Google Shape;7603;p72"/>
          <p:cNvGrpSpPr/>
          <p:nvPr/>
        </p:nvGrpSpPr>
        <p:grpSpPr>
          <a:xfrm>
            <a:off x="3499404" y="3665905"/>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endParaRPr sz="18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endParaRPr sz="18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grpSp>
      </p:grpSp>
      <p:grpSp>
        <p:nvGrpSpPr>
          <p:cNvPr id="7620" name="Google Shape;7620;p72"/>
          <p:cNvGrpSpPr/>
          <p:nvPr/>
        </p:nvGrpSpPr>
        <p:grpSpPr>
          <a:xfrm>
            <a:off x="3460012" y="3146316"/>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631" name="Google Shape;7631;p72"/>
          <p:cNvGrpSpPr/>
          <p:nvPr/>
        </p:nvGrpSpPr>
        <p:grpSpPr>
          <a:xfrm>
            <a:off x="738225"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endParaRPr sz="18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endParaRPr sz="18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endParaRPr sz="18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endParaRPr sz="18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endParaRPr sz="18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p>
          </p:txBody>
        </p:sp>
      </p:grpSp>
      <p:grpSp>
        <p:nvGrpSpPr>
          <p:cNvPr id="7725" name="Google Shape;7725;p72"/>
          <p:cNvGrpSpPr/>
          <p:nvPr/>
        </p:nvGrpSpPr>
        <p:grpSpPr>
          <a:xfrm rot="10800000" flipH="1">
            <a:off x="5323766" y="2817386"/>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7732" name="Google Shape;7732;p72"/>
          <p:cNvGrpSpPr/>
          <p:nvPr/>
        </p:nvGrpSpPr>
        <p:grpSpPr>
          <a:xfrm>
            <a:off x="5335085" y="3190449"/>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5"/>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grpSp>
      <p:grpSp>
        <p:nvGrpSpPr>
          <p:cNvPr id="7769" name="Google Shape;7769;p72"/>
          <p:cNvGrpSpPr/>
          <p:nvPr/>
        </p:nvGrpSpPr>
        <p:grpSpPr>
          <a:xfrm>
            <a:off x="706400" y="1556838"/>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endParaRPr sz="18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sz="18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sz="18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endParaRPr sz="18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sz="18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endParaRPr sz="18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endParaRPr sz="18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sz="18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sz="18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grpSp>
        <p:nvGrpSpPr>
          <p:cNvPr id="7803" name="Google Shape;7803;p72"/>
          <p:cNvGrpSpPr/>
          <p:nvPr/>
        </p:nvGrpSpPr>
        <p:grpSpPr>
          <a:xfrm>
            <a:off x="6815340" y="2324268"/>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3"/>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9"/>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endParaRPr sz="18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endParaRPr sz="18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sz="18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endParaRPr sz="18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endParaRPr sz="18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endParaRPr sz="18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endParaRPr sz="18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endParaRPr sz="18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sz="18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endParaRPr sz="18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endParaRPr sz="18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endParaRPr sz="18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endParaRPr sz="18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sz="18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endParaRPr sz="18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902131" y="44584"/>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bg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7"/>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sz="18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sz="18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sz="18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sz="1800"/>
              </a:p>
            </p:txBody>
          </p:sp>
        </p:grpSp>
      </p:grpSp>
      <p:grpSp>
        <p:nvGrpSpPr>
          <p:cNvPr id="8055" name="Google Shape;8055;p74"/>
          <p:cNvGrpSpPr/>
          <p:nvPr/>
        </p:nvGrpSpPr>
        <p:grpSpPr>
          <a:xfrm>
            <a:off x="713064" y="1849387"/>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062" name="Google Shape;8062;p74"/>
          <p:cNvGrpSpPr/>
          <p:nvPr/>
        </p:nvGrpSpPr>
        <p:grpSpPr>
          <a:xfrm>
            <a:off x="3224027" y="1852593"/>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algn="ctr"/>
                <a:endParaRPr>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50" y="1859289"/>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083" name="Google Shape;8083;p74"/>
          <p:cNvGrpSpPr/>
          <p:nvPr/>
        </p:nvGrpSpPr>
        <p:grpSpPr>
          <a:xfrm>
            <a:off x="5708688" y="1853795"/>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088" name="Google Shape;8088;p74"/>
          <p:cNvGrpSpPr/>
          <p:nvPr/>
        </p:nvGrpSpPr>
        <p:grpSpPr>
          <a:xfrm>
            <a:off x="8153835"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093" name="Google Shape;8093;p74"/>
          <p:cNvGrpSpPr/>
          <p:nvPr/>
        </p:nvGrpSpPr>
        <p:grpSpPr>
          <a:xfrm>
            <a:off x="5270892" y="3488197"/>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endParaRPr sz="1800"/>
          </a:p>
        </p:txBody>
      </p:sp>
      <p:grpSp>
        <p:nvGrpSpPr>
          <p:cNvPr id="8097" name="Google Shape;8097;p74"/>
          <p:cNvGrpSpPr/>
          <p:nvPr/>
        </p:nvGrpSpPr>
        <p:grpSpPr>
          <a:xfrm>
            <a:off x="5892044" y="3499399"/>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100" name="Google Shape;8100;p74"/>
          <p:cNvGrpSpPr/>
          <p:nvPr/>
        </p:nvGrpSpPr>
        <p:grpSpPr>
          <a:xfrm>
            <a:off x="5892044" y="3878070"/>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8103" name="Google Shape;8103;p74"/>
          <p:cNvSpPr/>
          <p:nvPr/>
        </p:nvSpPr>
        <p:spPr>
          <a:xfrm>
            <a:off x="6930470" y="3498596"/>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04" name="Google Shape;8104;p74"/>
          <p:cNvSpPr/>
          <p:nvPr/>
        </p:nvSpPr>
        <p:spPr>
          <a:xfrm rot="10800000">
            <a:off x="6336733"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105" name="Google Shape;8105;p74"/>
          <p:cNvGrpSpPr/>
          <p:nvPr/>
        </p:nvGrpSpPr>
        <p:grpSpPr>
          <a:xfrm>
            <a:off x="7817019" y="2706763"/>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110" name="Google Shape;8110;p74"/>
          <p:cNvGrpSpPr/>
          <p:nvPr/>
        </p:nvGrpSpPr>
        <p:grpSpPr>
          <a:xfrm>
            <a:off x="2274124" y="2716371"/>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116" name="Google Shape;8116;p74"/>
          <p:cNvGrpSpPr/>
          <p:nvPr/>
        </p:nvGrpSpPr>
        <p:grpSpPr>
          <a:xfrm>
            <a:off x="6599996"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120" name="Google Shape;8120;p74"/>
          <p:cNvGrpSpPr/>
          <p:nvPr/>
        </p:nvGrpSpPr>
        <p:grpSpPr>
          <a:xfrm>
            <a:off x="5417656" y="2703823"/>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900"/>
              </a:p>
            </p:txBody>
          </p:sp>
        </p:grpSp>
      </p:grpSp>
      <p:grpSp>
        <p:nvGrpSpPr>
          <p:cNvPr id="8133" name="Google Shape;8133;p74"/>
          <p:cNvGrpSpPr/>
          <p:nvPr/>
        </p:nvGrpSpPr>
        <p:grpSpPr>
          <a:xfrm>
            <a:off x="7568869" y="1854535"/>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grpSp>
        </p:grpSp>
      </p:grpSp>
      <p:grpSp>
        <p:nvGrpSpPr>
          <p:cNvPr id="8157" name="Google Shape;8157;p74"/>
          <p:cNvGrpSpPr/>
          <p:nvPr/>
        </p:nvGrpSpPr>
        <p:grpSpPr>
          <a:xfrm>
            <a:off x="4013305" y="970937"/>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endParaRPr sz="1800"/>
              </a:p>
            </p:txBody>
          </p:sp>
        </p:grpSp>
      </p:grpSp>
      <p:grpSp>
        <p:nvGrpSpPr>
          <p:cNvPr id="8196" name="Google Shape;8196;p74"/>
          <p:cNvGrpSpPr/>
          <p:nvPr/>
        </p:nvGrpSpPr>
        <p:grpSpPr>
          <a:xfrm>
            <a:off x="4008781" y="1854160"/>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205" name="Google Shape;8205;p74"/>
          <p:cNvGrpSpPr/>
          <p:nvPr/>
        </p:nvGrpSpPr>
        <p:grpSpPr>
          <a:xfrm>
            <a:off x="709275" y="3498790"/>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endParaRPr sz="18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endParaRPr sz="18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8221" name="Google Shape;8221;p74"/>
          <p:cNvGrpSpPr/>
          <p:nvPr/>
        </p:nvGrpSpPr>
        <p:grpSpPr>
          <a:xfrm>
            <a:off x="3146991" y="970937"/>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8234" name="Google Shape;8234;p74"/>
          <p:cNvGrpSpPr/>
          <p:nvPr/>
        </p:nvGrpSpPr>
        <p:grpSpPr>
          <a:xfrm>
            <a:off x="2268518" y="3493833"/>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grpSp>
      </p:grpSp>
      <p:grpSp>
        <p:nvGrpSpPr>
          <p:cNvPr id="8255" name="Google Shape;8255;p74"/>
          <p:cNvGrpSpPr/>
          <p:nvPr/>
        </p:nvGrpSpPr>
        <p:grpSpPr>
          <a:xfrm>
            <a:off x="6392789" y="1044381"/>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265" name="Google Shape;8265;p74"/>
          <p:cNvGrpSpPr/>
          <p:nvPr/>
        </p:nvGrpSpPr>
        <p:grpSpPr>
          <a:xfrm>
            <a:off x="3744240" y="3493875"/>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r>
                    <a:rPr lang="en" sz="1800"/>
                    <a:t>     </a:t>
                  </a:r>
                  <a:endParaRPr sz="18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endParaRPr sz="18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endParaRPr sz="18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endParaRPr sz="18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8281" name="Google Shape;8281;p74"/>
          <p:cNvGrpSpPr/>
          <p:nvPr/>
        </p:nvGrpSpPr>
        <p:grpSpPr>
          <a:xfrm>
            <a:off x="6528950" y="1853802"/>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endParaRPr sz="1800"/>
                </a:p>
              </p:txBody>
            </p:sp>
          </p:grpSp>
        </p:grpSp>
      </p:grpSp>
      <p:grpSp>
        <p:nvGrpSpPr>
          <p:cNvPr id="8303" name="Google Shape;8303;p74"/>
          <p:cNvGrpSpPr/>
          <p:nvPr/>
        </p:nvGrpSpPr>
        <p:grpSpPr>
          <a:xfrm>
            <a:off x="2412268"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317" name="Google Shape;8317;p74"/>
          <p:cNvGrpSpPr/>
          <p:nvPr/>
        </p:nvGrpSpPr>
        <p:grpSpPr>
          <a:xfrm>
            <a:off x="7594706" y="970937"/>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326" name="Google Shape;8326;p74"/>
          <p:cNvGrpSpPr/>
          <p:nvPr/>
        </p:nvGrpSpPr>
        <p:grpSpPr>
          <a:xfrm>
            <a:off x="3691834" y="2707046"/>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endParaRPr sz="18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endParaRPr sz="18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endParaRPr sz="18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endParaRPr sz="18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endParaRPr sz="18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endParaRPr sz="18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endParaRPr sz="18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8341" name="Google Shape;8341;p74"/>
          <p:cNvGrpSpPr/>
          <p:nvPr/>
        </p:nvGrpSpPr>
        <p:grpSpPr>
          <a:xfrm>
            <a:off x="700157"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p>
          </p:txBody>
        </p:sp>
      </p:grpSp>
      <p:grpSp>
        <p:nvGrpSpPr>
          <p:cNvPr id="8354" name="Google Shape;8354;p74"/>
          <p:cNvGrpSpPr/>
          <p:nvPr/>
        </p:nvGrpSpPr>
        <p:grpSpPr>
          <a:xfrm>
            <a:off x="2308458" y="970937"/>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endParaRPr sz="18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endParaRPr sz="18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endParaRPr sz="18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endParaRPr sz="18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sz="18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sz="1800"/>
              </a:p>
            </p:txBody>
          </p:sp>
        </p:grpSp>
      </p:grpSp>
      <p:grpSp>
        <p:nvGrpSpPr>
          <p:cNvPr id="8389" name="Google Shape;8389;p74"/>
          <p:cNvGrpSpPr/>
          <p:nvPr/>
        </p:nvGrpSpPr>
        <p:grpSpPr>
          <a:xfrm>
            <a:off x="1654190" y="970937"/>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403" name="Google Shape;8403;p74"/>
          <p:cNvGrpSpPr/>
          <p:nvPr/>
        </p:nvGrpSpPr>
        <p:grpSpPr>
          <a:xfrm>
            <a:off x="1574013" y="1857259"/>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endParaRPr sz="18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endParaRPr sz="18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endParaRPr sz="1800"/>
              </a:p>
            </p:txBody>
          </p:sp>
        </p:grpSp>
      </p:grpSp>
      <p:grpSp>
        <p:nvGrpSpPr>
          <p:cNvPr id="8412" name="Google Shape;8412;p74"/>
          <p:cNvGrpSpPr/>
          <p:nvPr/>
        </p:nvGrpSpPr>
        <p:grpSpPr>
          <a:xfrm>
            <a:off x="7690962" y="3488030"/>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415" name="Google Shape;8415;p74"/>
          <p:cNvGrpSpPr/>
          <p:nvPr/>
        </p:nvGrpSpPr>
        <p:grpSpPr>
          <a:xfrm>
            <a:off x="5612950" y="970937"/>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429" name="Google Shape;8429;p74"/>
          <p:cNvGrpSpPr/>
          <p:nvPr/>
        </p:nvGrpSpPr>
        <p:grpSpPr>
          <a:xfrm>
            <a:off x="714445"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1290823" y="19932"/>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80"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grpSp>
        <p:nvGrpSpPr>
          <p:cNvPr id="8551" name="Google Shape;8551;p75"/>
          <p:cNvGrpSpPr/>
          <p:nvPr/>
        </p:nvGrpSpPr>
        <p:grpSpPr>
          <a:xfrm>
            <a:off x="2603246" y="985012"/>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grpSp>
      </p:grpSp>
      <p:grpSp>
        <p:nvGrpSpPr>
          <p:cNvPr id="8576" name="Google Shape;8576;p75"/>
          <p:cNvGrpSpPr/>
          <p:nvPr/>
        </p:nvGrpSpPr>
        <p:grpSpPr>
          <a:xfrm>
            <a:off x="2592707"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595" name="Google Shape;8595;p75"/>
          <p:cNvGrpSpPr/>
          <p:nvPr/>
        </p:nvGrpSpPr>
        <p:grpSpPr>
          <a:xfrm>
            <a:off x="2589232" y="2722019"/>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598" name="Google Shape;8598;p75"/>
          <p:cNvGrpSpPr/>
          <p:nvPr/>
        </p:nvGrpSpPr>
        <p:grpSpPr>
          <a:xfrm>
            <a:off x="2589884" y="3000345"/>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601" name="Google Shape;8601;p75"/>
          <p:cNvGrpSpPr/>
          <p:nvPr/>
        </p:nvGrpSpPr>
        <p:grpSpPr>
          <a:xfrm>
            <a:off x="2589577" y="2205745"/>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10" name="Google Shape;8610;p75"/>
          <p:cNvGrpSpPr/>
          <p:nvPr/>
        </p:nvGrpSpPr>
        <p:grpSpPr>
          <a:xfrm>
            <a:off x="2600585"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sz="18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sz="18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sz="18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sz="18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16" name="Google Shape;8616;p75"/>
          <p:cNvGrpSpPr/>
          <p:nvPr/>
        </p:nvGrpSpPr>
        <p:grpSpPr>
          <a:xfrm>
            <a:off x="2590145" y="3270575"/>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sz="18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sz="18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sz="18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22" name="Google Shape;8622;p75"/>
          <p:cNvGrpSpPr/>
          <p:nvPr/>
        </p:nvGrpSpPr>
        <p:grpSpPr>
          <a:xfrm>
            <a:off x="2638083" y="3883555"/>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grpSp>
      </p:grpSp>
      <p:grpSp>
        <p:nvGrpSpPr>
          <p:cNvPr id="8638" name="Google Shape;8638;p75"/>
          <p:cNvGrpSpPr/>
          <p:nvPr/>
        </p:nvGrpSpPr>
        <p:grpSpPr>
          <a:xfrm>
            <a:off x="4256913" y="1866677"/>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8" y="969245"/>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sz="1800"/>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2" y="2192572"/>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endParaRPr sz="1800"/>
            </a:p>
          </p:txBody>
        </p:sp>
      </p:grpSp>
      <p:grpSp>
        <p:nvGrpSpPr>
          <p:cNvPr id="8664" name="Google Shape;8664;p75"/>
          <p:cNvGrpSpPr/>
          <p:nvPr/>
        </p:nvGrpSpPr>
        <p:grpSpPr>
          <a:xfrm rot="10800000">
            <a:off x="4265132"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2" y="2188117"/>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grpSp>
      </p:grpSp>
      <p:grpSp>
        <p:nvGrpSpPr>
          <p:cNvPr id="8738" name="Google Shape;8738;p75"/>
          <p:cNvGrpSpPr/>
          <p:nvPr/>
        </p:nvGrpSpPr>
        <p:grpSpPr>
          <a:xfrm>
            <a:off x="5915342" y="2192095"/>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48" name="Google Shape;8748;p75"/>
          <p:cNvGrpSpPr/>
          <p:nvPr/>
        </p:nvGrpSpPr>
        <p:grpSpPr>
          <a:xfrm>
            <a:off x="5772404" y="3330412"/>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57" name="Google Shape;8757;p75"/>
          <p:cNvGrpSpPr/>
          <p:nvPr/>
        </p:nvGrpSpPr>
        <p:grpSpPr>
          <a:xfrm>
            <a:off x="5879944"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1330208" y="-40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1" y="683076"/>
            <a:ext cx="2314575" cy="2738475"/>
            <a:chOff x="884237" y="1516734"/>
            <a:chExt cx="6172200" cy="7302599"/>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latin typeface="Lato Black" pitchFamily="34" charset="0"/>
                    <a:ea typeface="Lato Black" pitchFamily="34" charset="0"/>
                    <a:cs typeface="Lato Black" pitchFamily="34" charset="0"/>
                  </a:rPr>
                  <a:t>نمادها</a:t>
                </a:r>
                <a:endParaRPr lang="en-US" sz="33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82">
                    <a:defRPr/>
                  </a:pPr>
                  <a:endParaRPr lang="en-US" sz="525" dirty="0">
                    <a:solidFill>
                      <a:schemeClr val="tx1"/>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82">
                    <a:defRPr/>
                  </a:pPr>
                  <a:endParaRPr lang="en-US" sz="525" dirty="0">
                    <a:solidFill>
                      <a:schemeClr val="tx1"/>
                    </a:solidFill>
                    <a:latin typeface="Open Sans Light"/>
                  </a:endParaRPr>
                </a:p>
              </p:txBody>
            </p:sp>
          </p:grpSp>
        </p:grpSp>
        <p:grpSp>
          <p:nvGrpSpPr>
            <p:cNvPr id="4" name="กลุ่ม 3"/>
            <p:cNvGrpSpPr/>
            <p:nvPr/>
          </p:nvGrpSpPr>
          <p:grpSpPr>
            <a:xfrm>
              <a:off x="1112837" y="6062993"/>
              <a:ext cx="5943600" cy="2756340"/>
              <a:chOff x="960437" y="4996193"/>
              <a:chExt cx="5943600" cy="2756340"/>
            </a:xfrm>
          </p:grpSpPr>
          <p:sp>
            <p:nvSpPr>
              <p:cNvPr id="273" name="Title 20"/>
              <p:cNvSpPr txBox="1">
                <a:spLocks/>
              </p:cNvSpPr>
              <p:nvPr/>
            </p:nvSpPr>
            <p:spPr bwMode="auto">
              <a:xfrm>
                <a:off x="960437" y="7080715"/>
                <a:ext cx="5943600" cy="671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latin typeface="Lato" pitchFamily="34" charset="0"/>
                  <a:ea typeface="Lato" pitchFamily="34" charset="0"/>
                  <a:cs typeface="B Nazanin" panose="00000700000000000000" pitchFamily="2" charset="-78"/>
                </a:endParaRPr>
              </a:p>
            </p:txBody>
          </p:sp>
          <p:sp>
            <p:nvSpPr>
              <p:cNvPr id="274" name="TextBox 273"/>
              <p:cNvSpPr txBox="1"/>
              <p:nvPr/>
            </p:nvSpPr>
            <p:spPr>
              <a:xfrm>
                <a:off x="1119402" y="4996193"/>
                <a:ext cx="5022024" cy="677109"/>
              </a:xfrm>
              <a:prstGeom prst="rect">
                <a:avLst/>
              </a:prstGeom>
              <a:noFill/>
            </p:spPr>
            <p:txBody>
              <a:bodyPr wrap="square" rtlCol="0">
                <a:spAutoFit/>
              </a:bodyPr>
              <a:lstStyle/>
              <a:p>
                <a:r>
                  <a:rPr lang="fa-IR" sz="1050" b="1" dirty="0">
                    <a:latin typeface="Lato Black" charset="0"/>
                    <a:ea typeface="Lato Black" charset="0"/>
                    <a:cs typeface="Lato Black" charset="0"/>
                  </a:rPr>
                  <a:t>مجموعه آیکون های اجتماعی</a:t>
                </a:r>
                <a:endParaRPr lang="en-US" sz="1050" b="1" dirty="0">
                  <a:latin typeface="Lato Black" charset="0"/>
                  <a:ea typeface="Lato Black" charset="0"/>
                  <a:cs typeface="Lato Black" charset="0"/>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2" name="กลุ่ม 661"/>
          <p:cNvGrpSpPr/>
          <p:nvPr/>
        </p:nvGrpSpPr>
        <p:grpSpPr>
          <a:xfrm>
            <a:off x="4472584"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6" name="กลุ่ม 2085"/>
          <p:cNvGrpSpPr/>
          <p:nvPr/>
        </p:nvGrpSpPr>
        <p:grpSpPr>
          <a:xfrm>
            <a:off x="5259586" y="2977159"/>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5" name="กลุ่ม 2084"/>
          <p:cNvGrpSpPr/>
          <p:nvPr/>
        </p:nvGrpSpPr>
        <p:grpSpPr>
          <a:xfrm>
            <a:off x="6045995" y="2977159"/>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9" name="กลุ่ม 668"/>
          <p:cNvGrpSpPr/>
          <p:nvPr/>
        </p:nvGrpSpPr>
        <p:grpSpPr>
          <a:xfrm>
            <a:off x="6045995" y="1518644"/>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5" name="กลุ่ม 664"/>
          <p:cNvGrpSpPr/>
          <p:nvPr/>
        </p:nvGrpSpPr>
        <p:grpSpPr>
          <a:xfrm>
            <a:off x="6832998"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4" name="กลุ่ม 2083"/>
          <p:cNvGrpSpPr/>
          <p:nvPr/>
        </p:nvGrpSpPr>
        <p:grpSpPr>
          <a:xfrm>
            <a:off x="6832998" y="2977159"/>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0" name="กลุ่ม 2079"/>
          <p:cNvGrpSpPr/>
          <p:nvPr/>
        </p:nvGrpSpPr>
        <p:grpSpPr>
          <a:xfrm>
            <a:off x="4472584" y="2247901"/>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7" name="กลุ่ม 666"/>
          <p:cNvGrpSpPr/>
          <p:nvPr/>
        </p:nvGrpSpPr>
        <p:grpSpPr>
          <a:xfrm>
            <a:off x="4472584" y="1518644"/>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1" name="กลุ่ม 2080"/>
          <p:cNvGrpSpPr/>
          <p:nvPr/>
        </p:nvGrpSpPr>
        <p:grpSpPr>
          <a:xfrm>
            <a:off x="5259586" y="2247901"/>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8" name="กลุ่ม 2087"/>
          <p:cNvGrpSpPr/>
          <p:nvPr/>
        </p:nvGrpSpPr>
        <p:grpSpPr>
          <a:xfrm>
            <a:off x="3686176" y="2977159"/>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8" name="กลุ่ม 667"/>
          <p:cNvGrpSpPr/>
          <p:nvPr/>
        </p:nvGrpSpPr>
        <p:grpSpPr>
          <a:xfrm>
            <a:off x="5259586" y="1518644"/>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3" name="กลุ่ม 2082"/>
          <p:cNvGrpSpPr/>
          <p:nvPr/>
        </p:nvGrpSpPr>
        <p:grpSpPr>
          <a:xfrm>
            <a:off x="6832998" y="2247901"/>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2" name="กลุ่ม 2081"/>
          <p:cNvGrpSpPr/>
          <p:nvPr/>
        </p:nvGrpSpPr>
        <p:grpSpPr>
          <a:xfrm>
            <a:off x="6045995" y="2247901"/>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7" name="กลุ่ม 2086"/>
          <p:cNvGrpSpPr/>
          <p:nvPr/>
        </p:nvGrpSpPr>
        <p:grpSpPr>
          <a:xfrm>
            <a:off x="4472584" y="2977159"/>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6" name="กลุ่ม 665"/>
          <p:cNvGrpSpPr/>
          <p:nvPr/>
        </p:nvGrpSpPr>
        <p:grpSpPr>
          <a:xfrm>
            <a:off x="3686176" y="1518644"/>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70" name="กลุ่ม 669"/>
          <p:cNvGrpSpPr/>
          <p:nvPr/>
        </p:nvGrpSpPr>
        <p:grpSpPr>
          <a:xfrm>
            <a:off x="6832998" y="1518644"/>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71" name="กลุ่ม 670"/>
          <p:cNvGrpSpPr/>
          <p:nvPr/>
        </p:nvGrpSpPr>
        <p:grpSpPr>
          <a:xfrm>
            <a:off x="3686176" y="2247901"/>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1" name="กลุ่ม 2090"/>
          <p:cNvGrpSpPr/>
          <p:nvPr/>
        </p:nvGrpSpPr>
        <p:grpSpPr>
          <a:xfrm>
            <a:off x="5259586" y="3706417"/>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0" name="กลุ่ม 2089"/>
          <p:cNvGrpSpPr/>
          <p:nvPr/>
        </p:nvGrpSpPr>
        <p:grpSpPr>
          <a:xfrm>
            <a:off x="4472584" y="3706417"/>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9" name="กลุ่ม 2088"/>
          <p:cNvGrpSpPr/>
          <p:nvPr/>
        </p:nvGrpSpPr>
        <p:grpSpPr>
          <a:xfrm>
            <a:off x="3686176" y="3706417"/>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2" name="กลุ่ม 2091"/>
          <p:cNvGrpSpPr/>
          <p:nvPr/>
        </p:nvGrpSpPr>
        <p:grpSpPr>
          <a:xfrm>
            <a:off x="6045995" y="3706417"/>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3" name="กลุ่ม 2092"/>
          <p:cNvGrpSpPr/>
          <p:nvPr/>
        </p:nvGrpSpPr>
        <p:grpSpPr>
          <a:xfrm>
            <a:off x="6832998" y="3706417"/>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25" name="Google Shape;10425;p79"/>
          <p:cNvGrpSpPr/>
          <p:nvPr/>
        </p:nvGrpSpPr>
        <p:grpSpPr>
          <a:xfrm>
            <a:off x="2157463" y="4083096"/>
            <a:ext cx="347435" cy="363370"/>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29" name="Google Shape;10429;p79"/>
          <p:cNvGrpSpPr/>
          <p:nvPr/>
        </p:nvGrpSpPr>
        <p:grpSpPr>
          <a:xfrm>
            <a:off x="4010963" y="3588382"/>
            <a:ext cx="343665" cy="36321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35" name="Google Shape;10435;p79"/>
          <p:cNvGrpSpPr/>
          <p:nvPr/>
        </p:nvGrpSpPr>
        <p:grpSpPr>
          <a:xfrm>
            <a:off x="2214043" y="3635110"/>
            <a:ext cx="368153" cy="311193"/>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38" name="Google Shape;10438;p79"/>
          <p:cNvGrpSpPr/>
          <p:nvPr/>
        </p:nvGrpSpPr>
        <p:grpSpPr>
          <a:xfrm>
            <a:off x="1797414" y="3606820"/>
            <a:ext cx="367805" cy="367773"/>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44" name="Google Shape;10444;p79"/>
          <p:cNvGrpSpPr/>
          <p:nvPr/>
        </p:nvGrpSpPr>
        <p:grpSpPr>
          <a:xfrm>
            <a:off x="2681386" y="3623040"/>
            <a:ext cx="325544" cy="327413"/>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52" name="Google Shape;10452;p79"/>
          <p:cNvGrpSpPr/>
          <p:nvPr/>
        </p:nvGrpSpPr>
        <p:grpSpPr>
          <a:xfrm>
            <a:off x="6243928" y="4088103"/>
            <a:ext cx="274254" cy="350824"/>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61" name="Google Shape;10461;p79"/>
          <p:cNvGrpSpPr/>
          <p:nvPr/>
        </p:nvGrpSpPr>
        <p:grpSpPr>
          <a:xfrm>
            <a:off x="3560601" y="3587939"/>
            <a:ext cx="352345" cy="363655"/>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65" name="Google Shape;10465;p79"/>
          <p:cNvGrpSpPr/>
          <p:nvPr/>
        </p:nvGrpSpPr>
        <p:grpSpPr>
          <a:xfrm>
            <a:off x="5790557" y="4085853"/>
            <a:ext cx="279513" cy="356083"/>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73" name="Google Shape;10473;p79"/>
          <p:cNvGrpSpPr/>
          <p:nvPr/>
        </p:nvGrpSpPr>
        <p:grpSpPr>
          <a:xfrm>
            <a:off x="5341334" y="4085852"/>
            <a:ext cx="278752" cy="356463"/>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0481" name="Google Shape;10481;p79"/>
          <p:cNvSpPr/>
          <p:nvPr/>
        </p:nvSpPr>
        <p:spPr>
          <a:xfrm>
            <a:off x="1322346" y="3661183"/>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nvGrpSpPr>
          <p:cNvPr id="10482" name="Google Shape;10482;p79"/>
          <p:cNvGrpSpPr/>
          <p:nvPr/>
        </p:nvGrpSpPr>
        <p:grpSpPr>
          <a:xfrm>
            <a:off x="3103647" y="3590677"/>
            <a:ext cx="360233" cy="362451"/>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86" name="Google Shape;10486;p79"/>
          <p:cNvGrpSpPr/>
          <p:nvPr/>
        </p:nvGrpSpPr>
        <p:grpSpPr>
          <a:xfrm>
            <a:off x="889343" y="3625828"/>
            <a:ext cx="351585" cy="339705"/>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92" name="Google Shape;10492;p79"/>
          <p:cNvGrpSpPr/>
          <p:nvPr/>
        </p:nvGrpSpPr>
        <p:grpSpPr>
          <a:xfrm>
            <a:off x="4896609" y="4085473"/>
            <a:ext cx="278784" cy="355323"/>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99" name="Google Shape;10499;p79"/>
          <p:cNvGrpSpPr/>
          <p:nvPr/>
        </p:nvGrpSpPr>
        <p:grpSpPr>
          <a:xfrm>
            <a:off x="7598438" y="4090732"/>
            <a:ext cx="260283" cy="345914"/>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07" name="Google Shape;10507;p79"/>
          <p:cNvGrpSpPr/>
          <p:nvPr/>
        </p:nvGrpSpPr>
        <p:grpSpPr>
          <a:xfrm>
            <a:off x="1767069" y="3184747"/>
            <a:ext cx="286324" cy="348163"/>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15" name="Google Shape;10515;p79"/>
          <p:cNvGrpSpPr/>
          <p:nvPr/>
        </p:nvGrpSpPr>
        <p:grpSpPr>
          <a:xfrm>
            <a:off x="7149944" y="4090732"/>
            <a:ext cx="260283" cy="345914"/>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22" name="Google Shape;10522;p79"/>
          <p:cNvGrpSpPr/>
          <p:nvPr/>
        </p:nvGrpSpPr>
        <p:grpSpPr>
          <a:xfrm>
            <a:off x="6695052" y="4083952"/>
            <a:ext cx="270104" cy="360233"/>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46" name="Google Shape;10546;p79"/>
          <p:cNvGrpSpPr/>
          <p:nvPr/>
        </p:nvGrpSpPr>
        <p:grpSpPr>
          <a:xfrm>
            <a:off x="2206123" y="3185349"/>
            <a:ext cx="308183" cy="347561"/>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52" name="Google Shape;10552;p79"/>
          <p:cNvGrpSpPr/>
          <p:nvPr/>
        </p:nvGrpSpPr>
        <p:grpSpPr>
          <a:xfrm>
            <a:off x="5353403" y="3610210"/>
            <a:ext cx="277992" cy="354974"/>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66" name="Google Shape;10566;p79"/>
          <p:cNvGrpSpPr/>
          <p:nvPr/>
        </p:nvGrpSpPr>
        <p:grpSpPr>
          <a:xfrm>
            <a:off x="7592388" y="3612458"/>
            <a:ext cx="273874" cy="351204"/>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71" name="Google Shape;10571;p79"/>
          <p:cNvGrpSpPr/>
          <p:nvPr/>
        </p:nvGrpSpPr>
        <p:grpSpPr>
          <a:xfrm>
            <a:off x="7145794" y="3612459"/>
            <a:ext cx="274254" cy="350444"/>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83" name="Google Shape;10583;p79"/>
          <p:cNvGrpSpPr/>
          <p:nvPr/>
        </p:nvGrpSpPr>
        <p:grpSpPr>
          <a:xfrm>
            <a:off x="6702211" y="3607200"/>
            <a:ext cx="270104" cy="361754"/>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94" name="Google Shape;10594;p79"/>
          <p:cNvGrpSpPr/>
          <p:nvPr/>
        </p:nvGrpSpPr>
        <p:grpSpPr>
          <a:xfrm>
            <a:off x="1310656" y="3185128"/>
            <a:ext cx="306314" cy="347403"/>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00" name="Google Shape;10600;p79"/>
          <p:cNvGrpSpPr/>
          <p:nvPr/>
        </p:nvGrpSpPr>
        <p:grpSpPr>
          <a:xfrm>
            <a:off x="3119678" y="3184747"/>
            <a:ext cx="269343" cy="348543"/>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08" name="Google Shape;10608;p79"/>
          <p:cNvGrpSpPr/>
          <p:nvPr/>
        </p:nvGrpSpPr>
        <p:grpSpPr>
          <a:xfrm>
            <a:off x="3967214" y="3181547"/>
            <a:ext cx="368185" cy="354753"/>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14" name="Google Shape;10614;p79"/>
          <p:cNvGrpSpPr/>
          <p:nvPr/>
        </p:nvGrpSpPr>
        <p:grpSpPr>
          <a:xfrm>
            <a:off x="871255" y="3184747"/>
            <a:ext cx="285183" cy="347023"/>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19" name="Google Shape;10619;p79"/>
          <p:cNvGrpSpPr/>
          <p:nvPr/>
        </p:nvGrpSpPr>
        <p:grpSpPr>
          <a:xfrm>
            <a:off x="2665166" y="3184746"/>
            <a:ext cx="281794" cy="349684"/>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25" name="Google Shape;10625;p79"/>
          <p:cNvGrpSpPr/>
          <p:nvPr/>
        </p:nvGrpSpPr>
        <p:grpSpPr>
          <a:xfrm>
            <a:off x="7156345" y="3172296"/>
            <a:ext cx="264465" cy="353074"/>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31" name="Google Shape;10631;p79"/>
          <p:cNvGrpSpPr/>
          <p:nvPr/>
        </p:nvGrpSpPr>
        <p:grpSpPr>
          <a:xfrm>
            <a:off x="6703733" y="3171537"/>
            <a:ext cx="264813" cy="352693"/>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37" name="Google Shape;10637;p79"/>
          <p:cNvGrpSpPr/>
          <p:nvPr/>
        </p:nvGrpSpPr>
        <p:grpSpPr>
          <a:xfrm>
            <a:off x="6252229" y="3171537"/>
            <a:ext cx="265193" cy="352693"/>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41" name="Google Shape;10641;p79"/>
          <p:cNvGrpSpPr/>
          <p:nvPr/>
        </p:nvGrpSpPr>
        <p:grpSpPr>
          <a:xfrm>
            <a:off x="5801105" y="3172297"/>
            <a:ext cx="264813" cy="351933"/>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46" name="Google Shape;10646;p79"/>
          <p:cNvGrpSpPr/>
          <p:nvPr/>
        </p:nvGrpSpPr>
        <p:grpSpPr>
          <a:xfrm>
            <a:off x="5349253" y="3171537"/>
            <a:ext cx="265922" cy="352693"/>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53" name="Google Shape;10653;p79"/>
          <p:cNvGrpSpPr/>
          <p:nvPr/>
        </p:nvGrpSpPr>
        <p:grpSpPr>
          <a:xfrm>
            <a:off x="4907160" y="3171537"/>
            <a:ext cx="264845" cy="354214"/>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56" name="Google Shape;10656;p79"/>
          <p:cNvGrpSpPr/>
          <p:nvPr/>
        </p:nvGrpSpPr>
        <p:grpSpPr>
          <a:xfrm>
            <a:off x="8048422" y="3159087"/>
            <a:ext cx="276503" cy="369674"/>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63" name="Google Shape;10663;p79"/>
          <p:cNvGrpSpPr/>
          <p:nvPr/>
        </p:nvGrpSpPr>
        <p:grpSpPr>
          <a:xfrm>
            <a:off x="7575788" y="3154556"/>
            <a:ext cx="295384" cy="376834"/>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70" name="Google Shape;10670;p79"/>
          <p:cNvGrpSpPr/>
          <p:nvPr/>
        </p:nvGrpSpPr>
        <p:grpSpPr>
          <a:xfrm>
            <a:off x="864062" y="2709104"/>
            <a:ext cx="264084" cy="347783"/>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81" name="Google Shape;10681;p79"/>
          <p:cNvGrpSpPr/>
          <p:nvPr/>
        </p:nvGrpSpPr>
        <p:grpSpPr>
          <a:xfrm>
            <a:off x="3978524" y="2709261"/>
            <a:ext cx="348955" cy="346516"/>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90" name="Google Shape;10690;p79"/>
          <p:cNvGrpSpPr/>
          <p:nvPr/>
        </p:nvGrpSpPr>
        <p:grpSpPr>
          <a:xfrm>
            <a:off x="3556256" y="2709863"/>
            <a:ext cx="347435" cy="345534"/>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14" name="Google Shape;10714;p79"/>
          <p:cNvGrpSpPr/>
          <p:nvPr/>
        </p:nvGrpSpPr>
        <p:grpSpPr>
          <a:xfrm>
            <a:off x="2239672" y="2709104"/>
            <a:ext cx="218053" cy="348543"/>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33" name="Google Shape;10733;p79"/>
          <p:cNvGrpSpPr/>
          <p:nvPr/>
        </p:nvGrpSpPr>
        <p:grpSpPr>
          <a:xfrm>
            <a:off x="1317467" y="2709484"/>
            <a:ext cx="258382" cy="348543"/>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42" name="Google Shape;10742;p79"/>
          <p:cNvGrpSpPr/>
          <p:nvPr/>
        </p:nvGrpSpPr>
        <p:grpSpPr>
          <a:xfrm>
            <a:off x="3121167" y="2709484"/>
            <a:ext cx="258414" cy="348543"/>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51" name="Google Shape;10751;p79"/>
          <p:cNvGrpSpPr/>
          <p:nvPr/>
        </p:nvGrpSpPr>
        <p:grpSpPr>
          <a:xfrm>
            <a:off x="4900000" y="2706696"/>
            <a:ext cx="271244" cy="3468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62" name="Google Shape;10762;p79"/>
          <p:cNvGrpSpPr/>
          <p:nvPr/>
        </p:nvGrpSpPr>
        <p:grpSpPr>
          <a:xfrm>
            <a:off x="7162776" y="2705714"/>
            <a:ext cx="259523" cy="346294"/>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69" name="Google Shape;10769;p79"/>
          <p:cNvGrpSpPr/>
          <p:nvPr/>
        </p:nvGrpSpPr>
        <p:grpSpPr>
          <a:xfrm>
            <a:off x="6709751" y="2706443"/>
            <a:ext cx="261075" cy="347815"/>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76" name="Google Shape;10776;p79"/>
          <p:cNvGrpSpPr/>
          <p:nvPr/>
        </p:nvGrpSpPr>
        <p:grpSpPr>
          <a:xfrm>
            <a:off x="5807157" y="2705714"/>
            <a:ext cx="261043" cy="348163"/>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82" name="Google Shape;10782;p79"/>
          <p:cNvGrpSpPr/>
          <p:nvPr/>
        </p:nvGrpSpPr>
        <p:grpSpPr>
          <a:xfrm>
            <a:off x="5355654" y="2706094"/>
            <a:ext cx="262184" cy="346643"/>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88" name="Google Shape;10788;p79"/>
          <p:cNvGrpSpPr/>
          <p:nvPr/>
        </p:nvGrpSpPr>
        <p:grpSpPr>
          <a:xfrm>
            <a:off x="8055962" y="2706442"/>
            <a:ext cx="260283" cy="345914"/>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93" name="Google Shape;10793;p79"/>
          <p:cNvGrpSpPr/>
          <p:nvPr/>
        </p:nvGrpSpPr>
        <p:grpSpPr>
          <a:xfrm>
            <a:off x="7609369" y="2718513"/>
            <a:ext cx="264813" cy="353105"/>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00" name="Google Shape;10800;p79"/>
          <p:cNvGrpSpPr/>
          <p:nvPr/>
        </p:nvGrpSpPr>
        <p:grpSpPr>
          <a:xfrm>
            <a:off x="6248458" y="2694373"/>
            <a:ext cx="270864" cy="360645"/>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06" name="Google Shape;10806;p79"/>
          <p:cNvGrpSpPr/>
          <p:nvPr/>
        </p:nvGrpSpPr>
        <p:grpSpPr>
          <a:xfrm>
            <a:off x="3075929" y="2270399"/>
            <a:ext cx="363243" cy="300675"/>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18" name="Google Shape;10818;p79"/>
          <p:cNvGrpSpPr/>
          <p:nvPr/>
        </p:nvGrpSpPr>
        <p:grpSpPr>
          <a:xfrm>
            <a:off x="2633105" y="2256460"/>
            <a:ext cx="363243" cy="328585"/>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0837" name="Google Shape;10837;p79"/>
          <p:cNvSpPr/>
          <p:nvPr/>
        </p:nvSpPr>
        <p:spPr>
          <a:xfrm>
            <a:off x="3518752" y="2239860"/>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nvGrpSpPr>
          <p:cNvPr id="10838" name="Google Shape;10838;p79"/>
          <p:cNvGrpSpPr/>
          <p:nvPr/>
        </p:nvGrpSpPr>
        <p:grpSpPr>
          <a:xfrm>
            <a:off x="3961924" y="2310918"/>
            <a:ext cx="364415" cy="220936"/>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0843" name="Google Shape;10843;p79"/>
          <p:cNvSpPr/>
          <p:nvPr/>
        </p:nvSpPr>
        <p:spPr>
          <a:xfrm>
            <a:off x="1747840"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nvGrpSpPr>
          <p:cNvPr id="10844" name="Google Shape;10844;p79"/>
          <p:cNvGrpSpPr/>
          <p:nvPr/>
        </p:nvGrpSpPr>
        <p:grpSpPr>
          <a:xfrm>
            <a:off x="1303877" y="2243977"/>
            <a:ext cx="363275" cy="354626"/>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53" name="Google Shape;10853;p79"/>
          <p:cNvGrpSpPr/>
          <p:nvPr/>
        </p:nvGrpSpPr>
        <p:grpSpPr>
          <a:xfrm>
            <a:off x="861054" y="2239511"/>
            <a:ext cx="362134" cy="363623"/>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59" name="Google Shape;10859;p79"/>
          <p:cNvGrpSpPr/>
          <p:nvPr/>
        </p:nvGrpSpPr>
        <p:grpSpPr>
          <a:xfrm>
            <a:off x="7594289" y="2239860"/>
            <a:ext cx="279513" cy="355735"/>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66" name="Google Shape;10866;p79"/>
          <p:cNvGrpSpPr/>
          <p:nvPr/>
        </p:nvGrpSpPr>
        <p:grpSpPr>
          <a:xfrm>
            <a:off x="7145794" y="2240240"/>
            <a:ext cx="278784" cy="355735"/>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84" name="Google Shape;10884;p79"/>
          <p:cNvGrpSpPr/>
          <p:nvPr/>
        </p:nvGrpSpPr>
        <p:grpSpPr>
          <a:xfrm>
            <a:off x="4897751" y="2240240"/>
            <a:ext cx="279513" cy="357255"/>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93" name="Google Shape;10893;p79"/>
          <p:cNvGrpSpPr/>
          <p:nvPr/>
        </p:nvGrpSpPr>
        <p:grpSpPr>
          <a:xfrm>
            <a:off x="5812067" y="2240619"/>
            <a:ext cx="264813" cy="353454"/>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01" name="Google Shape;10901;p79"/>
          <p:cNvGrpSpPr/>
          <p:nvPr/>
        </p:nvGrpSpPr>
        <p:grpSpPr>
          <a:xfrm>
            <a:off x="8054821" y="2240999"/>
            <a:ext cx="264433" cy="353454"/>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14" name="Google Shape;10914;p79"/>
          <p:cNvGrpSpPr/>
          <p:nvPr/>
        </p:nvGrpSpPr>
        <p:grpSpPr>
          <a:xfrm>
            <a:off x="6255238" y="2236850"/>
            <a:ext cx="271244" cy="360994"/>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21" name="Google Shape;10921;p79"/>
          <p:cNvGrpSpPr/>
          <p:nvPr/>
        </p:nvGrpSpPr>
        <p:grpSpPr>
          <a:xfrm>
            <a:off x="2185373" y="1782400"/>
            <a:ext cx="366664" cy="366981"/>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30" name="Google Shape;10930;p79"/>
          <p:cNvGrpSpPr/>
          <p:nvPr/>
        </p:nvGrpSpPr>
        <p:grpSpPr>
          <a:xfrm>
            <a:off x="1737259" y="1812971"/>
            <a:ext cx="370814" cy="307359"/>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47" name="Google Shape;10947;p79"/>
          <p:cNvGrpSpPr/>
          <p:nvPr/>
        </p:nvGrpSpPr>
        <p:grpSpPr>
          <a:xfrm>
            <a:off x="3522522" y="1800457"/>
            <a:ext cx="367013" cy="331278"/>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55" name="Google Shape;10955;p79"/>
          <p:cNvGrpSpPr/>
          <p:nvPr/>
        </p:nvGrpSpPr>
        <p:grpSpPr>
          <a:xfrm>
            <a:off x="2630825" y="1801566"/>
            <a:ext cx="368185" cy="330454"/>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73" name="Google Shape;10973;p79"/>
          <p:cNvGrpSpPr/>
          <p:nvPr/>
        </p:nvGrpSpPr>
        <p:grpSpPr>
          <a:xfrm>
            <a:off x="3967214" y="1800078"/>
            <a:ext cx="368185" cy="331816"/>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77" name="Google Shape;10977;p79"/>
          <p:cNvGrpSpPr/>
          <p:nvPr/>
        </p:nvGrpSpPr>
        <p:grpSpPr>
          <a:xfrm>
            <a:off x="8047661" y="1793647"/>
            <a:ext cx="279132" cy="356875"/>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82" name="Google Shape;10982;p79"/>
          <p:cNvGrpSpPr/>
          <p:nvPr/>
        </p:nvGrpSpPr>
        <p:grpSpPr>
          <a:xfrm>
            <a:off x="7596158" y="1792759"/>
            <a:ext cx="279544" cy="358142"/>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89" name="Google Shape;10989;p79"/>
          <p:cNvGrpSpPr/>
          <p:nvPr/>
        </p:nvGrpSpPr>
        <p:grpSpPr>
          <a:xfrm>
            <a:off x="7147316" y="1793646"/>
            <a:ext cx="279513" cy="357636"/>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97" name="Google Shape;10997;p79"/>
          <p:cNvGrpSpPr/>
          <p:nvPr/>
        </p:nvGrpSpPr>
        <p:grpSpPr>
          <a:xfrm>
            <a:off x="6697682" y="1792918"/>
            <a:ext cx="280305" cy="359093"/>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05" name="Google Shape;11005;p79"/>
          <p:cNvGrpSpPr/>
          <p:nvPr/>
        </p:nvGrpSpPr>
        <p:grpSpPr>
          <a:xfrm>
            <a:off x="6248840" y="1792538"/>
            <a:ext cx="280273" cy="358744"/>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12" name="Google Shape;11012;p79"/>
          <p:cNvGrpSpPr/>
          <p:nvPr/>
        </p:nvGrpSpPr>
        <p:grpSpPr>
          <a:xfrm>
            <a:off x="5801485" y="1793647"/>
            <a:ext cx="279164" cy="357794"/>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26" name="Google Shape;11026;p79"/>
          <p:cNvGrpSpPr/>
          <p:nvPr/>
        </p:nvGrpSpPr>
        <p:grpSpPr>
          <a:xfrm>
            <a:off x="5352644" y="1793647"/>
            <a:ext cx="278404" cy="358364"/>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31" name="Google Shape;11031;p79"/>
          <p:cNvGrpSpPr/>
          <p:nvPr/>
        </p:nvGrpSpPr>
        <p:grpSpPr>
          <a:xfrm>
            <a:off x="4897750" y="1792918"/>
            <a:ext cx="279132" cy="358364"/>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1045" name="Google Shape;11045;p79"/>
          <p:cNvSpPr/>
          <p:nvPr/>
        </p:nvSpPr>
        <p:spPr>
          <a:xfrm>
            <a:off x="872362" y="1337645"/>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nvGrpSpPr>
          <p:cNvPr id="11046" name="Google Shape;11046;p79"/>
          <p:cNvGrpSpPr/>
          <p:nvPr/>
        </p:nvGrpSpPr>
        <p:grpSpPr>
          <a:xfrm>
            <a:off x="1767450" y="1337645"/>
            <a:ext cx="324403" cy="347783"/>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56" name="Google Shape;11056;p79"/>
          <p:cNvGrpSpPr/>
          <p:nvPr/>
        </p:nvGrpSpPr>
        <p:grpSpPr>
          <a:xfrm>
            <a:off x="4007194" y="1337328"/>
            <a:ext cx="320633" cy="348100"/>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62" name="Google Shape;11062;p79"/>
          <p:cNvGrpSpPr/>
          <p:nvPr/>
        </p:nvGrpSpPr>
        <p:grpSpPr>
          <a:xfrm>
            <a:off x="3530426" y="1333348"/>
            <a:ext cx="368175" cy="344594"/>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67" name="Google Shape;11067;p79"/>
          <p:cNvGrpSpPr/>
          <p:nvPr/>
        </p:nvGrpSpPr>
        <p:grpSpPr>
          <a:xfrm>
            <a:off x="3127599" y="1337835"/>
            <a:ext cx="289714" cy="347593"/>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73" name="Google Shape;11073;p79"/>
          <p:cNvGrpSpPr/>
          <p:nvPr/>
        </p:nvGrpSpPr>
        <p:grpSpPr>
          <a:xfrm>
            <a:off x="2662884" y="1337645"/>
            <a:ext cx="322914" cy="348543"/>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96" name="Google Shape;11096;p79"/>
          <p:cNvGrpSpPr/>
          <p:nvPr/>
        </p:nvGrpSpPr>
        <p:grpSpPr>
          <a:xfrm>
            <a:off x="1331407" y="1337962"/>
            <a:ext cx="301784" cy="348607"/>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01" name="Google Shape;11101;p79"/>
          <p:cNvGrpSpPr/>
          <p:nvPr/>
        </p:nvGrpSpPr>
        <p:grpSpPr>
          <a:xfrm>
            <a:off x="7144274" y="1324815"/>
            <a:ext cx="282174" cy="355735"/>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08" name="Google Shape;11108;p79"/>
          <p:cNvGrpSpPr/>
          <p:nvPr/>
        </p:nvGrpSpPr>
        <p:grpSpPr>
          <a:xfrm>
            <a:off x="6685263" y="1324814"/>
            <a:ext cx="289682" cy="354594"/>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13" name="Google Shape;11113;p79"/>
          <p:cNvGrpSpPr/>
          <p:nvPr/>
        </p:nvGrpSpPr>
        <p:grpSpPr>
          <a:xfrm>
            <a:off x="6200938" y="1325195"/>
            <a:ext cx="322154" cy="355355"/>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19" name="Google Shape;11119;p79"/>
          <p:cNvGrpSpPr/>
          <p:nvPr/>
        </p:nvGrpSpPr>
        <p:grpSpPr>
          <a:xfrm>
            <a:off x="5289632" y="1324815"/>
            <a:ext cx="332355" cy="354974"/>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34" name="Google Shape;11134;p79"/>
          <p:cNvGrpSpPr/>
          <p:nvPr/>
        </p:nvGrpSpPr>
        <p:grpSpPr>
          <a:xfrm>
            <a:off x="8047662" y="1325637"/>
            <a:ext cx="278404" cy="35526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39" name="Google Shape;11139;p79"/>
          <p:cNvGrpSpPr/>
          <p:nvPr/>
        </p:nvGrpSpPr>
        <p:grpSpPr>
          <a:xfrm>
            <a:off x="4903390" y="1324815"/>
            <a:ext cx="267854" cy="355735"/>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45" name="Google Shape;11145;p79"/>
          <p:cNvGrpSpPr/>
          <p:nvPr/>
        </p:nvGrpSpPr>
        <p:grpSpPr>
          <a:xfrm>
            <a:off x="7613519" y="1325955"/>
            <a:ext cx="264433" cy="353074"/>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algn="ctr"/>
            <a:r>
              <a:rPr lang="fa-IR" sz="2400" dirty="0">
                <a:cs typeface="B Nazanin" panose="00000700000000000000" pitchFamily="2" charset="-78"/>
              </a:rPr>
              <a:t>نمادهای راهنما و پشتیبانی</a:t>
            </a:r>
            <a:endParaRPr sz="2400" dirty="0">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algn="ctr"/>
            <a:r>
              <a:rPr lang="fa-IR" sz="2400" dirty="0">
                <a:cs typeface="B Nazanin" panose="00000700000000000000" pitchFamily="2" charset="-78"/>
              </a:rPr>
              <a:t>نمادهای آواتار</a:t>
            </a:r>
            <a:endParaRP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2"/>
        <p:cNvGrpSpPr/>
        <p:nvPr/>
      </p:nvGrpSpPr>
      <p:grpSpPr>
        <a:xfrm>
          <a:off x="0" y="0"/>
          <a:ext cx="0" cy="0"/>
          <a:chOff x="0" y="0"/>
          <a:chExt cx="0" cy="0"/>
        </a:xfrm>
      </p:grpSpPr>
      <p:sp>
        <p:nvSpPr>
          <p:cNvPr id="133" name="Google Shape;133;p16"/>
          <p:cNvSpPr/>
          <p:nvPr/>
        </p:nvSpPr>
        <p:spPr>
          <a:xfrm rot="4326166">
            <a:off x="3236748" y="1516201"/>
            <a:ext cx="975794" cy="1668903"/>
          </a:xfrm>
          <a:custGeom>
            <a:avLst/>
            <a:gdLst/>
            <a:ahLst/>
            <a:cxnLst/>
            <a:rect l="l" t="t" r="r" b="b"/>
            <a:pathLst>
              <a:path w="975794" h="1668903" extrusionOk="0">
                <a:moveTo>
                  <a:pt x="430963" y="0"/>
                </a:moveTo>
                <a:lnTo>
                  <a:pt x="975794" y="1668903"/>
                </a:lnTo>
                <a:cubicBezTo>
                  <a:pt x="796772" y="1640305"/>
                  <a:pt x="23947" y="1173496"/>
                  <a:pt x="0" y="316376"/>
                </a:cubicBezTo>
                <a:lnTo>
                  <a:pt x="430963" y="0"/>
                </a:lnTo>
                <a:close/>
              </a:path>
            </a:pathLst>
          </a:custGeom>
          <a:solidFill>
            <a:srgbClr val="0070C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134" name="Google Shape;134;p16"/>
          <p:cNvSpPr/>
          <p:nvPr/>
        </p:nvSpPr>
        <p:spPr>
          <a:xfrm rot="8633980">
            <a:off x="4613040" y="1228726"/>
            <a:ext cx="976536" cy="2179550"/>
          </a:xfrm>
          <a:custGeom>
            <a:avLst/>
            <a:gdLst/>
            <a:ahLst/>
            <a:cxnLst/>
            <a:rect l="l" t="t" r="r" b="b"/>
            <a:pathLst>
              <a:path w="976536" h="2179550" extrusionOk="0">
                <a:moveTo>
                  <a:pt x="249861" y="24000"/>
                </a:moveTo>
                <a:cubicBezTo>
                  <a:pt x="254056" y="15428"/>
                  <a:pt x="259486" y="7692"/>
                  <a:pt x="264999" y="0"/>
                </a:cubicBezTo>
                <a:lnTo>
                  <a:pt x="265828" y="2540"/>
                </a:lnTo>
                <a:close/>
                <a:moveTo>
                  <a:pt x="163416" y="167032"/>
                </a:moveTo>
                <a:cubicBezTo>
                  <a:pt x="174787" y="142557"/>
                  <a:pt x="188047" y="119005"/>
                  <a:pt x="203874" y="96907"/>
                </a:cubicBezTo>
                <a:close/>
                <a:moveTo>
                  <a:pt x="94823" y="318135"/>
                </a:moveTo>
                <a:cubicBezTo>
                  <a:pt x="103445" y="292133"/>
                  <a:pt x="114026" y="266843"/>
                  <a:pt x="127341" y="242733"/>
                </a:cubicBezTo>
                <a:close/>
                <a:moveTo>
                  <a:pt x="44478" y="475734"/>
                </a:moveTo>
                <a:cubicBezTo>
                  <a:pt x="50087" y="448680"/>
                  <a:pt x="57722" y="422126"/>
                  <a:pt x="68204" y="396450"/>
                </a:cubicBezTo>
                <a:close/>
                <a:moveTo>
                  <a:pt x="12765" y="638620"/>
                </a:moveTo>
                <a:cubicBezTo>
                  <a:pt x="15203" y="610692"/>
                  <a:pt x="19766" y="583054"/>
                  <a:pt x="27267" y="555983"/>
                </a:cubicBezTo>
                <a:close/>
                <a:moveTo>
                  <a:pt x="279" y="805278"/>
                </a:moveTo>
                <a:cubicBezTo>
                  <a:pt x="-651" y="776449"/>
                  <a:pt x="698" y="747685"/>
                  <a:pt x="5080" y="719171"/>
                </a:cubicBezTo>
                <a:close/>
                <a:moveTo>
                  <a:pt x="537404" y="1943065"/>
                </a:moveTo>
                <a:cubicBezTo>
                  <a:pt x="321313" y="1771747"/>
                  <a:pt x="156726" y="1538930"/>
                  <a:pt x="68910" y="1269935"/>
                </a:cubicBezTo>
                <a:cubicBezTo>
                  <a:pt x="22163" y="1126742"/>
                  <a:pt x="-971" y="978990"/>
                  <a:pt x="847" y="832007"/>
                </a:cubicBezTo>
                <a:lnTo>
                  <a:pt x="432413" y="512816"/>
                </a:lnTo>
                <a:lnTo>
                  <a:pt x="976536" y="2179550"/>
                </a:lnTo>
                <a:cubicBezTo>
                  <a:pt x="815255" y="2126507"/>
                  <a:pt x="667058" y="2045856"/>
                  <a:pt x="537404" y="1943065"/>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135" name="Google Shape;135;p16"/>
          <p:cNvSpPr/>
          <p:nvPr/>
        </p:nvSpPr>
        <p:spPr>
          <a:xfrm rot="-8670457">
            <a:off x="4925288" y="2318160"/>
            <a:ext cx="976966" cy="2179550"/>
          </a:xfrm>
          <a:custGeom>
            <a:avLst/>
            <a:gdLst/>
            <a:ahLst/>
            <a:cxnLst/>
            <a:rect l="l" t="t" r="r" b="b"/>
            <a:pathLst>
              <a:path w="976966" h="2179550" extrusionOk="0">
                <a:moveTo>
                  <a:pt x="259407" y="9548"/>
                </a:moveTo>
                <a:cubicBezTo>
                  <a:pt x="261061" y="6119"/>
                  <a:pt x="263239" y="3056"/>
                  <a:pt x="265429" y="0"/>
                </a:cubicBezTo>
                <a:lnTo>
                  <a:pt x="265856" y="1307"/>
                </a:lnTo>
                <a:close/>
                <a:moveTo>
                  <a:pt x="171270" y="151452"/>
                </a:moveTo>
                <a:cubicBezTo>
                  <a:pt x="182997" y="128666"/>
                  <a:pt x="195840" y="106416"/>
                  <a:pt x="211358" y="85725"/>
                </a:cubicBezTo>
                <a:close/>
                <a:moveTo>
                  <a:pt x="100836" y="301712"/>
                </a:moveTo>
                <a:cubicBezTo>
                  <a:pt x="110271" y="276716"/>
                  <a:pt x="120885" y="252146"/>
                  <a:pt x="134381" y="228862"/>
                </a:cubicBezTo>
                <a:close/>
                <a:moveTo>
                  <a:pt x="48554" y="458734"/>
                </a:moveTo>
                <a:cubicBezTo>
                  <a:pt x="55239" y="432038"/>
                  <a:pt x="63171" y="405657"/>
                  <a:pt x="74139" y="380253"/>
                </a:cubicBezTo>
                <a:close/>
                <a:moveTo>
                  <a:pt x="14855" y="621226"/>
                </a:moveTo>
                <a:cubicBezTo>
                  <a:pt x="18484" y="592975"/>
                  <a:pt x="23483" y="564927"/>
                  <a:pt x="31654" y="537532"/>
                </a:cubicBezTo>
                <a:close/>
                <a:moveTo>
                  <a:pt x="334" y="787642"/>
                </a:moveTo>
                <a:cubicBezTo>
                  <a:pt x="569" y="757672"/>
                  <a:pt x="2380" y="727776"/>
                  <a:pt x="7511" y="698199"/>
                </a:cubicBezTo>
                <a:close/>
                <a:moveTo>
                  <a:pt x="976966" y="2179550"/>
                </a:moveTo>
                <a:cubicBezTo>
                  <a:pt x="546883" y="2038102"/>
                  <a:pt x="209846" y="1700327"/>
                  <a:pt x="69340" y="1269935"/>
                </a:cubicBezTo>
                <a:cubicBezTo>
                  <a:pt x="18998" y="1115730"/>
                  <a:pt x="-3959" y="956238"/>
                  <a:pt x="558" y="798143"/>
                </a:cubicBezTo>
                <a:lnTo>
                  <a:pt x="427961" y="497862"/>
                </a:lnTo>
                <a:close/>
              </a:path>
            </a:pathLst>
          </a:custGeom>
          <a:solidFill>
            <a:srgbClr val="00B0F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136" name="Google Shape;136;p16"/>
          <p:cNvSpPr/>
          <p:nvPr/>
        </p:nvSpPr>
        <p:spPr>
          <a:xfrm rot="-4291113">
            <a:off x="3966471" y="2956536"/>
            <a:ext cx="976545" cy="2179550"/>
          </a:xfrm>
          <a:custGeom>
            <a:avLst/>
            <a:gdLst/>
            <a:ahLst/>
            <a:cxnLst/>
            <a:rect l="l" t="t" r="r" b="b"/>
            <a:pathLst>
              <a:path w="976545" h="2179550" extrusionOk="0">
                <a:moveTo>
                  <a:pt x="5001" y="720091"/>
                </a:moveTo>
                <a:lnTo>
                  <a:pt x="309" y="806257"/>
                </a:lnTo>
                <a:cubicBezTo>
                  <a:pt x="-678" y="777410"/>
                  <a:pt x="653" y="748627"/>
                  <a:pt x="5001" y="720091"/>
                </a:cubicBezTo>
                <a:close/>
                <a:moveTo>
                  <a:pt x="27092" y="556842"/>
                </a:moveTo>
                <a:lnTo>
                  <a:pt x="12683" y="639580"/>
                </a:lnTo>
                <a:cubicBezTo>
                  <a:pt x="15068" y="611617"/>
                  <a:pt x="19618" y="583948"/>
                  <a:pt x="27092" y="556842"/>
                </a:cubicBezTo>
                <a:close/>
                <a:moveTo>
                  <a:pt x="67939" y="397256"/>
                </a:moveTo>
                <a:lnTo>
                  <a:pt x="44287" y="476668"/>
                </a:lnTo>
                <a:cubicBezTo>
                  <a:pt x="49850" y="449567"/>
                  <a:pt x="57477" y="422975"/>
                  <a:pt x="67939" y="397256"/>
                </a:cubicBezTo>
                <a:close/>
                <a:moveTo>
                  <a:pt x="126994" y="243479"/>
                </a:moveTo>
                <a:lnTo>
                  <a:pt x="94527" y="319034"/>
                </a:lnTo>
                <a:cubicBezTo>
                  <a:pt x="103111" y="292975"/>
                  <a:pt x="113691" y="267640"/>
                  <a:pt x="126994" y="243479"/>
                </a:cubicBezTo>
                <a:close/>
                <a:moveTo>
                  <a:pt x="203462" y="97574"/>
                </a:moveTo>
                <a:lnTo>
                  <a:pt x="163020" y="167881"/>
                </a:lnTo>
                <a:cubicBezTo>
                  <a:pt x="174366" y="143337"/>
                  <a:pt x="187636" y="119733"/>
                  <a:pt x="203462" y="97574"/>
                </a:cubicBezTo>
                <a:close/>
                <a:moveTo>
                  <a:pt x="432679" y="513603"/>
                </a:moveTo>
                <a:lnTo>
                  <a:pt x="976545" y="2179550"/>
                </a:lnTo>
                <a:cubicBezTo>
                  <a:pt x="546462" y="2038102"/>
                  <a:pt x="209425" y="1700327"/>
                  <a:pt x="68919" y="1269935"/>
                </a:cubicBezTo>
                <a:cubicBezTo>
                  <a:pt x="22365" y="1127332"/>
                  <a:pt x="-771" y="980208"/>
                  <a:pt x="895" y="833822"/>
                </a:cubicBezTo>
                <a:close/>
                <a:moveTo>
                  <a:pt x="265008" y="0"/>
                </a:moveTo>
                <a:lnTo>
                  <a:pt x="265851" y="2581"/>
                </a:lnTo>
                <a:lnTo>
                  <a:pt x="249376" y="24783"/>
                </a:lnTo>
                <a:cubicBezTo>
                  <a:pt x="253709" y="15934"/>
                  <a:pt x="259314" y="7943"/>
                  <a:pt x="265008" y="0"/>
                </a:cubicBezTo>
                <a:close/>
              </a:path>
            </a:pathLst>
          </a:custGeom>
          <a:solidFill>
            <a:srgbClr val="0070C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137" name="Google Shape;137;p16"/>
          <p:cNvSpPr/>
          <p:nvPr/>
        </p:nvSpPr>
        <p:spPr>
          <a:xfrm>
            <a:off x="3081835" y="2250438"/>
            <a:ext cx="976499" cy="2179550"/>
          </a:xfrm>
          <a:custGeom>
            <a:avLst/>
            <a:gdLst/>
            <a:ahLst/>
            <a:cxnLst/>
            <a:rect l="l" t="t" r="r" b="b"/>
            <a:pathLst>
              <a:path w="976499" h="2179550" extrusionOk="0">
                <a:moveTo>
                  <a:pt x="5707" y="712205"/>
                </a:moveTo>
                <a:lnTo>
                  <a:pt x="105" y="798818"/>
                </a:lnTo>
                <a:cubicBezTo>
                  <a:pt x="-432" y="769809"/>
                  <a:pt x="1062" y="740870"/>
                  <a:pt x="5707" y="712205"/>
                </a:cubicBezTo>
                <a:close/>
                <a:moveTo>
                  <a:pt x="28614" y="549532"/>
                </a:moveTo>
                <a:lnTo>
                  <a:pt x="13335" y="632264"/>
                </a:lnTo>
                <a:cubicBezTo>
                  <a:pt x="16169" y="604311"/>
                  <a:pt x="20870" y="576621"/>
                  <a:pt x="28614" y="549532"/>
                </a:cubicBezTo>
                <a:close/>
                <a:moveTo>
                  <a:pt x="430604" y="507387"/>
                </a:moveTo>
                <a:lnTo>
                  <a:pt x="976499" y="2179550"/>
                </a:lnTo>
                <a:cubicBezTo>
                  <a:pt x="546416" y="2038102"/>
                  <a:pt x="209379" y="1700327"/>
                  <a:pt x="68873" y="1269935"/>
                </a:cubicBezTo>
                <a:cubicBezTo>
                  <a:pt x="20807" y="1122700"/>
                  <a:pt x="-2295" y="970645"/>
                  <a:pt x="546" y="819579"/>
                </a:cubicBezTo>
                <a:close/>
                <a:moveTo>
                  <a:pt x="70200" y="390469"/>
                </a:moveTo>
                <a:lnTo>
                  <a:pt x="45771" y="469532"/>
                </a:lnTo>
                <a:cubicBezTo>
                  <a:pt x="51756" y="442576"/>
                  <a:pt x="59507" y="416061"/>
                  <a:pt x="70200" y="390469"/>
                </a:cubicBezTo>
                <a:close/>
                <a:moveTo>
                  <a:pt x="129902" y="237280"/>
                </a:moveTo>
                <a:lnTo>
                  <a:pt x="96821" y="312151"/>
                </a:lnTo>
                <a:cubicBezTo>
                  <a:pt x="105771" y="286369"/>
                  <a:pt x="116427" y="261208"/>
                  <a:pt x="129902" y="237280"/>
                </a:cubicBezTo>
                <a:close/>
                <a:moveTo>
                  <a:pt x="206847" y="92135"/>
                </a:moveTo>
                <a:lnTo>
                  <a:pt x="166080" y="161365"/>
                </a:lnTo>
                <a:cubicBezTo>
                  <a:pt x="177693" y="137249"/>
                  <a:pt x="190948" y="113935"/>
                  <a:pt x="206847" y="92135"/>
                </a:cubicBezTo>
                <a:close/>
                <a:moveTo>
                  <a:pt x="264962" y="0"/>
                </a:moveTo>
                <a:lnTo>
                  <a:pt x="265680" y="2200"/>
                </a:lnTo>
                <a:lnTo>
                  <a:pt x="253131" y="18758"/>
                </a:lnTo>
                <a:cubicBezTo>
                  <a:pt x="256399" y="12045"/>
                  <a:pt x="260655" y="6008"/>
                  <a:pt x="264962" y="0"/>
                </a:cubicBezTo>
                <a:close/>
              </a:path>
            </a:pathLst>
          </a:custGeom>
          <a:solidFill>
            <a:srgbClr val="00B0F0"/>
          </a:solid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138" name="Google Shape;138;p16"/>
          <p:cNvSpPr/>
          <p:nvPr/>
        </p:nvSpPr>
        <p:spPr>
          <a:xfrm>
            <a:off x="3406346" y="2014385"/>
            <a:ext cx="697602" cy="400110"/>
          </a:xfrm>
          <a:prstGeom prst="rect">
            <a:avLst/>
          </a:prstGeom>
          <a:no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2000"/>
              <a:buFont typeface="Calibri"/>
              <a:buNone/>
            </a:pPr>
            <a:r>
              <a:rPr lang="tr-TR" sz="2000" b="1" i="0" u="none" strike="noStrike" cap="none">
                <a:solidFill>
                  <a:srgbClr val="FFFFFF"/>
                </a:solidFill>
                <a:latin typeface="Calibri"/>
                <a:ea typeface="Calibri"/>
                <a:cs typeface="B Nazanin" panose="00000700000000000000" pitchFamily="2" charset="-78"/>
                <a:sym typeface="Calibri"/>
              </a:rPr>
              <a:t>01</a:t>
            </a:r>
            <a:endParaRPr>
              <a:cs typeface="B Nazanin" panose="00000700000000000000" pitchFamily="2" charset="-78"/>
            </a:endParaRPr>
          </a:p>
        </p:txBody>
      </p:sp>
      <p:sp>
        <p:nvSpPr>
          <p:cNvPr id="139" name="Google Shape;139;p16"/>
          <p:cNvSpPr/>
          <p:nvPr/>
        </p:nvSpPr>
        <p:spPr>
          <a:xfrm>
            <a:off x="4824028" y="2014385"/>
            <a:ext cx="697602" cy="400110"/>
          </a:xfrm>
          <a:prstGeom prst="rect">
            <a:avLst/>
          </a:prstGeom>
          <a:no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2000"/>
              <a:buFont typeface="Calibri"/>
              <a:buNone/>
            </a:pPr>
            <a:r>
              <a:rPr lang="tr-TR" sz="2000" b="1" i="0" u="none" strike="noStrike" cap="none">
                <a:solidFill>
                  <a:srgbClr val="FFFFFF"/>
                </a:solidFill>
                <a:latin typeface="Calibri"/>
                <a:ea typeface="Calibri"/>
                <a:cs typeface="B Nazanin" panose="00000700000000000000" pitchFamily="2" charset="-78"/>
                <a:sym typeface="Calibri"/>
              </a:rPr>
              <a:t>02</a:t>
            </a:r>
            <a:endParaRPr>
              <a:cs typeface="B Nazanin" panose="00000700000000000000" pitchFamily="2" charset="-78"/>
            </a:endParaRPr>
          </a:p>
        </p:txBody>
      </p:sp>
      <p:sp>
        <p:nvSpPr>
          <p:cNvPr id="140" name="Google Shape;140;p16"/>
          <p:cNvSpPr/>
          <p:nvPr/>
        </p:nvSpPr>
        <p:spPr>
          <a:xfrm>
            <a:off x="3082310" y="3270459"/>
            <a:ext cx="697602" cy="400110"/>
          </a:xfrm>
          <a:prstGeom prst="rect">
            <a:avLst/>
          </a:prstGeom>
          <a:no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2000"/>
              <a:buFont typeface="Calibri"/>
              <a:buNone/>
            </a:pPr>
            <a:r>
              <a:rPr lang="tr-TR" sz="2000" b="1" i="0" u="none" strike="noStrike" cap="none">
                <a:solidFill>
                  <a:srgbClr val="FFFFFF"/>
                </a:solidFill>
                <a:latin typeface="Calibri"/>
                <a:ea typeface="Calibri"/>
                <a:cs typeface="B Nazanin" panose="00000700000000000000" pitchFamily="2" charset="-78"/>
                <a:sym typeface="Calibri"/>
              </a:rPr>
              <a:t>05</a:t>
            </a:r>
            <a:endParaRPr sz="2000" b="1" i="0" u="none" strike="noStrike" cap="none">
              <a:solidFill>
                <a:srgbClr val="FFFFFF"/>
              </a:solidFill>
              <a:latin typeface="Calibri"/>
              <a:ea typeface="Calibri"/>
              <a:cs typeface="B Nazanin" panose="00000700000000000000" pitchFamily="2" charset="-78"/>
              <a:sym typeface="Calibri"/>
            </a:endParaRPr>
          </a:p>
        </p:txBody>
      </p:sp>
      <p:sp>
        <p:nvSpPr>
          <p:cNvPr id="141" name="Google Shape;141;p16"/>
          <p:cNvSpPr/>
          <p:nvPr/>
        </p:nvSpPr>
        <p:spPr>
          <a:xfrm>
            <a:off x="5220072" y="3270459"/>
            <a:ext cx="697602" cy="400110"/>
          </a:xfrm>
          <a:prstGeom prst="rect">
            <a:avLst/>
          </a:prstGeom>
          <a:no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2000"/>
              <a:buFont typeface="Calibri"/>
              <a:buNone/>
            </a:pPr>
            <a:r>
              <a:rPr lang="tr-TR" sz="2000" b="1" i="0" u="none" strike="noStrike" cap="none">
                <a:solidFill>
                  <a:srgbClr val="FFFFFF"/>
                </a:solidFill>
                <a:latin typeface="Calibri"/>
                <a:ea typeface="Calibri"/>
                <a:cs typeface="B Nazanin" panose="00000700000000000000" pitchFamily="2" charset="-78"/>
                <a:sym typeface="Calibri"/>
              </a:rPr>
              <a:t>03</a:t>
            </a:r>
            <a:endParaRPr sz="2000" b="1" i="0" u="none" strike="noStrike" cap="none">
              <a:solidFill>
                <a:srgbClr val="FFFFFF"/>
              </a:solidFill>
              <a:latin typeface="Calibri"/>
              <a:ea typeface="Calibri"/>
              <a:cs typeface="B Nazanin" panose="00000700000000000000" pitchFamily="2" charset="-78"/>
              <a:sym typeface="Calibri"/>
            </a:endParaRPr>
          </a:p>
        </p:txBody>
      </p:sp>
      <p:sp>
        <p:nvSpPr>
          <p:cNvPr id="142" name="Google Shape;142;p16"/>
          <p:cNvSpPr/>
          <p:nvPr/>
        </p:nvSpPr>
        <p:spPr>
          <a:xfrm>
            <a:off x="4187159" y="3994605"/>
            <a:ext cx="697602" cy="400110"/>
          </a:xfrm>
          <a:prstGeom prst="rect">
            <a:avLst/>
          </a:prstGeom>
          <a:no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2000"/>
              <a:buFont typeface="Calibri"/>
              <a:buNone/>
            </a:pPr>
            <a:r>
              <a:rPr lang="tr-TR" sz="2000" b="1" i="0" u="none" strike="noStrike" cap="none">
                <a:solidFill>
                  <a:srgbClr val="FFFFFF"/>
                </a:solidFill>
                <a:latin typeface="Calibri"/>
                <a:ea typeface="Calibri"/>
                <a:cs typeface="B Nazanin" panose="00000700000000000000" pitchFamily="2" charset="-78"/>
                <a:sym typeface="Calibri"/>
              </a:rPr>
              <a:t>04</a:t>
            </a:r>
            <a:endParaRPr sz="2000" b="1" i="0" u="none" strike="noStrike" cap="none">
              <a:solidFill>
                <a:srgbClr val="FFFFFF"/>
              </a:solidFill>
              <a:latin typeface="Calibri"/>
              <a:ea typeface="Calibri"/>
              <a:cs typeface="B Nazanin" panose="00000700000000000000" pitchFamily="2" charset="-78"/>
              <a:sym typeface="Calibri"/>
            </a:endParaRPr>
          </a:p>
        </p:txBody>
      </p:sp>
      <p:sp>
        <p:nvSpPr>
          <p:cNvPr id="143" name="Google Shape;143;p16"/>
          <p:cNvSpPr/>
          <p:nvPr/>
        </p:nvSpPr>
        <p:spPr>
          <a:xfrm>
            <a:off x="3884711" y="2922387"/>
            <a:ext cx="1311324" cy="338554"/>
          </a:xfrm>
          <a:prstGeom prst="rect">
            <a:avLst/>
          </a:prstGeom>
          <a:noFill/>
          <a:ln>
            <a:noFill/>
          </a:ln>
        </p:spPr>
        <p:txBody>
          <a:bodyPr spcFirstLastPara="1" wrap="square" lIns="91425" tIns="45700" rIns="91425" bIns="45700" anchor="t" anchorCtr="0">
            <a:noAutofit/>
          </a:bodyPr>
          <a:lstStyle/>
          <a:p>
            <a:pPr lvl="0" algn="ctr" rtl="1"/>
            <a:r>
              <a:rPr lang="fa-IR" sz="1600" b="1" dirty="0">
                <a:solidFill>
                  <a:srgbClr val="3F3F3F"/>
                </a:solidFill>
                <a:latin typeface="Calibri"/>
                <a:ea typeface="Calibri"/>
                <a:cs typeface="B Nazanin" panose="00000700000000000000" pitchFamily="2" charset="-78"/>
                <a:sym typeface="Calibri"/>
              </a:rPr>
              <a:t>شرکت</a:t>
            </a:r>
            <a:endParaRPr sz="1600" b="1" i="0" u="none" strike="noStrike" cap="none" dirty="0">
              <a:solidFill>
                <a:srgbClr val="3F3F3F"/>
              </a:solidFill>
              <a:latin typeface="Calibri"/>
              <a:ea typeface="Calibri"/>
              <a:cs typeface="B Nazanin" panose="00000700000000000000" pitchFamily="2" charset="-78"/>
              <a:sym typeface="Calibri"/>
            </a:endParaRPr>
          </a:p>
        </p:txBody>
      </p:sp>
      <p:sp>
        <p:nvSpPr>
          <p:cNvPr id="144" name="Google Shape;144;p16"/>
          <p:cNvSpPr/>
          <p:nvPr/>
        </p:nvSpPr>
        <p:spPr>
          <a:xfrm>
            <a:off x="1043609" y="1582337"/>
            <a:ext cx="1938024" cy="338554"/>
          </a:xfrm>
          <a:prstGeom prst="rect">
            <a:avLst/>
          </a:prstGeom>
          <a:noFill/>
          <a:ln>
            <a:noFill/>
          </a:ln>
        </p:spPr>
        <p:txBody>
          <a:bodyPr spcFirstLastPara="1" wrap="square" lIns="91425" tIns="45700" rIns="91425" bIns="45700" anchor="t" anchorCtr="0">
            <a:noAutofit/>
          </a:bodyPr>
          <a:lstStyle/>
          <a:p>
            <a:pPr lvl="0" algn="r" rtl="1"/>
            <a:r>
              <a:rPr lang="fa-IR" sz="1600" b="1" i="0" u="none" strike="noStrike" cap="none" dirty="0">
                <a:solidFill>
                  <a:srgbClr val="595959"/>
                </a:solidFill>
                <a:latin typeface="Calibri"/>
                <a:ea typeface="Calibri"/>
                <a:cs typeface="B Nazanin" panose="00000700000000000000" pitchFamily="2" charset="-78"/>
                <a:sym typeface="Calibri"/>
              </a:rPr>
              <a:t> </a:t>
            </a:r>
            <a:r>
              <a:rPr lang="tr-TR" sz="1600" b="1" i="0" u="none" strike="noStrike" cap="none" dirty="0">
                <a:solidFill>
                  <a:srgbClr val="595959"/>
                </a:solidFill>
                <a:latin typeface="Calibri"/>
                <a:ea typeface="Calibri"/>
                <a:cs typeface="B Nazanin" panose="00000700000000000000" pitchFamily="2" charset="-78"/>
                <a:sym typeface="Calibri"/>
              </a:rPr>
              <a:t>01.</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پول</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45" name="Google Shape;145;p16"/>
          <p:cNvSpPr txBox="1"/>
          <p:nvPr/>
        </p:nvSpPr>
        <p:spPr>
          <a:xfrm>
            <a:off x="1043608" y="1904630"/>
            <a:ext cx="1938023" cy="81253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من امیدوارم و معتقدم که این الگو زمان، پول و اعتبار شما را جلب کند.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46" name="Google Shape;146;p16"/>
          <p:cNvSpPr/>
          <p:nvPr/>
        </p:nvSpPr>
        <p:spPr>
          <a:xfrm>
            <a:off x="1043609" y="3196399"/>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05.</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 تاثیر گذاشتن</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47" name="Google Shape;147;p16"/>
          <p:cNvSpPr txBox="1"/>
          <p:nvPr/>
        </p:nvSpPr>
        <p:spPr>
          <a:xfrm>
            <a:off x="1043608" y="3518692"/>
            <a:ext cx="1938023" cy="1052596"/>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پروژه‌های وب، برنامه یا نرم‌افزار خود را با استفاده از این الگوهای ابزارک نشان داده و توضیح دهید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48" name="Google Shape;148;p16"/>
          <p:cNvSpPr/>
          <p:nvPr/>
        </p:nvSpPr>
        <p:spPr>
          <a:xfrm>
            <a:off x="6161956" y="1150289"/>
            <a:ext cx="1938024"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595959"/>
                </a:solidFill>
                <a:latin typeface="Calibri"/>
                <a:ea typeface="Calibri"/>
                <a:cs typeface="B Nazanin" panose="00000700000000000000" pitchFamily="2" charset="-78"/>
                <a:sym typeface="Calibri"/>
              </a:rPr>
              <a:t>02. قابل ویرایش</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49" name="Google Shape;149;p16"/>
          <p:cNvSpPr txBox="1"/>
          <p:nvPr/>
        </p:nvSpPr>
        <p:spPr>
          <a:xfrm>
            <a:off x="6161955" y="1472582"/>
            <a:ext cx="1938023" cy="81253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پروژه های وب، برنامه یا نرم افزار خود را با استفاده از این اسبابک نشان داده و توضیح دهید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50" name="Google Shape;150;p16"/>
          <p:cNvSpPr/>
          <p:nvPr/>
        </p:nvSpPr>
        <p:spPr>
          <a:xfrm>
            <a:off x="6161956" y="2360936"/>
            <a:ext cx="1938024" cy="338554"/>
          </a:xfrm>
          <a:prstGeom prst="rect">
            <a:avLst/>
          </a:prstGeom>
          <a:noFill/>
          <a:ln>
            <a:noFill/>
          </a:ln>
        </p:spPr>
        <p:txBody>
          <a:bodyPr spcFirstLastPara="1" wrap="square" lIns="91425" tIns="45700" rIns="91425" bIns="45700" anchor="t" anchorCtr="0">
            <a:noAutofit/>
          </a:bodyPr>
          <a:lstStyle/>
          <a:p>
            <a:pPr lvl="0" algn="r" rtl="1"/>
            <a:r>
              <a:rPr lang="tr-TR" sz="1600" b="1" i="0" u="none" strike="noStrike" cap="none" dirty="0">
                <a:solidFill>
                  <a:srgbClr val="595959"/>
                </a:solidFill>
                <a:latin typeface="Calibri"/>
                <a:ea typeface="Calibri"/>
                <a:cs typeface="B Nazanin" panose="00000700000000000000" pitchFamily="2" charset="-78"/>
                <a:sym typeface="Calibri"/>
              </a:rPr>
              <a:t>03.</a:t>
            </a:r>
            <a:r>
              <a:rPr lang="tr-TR" sz="1600" b="1" dirty="0">
                <a:solidFill>
                  <a:srgbClr val="595959"/>
                </a:solidFill>
                <a:latin typeface="Calibri"/>
                <a:ea typeface="Calibri"/>
                <a:cs typeface="B Nazanin" panose="00000700000000000000" pitchFamily="2" charset="-78"/>
                <a:sym typeface="Calibri"/>
              </a:rPr>
              <a:t> </a:t>
            </a:r>
            <a:r>
              <a:rPr lang="fa-IR" sz="1600" b="1" dirty="0">
                <a:solidFill>
                  <a:srgbClr val="595959"/>
                </a:solidFill>
                <a:latin typeface="Calibri"/>
                <a:ea typeface="Calibri"/>
                <a:cs typeface="B Nazanin" panose="00000700000000000000" pitchFamily="2" charset="-78"/>
                <a:sym typeface="Calibri"/>
              </a:rPr>
              <a:t> طرح بندی ها</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51" name="Google Shape;151;p16"/>
          <p:cNvSpPr txBox="1"/>
          <p:nvPr/>
        </p:nvSpPr>
        <p:spPr>
          <a:xfrm>
            <a:off x="6161955" y="2683229"/>
            <a:ext cx="1938023" cy="81253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من امیدوارم و معتقدم که این الگو زمان، پول و اعتبار شما را جلب کند.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52" name="Google Shape;152;p16"/>
          <p:cNvSpPr/>
          <p:nvPr/>
        </p:nvSpPr>
        <p:spPr>
          <a:xfrm>
            <a:off x="6161956" y="3518692"/>
            <a:ext cx="1938024" cy="338554"/>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tr-TR" sz="1600" b="1" i="0" u="none" strike="noStrike" cap="none" dirty="0">
                <a:solidFill>
                  <a:srgbClr val="595959"/>
                </a:solidFill>
                <a:latin typeface="Calibri"/>
                <a:ea typeface="Calibri"/>
                <a:cs typeface="B Nazanin" panose="00000700000000000000" pitchFamily="2" charset="-78"/>
                <a:sym typeface="Calibri"/>
              </a:rPr>
              <a:t>04.</a:t>
            </a:r>
            <a:r>
              <a:rPr lang="tr-TR" sz="1600" b="1" dirty="0">
                <a:solidFill>
                  <a:srgbClr val="595959"/>
                </a:solidFill>
                <a:latin typeface="Calibri"/>
                <a:ea typeface="Calibri"/>
                <a:cs typeface="B Nazanin" panose="00000700000000000000" pitchFamily="2" charset="-78"/>
                <a:sym typeface="Calibri"/>
              </a:rPr>
              <a:t> Invectors</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53" name="Google Shape;153;p16"/>
          <p:cNvSpPr txBox="1"/>
          <p:nvPr/>
        </p:nvSpPr>
        <p:spPr>
          <a:xfrm>
            <a:off x="6161955" y="3840985"/>
            <a:ext cx="1938023" cy="572464"/>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آسان برای تغییر رنگ، عکس و متن.</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54" name="Google Shape;154;p16"/>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500"/>
                                        <p:tgtEl>
                                          <p:spTgt spid="138"/>
                                        </p:tgtEl>
                                      </p:cBhvr>
                                    </p:animEffect>
                                  </p:childTnLst>
                                </p:cTn>
                              </p:par>
                              <p:par>
                                <p:cTn id="8" presetID="10" presetClass="entr" presetSubtype="0" fill="hold" nodeType="withEffect">
                                  <p:stCondLst>
                                    <p:cond delay="0"/>
                                  </p:stCondLst>
                                  <p:childTnLst>
                                    <p:set>
                                      <p:cBhvr>
                                        <p:cTn id="9" dur="1" fill="hold">
                                          <p:stCondLst>
                                            <p:cond delay="0"/>
                                          </p:stCondLst>
                                        </p:cTn>
                                        <p:tgtEl>
                                          <p:spTgt spid="133"/>
                                        </p:tgtEl>
                                        <p:attrNameLst>
                                          <p:attrName>style.visibility</p:attrName>
                                        </p:attrNameLst>
                                      </p:cBhvr>
                                      <p:to>
                                        <p:strVal val="visible"/>
                                      </p:to>
                                    </p:set>
                                    <p:animEffect transition="in" filter="fade">
                                      <p:cBhvr>
                                        <p:cTn id="10" dur="500"/>
                                        <p:tgtEl>
                                          <p:spTgt spid="133"/>
                                        </p:tgtEl>
                                      </p:cBhvr>
                                    </p:animEffect>
                                  </p:childTnLst>
                                </p:cTn>
                              </p:par>
                              <p:par>
                                <p:cTn id="11" presetID="10" presetClass="entr" presetSubtype="0" fill="hold" nodeType="withEffect">
                                  <p:stCondLst>
                                    <p:cond delay="250"/>
                                  </p:stCondLst>
                                  <p:childTnLst>
                                    <p:set>
                                      <p:cBhvr>
                                        <p:cTn id="12" dur="1" fill="hold">
                                          <p:stCondLst>
                                            <p:cond delay="0"/>
                                          </p:stCondLst>
                                        </p:cTn>
                                        <p:tgtEl>
                                          <p:spTgt spid="139"/>
                                        </p:tgtEl>
                                        <p:attrNameLst>
                                          <p:attrName>style.visibility</p:attrName>
                                        </p:attrNameLst>
                                      </p:cBhvr>
                                      <p:to>
                                        <p:strVal val="visible"/>
                                      </p:to>
                                    </p:set>
                                    <p:animEffect transition="in" filter="fade">
                                      <p:cBhvr>
                                        <p:cTn id="13" dur="500"/>
                                        <p:tgtEl>
                                          <p:spTgt spid="139"/>
                                        </p:tgtEl>
                                      </p:cBhvr>
                                    </p:animEffect>
                                  </p:childTnLst>
                                </p:cTn>
                              </p:par>
                              <p:par>
                                <p:cTn id="14" presetID="10" presetClass="entr" presetSubtype="0" fill="hold" nodeType="withEffect">
                                  <p:stCondLst>
                                    <p:cond delay="250"/>
                                  </p:stCondLst>
                                  <p:childTnLst>
                                    <p:set>
                                      <p:cBhvr>
                                        <p:cTn id="15" dur="1" fill="hold">
                                          <p:stCondLst>
                                            <p:cond delay="0"/>
                                          </p:stCondLst>
                                        </p:cTn>
                                        <p:tgtEl>
                                          <p:spTgt spid="134"/>
                                        </p:tgtEl>
                                        <p:attrNameLst>
                                          <p:attrName>style.visibility</p:attrName>
                                        </p:attrNameLst>
                                      </p:cBhvr>
                                      <p:to>
                                        <p:strVal val="visible"/>
                                      </p:to>
                                    </p:set>
                                    <p:animEffect transition="in" filter="fade">
                                      <p:cBhvr>
                                        <p:cTn id="16" dur="500"/>
                                        <p:tgtEl>
                                          <p:spTgt spid="134"/>
                                        </p:tgtEl>
                                      </p:cBhvr>
                                    </p:animEffect>
                                  </p:childTnLst>
                                </p:cTn>
                              </p:par>
                              <p:par>
                                <p:cTn id="17" presetID="10" presetClass="entr" presetSubtype="0" fill="hold" nodeType="withEffect">
                                  <p:stCondLst>
                                    <p:cond delay="500"/>
                                  </p:stCondLst>
                                  <p:childTnLst>
                                    <p:set>
                                      <p:cBhvr>
                                        <p:cTn id="18" dur="1" fill="hold">
                                          <p:stCondLst>
                                            <p:cond delay="0"/>
                                          </p:stCondLst>
                                        </p:cTn>
                                        <p:tgtEl>
                                          <p:spTgt spid="135"/>
                                        </p:tgtEl>
                                        <p:attrNameLst>
                                          <p:attrName>style.visibility</p:attrName>
                                        </p:attrNameLst>
                                      </p:cBhvr>
                                      <p:to>
                                        <p:strVal val="visible"/>
                                      </p:to>
                                    </p:set>
                                    <p:animEffect transition="in" filter="fade">
                                      <p:cBhvr>
                                        <p:cTn id="19" dur="500"/>
                                        <p:tgtEl>
                                          <p:spTgt spid="135"/>
                                        </p:tgtEl>
                                      </p:cBhvr>
                                    </p:animEffect>
                                  </p:childTnLst>
                                </p:cTn>
                              </p:par>
                              <p:par>
                                <p:cTn id="20" presetID="10" presetClass="entr" presetSubtype="0" fill="hold" nodeType="withEffect">
                                  <p:stCondLst>
                                    <p:cond delay="500"/>
                                  </p:stCondLst>
                                  <p:childTnLst>
                                    <p:set>
                                      <p:cBhvr>
                                        <p:cTn id="21" dur="1" fill="hold">
                                          <p:stCondLst>
                                            <p:cond delay="0"/>
                                          </p:stCondLst>
                                        </p:cTn>
                                        <p:tgtEl>
                                          <p:spTgt spid="141"/>
                                        </p:tgtEl>
                                        <p:attrNameLst>
                                          <p:attrName>style.visibility</p:attrName>
                                        </p:attrNameLst>
                                      </p:cBhvr>
                                      <p:to>
                                        <p:strVal val="visible"/>
                                      </p:to>
                                    </p:set>
                                    <p:animEffect transition="in" filter="fade">
                                      <p:cBhvr>
                                        <p:cTn id="22" dur="500"/>
                                        <p:tgtEl>
                                          <p:spTgt spid="141"/>
                                        </p:tgtEl>
                                      </p:cBhvr>
                                    </p:animEffect>
                                  </p:childTnLst>
                                </p:cTn>
                              </p:par>
                              <p:par>
                                <p:cTn id="23" presetID="10" presetClass="entr" presetSubtype="0" fill="hold" nodeType="withEffect">
                                  <p:stCondLst>
                                    <p:cond delay="750"/>
                                  </p:stCondLst>
                                  <p:childTnLst>
                                    <p:set>
                                      <p:cBhvr>
                                        <p:cTn id="24" dur="1" fill="hold">
                                          <p:stCondLst>
                                            <p:cond delay="0"/>
                                          </p:stCondLst>
                                        </p:cTn>
                                        <p:tgtEl>
                                          <p:spTgt spid="142"/>
                                        </p:tgtEl>
                                        <p:attrNameLst>
                                          <p:attrName>style.visibility</p:attrName>
                                        </p:attrNameLst>
                                      </p:cBhvr>
                                      <p:to>
                                        <p:strVal val="visible"/>
                                      </p:to>
                                    </p:set>
                                    <p:animEffect transition="in" filter="fade">
                                      <p:cBhvr>
                                        <p:cTn id="25" dur="500"/>
                                        <p:tgtEl>
                                          <p:spTgt spid="142"/>
                                        </p:tgtEl>
                                      </p:cBhvr>
                                    </p:animEffect>
                                  </p:childTnLst>
                                </p:cTn>
                              </p:par>
                              <p:par>
                                <p:cTn id="26" presetID="10" presetClass="entr" presetSubtype="0" fill="hold" nodeType="withEffect">
                                  <p:stCondLst>
                                    <p:cond delay="750"/>
                                  </p:stCondLst>
                                  <p:childTnLst>
                                    <p:set>
                                      <p:cBhvr>
                                        <p:cTn id="27" dur="1" fill="hold">
                                          <p:stCondLst>
                                            <p:cond delay="0"/>
                                          </p:stCondLst>
                                        </p:cTn>
                                        <p:tgtEl>
                                          <p:spTgt spid="136"/>
                                        </p:tgtEl>
                                        <p:attrNameLst>
                                          <p:attrName>style.visibility</p:attrName>
                                        </p:attrNameLst>
                                      </p:cBhvr>
                                      <p:to>
                                        <p:strVal val="visible"/>
                                      </p:to>
                                    </p:set>
                                    <p:animEffect transition="in" filter="fade">
                                      <p:cBhvr>
                                        <p:cTn id="28" dur="500"/>
                                        <p:tgtEl>
                                          <p:spTgt spid="136"/>
                                        </p:tgtEl>
                                      </p:cBhvr>
                                    </p:animEffect>
                                  </p:childTnLst>
                                </p:cTn>
                              </p:par>
                              <p:par>
                                <p:cTn id="29" presetID="10" presetClass="entr" presetSubtype="0" fill="hold" nodeType="withEffect">
                                  <p:stCondLst>
                                    <p:cond delay="1000"/>
                                  </p:stCondLst>
                                  <p:childTnLst>
                                    <p:set>
                                      <p:cBhvr>
                                        <p:cTn id="30" dur="1" fill="hold">
                                          <p:stCondLst>
                                            <p:cond delay="0"/>
                                          </p:stCondLst>
                                        </p:cTn>
                                        <p:tgtEl>
                                          <p:spTgt spid="137"/>
                                        </p:tgtEl>
                                        <p:attrNameLst>
                                          <p:attrName>style.visibility</p:attrName>
                                        </p:attrNameLst>
                                      </p:cBhvr>
                                      <p:to>
                                        <p:strVal val="visible"/>
                                      </p:to>
                                    </p:set>
                                    <p:animEffect transition="in" filter="fade">
                                      <p:cBhvr>
                                        <p:cTn id="31" dur="500"/>
                                        <p:tgtEl>
                                          <p:spTgt spid="137"/>
                                        </p:tgtEl>
                                      </p:cBhvr>
                                    </p:animEffect>
                                  </p:childTnLst>
                                </p:cTn>
                              </p:par>
                              <p:par>
                                <p:cTn id="32" presetID="10" presetClass="entr" presetSubtype="0" fill="hold" nodeType="withEffect">
                                  <p:stCondLst>
                                    <p:cond delay="1000"/>
                                  </p:stCondLst>
                                  <p:childTnLst>
                                    <p:set>
                                      <p:cBhvr>
                                        <p:cTn id="33" dur="1" fill="hold">
                                          <p:stCondLst>
                                            <p:cond delay="0"/>
                                          </p:stCondLst>
                                        </p:cTn>
                                        <p:tgtEl>
                                          <p:spTgt spid="140"/>
                                        </p:tgtEl>
                                        <p:attrNameLst>
                                          <p:attrName>style.visibility</p:attrName>
                                        </p:attrNameLst>
                                      </p:cBhvr>
                                      <p:to>
                                        <p:strVal val="visible"/>
                                      </p:to>
                                    </p:set>
                                    <p:animEffect transition="in" filter="fade">
                                      <p:cBhvr>
                                        <p:cTn id="34" dur="500"/>
                                        <p:tgtEl>
                                          <p:spTgt spid="140"/>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143"/>
                                        </p:tgtEl>
                                        <p:attrNameLst>
                                          <p:attrName>style.visibility</p:attrName>
                                        </p:attrNameLst>
                                      </p:cBhvr>
                                      <p:to>
                                        <p:strVal val="visible"/>
                                      </p:to>
                                    </p:set>
                                    <p:animEffect transition="in" filter="fade">
                                      <p:cBhvr>
                                        <p:cTn id="38" dur="500"/>
                                        <p:tgtEl>
                                          <p:spTgt spid="143"/>
                                        </p:tgtEl>
                                      </p:cBhvr>
                                    </p:animEffect>
                                  </p:childTnLst>
                                </p:cTn>
                              </p:par>
                            </p:childTnLst>
                          </p:cTn>
                        </p:par>
                        <p:par>
                          <p:cTn id="39" fill="hold">
                            <p:stCondLst>
                              <p:cond delay="1000"/>
                            </p:stCondLst>
                            <p:childTnLst>
                              <p:par>
                                <p:cTn id="40" presetID="10" presetClass="entr" presetSubtype="0" fill="hold" nodeType="afterEffect">
                                  <p:stCondLst>
                                    <p:cond delay="0"/>
                                  </p:stCondLst>
                                  <p:childTnLst>
                                    <p:set>
                                      <p:cBhvr>
                                        <p:cTn id="41" dur="1" fill="hold">
                                          <p:stCondLst>
                                            <p:cond delay="0"/>
                                          </p:stCondLst>
                                        </p:cTn>
                                        <p:tgtEl>
                                          <p:spTgt spid="144"/>
                                        </p:tgtEl>
                                        <p:attrNameLst>
                                          <p:attrName>style.visibility</p:attrName>
                                        </p:attrNameLst>
                                      </p:cBhvr>
                                      <p:to>
                                        <p:strVal val="visible"/>
                                      </p:to>
                                    </p:set>
                                    <p:animEffect transition="in" filter="fade">
                                      <p:cBhvr>
                                        <p:cTn id="42" dur="500"/>
                                        <p:tgtEl>
                                          <p:spTgt spid="144"/>
                                        </p:tgtEl>
                                      </p:cBhvr>
                                    </p:animEffect>
                                  </p:childTnLst>
                                </p:cTn>
                              </p:par>
                              <p:par>
                                <p:cTn id="43" presetID="10" presetClass="entr" presetSubtype="0" fill="hold" nodeType="withEffect">
                                  <p:stCondLst>
                                    <p:cond delay="0"/>
                                  </p:stCondLst>
                                  <p:childTnLst>
                                    <p:set>
                                      <p:cBhvr>
                                        <p:cTn id="44" dur="1" fill="hold">
                                          <p:stCondLst>
                                            <p:cond delay="0"/>
                                          </p:stCondLst>
                                        </p:cTn>
                                        <p:tgtEl>
                                          <p:spTgt spid="145"/>
                                        </p:tgtEl>
                                        <p:attrNameLst>
                                          <p:attrName>style.visibility</p:attrName>
                                        </p:attrNameLst>
                                      </p:cBhvr>
                                      <p:to>
                                        <p:strVal val="visible"/>
                                      </p:to>
                                    </p:set>
                                    <p:animEffect transition="in" filter="fade">
                                      <p:cBhvr>
                                        <p:cTn id="45" dur="500"/>
                                        <p:tgtEl>
                                          <p:spTgt spid="145"/>
                                        </p:tgtEl>
                                      </p:cBhvr>
                                    </p:animEffect>
                                  </p:childTnLst>
                                </p:cTn>
                              </p:par>
                            </p:childTnLst>
                          </p:cTn>
                        </p:par>
                        <p:par>
                          <p:cTn id="46" fill="hold">
                            <p:stCondLst>
                              <p:cond delay="1500"/>
                            </p:stCondLst>
                            <p:childTnLst>
                              <p:par>
                                <p:cTn id="47" presetID="10" presetClass="entr" presetSubtype="0" fill="hold" nodeType="afterEffect">
                                  <p:stCondLst>
                                    <p:cond delay="0"/>
                                  </p:stCondLst>
                                  <p:childTnLst>
                                    <p:set>
                                      <p:cBhvr>
                                        <p:cTn id="48" dur="1" fill="hold">
                                          <p:stCondLst>
                                            <p:cond delay="0"/>
                                          </p:stCondLst>
                                        </p:cTn>
                                        <p:tgtEl>
                                          <p:spTgt spid="146"/>
                                        </p:tgtEl>
                                        <p:attrNameLst>
                                          <p:attrName>style.visibility</p:attrName>
                                        </p:attrNameLst>
                                      </p:cBhvr>
                                      <p:to>
                                        <p:strVal val="visible"/>
                                      </p:to>
                                    </p:set>
                                    <p:animEffect transition="in" filter="fade">
                                      <p:cBhvr>
                                        <p:cTn id="49" dur="500"/>
                                        <p:tgtEl>
                                          <p:spTgt spid="146"/>
                                        </p:tgtEl>
                                      </p:cBhvr>
                                    </p:animEffect>
                                  </p:childTnLst>
                                </p:cTn>
                              </p:par>
                              <p:par>
                                <p:cTn id="50" presetID="10" presetClass="entr" presetSubtype="0" fill="hold" nodeType="withEffect">
                                  <p:stCondLst>
                                    <p:cond delay="0"/>
                                  </p:stCondLst>
                                  <p:childTnLst>
                                    <p:set>
                                      <p:cBhvr>
                                        <p:cTn id="51" dur="1" fill="hold">
                                          <p:stCondLst>
                                            <p:cond delay="0"/>
                                          </p:stCondLst>
                                        </p:cTn>
                                        <p:tgtEl>
                                          <p:spTgt spid="147"/>
                                        </p:tgtEl>
                                        <p:attrNameLst>
                                          <p:attrName>style.visibility</p:attrName>
                                        </p:attrNameLst>
                                      </p:cBhvr>
                                      <p:to>
                                        <p:strVal val="visible"/>
                                      </p:to>
                                    </p:set>
                                    <p:animEffect transition="in" filter="fade">
                                      <p:cBhvr>
                                        <p:cTn id="52" dur="500"/>
                                        <p:tgtEl>
                                          <p:spTgt spid="147"/>
                                        </p:tgtEl>
                                      </p:cBhvr>
                                    </p:animEffect>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148"/>
                                        </p:tgtEl>
                                        <p:attrNameLst>
                                          <p:attrName>style.visibility</p:attrName>
                                        </p:attrNameLst>
                                      </p:cBhvr>
                                      <p:to>
                                        <p:strVal val="visible"/>
                                      </p:to>
                                    </p:set>
                                    <p:animEffect transition="in" filter="fade">
                                      <p:cBhvr>
                                        <p:cTn id="56" dur="500"/>
                                        <p:tgtEl>
                                          <p:spTgt spid="148"/>
                                        </p:tgtEl>
                                      </p:cBhvr>
                                    </p:animEffect>
                                  </p:childTnLst>
                                </p:cTn>
                              </p:par>
                              <p:par>
                                <p:cTn id="57" presetID="10" presetClass="entr" presetSubtype="0" fill="hold" nodeType="withEffect">
                                  <p:stCondLst>
                                    <p:cond delay="0"/>
                                  </p:stCondLst>
                                  <p:childTnLst>
                                    <p:set>
                                      <p:cBhvr>
                                        <p:cTn id="58" dur="1" fill="hold">
                                          <p:stCondLst>
                                            <p:cond delay="0"/>
                                          </p:stCondLst>
                                        </p:cTn>
                                        <p:tgtEl>
                                          <p:spTgt spid="149"/>
                                        </p:tgtEl>
                                        <p:attrNameLst>
                                          <p:attrName>style.visibility</p:attrName>
                                        </p:attrNameLst>
                                      </p:cBhvr>
                                      <p:to>
                                        <p:strVal val="visible"/>
                                      </p:to>
                                    </p:set>
                                    <p:animEffect transition="in" filter="fade">
                                      <p:cBhvr>
                                        <p:cTn id="59" dur="500"/>
                                        <p:tgtEl>
                                          <p:spTgt spid="149"/>
                                        </p:tgtEl>
                                      </p:cBhvr>
                                    </p:animEffect>
                                  </p:childTnLst>
                                </p:cTn>
                              </p:par>
                            </p:childTnLst>
                          </p:cTn>
                        </p:par>
                        <p:par>
                          <p:cTn id="60" fill="hold">
                            <p:stCondLst>
                              <p:cond delay="2500"/>
                            </p:stCondLst>
                            <p:childTnLst>
                              <p:par>
                                <p:cTn id="61" presetID="10" presetClass="entr" presetSubtype="0" fill="hold" nodeType="afterEffect">
                                  <p:stCondLst>
                                    <p:cond delay="0"/>
                                  </p:stCondLst>
                                  <p:childTnLst>
                                    <p:set>
                                      <p:cBhvr>
                                        <p:cTn id="62" dur="1" fill="hold">
                                          <p:stCondLst>
                                            <p:cond delay="0"/>
                                          </p:stCondLst>
                                        </p:cTn>
                                        <p:tgtEl>
                                          <p:spTgt spid="150"/>
                                        </p:tgtEl>
                                        <p:attrNameLst>
                                          <p:attrName>style.visibility</p:attrName>
                                        </p:attrNameLst>
                                      </p:cBhvr>
                                      <p:to>
                                        <p:strVal val="visible"/>
                                      </p:to>
                                    </p:set>
                                    <p:animEffect transition="in" filter="fade">
                                      <p:cBhvr>
                                        <p:cTn id="63" dur="500"/>
                                        <p:tgtEl>
                                          <p:spTgt spid="150"/>
                                        </p:tgtEl>
                                      </p:cBhvr>
                                    </p:animEffect>
                                  </p:childTnLst>
                                </p:cTn>
                              </p:par>
                              <p:par>
                                <p:cTn id="64" presetID="10" presetClass="entr" presetSubtype="0" fill="hold" nodeType="withEffect">
                                  <p:stCondLst>
                                    <p:cond delay="0"/>
                                  </p:stCondLst>
                                  <p:childTnLst>
                                    <p:set>
                                      <p:cBhvr>
                                        <p:cTn id="65" dur="1" fill="hold">
                                          <p:stCondLst>
                                            <p:cond delay="0"/>
                                          </p:stCondLst>
                                        </p:cTn>
                                        <p:tgtEl>
                                          <p:spTgt spid="151"/>
                                        </p:tgtEl>
                                        <p:attrNameLst>
                                          <p:attrName>style.visibility</p:attrName>
                                        </p:attrNameLst>
                                      </p:cBhvr>
                                      <p:to>
                                        <p:strVal val="visible"/>
                                      </p:to>
                                    </p:set>
                                    <p:animEffect transition="in" filter="fade">
                                      <p:cBhvr>
                                        <p:cTn id="66" dur="500"/>
                                        <p:tgtEl>
                                          <p:spTgt spid="151"/>
                                        </p:tgtEl>
                                      </p:cBhvr>
                                    </p:animEffect>
                                  </p:childTnLst>
                                </p:cTn>
                              </p:par>
                            </p:childTnLst>
                          </p:cTn>
                        </p:par>
                        <p:par>
                          <p:cTn id="67" fill="hold">
                            <p:stCondLst>
                              <p:cond delay="3000"/>
                            </p:stCondLst>
                            <p:childTnLst>
                              <p:par>
                                <p:cTn id="68" presetID="10" presetClass="entr" presetSubtype="0" fill="hold" nodeType="afterEffect">
                                  <p:stCondLst>
                                    <p:cond delay="0"/>
                                  </p:stCondLst>
                                  <p:childTnLst>
                                    <p:set>
                                      <p:cBhvr>
                                        <p:cTn id="69" dur="1" fill="hold">
                                          <p:stCondLst>
                                            <p:cond delay="0"/>
                                          </p:stCondLst>
                                        </p:cTn>
                                        <p:tgtEl>
                                          <p:spTgt spid="152"/>
                                        </p:tgtEl>
                                        <p:attrNameLst>
                                          <p:attrName>style.visibility</p:attrName>
                                        </p:attrNameLst>
                                      </p:cBhvr>
                                      <p:to>
                                        <p:strVal val="visible"/>
                                      </p:to>
                                    </p:set>
                                    <p:animEffect transition="in" filter="fade">
                                      <p:cBhvr>
                                        <p:cTn id="70" dur="500"/>
                                        <p:tgtEl>
                                          <p:spTgt spid="152"/>
                                        </p:tgtEl>
                                      </p:cBhvr>
                                    </p:animEffect>
                                  </p:childTnLst>
                                </p:cTn>
                              </p:par>
                              <p:par>
                                <p:cTn id="71" presetID="10" presetClass="entr" presetSubtype="0" fill="hold" nodeType="withEffect">
                                  <p:stCondLst>
                                    <p:cond delay="0"/>
                                  </p:stCondLst>
                                  <p:childTnLst>
                                    <p:set>
                                      <p:cBhvr>
                                        <p:cTn id="72" dur="1" fill="hold">
                                          <p:stCondLst>
                                            <p:cond delay="0"/>
                                          </p:stCondLst>
                                        </p:cTn>
                                        <p:tgtEl>
                                          <p:spTgt spid="153"/>
                                        </p:tgtEl>
                                        <p:attrNameLst>
                                          <p:attrName>style.visibility</p:attrName>
                                        </p:attrNameLst>
                                      </p:cBhvr>
                                      <p:to>
                                        <p:strVal val="visible"/>
                                      </p:to>
                                    </p:set>
                                    <p:animEffect transition="in" filter="fade">
                                      <p:cBhvr>
                                        <p:cTn id="7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58"/>
        <p:cNvGrpSpPr/>
        <p:nvPr/>
      </p:nvGrpSpPr>
      <p:grpSpPr>
        <a:xfrm>
          <a:off x="0" y="0"/>
          <a:ext cx="0" cy="0"/>
          <a:chOff x="0" y="0"/>
          <a:chExt cx="0" cy="0"/>
        </a:xfrm>
      </p:grpSpPr>
      <p:sp>
        <p:nvSpPr>
          <p:cNvPr id="159" name="Google Shape;159;p17"/>
          <p:cNvSpPr/>
          <p:nvPr/>
        </p:nvSpPr>
        <p:spPr>
          <a:xfrm>
            <a:off x="2616200" y="1262062"/>
            <a:ext cx="1885950" cy="188753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160" name="Google Shape;160;p17"/>
          <p:cNvSpPr/>
          <p:nvPr/>
        </p:nvSpPr>
        <p:spPr>
          <a:xfrm>
            <a:off x="3824288" y="1674812"/>
            <a:ext cx="2347912" cy="2349500"/>
          </a:xfrm>
          <a:prstGeom prst="ellipse">
            <a:avLst/>
          </a:prstGeom>
          <a:solidFill>
            <a:srgbClr val="F5CA4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161" name="Google Shape;161;p17"/>
          <p:cNvSpPr/>
          <p:nvPr/>
        </p:nvSpPr>
        <p:spPr>
          <a:xfrm>
            <a:off x="4885067" y="880733"/>
            <a:ext cx="1768475" cy="1768475"/>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162" name="Google Shape;162;p17"/>
          <p:cNvSpPr/>
          <p:nvPr/>
        </p:nvSpPr>
        <p:spPr>
          <a:xfrm>
            <a:off x="5445125" y="3208337"/>
            <a:ext cx="1071563" cy="1071563"/>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163" name="Google Shape;163;p17"/>
          <p:cNvSpPr/>
          <p:nvPr/>
        </p:nvSpPr>
        <p:spPr>
          <a:xfrm>
            <a:off x="3050808" y="2780438"/>
            <a:ext cx="1601787" cy="1601788"/>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64" name="Google Shape;164;p17"/>
          <p:cNvSpPr/>
          <p:nvPr/>
        </p:nvSpPr>
        <p:spPr>
          <a:xfrm>
            <a:off x="2561501" y="1867945"/>
            <a:ext cx="1441945" cy="400110"/>
          </a:xfrm>
          <a:prstGeom prst="rect">
            <a:avLst/>
          </a:prstGeom>
          <a:noFill/>
          <a:ln>
            <a:noFill/>
          </a:ln>
        </p:spPr>
        <p:txBody>
          <a:bodyPr spcFirstLastPara="1" wrap="square" lIns="91425" tIns="45700" rIns="91425" bIns="45700" anchor="t" anchorCtr="0">
            <a:noAutofit/>
          </a:bodyPr>
          <a:lstStyle/>
          <a:p>
            <a:pPr lvl="0" algn="r" rtl="1"/>
            <a:r>
              <a:rPr lang="fa-IR" sz="2000" b="1" dirty="0">
                <a:solidFill>
                  <a:srgbClr val="FFFFFF"/>
                </a:solidFill>
                <a:latin typeface="Calibri"/>
                <a:ea typeface="Calibri"/>
                <a:cs typeface="B Nazanin" panose="00000700000000000000" pitchFamily="2" charset="-78"/>
                <a:sym typeface="Calibri"/>
              </a:rPr>
              <a:t>ارگانیک. آلی</a:t>
            </a:r>
            <a:endParaRPr sz="2000" b="1" i="0" u="none" strike="noStrike" cap="none" dirty="0">
              <a:solidFill>
                <a:srgbClr val="FFFFFF"/>
              </a:solidFill>
              <a:latin typeface="Calibri"/>
              <a:ea typeface="Calibri"/>
              <a:cs typeface="B Nazanin" panose="00000700000000000000" pitchFamily="2" charset="-78"/>
              <a:sym typeface="Calibri"/>
            </a:endParaRPr>
          </a:p>
        </p:txBody>
      </p:sp>
      <p:sp>
        <p:nvSpPr>
          <p:cNvPr id="165" name="Google Shape;165;p17"/>
          <p:cNvSpPr/>
          <p:nvPr/>
        </p:nvSpPr>
        <p:spPr>
          <a:xfrm>
            <a:off x="4262229" y="2633326"/>
            <a:ext cx="1115377" cy="461665"/>
          </a:xfrm>
          <a:prstGeom prst="rect">
            <a:avLst/>
          </a:prstGeom>
          <a:noFill/>
          <a:ln>
            <a:noFill/>
          </a:ln>
        </p:spPr>
        <p:txBody>
          <a:bodyPr spcFirstLastPara="1" wrap="square" lIns="91425" tIns="45700" rIns="91425" bIns="45700" anchor="t" anchorCtr="0">
            <a:noAutofit/>
          </a:bodyPr>
          <a:lstStyle/>
          <a:p>
            <a:pPr lvl="0" algn="r" rtl="1"/>
            <a:r>
              <a:rPr lang="fa-IR" sz="2400" b="1" dirty="0">
                <a:solidFill>
                  <a:srgbClr val="FFFFFF"/>
                </a:solidFill>
                <a:latin typeface="Calibri"/>
                <a:ea typeface="Calibri"/>
                <a:cs typeface="B Nazanin" panose="00000700000000000000" pitchFamily="2" charset="-78"/>
                <a:sym typeface="Calibri"/>
              </a:rPr>
              <a:t>رسانه ها</a:t>
            </a:r>
            <a:endParaRPr sz="2400" b="1" i="0" u="none" strike="noStrike" cap="none" dirty="0">
              <a:solidFill>
                <a:srgbClr val="FFFFFF"/>
              </a:solidFill>
              <a:latin typeface="Calibri"/>
              <a:ea typeface="Calibri"/>
              <a:cs typeface="B Nazanin" panose="00000700000000000000" pitchFamily="2" charset="-78"/>
              <a:sym typeface="Calibri"/>
            </a:endParaRPr>
          </a:p>
        </p:txBody>
      </p:sp>
      <p:sp>
        <p:nvSpPr>
          <p:cNvPr id="166" name="Google Shape;166;p17"/>
          <p:cNvSpPr/>
          <p:nvPr/>
        </p:nvSpPr>
        <p:spPr>
          <a:xfrm>
            <a:off x="4906515" y="1559148"/>
            <a:ext cx="1259938" cy="400110"/>
          </a:xfrm>
          <a:prstGeom prst="rect">
            <a:avLst/>
          </a:prstGeom>
          <a:noFill/>
          <a:ln>
            <a:noFill/>
          </a:ln>
        </p:spPr>
        <p:txBody>
          <a:bodyPr spcFirstLastPara="1" wrap="square" lIns="91425" tIns="45700" rIns="91425" bIns="45700" anchor="t" anchorCtr="0">
            <a:noAutofit/>
          </a:bodyPr>
          <a:lstStyle/>
          <a:p>
            <a:pPr lvl="0" algn="r" rtl="1"/>
            <a:r>
              <a:rPr lang="fa-IR" sz="2000" b="1" dirty="0">
                <a:solidFill>
                  <a:srgbClr val="FFFFFF"/>
                </a:solidFill>
                <a:latin typeface="Calibri"/>
                <a:ea typeface="Calibri"/>
                <a:cs typeface="B Nazanin" panose="00000700000000000000" pitchFamily="2" charset="-78"/>
                <a:sym typeface="Calibri"/>
              </a:rPr>
              <a:t>کسب و کار</a:t>
            </a:r>
            <a:endParaRPr sz="2000" b="1" i="0" u="none" strike="noStrike" cap="none" dirty="0">
              <a:solidFill>
                <a:srgbClr val="FFFFFF"/>
              </a:solidFill>
              <a:latin typeface="Calibri"/>
              <a:ea typeface="Calibri"/>
              <a:cs typeface="B Nazanin" panose="00000700000000000000" pitchFamily="2" charset="-78"/>
              <a:sym typeface="Calibri"/>
            </a:endParaRPr>
          </a:p>
        </p:txBody>
      </p:sp>
      <p:sp>
        <p:nvSpPr>
          <p:cNvPr id="167" name="Google Shape;167;p17"/>
          <p:cNvSpPr/>
          <p:nvPr/>
        </p:nvSpPr>
        <p:spPr>
          <a:xfrm>
            <a:off x="5639171" y="3529916"/>
            <a:ext cx="635110" cy="369332"/>
          </a:xfrm>
          <a:prstGeom prst="rect">
            <a:avLst/>
          </a:prstGeom>
          <a:noFill/>
          <a:ln>
            <a:noFill/>
          </a:ln>
        </p:spPr>
        <p:txBody>
          <a:bodyPr spcFirstLastPara="1" wrap="square" lIns="91425" tIns="45700" rIns="91425" bIns="45700" anchor="t" anchorCtr="0">
            <a:noAutofit/>
          </a:bodyPr>
          <a:lstStyle/>
          <a:p>
            <a:pPr lvl="0" algn="r" rtl="1"/>
            <a:r>
              <a:rPr lang="fa-IR" sz="1800" b="1" dirty="0">
                <a:solidFill>
                  <a:srgbClr val="FFFFFF"/>
                </a:solidFill>
                <a:latin typeface="Calibri"/>
                <a:ea typeface="Calibri"/>
                <a:cs typeface="B Nazanin" panose="00000700000000000000" pitchFamily="2" charset="-78"/>
                <a:sym typeface="Calibri"/>
              </a:rPr>
              <a:t>پایه</a:t>
            </a:r>
            <a:endParaRPr sz="1800" b="1" i="0" u="none" strike="noStrike" cap="none" dirty="0">
              <a:solidFill>
                <a:srgbClr val="FFFFFF"/>
              </a:solidFill>
              <a:latin typeface="Calibri"/>
              <a:ea typeface="Calibri"/>
              <a:cs typeface="B Nazanin" panose="00000700000000000000" pitchFamily="2" charset="-78"/>
              <a:sym typeface="Calibri"/>
            </a:endParaRPr>
          </a:p>
        </p:txBody>
      </p:sp>
      <p:sp>
        <p:nvSpPr>
          <p:cNvPr id="168" name="Google Shape;168;p17"/>
          <p:cNvSpPr/>
          <p:nvPr/>
        </p:nvSpPr>
        <p:spPr>
          <a:xfrm>
            <a:off x="3282474" y="3362295"/>
            <a:ext cx="979755" cy="400110"/>
          </a:xfrm>
          <a:prstGeom prst="rect">
            <a:avLst/>
          </a:prstGeom>
          <a:noFill/>
          <a:ln>
            <a:noFill/>
          </a:ln>
        </p:spPr>
        <p:txBody>
          <a:bodyPr spcFirstLastPara="1" wrap="square" lIns="91425" tIns="45700" rIns="91425" bIns="45700" anchor="t" anchorCtr="0">
            <a:noAutofit/>
          </a:bodyPr>
          <a:lstStyle/>
          <a:p>
            <a:pPr lvl="0" algn="r" rtl="1"/>
            <a:r>
              <a:rPr lang="fa-IR" sz="2000" b="1" dirty="0">
                <a:solidFill>
                  <a:srgbClr val="FFFFFF"/>
                </a:solidFill>
                <a:latin typeface="Calibri"/>
                <a:ea typeface="Calibri"/>
                <a:cs typeface="B Nazanin" panose="00000700000000000000" pitchFamily="2" charset="-78"/>
                <a:sym typeface="Calibri"/>
              </a:rPr>
              <a:t>مدل ها</a:t>
            </a:r>
            <a:endParaRPr sz="2000" b="1" i="0" u="none" strike="noStrike" cap="none" dirty="0">
              <a:solidFill>
                <a:srgbClr val="FFFFFF"/>
              </a:solidFill>
              <a:latin typeface="Calibri"/>
              <a:ea typeface="Calibri"/>
              <a:cs typeface="B Nazanin" panose="00000700000000000000" pitchFamily="2" charset="-78"/>
              <a:sym typeface="Calibri"/>
            </a:endParaRPr>
          </a:p>
        </p:txBody>
      </p:sp>
      <p:cxnSp>
        <p:nvCxnSpPr>
          <p:cNvPr id="169" name="Google Shape;169;p17"/>
          <p:cNvCxnSpPr/>
          <p:nvPr/>
        </p:nvCxnSpPr>
        <p:spPr>
          <a:xfrm flipH="1">
            <a:off x="611188" y="2205037"/>
            <a:ext cx="2005012" cy="1588"/>
          </a:xfrm>
          <a:prstGeom prst="straightConnector1">
            <a:avLst/>
          </a:prstGeom>
          <a:noFill/>
          <a:ln w="12700" cap="flat" cmpd="sng">
            <a:solidFill>
              <a:srgbClr val="7F7F7F"/>
            </a:solidFill>
            <a:prstDash val="dash"/>
            <a:bevel/>
            <a:headEnd type="none" w="med" len="med"/>
            <a:tailEnd type="none" w="med" len="med"/>
          </a:ln>
        </p:spPr>
      </p:cxnSp>
      <p:cxnSp>
        <p:nvCxnSpPr>
          <p:cNvPr id="170" name="Google Shape;170;p17"/>
          <p:cNvCxnSpPr/>
          <p:nvPr/>
        </p:nvCxnSpPr>
        <p:spPr>
          <a:xfrm flipH="1">
            <a:off x="611188" y="3538537"/>
            <a:ext cx="2486025" cy="1588"/>
          </a:xfrm>
          <a:prstGeom prst="straightConnector1">
            <a:avLst/>
          </a:prstGeom>
          <a:noFill/>
          <a:ln w="12700" cap="flat" cmpd="sng">
            <a:solidFill>
              <a:srgbClr val="7F7F7F"/>
            </a:solidFill>
            <a:prstDash val="dash"/>
            <a:bevel/>
            <a:headEnd type="none" w="med" len="med"/>
            <a:tailEnd type="none" w="med" len="med"/>
          </a:ln>
        </p:spPr>
      </p:cxnSp>
      <p:cxnSp>
        <p:nvCxnSpPr>
          <p:cNvPr id="171" name="Google Shape;171;p17"/>
          <p:cNvCxnSpPr/>
          <p:nvPr/>
        </p:nvCxnSpPr>
        <p:spPr>
          <a:xfrm rot="10800000">
            <a:off x="6660331" y="3767137"/>
            <a:ext cx="2016125" cy="0"/>
          </a:xfrm>
          <a:prstGeom prst="straightConnector1">
            <a:avLst/>
          </a:prstGeom>
          <a:noFill/>
          <a:ln w="12700" cap="flat" cmpd="sng">
            <a:solidFill>
              <a:srgbClr val="7F7F7F"/>
            </a:solidFill>
            <a:prstDash val="dash"/>
            <a:bevel/>
            <a:headEnd type="none" w="med" len="med"/>
            <a:tailEnd type="none" w="med" len="med"/>
          </a:ln>
        </p:spPr>
      </p:cxnSp>
      <p:cxnSp>
        <p:nvCxnSpPr>
          <p:cNvPr id="172" name="Google Shape;172;p17"/>
          <p:cNvCxnSpPr/>
          <p:nvPr/>
        </p:nvCxnSpPr>
        <p:spPr>
          <a:xfrm rot="10800000">
            <a:off x="6315843" y="2849562"/>
            <a:ext cx="2360613" cy="0"/>
          </a:xfrm>
          <a:prstGeom prst="straightConnector1">
            <a:avLst/>
          </a:prstGeom>
          <a:noFill/>
          <a:ln w="12700" cap="flat" cmpd="sng">
            <a:solidFill>
              <a:srgbClr val="7F7F7F"/>
            </a:solidFill>
            <a:prstDash val="dash"/>
            <a:bevel/>
            <a:headEnd type="none" w="med" len="med"/>
            <a:tailEnd type="none" w="med" len="med"/>
          </a:ln>
        </p:spPr>
      </p:cxnSp>
      <p:cxnSp>
        <p:nvCxnSpPr>
          <p:cNvPr id="173" name="Google Shape;173;p17"/>
          <p:cNvCxnSpPr/>
          <p:nvPr/>
        </p:nvCxnSpPr>
        <p:spPr>
          <a:xfrm flipH="1">
            <a:off x="6660232" y="1762423"/>
            <a:ext cx="2016125" cy="20638"/>
          </a:xfrm>
          <a:prstGeom prst="straightConnector1">
            <a:avLst/>
          </a:prstGeom>
          <a:noFill/>
          <a:ln w="12700" cap="flat" cmpd="sng">
            <a:solidFill>
              <a:srgbClr val="7F7F7F"/>
            </a:solidFill>
            <a:prstDash val="dash"/>
            <a:bevel/>
            <a:headEnd type="none" w="med" len="med"/>
            <a:tailEnd type="none" w="med" len="med"/>
          </a:ln>
        </p:spPr>
      </p:cxnSp>
      <p:sp>
        <p:nvSpPr>
          <p:cNvPr id="174" name="Google Shape;174;p17"/>
          <p:cNvSpPr/>
          <p:nvPr/>
        </p:nvSpPr>
        <p:spPr>
          <a:xfrm>
            <a:off x="649254" y="1862726"/>
            <a:ext cx="1938024"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595959"/>
                </a:solidFill>
                <a:latin typeface="Calibri"/>
                <a:ea typeface="Calibri"/>
                <a:cs typeface="B Nazanin" panose="00000700000000000000" pitchFamily="2" charset="-78"/>
                <a:sym typeface="Calibri"/>
              </a:rPr>
              <a:t>شرکت، پروژه</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75" name="Google Shape;175;p17"/>
          <p:cNvSpPr txBox="1"/>
          <p:nvPr/>
        </p:nvSpPr>
        <p:spPr>
          <a:xfrm>
            <a:off x="649253" y="2211710"/>
            <a:ext cx="1938023" cy="793166"/>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ارائه پاورپوینت مدرنی را دریافت کنید که به زیبایی طراحی شده است.</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76" name="Google Shape;176;p17"/>
          <p:cNvSpPr/>
          <p:nvPr/>
        </p:nvSpPr>
        <p:spPr>
          <a:xfrm>
            <a:off x="649254" y="3232348"/>
            <a:ext cx="1938024"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595959"/>
                </a:solidFill>
                <a:latin typeface="Calibri"/>
                <a:ea typeface="Calibri"/>
                <a:cs typeface="B Nazanin" panose="00000700000000000000" pitchFamily="2" charset="-78"/>
                <a:sym typeface="Calibri"/>
              </a:rPr>
              <a:t>کسب و کار</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77" name="Google Shape;177;p17"/>
          <p:cNvSpPr txBox="1"/>
          <p:nvPr/>
        </p:nvSpPr>
        <p:spPr>
          <a:xfrm>
            <a:off x="649253" y="3581332"/>
            <a:ext cx="1938023" cy="55310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آسان برای تغییر رنگ، عکس و متن.</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78" name="Google Shape;178;p17"/>
          <p:cNvSpPr/>
          <p:nvPr/>
        </p:nvSpPr>
        <p:spPr>
          <a:xfrm>
            <a:off x="6738333" y="1419622"/>
            <a:ext cx="1938024"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595959"/>
                </a:solidFill>
                <a:latin typeface="Calibri"/>
                <a:ea typeface="Calibri"/>
                <a:cs typeface="B Nazanin" panose="00000700000000000000" pitchFamily="2" charset="-78"/>
                <a:sym typeface="Calibri"/>
              </a:rPr>
              <a:t>کسب و کار</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79" name="Google Shape;179;p17"/>
          <p:cNvSpPr txBox="1"/>
          <p:nvPr/>
        </p:nvSpPr>
        <p:spPr>
          <a:xfrm>
            <a:off x="6738332" y="1742555"/>
            <a:ext cx="1938023" cy="55310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آسان برای تغییر رنگ، عکس و متن.</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80" name="Google Shape;180;p17"/>
          <p:cNvSpPr/>
          <p:nvPr/>
        </p:nvSpPr>
        <p:spPr>
          <a:xfrm>
            <a:off x="6738432" y="2557186"/>
            <a:ext cx="1938024"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595959"/>
                </a:solidFill>
                <a:latin typeface="Calibri"/>
                <a:ea typeface="Calibri"/>
                <a:cs typeface="B Nazanin" panose="00000700000000000000" pitchFamily="2" charset="-78"/>
                <a:sym typeface="Calibri"/>
              </a:rPr>
              <a:t>مدل ها</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81" name="Google Shape;181;p17"/>
          <p:cNvSpPr txBox="1"/>
          <p:nvPr/>
        </p:nvSpPr>
        <p:spPr>
          <a:xfrm>
            <a:off x="6738431" y="2859782"/>
            <a:ext cx="1938023" cy="55310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خیلی دور، پشت کلمه کوه</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82" name="Google Shape;182;p17"/>
          <p:cNvSpPr/>
          <p:nvPr/>
        </p:nvSpPr>
        <p:spPr>
          <a:xfrm>
            <a:off x="6738432" y="3416101"/>
            <a:ext cx="1938024"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595959"/>
                </a:solidFill>
                <a:latin typeface="Calibri"/>
                <a:ea typeface="Calibri"/>
                <a:cs typeface="B Nazanin" panose="00000700000000000000" pitchFamily="2" charset="-78"/>
                <a:sym typeface="Calibri"/>
              </a:rPr>
              <a:t>پایه</a:t>
            </a:r>
            <a:endParaRPr sz="1600" b="1" i="0" u="none" strike="noStrike" cap="none" dirty="0">
              <a:solidFill>
                <a:srgbClr val="595959"/>
              </a:solidFill>
              <a:latin typeface="Calibri"/>
              <a:ea typeface="Calibri"/>
              <a:cs typeface="B Nazanin" panose="00000700000000000000" pitchFamily="2" charset="-78"/>
              <a:sym typeface="Calibri"/>
            </a:endParaRPr>
          </a:p>
        </p:txBody>
      </p:sp>
      <p:sp>
        <p:nvSpPr>
          <p:cNvPr id="183" name="Google Shape;183;p17"/>
          <p:cNvSpPr txBox="1"/>
          <p:nvPr/>
        </p:nvSpPr>
        <p:spPr>
          <a:xfrm>
            <a:off x="6738431" y="3714582"/>
            <a:ext cx="1938023" cy="793166"/>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200" dirty="0">
                <a:solidFill>
                  <a:srgbClr val="595959"/>
                </a:solidFill>
                <a:latin typeface="Calibri"/>
                <a:ea typeface="Calibri"/>
                <a:cs typeface="B Nazanin" panose="00000700000000000000" pitchFamily="2" charset="-78"/>
                <a:sym typeface="Calibri"/>
              </a:rPr>
              <a:t>ارائه پاورپوینت مدرنی را دریافت کنید که به زیبایی طراحی شده است.</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184" name="Google Shape;184;p17"/>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65"/>
                                        </p:tgtEl>
                                        <p:attrNameLst>
                                          <p:attrName>style.visibility</p:attrName>
                                        </p:attrNameLst>
                                      </p:cBhvr>
                                      <p:to>
                                        <p:strVal val="visible"/>
                                      </p:to>
                                    </p:set>
                                    <p:anim calcmode="lin" valueType="num">
                                      <p:cBhvr additive="base">
                                        <p:cTn id="7" dur="500"/>
                                        <p:tgtEl>
                                          <p:spTgt spid="165"/>
                                        </p:tgtEl>
                                        <p:attrNameLst>
                                          <p:attrName>ppt_w</p:attrName>
                                        </p:attrNameLst>
                                      </p:cBhvr>
                                      <p:tavLst>
                                        <p:tav tm="0">
                                          <p:val>
                                            <p:strVal val="0"/>
                                          </p:val>
                                        </p:tav>
                                        <p:tav tm="100000">
                                          <p:val>
                                            <p:strVal val="#ppt_w"/>
                                          </p:val>
                                        </p:tav>
                                      </p:tavLst>
                                    </p:anim>
                                    <p:anim calcmode="lin" valueType="num">
                                      <p:cBhvr additive="base">
                                        <p:cTn id="8" dur="500"/>
                                        <p:tgtEl>
                                          <p:spTgt spid="165"/>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60"/>
                                        </p:tgtEl>
                                        <p:attrNameLst>
                                          <p:attrName>style.visibility</p:attrName>
                                        </p:attrNameLst>
                                      </p:cBhvr>
                                      <p:to>
                                        <p:strVal val="visible"/>
                                      </p:to>
                                    </p:set>
                                    <p:anim calcmode="lin" valueType="num">
                                      <p:cBhvr additive="base">
                                        <p:cTn id="11" dur="500"/>
                                        <p:tgtEl>
                                          <p:spTgt spid="160"/>
                                        </p:tgtEl>
                                        <p:attrNameLst>
                                          <p:attrName>ppt_w</p:attrName>
                                        </p:attrNameLst>
                                      </p:cBhvr>
                                      <p:tavLst>
                                        <p:tav tm="0">
                                          <p:val>
                                            <p:strVal val="0"/>
                                          </p:val>
                                        </p:tav>
                                        <p:tav tm="100000">
                                          <p:val>
                                            <p:strVal val="#ppt_w"/>
                                          </p:val>
                                        </p:tav>
                                      </p:tavLst>
                                    </p:anim>
                                    <p:anim calcmode="lin" valueType="num">
                                      <p:cBhvr additive="base">
                                        <p:cTn id="12" dur="500"/>
                                        <p:tgtEl>
                                          <p:spTgt spid="160"/>
                                        </p:tgtEl>
                                        <p:attrNameLst>
                                          <p:attrName>ppt_h</p:attrName>
                                        </p:attrNameLst>
                                      </p:cBhvr>
                                      <p:tavLst>
                                        <p:tav tm="0">
                                          <p:val>
                                            <p:strVal val="0"/>
                                          </p:val>
                                        </p:tav>
                                        <p:tav tm="100000">
                                          <p:val>
                                            <p:strVal val="#ppt_h"/>
                                          </p:val>
                                        </p:tav>
                                      </p:tavLst>
                                    </p:anim>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166"/>
                                        </p:tgtEl>
                                        <p:attrNameLst>
                                          <p:attrName>style.visibility</p:attrName>
                                        </p:attrNameLst>
                                      </p:cBhvr>
                                      <p:to>
                                        <p:strVal val="visible"/>
                                      </p:to>
                                    </p:set>
                                    <p:animEffect transition="in" filter="fade">
                                      <p:cBhvr>
                                        <p:cTn id="16" dur="500"/>
                                        <p:tgtEl>
                                          <p:spTgt spid="166"/>
                                        </p:tgtEl>
                                      </p:cBhvr>
                                    </p:animEffect>
                                  </p:childTnLst>
                                </p:cTn>
                              </p:par>
                              <p:par>
                                <p:cTn id="17" presetID="10" presetClass="entr" presetSubtype="0" fill="hold" nodeType="withEffect">
                                  <p:stCondLst>
                                    <p:cond delay="0"/>
                                  </p:stCondLst>
                                  <p:childTnLst>
                                    <p:set>
                                      <p:cBhvr>
                                        <p:cTn id="18" dur="1" fill="hold">
                                          <p:stCondLst>
                                            <p:cond delay="0"/>
                                          </p:stCondLst>
                                        </p:cTn>
                                        <p:tgtEl>
                                          <p:spTgt spid="161"/>
                                        </p:tgtEl>
                                        <p:attrNameLst>
                                          <p:attrName>style.visibility</p:attrName>
                                        </p:attrNameLst>
                                      </p:cBhvr>
                                      <p:to>
                                        <p:strVal val="visible"/>
                                      </p:to>
                                    </p:set>
                                    <p:animEffect transition="in" filter="fade">
                                      <p:cBhvr>
                                        <p:cTn id="19" dur="500"/>
                                        <p:tgtEl>
                                          <p:spTgt spid="161"/>
                                        </p:tgtEl>
                                      </p:cBhvr>
                                    </p:animEffect>
                                  </p:childTnLst>
                                </p:cTn>
                              </p:par>
                              <p:par>
                                <p:cTn id="20" presetID="10" presetClass="entr" presetSubtype="0" fill="hold" nodeType="with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fade">
                                      <p:cBhvr>
                                        <p:cTn id="22" dur="1000"/>
                                        <p:tgtEl>
                                          <p:spTgt spid="167"/>
                                        </p:tgtEl>
                                      </p:cBhvr>
                                    </p:animEffect>
                                  </p:childTnLst>
                                </p:cTn>
                              </p:par>
                              <p:par>
                                <p:cTn id="23" presetID="10" presetClass="entr" presetSubtype="0" fill="hold" nodeType="withEffect">
                                  <p:stCondLst>
                                    <p:cond delay="0"/>
                                  </p:stCondLst>
                                  <p:childTnLst>
                                    <p:set>
                                      <p:cBhvr>
                                        <p:cTn id="24" dur="1" fill="hold">
                                          <p:stCondLst>
                                            <p:cond delay="0"/>
                                          </p:stCondLst>
                                        </p:cTn>
                                        <p:tgtEl>
                                          <p:spTgt spid="162"/>
                                        </p:tgtEl>
                                        <p:attrNameLst>
                                          <p:attrName>style.visibility</p:attrName>
                                        </p:attrNameLst>
                                      </p:cBhvr>
                                      <p:to>
                                        <p:strVal val="visible"/>
                                      </p:to>
                                    </p:set>
                                    <p:animEffect transition="in" filter="fade">
                                      <p:cBhvr>
                                        <p:cTn id="25" dur="1000"/>
                                        <p:tgtEl>
                                          <p:spTgt spid="162"/>
                                        </p:tgtEl>
                                      </p:cBhvr>
                                    </p:animEffect>
                                  </p:childTnLst>
                                </p:cTn>
                              </p:par>
                              <p:par>
                                <p:cTn id="26" presetID="10" presetClass="entr" presetSubtype="0" fill="hold" nodeType="withEffect">
                                  <p:stCondLst>
                                    <p:cond delay="500"/>
                                  </p:stCondLst>
                                  <p:childTnLst>
                                    <p:set>
                                      <p:cBhvr>
                                        <p:cTn id="27" dur="1" fill="hold">
                                          <p:stCondLst>
                                            <p:cond delay="0"/>
                                          </p:stCondLst>
                                        </p:cTn>
                                        <p:tgtEl>
                                          <p:spTgt spid="168"/>
                                        </p:tgtEl>
                                        <p:attrNameLst>
                                          <p:attrName>style.visibility</p:attrName>
                                        </p:attrNameLst>
                                      </p:cBhvr>
                                      <p:to>
                                        <p:strVal val="visible"/>
                                      </p:to>
                                    </p:set>
                                    <p:animEffect transition="in" filter="fade">
                                      <p:cBhvr>
                                        <p:cTn id="28" dur="500"/>
                                        <p:tgtEl>
                                          <p:spTgt spid="168"/>
                                        </p:tgtEl>
                                      </p:cBhvr>
                                    </p:animEffect>
                                  </p:childTnLst>
                                </p:cTn>
                              </p:par>
                              <p:par>
                                <p:cTn id="29" presetID="10" presetClass="entr" presetSubtype="0" fill="hold" nodeType="withEffect">
                                  <p:stCondLst>
                                    <p:cond delay="500"/>
                                  </p:stCondLst>
                                  <p:childTnLst>
                                    <p:set>
                                      <p:cBhvr>
                                        <p:cTn id="30" dur="1" fill="hold">
                                          <p:stCondLst>
                                            <p:cond delay="0"/>
                                          </p:stCondLst>
                                        </p:cTn>
                                        <p:tgtEl>
                                          <p:spTgt spid="163"/>
                                        </p:tgtEl>
                                        <p:attrNameLst>
                                          <p:attrName>style.visibility</p:attrName>
                                        </p:attrNameLst>
                                      </p:cBhvr>
                                      <p:to>
                                        <p:strVal val="visible"/>
                                      </p:to>
                                    </p:set>
                                    <p:animEffect transition="in" filter="fade">
                                      <p:cBhvr>
                                        <p:cTn id="31" dur="500"/>
                                        <p:tgtEl>
                                          <p:spTgt spid="163"/>
                                        </p:tgtEl>
                                      </p:cBhvr>
                                    </p:animEffect>
                                  </p:childTnLst>
                                </p:cTn>
                              </p:par>
                              <p:par>
                                <p:cTn id="32" presetID="10" presetClass="entr" presetSubtype="0" fill="hold" nodeType="withEffect">
                                  <p:stCondLst>
                                    <p:cond delay="1000"/>
                                  </p:stCondLst>
                                  <p:childTnLst>
                                    <p:set>
                                      <p:cBhvr>
                                        <p:cTn id="33" dur="1" fill="hold">
                                          <p:stCondLst>
                                            <p:cond delay="0"/>
                                          </p:stCondLst>
                                        </p:cTn>
                                        <p:tgtEl>
                                          <p:spTgt spid="164"/>
                                        </p:tgtEl>
                                        <p:attrNameLst>
                                          <p:attrName>style.visibility</p:attrName>
                                        </p:attrNameLst>
                                      </p:cBhvr>
                                      <p:to>
                                        <p:strVal val="visible"/>
                                      </p:to>
                                    </p:set>
                                    <p:animEffect transition="in" filter="fade">
                                      <p:cBhvr>
                                        <p:cTn id="34" dur="500"/>
                                        <p:tgtEl>
                                          <p:spTgt spid="164"/>
                                        </p:tgtEl>
                                      </p:cBhvr>
                                    </p:animEffect>
                                  </p:childTnLst>
                                </p:cTn>
                              </p:par>
                              <p:par>
                                <p:cTn id="35" presetID="10" presetClass="entr" presetSubtype="0" fill="hold" nodeType="withEffect">
                                  <p:stCondLst>
                                    <p:cond delay="1000"/>
                                  </p:stCondLst>
                                  <p:childTnLst>
                                    <p:set>
                                      <p:cBhvr>
                                        <p:cTn id="36" dur="1" fill="hold">
                                          <p:stCondLst>
                                            <p:cond delay="0"/>
                                          </p:stCondLst>
                                        </p:cTn>
                                        <p:tgtEl>
                                          <p:spTgt spid="159"/>
                                        </p:tgtEl>
                                        <p:attrNameLst>
                                          <p:attrName>style.visibility</p:attrName>
                                        </p:attrNameLst>
                                      </p:cBhvr>
                                      <p:to>
                                        <p:strVal val="visible"/>
                                      </p:to>
                                    </p:set>
                                    <p:animEffect transition="in" filter="fade">
                                      <p:cBhvr>
                                        <p:cTn id="37" dur="500"/>
                                        <p:tgtEl>
                                          <p:spTgt spid="159"/>
                                        </p:tgtEl>
                                      </p:cBhvr>
                                    </p:animEffect>
                                  </p:childTnLst>
                                </p:cTn>
                              </p:par>
                            </p:childTnLst>
                          </p:cTn>
                        </p:par>
                        <p:par>
                          <p:cTn id="38" fill="hold">
                            <p:stCondLst>
                              <p:cond delay="1500"/>
                            </p:stCondLst>
                            <p:childTnLst>
                              <p:par>
                                <p:cTn id="39" presetID="10" presetClass="entr" presetSubtype="0" fill="hold" nodeType="afterEffect">
                                  <p:stCondLst>
                                    <p:cond delay="0"/>
                                  </p:stCondLst>
                                  <p:childTnLst>
                                    <p:set>
                                      <p:cBhvr>
                                        <p:cTn id="40" dur="1" fill="hold">
                                          <p:stCondLst>
                                            <p:cond delay="0"/>
                                          </p:stCondLst>
                                        </p:cTn>
                                        <p:tgtEl>
                                          <p:spTgt spid="172"/>
                                        </p:tgtEl>
                                        <p:attrNameLst>
                                          <p:attrName>style.visibility</p:attrName>
                                        </p:attrNameLst>
                                      </p:cBhvr>
                                      <p:to>
                                        <p:strVal val="visible"/>
                                      </p:to>
                                    </p:set>
                                    <p:animEffect transition="in" filter="fade">
                                      <p:cBhvr>
                                        <p:cTn id="41" dur="500"/>
                                        <p:tgtEl>
                                          <p:spTgt spid="172"/>
                                        </p:tgtEl>
                                      </p:cBhvr>
                                    </p:animEffect>
                                  </p:childTnLst>
                                </p:cTn>
                              </p:par>
                              <p:par>
                                <p:cTn id="42" presetID="10" presetClass="entr" presetSubtype="0" fill="hold" nodeType="withEffect">
                                  <p:stCondLst>
                                    <p:cond delay="0"/>
                                  </p:stCondLst>
                                  <p:childTnLst>
                                    <p:set>
                                      <p:cBhvr>
                                        <p:cTn id="43" dur="1" fill="hold">
                                          <p:stCondLst>
                                            <p:cond delay="0"/>
                                          </p:stCondLst>
                                        </p:cTn>
                                        <p:tgtEl>
                                          <p:spTgt spid="171"/>
                                        </p:tgtEl>
                                        <p:attrNameLst>
                                          <p:attrName>style.visibility</p:attrName>
                                        </p:attrNameLst>
                                      </p:cBhvr>
                                      <p:to>
                                        <p:strVal val="visible"/>
                                      </p:to>
                                    </p:set>
                                    <p:animEffect transition="in" filter="fade">
                                      <p:cBhvr>
                                        <p:cTn id="44" dur="500"/>
                                        <p:tgtEl>
                                          <p:spTgt spid="171"/>
                                        </p:tgtEl>
                                      </p:cBhvr>
                                    </p:animEffect>
                                  </p:childTnLst>
                                </p:cTn>
                              </p:par>
                              <p:par>
                                <p:cTn id="45" presetID="10" presetClass="entr" presetSubtype="0" fill="hold" nodeType="withEffect">
                                  <p:stCondLst>
                                    <p:cond delay="0"/>
                                  </p:stCondLst>
                                  <p:childTnLst>
                                    <p:set>
                                      <p:cBhvr>
                                        <p:cTn id="46" dur="1" fill="hold">
                                          <p:stCondLst>
                                            <p:cond delay="0"/>
                                          </p:stCondLst>
                                        </p:cTn>
                                        <p:tgtEl>
                                          <p:spTgt spid="173"/>
                                        </p:tgtEl>
                                        <p:attrNameLst>
                                          <p:attrName>style.visibility</p:attrName>
                                        </p:attrNameLst>
                                      </p:cBhvr>
                                      <p:to>
                                        <p:strVal val="visible"/>
                                      </p:to>
                                    </p:set>
                                    <p:animEffect transition="in" filter="fade">
                                      <p:cBhvr>
                                        <p:cTn id="47" dur="500"/>
                                        <p:tgtEl>
                                          <p:spTgt spid="173"/>
                                        </p:tgtEl>
                                      </p:cBhvr>
                                    </p:animEffect>
                                  </p:childTnLst>
                                </p:cTn>
                              </p:par>
                              <p:par>
                                <p:cTn id="48" presetID="10" presetClass="entr" presetSubtype="0" fill="hold"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fade">
                                      <p:cBhvr>
                                        <p:cTn id="50" dur="500"/>
                                        <p:tgtEl>
                                          <p:spTgt spid="169"/>
                                        </p:tgtEl>
                                      </p:cBhvr>
                                    </p:animEffect>
                                  </p:childTnLst>
                                </p:cTn>
                              </p:par>
                              <p:par>
                                <p:cTn id="51" presetID="10" presetClass="entr" presetSubtype="0" fill="hold" nodeType="withEffect">
                                  <p:stCondLst>
                                    <p:cond delay="0"/>
                                  </p:stCondLst>
                                  <p:childTnLst>
                                    <p:set>
                                      <p:cBhvr>
                                        <p:cTn id="52" dur="1" fill="hold">
                                          <p:stCondLst>
                                            <p:cond delay="0"/>
                                          </p:stCondLst>
                                        </p:cTn>
                                        <p:tgtEl>
                                          <p:spTgt spid="170"/>
                                        </p:tgtEl>
                                        <p:attrNameLst>
                                          <p:attrName>style.visibility</p:attrName>
                                        </p:attrNameLst>
                                      </p:cBhvr>
                                      <p:to>
                                        <p:strVal val="visible"/>
                                      </p:to>
                                    </p:set>
                                    <p:animEffect transition="in" filter="fade">
                                      <p:cBhvr>
                                        <p:cTn id="53" dur="500"/>
                                        <p:tgtEl>
                                          <p:spTgt spid="170"/>
                                        </p:tgtEl>
                                      </p:cBhvr>
                                    </p:animEffect>
                                  </p:childTnLst>
                                </p:cTn>
                              </p:par>
                            </p:childTnLst>
                          </p:cTn>
                        </p:par>
                        <p:par>
                          <p:cTn id="54" fill="hold">
                            <p:stCondLst>
                              <p:cond delay="2000"/>
                            </p:stCondLst>
                            <p:childTnLst>
                              <p:par>
                                <p:cTn id="55" presetID="10" presetClass="entr" presetSubtype="0" fill="hold" nodeType="afterEffect">
                                  <p:stCondLst>
                                    <p:cond delay="0"/>
                                  </p:stCondLst>
                                  <p:childTnLst>
                                    <p:set>
                                      <p:cBhvr>
                                        <p:cTn id="56" dur="1" fill="hold">
                                          <p:stCondLst>
                                            <p:cond delay="0"/>
                                          </p:stCondLst>
                                        </p:cTn>
                                        <p:tgtEl>
                                          <p:spTgt spid="174"/>
                                        </p:tgtEl>
                                        <p:attrNameLst>
                                          <p:attrName>style.visibility</p:attrName>
                                        </p:attrNameLst>
                                      </p:cBhvr>
                                      <p:to>
                                        <p:strVal val="visible"/>
                                      </p:to>
                                    </p:set>
                                    <p:animEffect transition="in" filter="fade">
                                      <p:cBhvr>
                                        <p:cTn id="57" dur="500"/>
                                        <p:tgtEl>
                                          <p:spTgt spid="174"/>
                                        </p:tgtEl>
                                      </p:cBhvr>
                                    </p:animEffect>
                                  </p:childTnLst>
                                </p:cTn>
                              </p:par>
                              <p:par>
                                <p:cTn id="58" presetID="10" presetClass="entr" presetSubtype="0" fill="hold" nodeType="withEffect">
                                  <p:stCondLst>
                                    <p:cond delay="250"/>
                                  </p:stCondLst>
                                  <p:childTnLst>
                                    <p:set>
                                      <p:cBhvr>
                                        <p:cTn id="59" dur="1" fill="hold">
                                          <p:stCondLst>
                                            <p:cond delay="0"/>
                                          </p:stCondLst>
                                        </p:cTn>
                                        <p:tgtEl>
                                          <p:spTgt spid="175"/>
                                        </p:tgtEl>
                                        <p:attrNameLst>
                                          <p:attrName>style.visibility</p:attrName>
                                        </p:attrNameLst>
                                      </p:cBhvr>
                                      <p:to>
                                        <p:strVal val="visible"/>
                                      </p:to>
                                    </p:set>
                                    <p:animEffect transition="in" filter="fade">
                                      <p:cBhvr>
                                        <p:cTn id="60" dur="500"/>
                                        <p:tgtEl>
                                          <p:spTgt spid="175"/>
                                        </p:tgtEl>
                                      </p:cBhvr>
                                    </p:animEffect>
                                  </p:childTnLst>
                                </p:cTn>
                              </p:par>
                            </p:childTnLst>
                          </p:cTn>
                        </p:par>
                        <p:par>
                          <p:cTn id="61" fill="hold">
                            <p:stCondLst>
                              <p:cond delay="2500"/>
                            </p:stCondLst>
                            <p:childTnLst>
                              <p:par>
                                <p:cTn id="62" presetID="10" presetClass="entr" presetSubtype="0" fill="hold" nodeType="afterEffect">
                                  <p:stCondLst>
                                    <p:cond delay="0"/>
                                  </p:stCondLst>
                                  <p:childTnLst>
                                    <p:set>
                                      <p:cBhvr>
                                        <p:cTn id="63" dur="1" fill="hold">
                                          <p:stCondLst>
                                            <p:cond delay="0"/>
                                          </p:stCondLst>
                                        </p:cTn>
                                        <p:tgtEl>
                                          <p:spTgt spid="176"/>
                                        </p:tgtEl>
                                        <p:attrNameLst>
                                          <p:attrName>style.visibility</p:attrName>
                                        </p:attrNameLst>
                                      </p:cBhvr>
                                      <p:to>
                                        <p:strVal val="visible"/>
                                      </p:to>
                                    </p:set>
                                    <p:animEffect transition="in" filter="fade">
                                      <p:cBhvr>
                                        <p:cTn id="64" dur="500"/>
                                        <p:tgtEl>
                                          <p:spTgt spid="176"/>
                                        </p:tgtEl>
                                      </p:cBhvr>
                                    </p:animEffect>
                                  </p:childTnLst>
                                </p:cTn>
                              </p:par>
                              <p:par>
                                <p:cTn id="65" presetID="10" presetClass="entr" presetSubtype="0" fill="hold" nodeType="withEffect">
                                  <p:stCondLst>
                                    <p:cond delay="250"/>
                                  </p:stCondLst>
                                  <p:childTnLst>
                                    <p:set>
                                      <p:cBhvr>
                                        <p:cTn id="66" dur="1" fill="hold">
                                          <p:stCondLst>
                                            <p:cond delay="0"/>
                                          </p:stCondLst>
                                        </p:cTn>
                                        <p:tgtEl>
                                          <p:spTgt spid="177"/>
                                        </p:tgtEl>
                                        <p:attrNameLst>
                                          <p:attrName>style.visibility</p:attrName>
                                        </p:attrNameLst>
                                      </p:cBhvr>
                                      <p:to>
                                        <p:strVal val="visible"/>
                                      </p:to>
                                    </p:set>
                                    <p:animEffect transition="in" filter="fade">
                                      <p:cBhvr>
                                        <p:cTn id="67" dur="500"/>
                                        <p:tgtEl>
                                          <p:spTgt spid="177"/>
                                        </p:tgtEl>
                                      </p:cBhvr>
                                    </p:animEffect>
                                  </p:childTnLst>
                                </p:cTn>
                              </p:par>
                            </p:childTnLst>
                          </p:cTn>
                        </p:par>
                        <p:par>
                          <p:cTn id="68" fill="hold">
                            <p:stCondLst>
                              <p:cond delay="3000"/>
                            </p:stCondLst>
                            <p:childTnLst>
                              <p:par>
                                <p:cTn id="69" presetID="10" presetClass="entr" presetSubtype="0" fill="hold" nodeType="afterEffect">
                                  <p:stCondLst>
                                    <p:cond delay="0"/>
                                  </p:stCondLst>
                                  <p:childTnLst>
                                    <p:set>
                                      <p:cBhvr>
                                        <p:cTn id="70" dur="1" fill="hold">
                                          <p:stCondLst>
                                            <p:cond delay="0"/>
                                          </p:stCondLst>
                                        </p:cTn>
                                        <p:tgtEl>
                                          <p:spTgt spid="178"/>
                                        </p:tgtEl>
                                        <p:attrNameLst>
                                          <p:attrName>style.visibility</p:attrName>
                                        </p:attrNameLst>
                                      </p:cBhvr>
                                      <p:to>
                                        <p:strVal val="visible"/>
                                      </p:to>
                                    </p:set>
                                    <p:animEffect transition="in" filter="fade">
                                      <p:cBhvr>
                                        <p:cTn id="71" dur="500"/>
                                        <p:tgtEl>
                                          <p:spTgt spid="178"/>
                                        </p:tgtEl>
                                      </p:cBhvr>
                                    </p:animEffect>
                                  </p:childTnLst>
                                </p:cTn>
                              </p:par>
                              <p:par>
                                <p:cTn id="72" presetID="10" presetClass="entr" presetSubtype="0" fill="hold" nodeType="withEffect">
                                  <p:stCondLst>
                                    <p:cond delay="250"/>
                                  </p:stCondLst>
                                  <p:childTnLst>
                                    <p:set>
                                      <p:cBhvr>
                                        <p:cTn id="73" dur="1" fill="hold">
                                          <p:stCondLst>
                                            <p:cond delay="0"/>
                                          </p:stCondLst>
                                        </p:cTn>
                                        <p:tgtEl>
                                          <p:spTgt spid="179"/>
                                        </p:tgtEl>
                                        <p:attrNameLst>
                                          <p:attrName>style.visibility</p:attrName>
                                        </p:attrNameLst>
                                      </p:cBhvr>
                                      <p:to>
                                        <p:strVal val="visible"/>
                                      </p:to>
                                    </p:set>
                                    <p:animEffect transition="in" filter="fade">
                                      <p:cBhvr>
                                        <p:cTn id="74" dur="500"/>
                                        <p:tgtEl>
                                          <p:spTgt spid="179"/>
                                        </p:tgtEl>
                                      </p:cBhvr>
                                    </p:animEffect>
                                  </p:childTnLst>
                                </p:cTn>
                              </p:par>
                            </p:childTnLst>
                          </p:cTn>
                        </p:par>
                        <p:par>
                          <p:cTn id="75" fill="hold">
                            <p:stCondLst>
                              <p:cond delay="3500"/>
                            </p:stCondLst>
                            <p:childTnLst>
                              <p:par>
                                <p:cTn id="76" presetID="10" presetClass="entr" presetSubtype="0" fill="hold" nodeType="afterEffect">
                                  <p:stCondLst>
                                    <p:cond delay="0"/>
                                  </p:stCondLst>
                                  <p:childTnLst>
                                    <p:set>
                                      <p:cBhvr>
                                        <p:cTn id="77" dur="1" fill="hold">
                                          <p:stCondLst>
                                            <p:cond delay="0"/>
                                          </p:stCondLst>
                                        </p:cTn>
                                        <p:tgtEl>
                                          <p:spTgt spid="180"/>
                                        </p:tgtEl>
                                        <p:attrNameLst>
                                          <p:attrName>style.visibility</p:attrName>
                                        </p:attrNameLst>
                                      </p:cBhvr>
                                      <p:to>
                                        <p:strVal val="visible"/>
                                      </p:to>
                                    </p:set>
                                    <p:animEffect transition="in" filter="fade">
                                      <p:cBhvr>
                                        <p:cTn id="78" dur="500"/>
                                        <p:tgtEl>
                                          <p:spTgt spid="180"/>
                                        </p:tgtEl>
                                      </p:cBhvr>
                                    </p:animEffect>
                                  </p:childTnLst>
                                </p:cTn>
                              </p:par>
                              <p:par>
                                <p:cTn id="79" presetID="10" presetClass="entr" presetSubtype="0" fill="hold" nodeType="withEffect">
                                  <p:stCondLst>
                                    <p:cond delay="250"/>
                                  </p:stCondLst>
                                  <p:childTnLst>
                                    <p:set>
                                      <p:cBhvr>
                                        <p:cTn id="80" dur="1" fill="hold">
                                          <p:stCondLst>
                                            <p:cond delay="0"/>
                                          </p:stCondLst>
                                        </p:cTn>
                                        <p:tgtEl>
                                          <p:spTgt spid="181"/>
                                        </p:tgtEl>
                                        <p:attrNameLst>
                                          <p:attrName>style.visibility</p:attrName>
                                        </p:attrNameLst>
                                      </p:cBhvr>
                                      <p:to>
                                        <p:strVal val="visible"/>
                                      </p:to>
                                    </p:set>
                                    <p:animEffect transition="in" filter="fade">
                                      <p:cBhvr>
                                        <p:cTn id="81" dur="500"/>
                                        <p:tgtEl>
                                          <p:spTgt spid="181"/>
                                        </p:tgtEl>
                                      </p:cBhvr>
                                    </p:animEffect>
                                  </p:childTnLst>
                                </p:cTn>
                              </p:par>
                            </p:childTnLst>
                          </p:cTn>
                        </p:par>
                        <p:par>
                          <p:cTn id="82" fill="hold">
                            <p:stCondLst>
                              <p:cond delay="4000"/>
                            </p:stCondLst>
                            <p:childTnLst>
                              <p:par>
                                <p:cTn id="83" presetID="10" presetClass="entr" presetSubtype="0" fill="hold" nodeType="afterEffect">
                                  <p:stCondLst>
                                    <p:cond delay="0"/>
                                  </p:stCondLst>
                                  <p:childTnLst>
                                    <p:set>
                                      <p:cBhvr>
                                        <p:cTn id="84" dur="1" fill="hold">
                                          <p:stCondLst>
                                            <p:cond delay="0"/>
                                          </p:stCondLst>
                                        </p:cTn>
                                        <p:tgtEl>
                                          <p:spTgt spid="182"/>
                                        </p:tgtEl>
                                        <p:attrNameLst>
                                          <p:attrName>style.visibility</p:attrName>
                                        </p:attrNameLst>
                                      </p:cBhvr>
                                      <p:to>
                                        <p:strVal val="visible"/>
                                      </p:to>
                                    </p:set>
                                    <p:animEffect transition="in" filter="fade">
                                      <p:cBhvr>
                                        <p:cTn id="85" dur="500"/>
                                        <p:tgtEl>
                                          <p:spTgt spid="182"/>
                                        </p:tgtEl>
                                      </p:cBhvr>
                                    </p:animEffect>
                                  </p:childTnLst>
                                </p:cTn>
                              </p:par>
                              <p:par>
                                <p:cTn id="86" presetID="10" presetClass="entr" presetSubtype="0" fill="hold" nodeType="withEffect">
                                  <p:stCondLst>
                                    <p:cond delay="250"/>
                                  </p:stCondLst>
                                  <p:childTnLst>
                                    <p:set>
                                      <p:cBhvr>
                                        <p:cTn id="87" dur="1" fill="hold">
                                          <p:stCondLst>
                                            <p:cond delay="0"/>
                                          </p:stCondLst>
                                        </p:cTn>
                                        <p:tgtEl>
                                          <p:spTgt spid="183"/>
                                        </p:tgtEl>
                                        <p:attrNameLst>
                                          <p:attrName>style.visibility</p:attrName>
                                        </p:attrNameLst>
                                      </p:cBhvr>
                                      <p:to>
                                        <p:strVal val="visible"/>
                                      </p:to>
                                    </p:set>
                                    <p:animEffect transition="in" filter="fade">
                                      <p:cBhvr>
                                        <p:cTn id="88" dur="500"/>
                                        <p:tgtEl>
                                          <p:spTgt spid="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88"/>
        <p:cNvGrpSpPr/>
        <p:nvPr/>
      </p:nvGrpSpPr>
      <p:grpSpPr>
        <a:xfrm>
          <a:off x="0" y="0"/>
          <a:ext cx="0" cy="0"/>
          <a:chOff x="0" y="0"/>
          <a:chExt cx="0" cy="0"/>
        </a:xfrm>
      </p:grpSpPr>
      <p:sp>
        <p:nvSpPr>
          <p:cNvPr id="189" name="Google Shape;189;p18"/>
          <p:cNvSpPr/>
          <p:nvPr/>
        </p:nvSpPr>
        <p:spPr>
          <a:xfrm>
            <a:off x="755576" y="1819747"/>
            <a:ext cx="3683000" cy="1954213"/>
          </a:xfrm>
          <a:custGeom>
            <a:avLst/>
            <a:gdLst/>
            <a:ahLst/>
            <a:cxnLst/>
            <a:rect l="l" t="t" r="r" b="b"/>
            <a:pathLst>
              <a:path w="262" h="139" extrusionOk="0">
                <a:moveTo>
                  <a:pt x="245" y="69"/>
                </a:moveTo>
                <a:cubicBezTo>
                  <a:pt x="245" y="99"/>
                  <a:pt x="222" y="122"/>
                  <a:pt x="192" y="122"/>
                </a:cubicBezTo>
                <a:cubicBezTo>
                  <a:pt x="163" y="122"/>
                  <a:pt x="139" y="99"/>
                  <a:pt x="139" y="69"/>
                </a:cubicBezTo>
                <a:cubicBezTo>
                  <a:pt x="139" y="31"/>
                  <a:pt x="108" y="0"/>
                  <a:pt x="69" y="0"/>
                </a:cubicBezTo>
                <a:cubicBezTo>
                  <a:pt x="31" y="0"/>
                  <a:pt x="0" y="31"/>
                  <a:pt x="0" y="69"/>
                </a:cubicBezTo>
                <a:cubicBezTo>
                  <a:pt x="16" y="69"/>
                  <a:pt x="16" y="69"/>
                  <a:pt x="16" y="69"/>
                </a:cubicBezTo>
                <a:cubicBezTo>
                  <a:pt x="16" y="40"/>
                  <a:pt x="40" y="16"/>
                  <a:pt x="69" y="16"/>
                </a:cubicBezTo>
                <a:cubicBezTo>
                  <a:pt x="99" y="16"/>
                  <a:pt x="122" y="40"/>
                  <a:pt x="122" y="69"/>
                </a:cubicBezTo>
                <a:cubicBezTo>
                  <a:pt x="122" y="108"/>
                  <a:pt x="154" y="139"/>
                  <a:pt x="192" y="139"/>
                </a:cubicBezTo>
                <a:cubicBezTo>
                  <a:pt x="231" y="139"/>
                  <a:pt x="262" y="108"/>
                  <a:pt x="262" y="69"/>
                </a:cubicBezTo>
                <a:lnTo>
                  <a:pt x="245" y="69"/>
                </a:ln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Calibri"/>
              <a:ea typeface="Calibri"/>
              <a:cs typeface="B Nazanin" panose="00000700000000000000" pitchFamily="2" charset="-78"/>
              <a:sym typeface="Calibri"/>
            </a:endParaRPr>
          </a:p>
        </p:txBody>
      </p:sp>
      <p:sp>
        <p:nvSpPr>
          <p:cNvPr id="190" name="Google Shape;190;p18"/>
          <p:cNvSpPr/>
          <p:nvPr/>
        </p:nvSpPr>
        <p:spPr>
          <a:xfrm>
            <a:off x="4731668" y="1428934"/>
            <a:ext cx="3590855" cy="584775"/>
          </a:xfrm>
          <a:prstGeom prst="rect">
            <a:avLst/>
          </a:prstGeom>
          <a:noFill/>
          <a:ln>
            <a:noFill/>
          </a:ln>
        </p:spPr>
        <p:txBody>
          <a:bodyPr spcFirstLastPara="1" wrap="square" lIns="91425" tIns="45700" rIns="91425" bIns="45700" anchor="t" anchorCtr="0">
            <a:noAutofit/>
          </a:bodyPr>
          <a:lstStyle/>
          <a:p>
            <a:pPr lvl="0" algn="ctr" rtl="1"/>
            <a:r>
              <a:rPr lang="fa-IR" sz="3200" b="1" dirty="0">
                <a:solidFill>
                  <a:srgbClr val="595959"/>
                </a:solidFill>
                <a:latin typeface="Calibri"/>
                <a:ea typeface="Calibri"/>
                <a:cs typeface="B Nazanin" panose="00000700000000000000" pitchFamily="2" charset="-78"/>
                <a:sym typeface="Calibri"/>
              </a:rPr>
              <a:t>استراتژی کسب</a:t>
            </a:r>
            <a:endParaRPr sz="1800" b="1" i="0" u="none" strike="noStrike" cap="none" dirty="0">
              <a:solidFill>
                <a:srgbClr val="595959"/>
              </a:solidFill>
              <a:latin typeface="Calibri"/>
              <a:ea typeface="Calibri"/>
              <a:cs typeface="B Nazanin" panose="00000700000000000000" pitchFamily="2" charset="-78"/>
              <a:sym typeface="Calibri"/>
            </a:endParaRPr>
          </a:p>
        </p:txBody>
      </p:sp>
      <p:sp>
        <p:nvSpPr>
          <p:cNvPr id="191" name="Google Shape;191;p18"/>
          <p:cNvSpPr/>
          <p:nvPr/>
        </p:nvSpPr>
        <p:spPr>
          <a:xfrm>
            <a:off x="4773538" y="2067694"/>
            <a:ext cx="3960813" cy="1477328"/>
          </a:xfrm>
          <a:prstGeom prst="rect">
            <a:avLst/>
          </a:prstGeom>
          <a:noFill/>
          <a:ln>
            <a:noFill/>
          </a:ln>
        </p:spPr>
        <p:txBody>
          <a:bodyPr spcFirstLastPara="1" wrap="square" lIns="91425" tIns="45700" rIns="91425" bIns="45700" anchor="t" anchorCtr="0">
            <a:noAutofit/>
          </a:bodyPr>
          <a:lstStyle/>
          <a:p>
            <a:pPr lvl="0" algn="r" rtl="1">
              <a:lnSpc>
                <a:spcPct val="150000"/>
              </a:lnSpc>
            </a:pPr>
            <a:r>
              <a:rPr lang="fa-IR" sz="1200" dirty="0">
                <a:solidFill>
                  <a:srgbClr val="595959"/>
                </a:solidFill>
                <a:latin typeface="Calibri"/>
                <a:ea typeface="Calibri"/>
                <a:cs typeface="B Nazanin" panose="00000700000000000000" pitchFamily="2" charset="-78"/>
                <a:sym typeface="Calibri"/>
              </a:rPr>
              <a:t>روی دکمه زیر پیش‌نمایش ارائه کلیک کنید که می‌گوید «استفاده به‌عنوان طرح زمینه اسلایدهای </a:t>
            </a:r>
            <a:r>
              <a:rPr lang="tr-TR" sz="1200" dirty="0">
                <a:solidFill>
                  <a:srgbClr val="595959"/>
                </a:solidFill>
                <a:latin typeface="Calibri"/>
                <a:ea typeface="Calibri"/>
                <a:cs typeface="B Nazanin" panose="00000700000000000000" pitchFamily="2" charset="-78"/>
                <a:sym typeface="Calibri"/>
              </a:rPr>
              <a:t>Google. </a:t>
            </a:r>
            <a:r>
              <a:rPr lang="fa-IR" sz="1200" dirty="0">
                <a:solidFill>
                  <a:srgbClr val="595959"/>
                </a:solidFill>
                <a:latin typeface="Calibri"/>
                <a:ea typeface="Calibri"/>
                <a:cs typeface="B Nazanin" panose="00000700000000000000" pitchFamily="2" charset="-78"/>
                <a:sym typeface="Calibri"/>
              </a:rPr>
              <a:t>یک کپی از این سند در </a:t>
            </a:r>
            <a:r>
              <a:rPr lang="tr-TR" sz="1200" dirty="0">
                <a:solidFill>
                  <a:srgbClr val="595959"/>
                </a:solidFill>
                <a:latin typeface="Calibri"/>
                <a:ea typeface="Calibri"/>
                <a:cs typeface="B Nazanin" panose="00000700000000000000" pitchFamily="2" charset="-78"/>
                <a:sym typeface="Calibri"/>
              </a:rPr>
              <a:t>Google Drive </a:t>
            </a:r>
            <a:r>
              <a:rPr lang="fa-IR" sz="1200" dirty="0">
                <a:solidFill>
                  <a:srgbClr val="595959"/>
                </a:solidFill>
                <a:latin typeface="Calibri"/>
                <a:ea typeface="Calibri"/>
                <a:cs typeface="B Nazanin" panose="00000700000000000000" pitchFamily="2" charset="-78"/>
                <a:sym typeface="Calibri"/>
              </a:rPr>
              <a:t>خود دریافت می‌کنید و می‌توانید اسلایدها را ویرایش، اضافه یا حذف کنید. باید به سیستم </a:t>
            </a:r>
            <a:r>
              <a:rPr lang="tr-TR" sz="1200" dirty="0">
                <a:solidFill>
                  <a:srgbClr val="595959"/>
                </a:solidFill>
                <a:latin typeface="Calibri"/>
                <a:ea typeface="Calibri"/>
                <a:cs typeface="B Nazanin" panose="00000700000000000000" pitchFamily="2" charset="-78"/>
                <a:sym typeface="Calibri"/>
              </a:rPr>
              <a:t>Google </a:t>
            </a:r>
            <a:r>
              <a:rPr lang="fa-IR" sz="1200" dirty="0">
                <a:solidFill>
                  <a:srgbClr val="595959"/>
                </a:solidFill>
                <a:latin typeface="Calibri"/>
                <a:ea typeface="Calibri"/>
                <a:cs typeface="B Nazanin" panose="00000700000000000000" pitchFamily="2" charset="-78"/>
                <a:sym typeface="Calibri"/>
              </a:rPr>
              <a:t>خود وارد شوید. حساب.</a:t>
            </a:r>
            <a:endParaRPr sz="1200" b="0" i="0" u="none" strike="noStrike" cap="none" dirty="0">
              <a:solidFill>
                <a:srgbClr val="000000"/>
              </a:solidFill>
              <a:latin typeface="Calibri"/>
              <a:ea typeface="Calibri"/>
              <a:cs typeface="B Nazanin" panose="00000700000000000000" pitchFamily="2" charset="-78"/>
              <a:sym typeface="Calibri"/>
            </a:endParaRPr>
          </a:p>
        </p:txBody>
      </p:sp>
      <p:sp>
        <p:nvSpPr>
          <p:cNvPr id="192" name="Google Shape;192;p18"/>
          <p:cNvSpPr/>
          <p:nvPr/>
        </p:nvSpPr>
        <p:spPr>
          <a:xfrm>
            <a:off x="2893916" y="1521267"/>
            <a:ext cx="1229503" cy="400110"/>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2000" b="1" i="0" u="none" strike="noStrike" cap="none">
                <a:solidFill>
                  <a:srgbClr val="595959"/>
                </a:solidFill>
                <a:latin typeface="Calibri"/>
                <a:ea typeface="Calibri"/>
                <a:cs typeface="B Nazanin" panose="00000700000000000000" pitchFamily="2" charset="-78"/>
                <a:sym typeface="Calibri"/>
              </a:rPr>
              <a:t>2 </a:t>
            </a:r>
            <a:r>
              <a:rPr lang="tr-TR" sz="2000" b="1">
                <a:solidFill>
                  <a:srgbClr val="595959"/>
                </a:solidFill>
                <a:latin typeface="Calibri"/>
                <a:ea typeface="Calibri"/>
                <a:cs typeface="B Nazanin" panose="00000700000000000000" pitchFamily="2" charset="-78"/>
                <a:sym typeface="Calibri"/>
              </a:rPr>
              <a:t>Focused</a:t>
            </a:r>
            <a:endParaRPr sz="2000" b="1" i="0" u="none" strike="noStrike" cap="none">
              <a:solidFill>
                <a:srgbClr val="595959"/>
              </a:solidFill>
              <a:latin typeface="Calibri"/>
              <a:ea typeface="Calibri"/>
              <a:cs typeface="B Nazanin" panose="00000700000000000000" pitchFamily="2" charset="-78"/>
              <a:sym typeface="Calibri"/>
            </a:endParaRPr>
          </a:p>
        </p:txBody>
      </p:sp>
      <p:sp>
        <p:nvSpPr>
          <p:cNvPr id="193" name="Google Shape;193;p18"/>
          <p:cNvSpPr/>
          <p:nvPr/>
        </p:nvSpPr>
        <p:spPr>
          <a:xfrm>
            <a:off x="1011160" y="3786594"/>
            <a:ext cx="1106329" cy="369332"/>
          </a:xfrm>
          <a:prstGeom prst="rect">
            <a:avLst/>
          </a:prstGeom>
          <a:noFill/>
          <a:ln>
            <a:noFill/>
          </a:ln>
        </p:spPr>
        <p:txBody>
          <a:bodyPr spcFirstLastPara="1" wrap="square" lIns="91425" tIns="45700" rIns="91425" bIns="45700" anchor="t" anchorCtr="0">
            <a:noAutofit/>
          </a:bodyPr>
          <a:lstStyle/>
          <a:p>
            <a:pPr lvl="0" algn="ctr" rtl="1"/>
            <a:r>
              <a:rPr lang="tr-TR" sz="1800" b="1" i="0" u="none" strike="noStrike" cap="none" dirty="0">
                <a:solidFill>
                  <a:srgbClr val="595959"/>
                </a:solidFill>
                <a:latin typeface="Calibri"/>
                <a:ea typeface="Calibri"/>
                <a:cs typeface="B Nazanin" panose="00000700000000000000" pitchFamily="2" charset="-78"/>
                <a:sym typeface="Calibri"/>
              </a:rPr>
              <a:t>1 </a:t>
            </a:r>
            <a:r>
              <a:rPr lang="fa-IR" sz="1800" b="1" dirty="0">
                <a:solidFill>
                  <a:srgbClr val="595959"/>
                </a:solidFill>
                <a:latin typeface="Calibri"/>
                <a:ea typeface="Calibri"/>
                <a:cs typeface="B Nazanin" panose="00000700000000000000" pitchFamily="2" charset="-78"/>
                <a:sym typeface="Calibri"/>
              </a:rPr>
              <a:t>تعریف شده است</a:t>
            </a:r>
            <a:endParaRPr sz="1800" b="1" i="0" u="none" strike="noStrike" cap="none" dirty="0">
              <a:solidFill>
                <a:srgbClr val="595959"/>
              </a:solidFill>
              <a:latin typeface="Calibri"/>
              <a:ea typeface="Calibri"/>
              <a:cs typeface="B Nazanin" panose="00000700000000000000" pitchFamily="2" charset="-78"/>
              <a:sym typeface="Calibri"/>
            </a:endParaRPr>
          </a:p>
        </p:txBody>
      </p:sp>
      <p:sp>
        <p:nvSpPr>
          <p:cNvPr id="194" name="Google Shape;194;p18"/>
          <p:cNvSpPr/>
          <p:nvPr/>
        </p:nvSpPr>
        <p:spPr>
          <a:xfrm>
            <a:off x="1073795" y="2144316"/>
            <a:ext cx="1305074" cy="1305074"/>
          </a:xfrm>
          <a:prstGeom prst="ellipse">
            <a:avLst/>
          </a:prstGeom>
          <a:blipFill rotWithShape="1">
            <a:blip r:embed="rId3">
              <a:alphaModFix/>
            </a:blip>
            <a:stretch>
              <a:fillRect/>
            </a:stretch>
          </a:blip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195" name="Google Shape;195;p18"/>
          <p:cNvSpPr/>
          <p:nvPr/>
        </p:nvSpPr>
        <p:spPr>
          <a:xfrm>
            <a:off x="2796232" y="2106602"/>
            <a:ext cx="1305074" cy="1305074"/>
          </a:xfrm>
          <a:prstGeom prst="ellipse">
            <a:avLst/>
          </a:prstGeom>
          <a:blipFill rotWithShape="1">
            <a:blip r:embed="rId4">
              <a:alphaModFix/>
            </a:blip>
            <a:stretch>
              <a:fillRect/>
            </a:stretch>
          </a:blipFill>
          <a:ln>
            <a:noFill/>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lt1"/>
              </a:buClr>
              <a:buSzPts val="1800"/>
              <a:buFont typeface="Arial"/>
              <a:buNone/>
            </a:pPr>
            <a:endParaRPr sz="1800" b="0" i="0" u="none" strike="noStrike" cap="none">
              <a:solidFill>
                <a:srgbClr val="FFFFFF"/>
              </a:solidFill>
              <a:cs typeface="B Nazanin" panose="00000700000000000000" pitchFamily="2" charset="-78"/>
              <a:sym typeface="Arial"/>
            </a:endParaRPr>
          </a:p>
        </p:txBody>
      </p:sp>
      <p:sp>
        <p:nvSpPr>
          <p:cNvPr id="196" name="Google Shape;196;p18"/>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9"/>
                                        </p:tgtEl>
                                        <p:attrNameLst>
                                          <p:attrName>style.visibility</p:attrName>
                                        </p:attrNameLst>
                                      </p:cBhvr>
                                      <p:to>
                                        <p:strVal val="visible"/>
                                      </p:to>
                                    </p:set>
                                    <p:animEffect transition="in" filter="fade">
                                      <p:cBhvr>
                                        <p:cTn id="7" dur="500"/>
                                        <p:tgtEl>
                                          <p:spTgt spid="18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94"/>
                                        </p:tgtEl>
                                        <p:attrNameLst>
                                          <p:attrName>style.visibility</p:attrName>
                                        </p:attrNameLst>
                                      </p:cBhvr>
                                      <p:to>
                                        <p:strVal val="visible"/>
                                      </p:to>
                                    </p:set>
                                    <p:animEffect transition="in" filter="fade">
                                      <p:cBhvr>
                                        <p:cTn id="11" dur="500"/>
                                        <p:tgtEl>
                                          <p:spTgt spid="194"/>
                                        </p:tgtEl>
                                      </p:cBhvr>
                                    </p:animEffect>
                                  </p:childTnLst>
                                </p:cTn>
                              </p:par>
                              <p:par>
                                <p:cTn id="12" presetID="10" presetClass="entr" presetSubtype="0" fill="hold" nodeType="withEffect">
                                  <p:stCondLst>
                                    <p:cond delay="0"/>
                                  </p:stCondLst>
                                  <p:childTnLst>
                                    <p:set>
                                      <p:cBhvr>
                                        <p:cTn id="13" dur="1" fill="hold">
                                          <p:stCondLst>
                                            <p:cond delay="0"/>
                                          </p:stCondLst>
                                        </p:cTn>
                                        <p:tgtEl>
                                          <p:spTgt spid="195"/>
                                        </p:tgtEl>
                                        <p:attrNameLst>
                                          <p:attrName>style.visibility</p:attrName>
                                        </p:attrNameLst>
                                      </p:cBhvr>
                                      <p:to>
                                        <p:strVal val="visible"/>
                                      </p:to>
                                    </p:set>
                                    <p:animEffect transition="in" filter="fade">
                                      <p:cBhvr>
                                        <p:cTn id="14" dur="500"/>
                                        <p:tgtEl>
                                          <p:spTgt spid="19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93"/>
                                        </p:tgtEl>
                                        <p:attrNameLst>
                                          <p:attrName>style.visibility</p:attrName>
                                        </p:attrNameLst>
                                      </p:cBhvr>
                                      <p:to>
                                        <p:strVal val="visible"/>
                                      </p:to>
                                    </p:set>
                                    <p:animEffect transition="in" filter="fade">
                                      <p:cBhvr>
                                        <p:cTn id="18" dur="500"/>
                                        <p:tgtEl>
                                          <p:spTgt spid="193"/>
                                        </p:tgtEl>
                                      </p:cBhvr>
                                    </p:animEffect>
                                  </p:childTnLst>
                                </p:cTn>
                              </p:par>
                              <p:par>
                                <p:cTn id="19" presetID="10" presetClass="entr" presetSubtype="0" fill="hold" nodeType="withEffect">
                                  <p:stCondLst>
                                    <p:cond delay="0"/>
                                  </p:stCondLst>
                                  <p:childTnLst>
                                    <p:set>
                                      <p:cBhvr>
                                        <p:cTn id="20" dur="1" fill="hold">
                                          <p:stCondLst>
                                            <p:cond delay="0"/>
                                          </p:stCondLst>
                                        </p:cTn>
                                        <p:tgtEl>
                                          <p:spTgt spid="192"/>
                                        </p:tgtEl>
                                        <p:attrNameLst>
                                          <p:attrName>style.visibility</p:attrName>
                                        </p:attrNameLst>
                                      </p:cBhvr>
                                      <p:to>
                                        <p:strVal val="visible"/>
                                      </p:to>
                                    </p:set>
                                    <p:animEffect transition="in" filter="fade">
                                      <p:cBhvr>
                                        <p:cTn id="21" dur="500"/>
                                        <p:tgtEl>
                                          <p:spTgt spid="192"/>
                                        </p:tgtEl>
                                      </p:cBhvr>
                                    </p:animEffect>
                                  </p:childTnLst>
                                </p:cTn>
                              </p:par>
                              <p:par>
                                <p:cTn id="22" presetID="10" presetClass="entr" presetSubtype="0" fill="hold" nodeType="withEffect">
                                  <p:stCondLst>
                                    <p:cond delay="0"/>
                                  </p:stCondLst>
                                  <p:childTnLst>
                                    <p:set>
                                      <p:cBhvr>
                                        <p:cTn id="23" dur="1" fill="hold">
                                          <p:stCondLst>
                                            <p:cond delay="0"/>
                                          </p:stCondLst>
                                        </p:cTn>
                                        <p:tgtEl>
                                          <p:spTgt spid="190"/>
                                        </p:tgtEl>
                                        <p:attrNameLst>
                                          <p:attrName>style.visibility</p:attrName>
                                        </p:attrNameLst>
                                      </p:cBhvr>
                                      <p:to>
                                        <p:strVal val="visible"/>
                                      </p:to>
                                    </p:set>
                                    <p:animEffect transition="in" filter="fade">
                                      <p:cBhvr>
                                        <p:cTn id="24" dur="500"/>
                                        <p:tgtEl>
                                          <p:spTgt spid="190"/>
                                        </p:tgtEl>
                                      </p:cBhvr>
                                    </p:animEffect>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191"/>
                                        </p:tgtEl>
                                        <p:attrNameLst>
                                          <p:attrName>style.visibility</p:attrName>
                                        </p:attrNameLst>
                                      </p:cBhvr>
                                      <p:to>
                                        <p:strVal val="visible"/>
                                      </p:to>
                                    </p:set>
                                    <p:animEffect transition="in" filter="fade">
                                      <p:cBhvr>
                                        <p:cTn id="28" dur="10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0"/>
        <p:cNvGrpSpPr/>
        <p:nvPr/>
      </p:nvGrpSpPr>
      <p:grpSpPr>
        <a:xfrm>
          <a:off x="0" y="0"/>
          <a:ext cx="0" cy="0"/>
          <a:chOff x="0" y="0"/>
          <a:chExt cx="0" cy="0"/>
        </a:xfrm>
      </p:grpSpPr>
      <p:sp>
        <p:nvSpPr>
          <p:cNvPr id="201" name="Google Shape;201;p19"/>
          <p:cNvSpPr/>
          <p:nvPr/>
        </p:nvSpPr>
        <p:spPr>
          <a:xfrm>
            <a:off x="2368551" y="2224088"/>
            <a:ext cx="2312987" cy="2357438"/>
          </a:xfrm>
          <a:custGeom>
            <a:avLst/>
            <a:gdLst/>
            <a:ahLst/>
            <a:cxnLst/>
            <a:rect l="l" t="t" r="r" b="b"/>
            <a:pathLst>
              <a:path w="550" h="561" extrusionOk="0">
                <a:moveTo>
                  <a:pt x="92" y="110"/>
                </a:moveTo>
                <a:cubicBezTo>
                  <a:pt x="0" y="211"/>
                  <a:pt x="8" y="367"/>
                  <a:pt x="110" y="459"/>
                </a:cubicBezTo>
                <a:cubicBezTo>
                  <a:pt x="224" y="561"/>
                  <a:pt x="416" y="510"/>
                  <a:pt x="541" y="514"/>
                </a:cubicBezTo>
                <a:cubicBezTo>
                  <a:pt x="522" y="387"/>
                  <a:pt x="550" y="189"/>
                  <a:pt x="441" y="91"/>
                </a:cubicBezTo>
                <a:cubicBezTo>
                  <a:pt x="339" y="0"/>
                  <a:pt x="183" y="8"/>
                  <a:pt x="92" y="110"/>
                </a:cubicBez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202" name="Google Shape;202;p19"/>
          <p:cNvSpPr/>
          <p:nvPr/>
        </p:nvSpPr>
        <p:spPr>
          <a:xfrm>
            <a:off x="2603501" y="1803401"/>
            <a:ext cx="1808162" cy="1846262"/>
          </a:xfrm>
          <a:custGeom>
            <a:avLst/>
            <a:gdLst/>
            <a:ahLst/>
            <a:cxnLst/>
            <a:rect l="l" t="t" r="r" b="b"/>
            <a:pathLst>
              <a:path w="430" h="439" extrusionOk="0">
                <a:moveTo>
                  <a:pt x="72" y="86"/>
                </a:moveTo>
                <a:cubicBezTo>
                  <a:pt x="0" y="165"/>
                  <a:pt x="7" y="288"/>
                  <a:pt x="86" y="359"/>
                </a:cubicBezTo>
                <a:cubicBezTo>
                  <a:pt x="175" y="439"/>
                  <a:pt x="325" y="400"/>
                  <a:pt x="423" y="402"/>
                </a:cubicBezTo>
                <a:cubicBezTo>
                  <a:pt x="408" y="303"/>
                  <a:pt x="430" y="148"/>
                  <a:pt x="345" y="72"/>
                </a:cubicBezTo>
                <a:cubicBezTo>
                  <a:pt x="265" y="0"/>
                  <a:pt x="143" y="7"/>
                  <a:pt x="72" y="86"/>
                </a:cubicBezTo>
                <a:close/>
              </a:path>
            </a:pathLst>
          </a:cu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203" name="Google Shape;203;p19"/>
          <p:cNvSpPr/>
          <p:nvPr/>
        </p:nvSpPr>
        <p:spPr>
          <a:xfrm>
            <a:off x="2763838" y="1371601"/>
            <a:ext cx="1458913" cy="1487487"/>
          </a:xfrm>
          <a:custGeom>
            <a:avLst/>
            <a:gdLst/>
            <a:ahLst/>
            <a:cxnLst/>
            <a:rect l="l" t="t" r="r" b="b"/>
            <a:pathLst>
              <a:path w="347" h="354" extrusionOk="0">
                <a:moveTo>
                  <a:pt x="58" y="70"/>
                </a:moveTo>
                <a:cubicBezTo>
                  <a:pt x="0" y="134"/>
                  <a:pt x="5" y="232"/>
                  <a:pt x="69" y="290"/>
                </a:cubicBezTo>
                <a:cubicBezTo>
                  <a:pt x="141" y="354"/>
                  <a:pt x="262" y="322"/>
                  <a:pt x="341" y="325"/>
                </a:cubicBezTo>
                <a:cubicBezTo>
                  <a:pt x="329" y="245"/>
                  <a:pt x="347" y="120"/>
                  <a:pt x="278" y="58"/>
                </a:cubicBezTo>
                <a:cubicBezTo>
                  <a:pt x="214" y="0"/>
                  <a:pt x="115" y="6"/>
                  <a:pt x="58" y="70"/>
                </a:cubicBez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204" name="Google Shape;204;p19"/>
          <p:cNvSpPr/>
          <p:nvPr/>
        </p:nvSpPr>
        <p:spPr>
          <a:xfrm>
            <a:off x="2881313" y="1014413"/>
            <a:ext cx="1206500" cy="1235075"/>
          </a:xfrm>
          <a:custGeom>
            <a:avLst/>
            <a:gdLst/>
            <a:ahLst/>
            <a:cxnLst/>
            <a:rect l="l" t="t" r="r" b="b"/>
            <a:pathLst>
              <a:path w="287" h="294" extrusionOk="0">
                <a:moveTo>
                  <a:pt x="47" y="58"/>
                </a:moveTo>
                <a:cubicBezTo>
                  <a:pt x="0" y="111"/>
                  <a:pt x="4" y="193"/>
                  <a:pt x="57" y="240"/>
                </a:cubicBezTo>
                <a:cubicBezTo>
                  <a:pt x="117" y="294"/>
                  <a:pt x="217" y="267"/>
                  <a:pt x="282" y="269"/>
                </a:cubicBezTo>
                <a:cubicBezTo>
                  <a:pt x="273" y="203"/>
                  <a:pt x="287" y="99"/>
                  <a:pt x="230" y="48"/>
                </a:cubicBezTo>
                <a:cubicBezTo>
                  <a:pt x="177" y="0"/>
                  <a:pt x="95" y="5"/>
                  <a:pt x="47" y="58"/>
                </a:cubicBezTo>
                <a:close/>
              </a:path>
            </a:pathLst>
          </a:cu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205" name="Google Shape;205;p19"/>
          <p:cNvSpPr/>
          <p:nvPr/>
        </p:nvSpPr>
        <p:spPr>
          <a:xfrm>
            <a:off x="1144588" y="2824163"/>
            <a:ext cx="723900" cy="735013"/>
          </a:xfrm>
          <a:custGeom>
            <a:avLst/>
            <a:gdLst/>
            <a:ahLst/>
            <a:cxnLst/>
            <a:rect l="l" t="t" r="r" b="b"/>
            <a:pathLst>
              <a:path w="172" h="175" extrusionOk="0">
                <a:moveTo>
                  <a:pt x="29" y="34"/>
                </a:moveTo>
                <a:cubicBezTo>
                  <a:pt x="0" y="66"/>
                  <a:pt x="3" y="114"/>
                  <a:pt x="34" y="143"/>
                </a:cubicBezTo>
                <a:cubicBezTo>
                  <a:pt x="70" y="175"/>
                  <a:pt x="130" y="159"/>
                  <a:pt x="169" y="160"/>
                </a:cubicBezTo>
                <a:cubicBezTo>
                  <a:pt x="163" y="120"/>
                  <a:pt x="172" y="59"/>
                  <a:pt x="138" y="28"/>
                </a:cubicBezTo>
                <a:cubicBezTo>
                  <a:pt x="106" y="0"/>
                  <a:pt x="57" y="2"/>
                  <a:pt x="29" y="34"/>
                </a:cubicBezTo>
                <a:close/>
              </a:path>
            </a:pathLst>
          </a:cu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206" name="Google Shape;206;p19"/>
          <p:cNvSpPr/>
          <p:nvPr/>
        </p:nvSpPr>
        <p:spPr>
          <a:xfrm>
            <a:off x="1144588" y="1214438"/>
            <a:ext cx="723900" cy="735013"/>
          </a:xfrm>
          <a:custGeom>
            <a:avLst/>
            <a:gdLst/>
            <a:ahLst/>
            <a:cxnLst/>
            <a:rect l="l" t="t" r="r" b="b"/>
            <a:pathLst>
              <a:path w="172" h="175" extrusionOk="0">
                <a:moveTo>
                  <a:pt x="29" y="34"/>
                </a:moveTo>
                <a:cubicBezTo>
                  <a:pt x="0" y="66"/>
                  <a:pt x="3" y="115"/>
                  <a:pt x="35" y="143"/>
                </a:cubicBezTo>
                <a:cubicBezTo>
                  <a:pt x="70" y="175"/>
                  <a:pt x="130" y="159"/>
                  <a:pt x="169" y="160"/>
                </a:cubicBezTo>
                <a:cubicBezTo>
                  <a:pt x="163" y="121"/>
                  <a:pt x="172" y="59"/>
                  <a:pt x="138" y="29"/>
                </a:cubicBezTo>
                <a:cubicBezTo>
                  <a:pt x="106" y="0"/>
                  <a:pt x="57" y="3"/>
                  <a:pt x="29" y="34"/>
                </a:cubicBezTo>
                <a:close/>
              </a:path>
            </a:pathLst>
          </a:cu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1" i="0" u="none" strike="noStrike" cap="none">
              <a:solidFill>
                <a:srgbClr val="000000"/>
              </a:solidFill>
              <a:latin typeface="Calibri"/>
              <a:ea typeface="Calibri"/>
              <a:cs typeface="B Nazanin" panose="00000700000000000000" pitchFamily="2" charset="-78"/>
              <a:sym typeface="Calibri"/>
            </a:endParaRPr>
          </a:p>
        </p:txBody>
      </p:sp>
      <p:sp>
        <p:nvSpPr>
          <p:cNvPr id="207" name="Google Shape;207;p19"/>
          <p:cNvSpPr/>
          <p:nvPr/>
        </p:nvSpPr>
        <p:spPr>
          <a:xfrm>
            <a:off x="1144588" y="3629026"/>
            <a:ext cx="723900" cy="736600"/>
          </a:xfrm>
          <a:custGeom>
            <a:avLst/>
            <a:gdLst/>
            <a:ahLst/>
            <a:cxnLst/>
            <a:rect l="l" t="t" r="r" b="b"/>
            <a:pathLst>
              <a:path w="172" h="175" extrusionOk="0">
                <a:moveTo>
                  <a:pt x="29" y="34"/>
                </a:moveTo>
                <a:cubicBezTo>
                  <a:pt x="0" y="65"/>
                  <a:pt x="3" y="114"/>
                  <a:pt x="34" y="143"/>
                </a:cubicBezTo>
                <a:cubicBezTo>
                  <a:pt x="70" y="175"/>
                  <a:pt x="130" y="159"/>
                  <a:pt x="169" y="160"/>
                </a:cubicBezTo>
                <a:cubicBezTo>
                  <a:pt x="163" y="120"/>
                  <a:pt x="172" y="59"/>
                  <a:pt x="138" y="28"/>
                </a:cubicBezTo>
                <a:cubicBezTo>
                  <a:pt x="106" y="0"/>
                  <a:pt x="57" y="2"/>
                  <a:pt x="29" y="34"/>
                </a:cubicBez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0" i="0" u="none" strike="noStrike" cap="none">
              <a:solidFill>
                <a:srgbClr val="000000"/>
              </a:solidFill>
              <a:latin typeface="Calibri"/>
              <a:ea typeface="Calibri"/>
              <a:cs typeface="B Nazanin" panose="00000700000000000000" pitchFamily="2" charset="-78"/>
              <a:sym typeface="Calibri"/>
            </a:endParaRPr>
          </a:p>
        </p:txBody>
      </p:sp>
      <p:sp>
        <p:nvSpPr>
          <p:cNvPr id="208" name="Google Shape;208;p19"/>
          <p:cNvSpPr/>
          <p:nvPr/>
        </p:nvSpPr>
        <p:spPr>
          <a:xfrm>
            <a:off x="1144588" y="2019301"/>
            <a:ext cx="723900" cy="735012"/>
          </a:xfrm>
          <a:custGeom>
            <a:avLst/>
            <a:gdLst/>
            <a:ahLst/>
            <a:cxnLst/>
            <a:rect l="l" t="t" r="r" b="b"/>
            <a:pathLst>
              <a:path w="172" h="175" extrusionOk="0">
                <a:moveTo>
                  <a:pt x="29" y="34"/>
                </a:moveTo>
                <a:cubicBezTo>
                  <a:pt x="0" y="66"/>
                  <a:pt x="3" y="115"/>
                  <a:pt x="34" y="143"/>
                </a:cubicBezTo>
                <a:cubicBezTo>
                  <a:pt x="70" y="175"/>
                  <a:pt x="130" y="159"/>
                  <a:pt x="169" y="160"/>
                </a:cubicBezTo>
                <a:cubicBezTo>
                  <a:pt x="163" y="121"/>
                  <a:pt x="172" y="59"/>
                  <a:pt x="138" y="28"/>
                </a:cubicBezTo>
                <a:cubicBezTo>
                  <a:pt x="106" y="0"/>
                  <a:pt x="57" y="2"/>
                  <a:pt x="29" y="34"/>
                </a:cubicBezTo>
                <a:close/>
              </a:path>
            </a:pathLst>
          </a:cu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r" rtl="1">
              <a:lnSpc>
                <a:spcPct val="100000"/>
              </a:lnSpc>
              <a:spcBef>
                <a:spcPts val="0"/>
              </a:spcBef>
              <a:spcAft>
                <a:spcPts val="0"/>
              </a:spcAft>
              <a:buClr>
                <a:schemeClr val="dk1"/>
              </a:buClr>
              <a:buSzPts val="1600"/>
              <a:buFont typeface="Arial"/>
              <a:buNone/>
            </a:pPr>
            <a:endParaRPr sz="1600" b="1" i="0" u="none" strike="noStrike" cap="none">
              <a:solidFill>
                <a:srgbClr val="000000"/>
              </a:solidFill>
              <a:latin typeface="Calibri"/>
              <a:ea typeface="Calibri"/>
              <a:cs typeface="B Nazanin" panose="00000700000000000000" pitchFamily="2" charset="-78"/>
              <a:sym typeface="Calibri"/>
            </a:endParaRPr>
          </a:p>
        </p:txBody>
      </p:sp>
      <p:sp>
        <p:nvSpPr>
          <p:cNvPr id="209" name="Google Shape;209;p19"/>
          <p:cNvSpPr/>
          <p:nvPr/>
        </p:nvSpPr>
        <p:spPr>
          <a:xfrm>
            <a:off x="2849563" y="1371601"/>
            <a:ext cx="1206500" cy="369332"/>
          </a:xfrm>
          <a:prstGeom prst="rect">
            <a:avLst/>
          </a:prstGeom>
          <a:noFill/>
          <a:ln>
            <a:noFill/>
          </a:ln>
        </p:spPr>
        <p:txBody>
          <a:bodyPr spcFirstLastPara="1" wrap="square" lIns="91425" tIns="45700" rIns="91425" bIns="45700" anchor="t" anchorCtr="0">
            <a:noAutofit/>
          </a:bodyPr>
          <a:lstStyle/>
          <a:p>
            <a:pPr lvl="0" algn="ctr" rtl="1"/>
            <a:r>
              <a:rPr lang="fa-IR" sz="1800" b="1" dirty="0">
                <a:solidFill>
                  <a:srgbClr val="FFFFFF"/>
                </a:solidFill>
                <a:latin typeface="Calibri"/>
                <a:ea typeface="Calibri"/>
                <a:cs typeface="B Nazanin" panose="00000700000000000000" pitchFamily="2" charset="-78"/>
                <a:sym typeface="Calibri"/>
              </a:rPr>
              <a:t>ارگانیک. آلی</a:t>
            </a:r>
            <a:endParaRPr sz="1800" b="1" i="0" u="none" strike="noStrike" cap="none" dirty="0">
              <a:solidFill>
                <a:srgbClr val="FFFFFF"/>
              </a:solidFill>
              <a:latin typeface="Calibri"/>
              <a:ea typeface="Calibri"/>
              <a:cs typeface="B Nazanin" panose="00000700000000000000" pitchFamily="2" charset="-78"/>
              <a:sym typeface="Calibri"/>
            </a:endParaRPr>
          </a:p>
        </p:txBody>
      </p:sp>
      <p:sp>
        <p:nvSpPr>
          <p:cNvPr id="210" name="Google Shape;210;p19"/>
          <p:cNvSpPr/>
          <p:nvPr/>
        </p:nvSpPr>
        <p:spPr>
          <a:xfrm>
            <a:off x="2930527" y="2185988"/>
            <a:ext cx="1034634" cy="400110"/>
          </a:xfrm>
          <a:prstGeom prst="rect">
            <a:avLst/>
          </a:prstGeom>
          <a:noFill/>
          <a:ln>
            <a:noFill/>
          </a:ln>
        </p:spPr>
        <p:txBody>
          <a:bodyPr spcFirstLastPara="1" wrap="square" lIns="91425" tIns="45700" rIns="91425" bIns="45700" anchor="t" anchorCtr="0">
            <a:noAutofit/>
          </a:bodyPr>
          <a:lstStyle/>
          <a:p>
            <a:pPr lvl="0" algn="ctr" rtl="1"/>
            <a:r>
              <a:rPr lang="fa-IR" sz="2000" b="1" dirty="0">
                <a:solidFill>
                  <a:srgbClr val="FFFFFF"/>
                </a:solidFill>
                <a:latin typeface="Calibri"/>
                <a:ea typeface="Calibri"/>
                <a:cs typeface="B Nazanin" panose="00000700000000000000" pitchFamily="2" charset="-78"/>
                <a:sym typeface="Calibri"/>
              </a:rPr>
              <a:t>رسانه ها</a:t>
            </a:r>
            <a:endParaRPr sz="2000" b="1" i="0" u="none" strike="noStrike" cap="none" dirty="0">
              <a:solidFill>
                <a:srgbClr val="FFFFFF"/>
              </a:solidFill>
              <a:latin typeface="Calibri"/>
              <a:ea typeface="Calibri"/>
              <a:cs typeface="B Nazanin" panose="00000700000000000000" pitchFamily="2" charset="-78"/>
              <a:sym typeface="Calibri"/>
            </a:endParaRPr>
          </a:p>
        </p:txBody>
      </p:sp>
      <p:sp>
        <p:nvSpPr>
          <p:cNvPr id="211" name="Google Shape;211;p19"/>
          <p:cNvSpPr/>
          <p:nvPr/>
        </p:nvSpPr>
        <p:spPr>
          <a:xfrm>
            <a:off x="2910865" y="2986088"/>
            <a:ext cx="1242648" cy="400110"/>
          </a:xfrm>
          <a:prstGeom prst="rect">
            <a:avLst/>
          </a:prstGeom>
          <a:noFill/>
          <a:ln>
            <a:noFill/>
          </a:ln>
        </p:spPr>
        <p:txBody>
          <a:bodyPr spcFirstLastPara="1" wrap="square" lIns="91425" tIns="45700" rIns="91425" bIns="45700" anchor="t" anchorCtr="0">
            <a:noAutofit/>
          </a:bodyPr>
          <a:lstStyle/>
          <a:p>
            <a:pPr lvl="0" algn="ctr" rtl="1"/>
            <a:r>
              <a:rPr lang="fa-IR" sz="2000" b="1" dirty="0">
                <a:solidFill>
                  <a:srgbClr val="FFFFFF"/>
                </a:solidFill>
                <a:latin typeface="Calibri"/>
                <a:ea typeface="Calibri"/>
                <a:cs typeface="B Nazanin" panose="00000700000000000000" pitchFamily="2" charset="-78"/>
                <a:sym typeface="Calibri"/>
              </a:rPr>
              <a:t>پویش</a:t>
            </a:r>
            <a:endParaRPr sz="2000" b="1" i="0" u="none" strike="noStrike" cap="none" dirty="0">
              <a:solidFill>
                <a:srgbClr val="FFFFFF"/>
              </a:solidFill>
              <a:latin typeface="Calibri"/>
              <a:ea typeface="Calibri"/>
              <a:cs typeface="B Nazanin" panose="00000700000000000000" pitchFamily="2" charset="-78"/>
              <a:sym typeface="Calibri"/>
            </a:endParaRPr>
          </a:p>
        </p:txBody>
      </p:sp>
      <p:sp>
        <p:nvSpPr>
          <p:cNvPr id="212" name="Google Shape;212;p19"/>
          <p:cNvSpPr/>
          <p:nvPr/>
        </p:nvSpPr>
        <p:spPr>
          <a:xfrm>
            <a:off x="2910864" y="3798888"/>
            <a:ext cx="1257911" cy="400110"/>
          </a:xfrm>
          <a:prstGeom prst="rect">
            <a:avLst/>
          </a:prstGeom>
          <a:noFill/>
          <a:ln>
            <a:noFill/>
          </a:ln>
        </p:spPr>
        <p:txBody>
          <a:bodyPr spcFirstLastPara="1" wrap="square" lIns="91425" tIns="45700" rIns="91425" bIns="45700" anchor="t" anchorCtr="0">
            <a:noAutofit/>
          </a:bodyPr>
          <a:lstStyle/>
          <a:p>
            <a:pPr lvl="0" algn="ctr" rtl="1"/>
            <a:r>
              <a:rPr lang="fa-IR" sz="2000" b="1" dirty="0">
                <a:solidFill>
                  <a:srgbClr val="FFFFFF"/>
                </a:solidFill>
                <a:latin typeface="Calibri"/>
                <a:ea typeface="Calibri"/>
                <a:cs typeface="B Nazanin" panose="00000700000000000000" pitchFamily="2" charset="-78"/>
                <a:sym typeface="Calibri"/>
              </a:rPr>
              <a:t>مناسبت ها</a:t>
            </a:r>
            <a:endParaRPr sz="2000" b="1" i="0" u="none" strike="noStrike" cap="none" dirty="0">
              <a:solidFill>
                <a:srgbClr val="FFFFFF"/>
              </a:solidFill>
              <a:latin typeface="Calibri"/>
              <a:ea typeface="Calibri"/>
              <a:cs typeface="B Nazanin" panose="00000700000000000000" pitchFamily="2" charset="-78"/>
              <a:sym typeface="Calibri"/>
            </a:endParaRPr>
          </a:p>
        </p:txBody>
      </p:sp>
      <p:sp>
        <p:nvSpPr>
          <p:cNvPr id="213" name="Google Shape;213;p19"/>
          <p:cNvSpPr/>
          <p:nvPr/>
        </p:nvSpPr>
        <p:spPr>
          <a:xfrm>
            <a:off x="4906962" y="1385888"/>
            <a:ext cx="3642123" cy="646331"/>
          </a:xfrm>
          <a:prstGeom prst="rect">
            <a:avLst/>
          </a:prstGeom>
          <a:noFill/>
          <a:ln>
            <a:noFill/>
          </a:ln>
        </p:spPr>
        <p:txBody>
          <a:bodyPr spcFirstLastPara="1" wrap="square" lIns="91425" tIns="45700" rIns="91425" bIns="45700" anchor="t" anchorCtr="0">
            <a:noAutofit/>
          </a:bodyPr>
          <a:lstStyle/>
          <a:p>
            <a:pPr lvl="0" algn="just" rtl="1">
              <a:lnSpc>
                <a:spcPct val="150000"/>
              </a:lnSpc>
            </a:pPr>
            <a:r>
              <a:rPr lang="fa-IR" sz="1200" dirty="0">
                <a:solidFill>
                  <a:srgbClr val="595959"/>
                </a:solidFill>
                <a:latin typeface="Calibri"/>
                <a:ea typeface="Calibri"/>
                <a:cs typeface="B Nazanin" panose="00000700000000000000" pitchFamily="2" charset="-78"/>
                <a:sym typeface="Calibri"/>
              </a:rPr>
              <a:t>قالب پاورپوينت حرفه ای ، قابل ویرایش ، جهت استفاده در جلسات دفاع رساله ، پایان نامه ، پروپوزال و سمینار و .... می باشد.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214" name="Google Shape;214;p19"/>
          <p:cNvSpPr/>
          <p:nvPr/>
        </p:nvSpPr>
        <p:spPr>
          <a:xfrm>
            <a:off x="3997326" y="1663701"/>
            <a:ext cx="885825" cy="0"/>
          </a:xfrm>
          <a:custGeom>
            <a:avLst/>
            <a:gdLst/>
            <a:ahLst/>
            <a:cxnLst/>
            <a:rect l="l" t="t" r="r" b="b"/>
            <a:pathLst>
              <a:path w="885825" h="635" extrusionOk="0">
                <a:moveTo>
                  <a:pt x="885825" y="0"/>
                </a:moveTo>
                <a:lnTo>
                  <a:pt x="0" y="0"/>
                </a:lnTo>
              </a:path>
            </a:pathLst>
          </a:custGeom>
          <a:noFill/>
          <a:ln w="12700" cap="flat" cmpd="sng">
            <a:solidFill>
              <a:srgbClr val="7F7F7F"/>
            </a:solidFill>
            <a:prstDash val="dash"/>
            <a:bevel/>
            <a:headEnd type="none" w="med" len="med"/>
            <a:tailEnd type="none" w="med" len="med"/>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15" name="Google Shape;215;p19"/>
          <p:cNvSpPr/>
          <p:nvPr/>
        </p:nvSpPr>
        <p:spPr>
          <a:xfrm>
            <a:off x="4906963" y="2103438"/>
            <a:ext cx="3642124" cy="646331"/>
          </a:xfrm>
          <a:prstGeom prst="rect">
            <a:avLst/>
          </a:prstGeom>
          <a:noFill/>
          <a:ln>
            <a:noFill/>
          </a:ln>
        </p:spPr>
        <p:txBody>
          <a:bodyPr spcFirstLastPara="1" wrap="square" lIns="91425" tIns="45700" rIns="91425" bIns="45700" anchor="t" anchorCtr="0">
            <a:noAutofit/>
          </a:bodyPr>
          <a:lstStyle/>
          <a:p>
            <a:pPr lvl="0" algn="just" rtl="1">
              <a:lnSpc>
                <a:spcPct val="150000"/>
              </a:lnSpc>
            </a:pPr>
            <a:r>
              <a:rPr lang="fa-IR" sz="1200" dirty="0">
                <a:solidFill>
                  <a:srgbClr val="595959"/>
                </a:solidFill>
                <a:latin typeface="Calibri"/>
                <a:ea typeface="Calibri"/>
                <a:cs typeface="B Nazanin" panose="00000700000000000000" pitchFamily="2" charset="-78"/>
                <a:sym typeface="Calibri"/>
              </a:rPr>
              <a:t>قالب پاورپوينت حرفه ای ، قابل ویرایش ، جهت استفاده در جلسات دفاع رساله ، پایان نامه ، پروپوزال و سمینار و .... می باشد.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216" name="Google Shape;216;p19"/>
          <p:cNvSpPr/>
          <p:nvPr/>
        </p:nvSpPr>
        <p:spPr>
          <a:xfrm>
            <a:off x="4168776" y="2379663"/>
            <a:ext cx="714375" cy="46038"/>
          </a:xfrm>
          <a:custGeom>
            <a:avLst/>
            <a:gdLst/>
            <a:ahLst/>
            <a:cxnLst/>
            <a:rect l="l" t="t" r="r" b="b"/>
            <a:pathLst>
              <a:path w="885825" h="45720" extrusionOk="0">
                <a:moveTo>
                  <a:pt x="885825" y="0"/>
                </a:moveTo>
                <a:lnTo>
                  <a:pt x="0" y="0"/>
                </a:lnTo>
              </a:path>
            </a:pathLst>
          </a:custGeom>
          <a:noFill/>
          <a:ln w="12700" cap="flat" cmpd="sng">
            <a:solidFill>
              <a:srgbClr val="7F7F7F"/>
            </a:solidFill>
            <a:prstDash val="dash"/>
            <a:bevel/>
            <a:headEnd type="none" w="med" len="med"/>
            <a:tailEnd type="none" w="med" len="med"/>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17" name="Google Shape;217;p19"/>
          <p:cNvSpPr/>
          <p:nvPr/>
        </p:nvSpPr>
        <p:spPr>
          <a:xfrm>
            <a:off x="4906962" y="2846388"/>
            <a:ext cx="3642125" cy="646331"/>
          </a:xfrm>
          <a:prstGeom prst="rect">
            <a:avLst/>
          </a:prstGeom>
          <a:noFill/>
          <a:ln>
            <a:noFill/>
          </a:ln>
        </p:spPr>
        <p:txBody>
          <a:bodyPr spcFirstLastPara="1" wrap="square" lIns="91425" tIns="45700" rIns="91425" bIns="45700" anchor="t" anchorCtr="0">
            <a:noAutofit/>
          </a:bodyPr>
          <a:lstStyle/>
          <a:p>
            <a:pPr lvl="0" algn="just" rtl="1">
              <a:lnSpc>
                <a:spcPct val="150000"/>
              </a:lnSpc>
            </a:pPr>
            <a:r>
              <a:rPr lang="fa-IR" sz="1200" dirty="0">
                <a:solidFill>
                  <a:srgbClr val="595959"/>
                </a:solidFill>
                <a:latin typeface="Calibri"/>
                <a:ea typeface="Calibri"/>
                <a:cs typeface="B Nazanin" panose="00000700000000000000" pitchFamily="2" charset="-78"/>
                <a:sym typeface="Calibri"/>
              </a:rPr>
              <a:t>قالب پاورپوينت حرفه ای ، قابل ویرایش ، جهت استفاده در جلسات دفاع رساله ، پایان نامه ، پروپوزال و سمینار و .... می باشد.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218" name="Google Shape;218;p19"/>
          <p:cNvSpPr/>
          <p:nvPr/>
        </p:nvSpPr>
        <p:spPr>
          <a:xfrm>
            <a:off x="4327526" y="3122613"/>
            <a:ext cx="557212" cy="46038"/>
          </a:xfrm>
          <a:custGeom>
            <a:avLst/>
            <a:gdLst/>
            <a:ahLst/>
            <a:cxnLst/>
            <a:rect l="l" t="t" r="r" b="b"/>
            <a:pathLst>
              <a:path w="885825" h="45720" extrusionOk="0">
                <a:moveTo>
                  <a:pt x="885825" y="0"/>
                </a:moveTo>
                <a:lnTo>
                  <a:pt x="0" y="0"/>
                </a:lnTo>
              </a:path>
            </a:pathLst>
          </a:custGeom>
          <a:noFill/>
          <a:ln w="12700" cap="flat" cmpd="sng">
            <a:solidFill>
              <a:srgbClr val="7F7F7F"/>
            </a:solidFill>
            <a:prstDash val="dash"/>
            <a:bevel/>
            <a:headEnd type="none" w="med" len="med"/>
            <a:tailEnd type="none" w="med" len="med"/>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19" name="Google Shape;219;p19"/>
          <p:cNvSpPr/>
          <p:nvPr/>
        </p:nvSpPr>
        <p:spPr>
          <a:xfrm>
            <a:off x="4906963" y="3602038"/>
            <a:ext cx="3642126" cy="923330"/>
          </a:xfrm>
          <a:prstGeom prst="rect">
            <a:avLst/>
          </a:prstGeom>
          <a:noFill/>
          <a:ln>
            <a:noFill/>
          </a:ln>
        </p:spPr>
        <p:txBody>
          <a:bodyPr spcFirstLastPara="1" wrap="square" lIns="91425" tIns="45700" rIns="91425" bIns="45700" anchor="t" anchorCtr="0">
            <a:noAutofit/>
          </a:bodyPr>
          <a:lstStyle/>
          <a:p>
            <a:pPr lvl="0" algn="just" rtl="1">
              <a:lnSpc>
                <a:spcPct val="150000"/>
              </a:lnSpc>
            </a:pPr>
            <a:r>
              <a:rPr lang="fa-IR" sz="1200" dirty="0">
                <a:solidFill>
                  <a:srgbClr val="595959"/>
                </a:solidFill>
                <a:latin typeface="Calibri"/>
                <a:ea typeface="Calibri"/>
                <a:cs typeface="B Nazanin" panose="00000700000000000000" pitchFamily="2" charset="-78"/>
                <a:sym typeface="Calibri"/>
              </a:rPr>
              <a:t>قالب پاورپوينت حرفه ای ، قابل ویرایش ، جهت استفاده در جلسات دفاع رساله ، پایان نامه ، پروپوزال و سمینار و .... می باشد.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220" name="Google Shape;220;p19"/>
          <p:cNvSpPr/>
          <p:nvPr/>
        </p:nvSpPr>
        <p:spPr>
          <a:xfrm>
            <a:off x="4605338" y="3878263"/>
            <a:ext cx="277813" cy="46038"/>
          </a:xfrm>
          <a:custGeom>
            <a:avLst/>
            <a:gdLst/>
            <a:ahLst/>
            <a:cxnLst/>
            <a:rect l="l" t="t" r="r" b="b"/>
            <a:pathLst>
              <a:path w="885825" h="45720" extrusionOk="0">
                <a:moveTo>
                  <a:pt x="885825" y="0"/>
                </a:moveTo>
                <a:lnTo>
                  <a:pt x="0" y="0"/>
                </a:lnTo>
              </a:path>
            </a:pathLst>
          </a:custGeom>
          <a:noFill/>
          <a:ln w="12700" cap="flat" cmpd="sng">
            <a:solidFill>
              <a:srgbClr val="7F7F7F"/>
            </a:solidFill>
            <a:prstDash val="dash"/>
            <a:bevel/>
            <a:headEnd type="none" w="med" len="med"/>
            <a:tailEnd type="none" w="med" len="med"/>
          </a:ln>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21" name="Google Shape;221;p19"/>
          <p:cNvSpPr/>
          <p:nvPr/>
        </p:nvSpPr>
        <p:spPr>
          <a:xfrm>
            <a:off x="1063627" y="1443444"/>
            <a:ext cx="854074" cy="276999"/>
          </a:xfrm>
          <a:prstGeom prst="rect">
            <a:avLst/>
          </a:prstGeom>
          <a:noFill/>
          <a:ln>
            <a:noFill/>
          </a:ln>
        </p:spPr>
        <p:txBody>
          <a:bodyPr spcFirstLastPara="1" wrap="square" lIns="91425" tIns="45700" rIns="91425" bIns="45700" anchor="t" anchorCtr="0">
            <a:noAutofit/>
          </a:bodyPr>
          <a:lstStyle/>
          <a:p>
            <a:pPr lvl="0" algn="ctr" rtl="1"/>
            <a:r>
              <a:rPr lang="fa-IR" sz="1200" dirty="0">
                <a:solidFill>
                  <a:srgbClr val="FFFFFF"/>
                </a:solidFill>
                <a:latin typeface="Calibri"/>
                <a:ea typeface="Calibri"/>
                <a:cs typeface="B Nazanin" panose="00000700000000000000" pitchFamily="2" charset="-78"/>
                <a:sym typeface="Calibri"/>
              </a:rPr>
              <a:t>ارگانیک. آلی</a:t>
            </a:r>
            <a:endParaRPr sz="1800" b="0" i="0" u="none" strike="noStrike" cap="none" dirty="0">
              <a:solidFill>
                <a:srgbClr val="000000"/>
              </a:solidFill>
              <a:latin typeface="Calibri"/>
              <a:ea typeface="Calibri"/>
              <a:cs typeface="B Nazanin" panose="00000700000000000000" pitchFamily="2" charset="-78"/>
              <a:sym typeface="Calibri"/>
            </a:endParaRPr>
          </a:p>
        </p:txBody>
      </p:sp>
      <p:sp>
        <p:nvSpPr>
          <p:cNvPr id="222" name="Google Shape;222;p19"/>
          <p:cNvSpPr/>
          <p:nvPr/>
        </p:nvSpPr>
        <p:spPr>
          <a:xfrm>
            <a:off x="1174751" y="2155826"/>
            <a:ext cx="742950" cy="276999"/>
          </a:xfrm>
          <a:prstGeom prst="rect">
            <a:avLst/>
          </a:prstGeom>
          <a:noFill/>
          <a:ln>
            <a:noFill/>
          </a:ln>
        </p:spPr>
        <p:txBody>
          <a:bodyPr spcFirstLastPara="1" wrap="square" lIns="91425" tIns="45700" rIns="91425" bIns="45700" anchor="t" anchorCtr="0">
            <a:noAutofit/>
          </a:bodyPr>
          <a:lstStyle/>
          <a:p>
            <a:pPr lvl="0" algn="ctr" rtl="1"/>
            <a:r>
              <a:rPr lang="fa-IR" sz="1200" b="1" dirty="0">
                <a:solidFill>
                  <a:srgbClr val="FFFFFF"/>
                </a:solidFill>
                <a:latin typeface="Calibri"/>
                <a:ea typeface="Calibri"/>
                <a:cs typeface="B Nazanin" panose="00000700000000000000" pitchFamily="2" charset="-78"/>
                <a:sym typeface="Calibri"/>
              </a:rPr>
              <a:t>رسانه ها</a:t>
            </a:r>
          </a:p>
        </p:txBody>
      </p:sp>
      <p:sp>
        <p:nvSpPr>
          <p:cNvPr id="223" name="Google Shape;223;p19"/>
          <p:cNvSpPr/>
          <p:nvPr/>
        </p:nvSpPr>
        <p:spPr>
          <a:xfrm>
            <a:off x="1127223" y="2955310"/>
            <a:ext cx="716145" cy="461665"/>
          </a:xfrm>
          <a:prstGeom prst="rect">
            <a:avLst/>
          </a:prstGeom>
          <a:noFill/>
          <a:ln>
            <a:noFill/>
          </a:ln>
        </p:spPr>
        <p:txBody>
          <a:bodyPr spcFirstLastPara="1" wrap="square" lIns="91425" tIns="45700" rIns="91425" bIns="45700" anchor="t" anchorCtr="0">
            <a:noAutofit/>
          </a:bodyPr>
          <a:lstStyle/>
          <a:p>
            <a:pPr lvl="0" algn="ctr" rtl="1"/>
            <a:r>
              <a:rPr lang="fa-IR" sz="1200" b="1" dirty="0">
                <a:solidFill>
                  <a:srgbClr val="FFFFFF"/>
                </a:solidFill>
                <a:latin typeface="Calibri"/>
                <a:ea typeface="Calibri"/>
                <a:cs typeface="B Nazanin" panose="00000700000000000000" pitchFamily="2" charset="-78"/>
                <a:sym typeface="Calibri"/>
              </a:rPr>
              <a:t>پویش</a:t>
            </a:r>
          </a:p>
        </p:txBody>
      </p:sp>
      <p:sp>
        <p:nvSpPr>
          <p:cNvPr id="224" name="Google Shape;224;p19"/>
          <p:cNvSpPr/>
          <p:nvPr/>
        </p:nvSpPr>
        <p:spPr>
          <a:xfrm>
            <a:off x="1165990" y="3851850"/>
            <a:ext cx="742950" cy="276999"/>
          </a:xfrm>
          <a:prstGeom prst="rect">
            <a:avLst/>
          </a:prstGeom>
          <a:noFill/>
          <a:ln>
            <a:noFill/>
          </a:ln>
        </p:spPr>
        <p:txBody>
          <a:bodyPr spcFirstLastPara="1" wrap="square" lIns="91425" tIns="45700" rIns="91425" bIns="45700" anchor="t" anchorCtr="0">
            <a:noAutofit/>
          </a:bodyPr>
          <a:lstStyle/>
          <a:p>
            <a:pPr lvl="0" algn="ctr" rtl="1"/>
            <a:r>
              <a:rPr lang="fa-IR" sz="1200" b="1" dirty="0">
                <a:solidFill>
                  <a:srgbClr val="FFFFFF"/>
                </a:solidFill>
                <a:latin typeface="Calibri"/>
                <a:ea typeface="Calibri"/>
                <a:cs typeface="B Nazanin" panose="00000700000000000000" pitchFamily="2" charset="-78"/>
                <a:sym typeface="Calibri"/>
              </a:rPr>
              <a:t>مناسبت</a:t>
            </a:r>
            <a:endParaRPr sz="1800" b="1" i="0" u="none" strike="noStrike" cap="none" dirty="0">
              <a:solidFill>
                <a:srgbClr val="000000"/>
              </a:solidFill>
              <a:latin typeface="Calibri"/>
              <a:ea typeface="Calibri"/>
              <a:cs typeface="B Nazanin" panose="00000700000000000000" pitchFamily="2" charset="-78"/>
              <a:sym typeface="Calibri"/>
            </a:endParaRPr>
          </a:p>
        </p:txBody>
      </p:sp>
      <p:sp>
        <p:nvSpPr>
          <p:cNvPr id="225" name="Google Shape;225;p19"/>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1"/>
                                        </p:tgtEl>
                                        <p:attrNameLst>
                                          <p:attrName>style.visibility</p:attrName>
                                        </p:attrNameLst>
                                      </p:cBhvr>
                                      <p:to>
                                        <p:strVal val="visible"/>
                                      </p:to>
                                    </p:set>
                                    <p:anim calcmode="lin" valueType="num">
                                      <p:cBhvr additive="base">
                                        <p:cTn id="7" dur="500"/>
                                        <p:tgtEl>
                                          <p:spTgt spid="201"/>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250"/>
                                  </p:stCondLst>
                                  <p:childTnLst>
                                    <p:set>
                                      <p:cBhvr>
                                        <p:cTn id="9" dur="1" fill="hold">
                                          <p:stCondLst>
                                            <p:cond delay="0"/>
                                          </p:stCondLst>
                                        </p:cTn>
                                        <p:tgtEl>
                                          <p:spTgt spid="202"/>
                                        </p:tgtEl>
                                        <p:attrNameLst>
                                          <p:attrName>style.visibility</p:attrName>
                                        </p:attrNameLst>
                                      </p:cBhvr>
                                      <p:to>
                                        <p:strVal val="visible"/>
                                      </p:to>
                                    </p:set>
                                    <p:anim calcmode="lin" valueType="num">
                                      <p:cBhvr additive="base">
                                        <p:cTn id="10" dur="500"/>
                                        <p:tgtEl>
                                          <p:spTgt spid="202"/>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500"/>
                                  </p:stCondLst>
                                  <p:childTnLst>
                                    <p:set>
                                      <p:cBhvr>
                                        <p:cTn id="12" dur="1" fill="hold">
                                          <p:stCondLst>
                                            <p:cond delay="0"/>
                                          </p:stCondLst>
                                        </p:cTn>
                                        <p:tgtEl>
                                          <p:spTgt spid="203"/>
                                        </p:tgtEl>
                                        <p:attrNameLst>
                                          <p:attrName>style.visibility</p:attrName>
                                        </p:attrNameLst>
                                      </p:cBhvr>
                                      <p:to>
                                        <p:strVal val="visible"/>
                                      </p:to>
                                    </p:set>
                                    <p:anim calcmode="lin" valueType="num">
                                      <p:cBhvr additive="base">
                                        <p:cTn id="13" dur="500"/>
                                        <p:tgtEl>
                                          <p:spTgt spid="203"/>
                                        </p:tgtEl>
                                        <p:attrNameLst>
                                          <p:attrName>ppt_y</p:attrName>
                                        </p:attrNameLst>
                                      </p:cBhvr>
                                      <p:tavLst>
                                        <p:tav tm="0">
                                          <p:val>
                                            <p:strVal val="#ppt_y-1"/>
                                          </p:val>
                                        </p:tav>
                                        <p:tav tm="100000">
                                          <p:val>
                                            <p:strVal val="#ppt_y"/>
                                          </p:val>
                                        </p:tav>
                                      </p:tavLst>
                                    </p:anim>
                                  </p:childTnLst>
                                </p:cTn>
                              </p:par>
                              <p:par>
                                <p:cTn id="14" presetID="2" presetClass="entr" presetSubtype="1" fill="hold" nodeType="withEffect">
                                  <p:stCondLst>
                                    <p:cond delay="750"/>
                                  </p:stCondLst>
                                  <p:childTnLst>
                                    <p:set>
                                      <p:cBhvr>
                                        <p:cTn id="15" dur="1" fill="hold">
                                          <p:stCondLst>
                                            <p:cond delay="0"/>
                                          </p:stCondLst>
                                        </p:cTn>
                                        <p:tgtEl>
                                          <p:spTgt spid="204"/>
                                        </p:tgtEl>
                                        <p:attrNameLst>
                                          <p:attrName>style.visibility</p:attrName>
                                        </p:attrNameLst>
                                      </p:cBhvr>
                                      <p:to>
                                        <p:strVal val="visible"/>
                                      </p:to>
                                    </p:set>
                                    <p:anim calcmode="lin" valueType="num">
                                      <p:cBhvr additive="base">
                                        <p:cTn id="16" dur="500"/>
                                        <p:tgtEl>
                                          <p:spTgt spid="204"/>
                                        </p:tgtEl>
                                        <p:attrNameLst>
                                          <p:attrName>ppt_y</p:attrName>
                                        </p:attrNameLst>
                                      </p:cBhvr>
                                      <p:tavLst>
                                        <p:tav tm="0">
                                          <p:val>
                                            <p:strVal val="#ppt_y-1"/>
                                          </p:val>
                                        </p:tav>
                                        <p:tav tm="100000">
                                          <p:val>
                                            <p:strVal val="#ppt_y"/>
                                          </p:val>
                                        </p:tav>
                                      </p:tavLst>
                                    </p:anim>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205"/>
                                        </p:tgtEl>
                                        <p:attrNameLst>
                                          <p:attrName>style.visibility</p:attrName>
                                        </p:attrNameLst>
                                      </p:cBhvr>
                                      <p:to>
                                        <p:strVal val="visible"/>
                                      </p:to>
                                    </p:set>
                                    <p:animEffect transition="in" filter="fade">
                                      <p:cBhvr>
                                        <p:cTn id="20" dur="500"/>
                                        <p:tgtEl>
                                          <p:spTgt spid="205"/>
                                        </p:tgtEl>
                                      </p:cBhvr>
                                    </p:animEffect>
                                  </p:childTnLst>
                                </p:cTn>
                              </p:par>
                              <p:par>
                                <p:cTn id="21" presetID="10" presetClass="entr" presetSubtype="0" fill="hold" nodeType="withEffect">
                                  <p:stCondLst>
                                    <p:cond delay="0"/>
                                  </p:stCondLst>
                                  <p:childTnLst>
                                    <p:set>
                                      <p:cBhvr>
                                        <p:cTn id="22" dur="1" fill="hold">
                                          <p:stCondLst>
                                            <p:cond delay="0"/>
                                          </p:stCondLst>
                                        </p:cTn>
                                        <p:tgtEl>
                                          <p:spTgt spid="206"/>
                                        </p:tgtEl>
                                        <p:attrNameLst>
                                          <p:attrName>style.visibility</p:attrName>
                                        </p:attrNameLst>
                                      </p:cBhvr>
                                      <p:to>
                                        <p:strVal val="visible"/>
                                      </p:to>
                                    </p:set>
                                    <p:animEffect transition="in" filter="fade">
                                      <p:cBhvr>
                                        <p:cTn id="23" dur="500"/>
                                        <p:tgtEl>
                                          <p:spTgt spid="206"/>
                                        </p:tgtEl>
                                      </p:cBhvr>
                                    </p:animEffect>
                                  </p:childTnLst>
                                </p:cTn>
                              </p:par>
                              <p:par>
                                <p:cTn id="24" presetID="10" presetClass="entr" presetSubtype="0" fill="hold" nodeType="withEffect">
                                  <p:stCondLst>
                                    <p:cond delay="0"/>
                                  </p:stCondLst>
                                  <p:childTnLst>
                                    <p:set>
                                      <p:cBhvr>
                                        <p:cTn id="25" dur="1" fill="hold">
                                          <p:stCondLst>
                                            <p:cond delay="0"/>
                                          </p:stCondLst>
                                        </p:cTn>
                                        <p:tgtEl>
                                          <p:spTgt spid="207"/>
                                        </p:tgtEl>
                                        <p:attrNameLst>
                                          <p:attrName>style.visibility</p:attrName>
                                        </p:attrNameLst>
                                      </p:cBhvr>
                                      <p:to>
                                        <p:strVal val="visible"/>
                                      </p:to>
                                    </p:set>
                                    <p:animEffect transition="in" filter="fade">
                                      <p:cBhvr>
                                        <p:cTn id="26" dur="500"/>
                                        <p:tgtEl>
                                          <p:spTgt spid="207"/>
                                        </p:tgtEl>
                                      </p:cBhvr>
                                    </p:animEffect>
                                  </p:childTnLst>
                                </p:cTn>
                              </p:par>
                              <p:par>
                                <p:cTn id="27" presetID="10" presetClass="entr" presetSubtype="0" fill="hold" nodeType="withEffect">
                                  <p:stCondLst>
                                    <p:cond delay="0"/>
                                  </p:stCondLst>
                                  <p:childTnLst>
                                    <p:set>
                                      <p:cBhvr>
                                        <p:cTn id="28" dur="1" fill="hold">
                                          <p:stCondLst>
                                            <p:cond delay="0"/>
                                          </p:stCondLst>
                                        </p:cTn>
                                        <p:tgtEl>
                                          <p:spTgt spid="208"/>
                                        </p:tgtEl>
                                        <p:attrNameLst>
                                          <p:attrName>style.visibility</p:attrName>
                                        </p:attrNameLst>
                                      </p:cBhvr>
                                      <p:to>
                                        <p:strVal val="visible"/>
                                      </p:to>
                                    </p:set>
                                    <p:animEffect transition="in" filter="fade">
                                      <p:cBhvr>
                                        <p:cTn id="29" dur="500"/>
                                        <p:tgtEl>
                                          <p:spTgt spid="208"/>
                                        </p:tgtEl>
                                      </p:cBhvr>
                                    </p:animEffect>
                                  </p:childTnLst>
                                </p:cTn>
                              </p:par>
                              <p:par>
                                <p:cTn id="30" presetID="10" presetClass="entr" presetSubtype="0" fill="hold" nodeType="withEffect">
                                  <p:stCondLst>
                                    <p:cond delay="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nodeType="withEffect">
                                  <p:stCondLst>
                                    <p:cond delay="0"/>
                                  </p:stCondLst>
                                  <p:childTnLst>
                                    <p:set>
                                      <p:cBhvr>
                                        <p:cTn id="34" dur="1" fill="hold">
                                          <p:stCondLst>
                                            <p:cond delay="0"/>
                                          </p:stCondLst>
                                        </p:cTn>
                                        <p:tgtEl>
                                          <p:spTgt spid="222"/>
                                        </p:tgtEl>
                                        <p:attrNameLst>
                                          <p:attrName>style.visibility</p:attrName>
                                        </p:attrNameLst>
                                      </p:cBhvr>
                                      <p:to>
                                        <p:strVal val="visible"/>
                                      </p:to>
                                    </p:set>
                                    <p:animEffect transition="in" filter="fade">
                                      <p:cBhvr>
                                        <p:cTn id="35" dur="500"/>
                                        <p:tgtEl>
                                          <p:spTgt spid="222"/>
                                        </p:tgtEl>
                                      </p:cBhvr>
                                    </p:animEffect>
                                  </p:childTnLst>
                                </p:cTn>
                              </p:par>
                              <p:par>
                                <p:cTn id="36" presetID="10" presetClass="entr" presetSubtype="0" fill="hold" nodeType="withEffect">
                                  <p:stCondLst>
                                    <p:cond delay="0"/>
                                  </p:stCondLst>
                                  <p:childTnLst>
                                    <p:set>
                                      <p:cBhvr>
                                        <p:cTn id="37" dur="1" fill="hold">
                                          <p:stCondLst>
                                            <p:cond delay="0"/>
                                          </p:stCondLst>
                                        </p:cTn>
                                        <p:tgtEl>
                                          <p:spTgt spid="223"/>
                                        </p:tgtEl>
                                        <p:attrNameLst>
                                          <p:attrName>style.visibility</p:attrName>
                                        </p:attrNameLst>
                                      </p:cBhvr>
                                      <p:to>
                                        <p:strVal val="visible"/>
                                      </p:to>
                                    </p:set>
                                    <p:animEffect transition="in" filter="fade">
                                      <p:cBhvr>
                                        <p:cTn id="38" dur="500"/>
                                        <p:tgtEl>
                                          <p:spTgt spid="223"/>
                                        </p:tgtEl>
                                      </p:cBhvr>
                                    </p:animEffect>
                                  </p:childTnLst>
                                </p:cTn>
                              </p:par>
                              <p:par>
                                <p:cTn id="39" presetID="10" presetClass="entr" presetSubtype="0" fill="hold" nodeType="withEffect">
                                  <p:stCondLst>
                                    <p:cond delay="0"/>
                                  </p:stCondLst>
                                  <p:childTnLst>
                                    <p:set>
                                      <p:cBhvr>
                                        <p:cTn id="40" dur="1" fill="hold">
                                          <p:stCondLst>
                                            <p:cond delay="0"/>
                                          </p:stCondLst>
                                        </p:cTn>
                                        <p:tgtEl>
                                          <p:spTgt spid="224"/>
                                        </p:tgtEl>
                                        <p:attrNameLst>
                                          <p:attrName>style.visibility</p:attrName>
                                        </p:attrNameLst>
                                      </p:cBhvr>
                                      <p:to>
                                        <p:strVal val="visible"/>
                                      </p:to>
                                    </p:set>
                                    <p:animEffect transition="in" filter="fade">
                                      <p:cBhvr>
                                        <p:cTn id="41" dur="500"/>
                                        <p:tgtEl>
                                          <p:spTgt spid="224"/>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09"/>
                                        </p:tgtEl>
                                        <p:attrNameLst>
                                          <p:attrName>style.visibility</p:attrName>
                                        </p:attrNameLst>
                                      </p:cBhvr>
                                      <p:to>
                                        <p:strVal val="visible"/>
                                      </p:to>
                                    </p:set>
                                    <p:animEffect transition="in" filter="fade">
                                      <p:cBhvr>
                                        <p:cTn id="45" dur="500"/>
                                        <p:tgtEl>
                                          <p:spTgt spid="209"/>
                                        </p:tgtEl>
                                      </p:cBhvr>
                                    </p:animEffect>
                                  </p:childTnLst>
                                </p:cTn>
                              </p:par>
                              <p:par>
                                <p:cTn id="46" presetID="10" presetClass="entr" presetSubtype="0" fill="hold" nodeType="withEffect">
                                  <p:stCondLst>
                                    <p:cond delay="0"/>
                                  </p:stCondLst>
                                  <p:childTnLst>
                                    <p:set>
                                      <p:cBhvr>
                                        <p:cTn id="47" dur="1" fill="hold">
                                          <p:stCondLst>
                                            <p:cond delay="0"/>
                                          </p:stCondLst>
                                        </p:cTn>
                                        <p:tgtEl>
                                          <p:spTgt spid="210"/>
                                        </p:tgtEl>
                                        <p:attrNameLst>
                                          <p:attrName>style.visibility</p:attrName>
                                        </p:attrNameLst>
                                      </p:cBhvr>
                                      <p:to>
                                        <p:strVal val="visible"/>
                                      </p:to>
                                    </p:set>
                                    <p:animEffect transition="in" filter="fade">
                                      <p:cBhvr>
                                        <p:cTn id="48" dur="500"/>
                                        <p:tgtEl>
                                          <p:spTgt spid="210"/>
                                        </p:tgtEl>
                                      </p:cBhvr>
                                    </p:animEffect>
                                  </p:childTnLst>
                                </p:cTn>
                              </p:par>
                              <p:par>
                                <p:cTn id="49" presetID="10" presetClass="entr" presetSubtype="0" fill="hold" nodeType="withEffect">
                                  <p:stCondLst>
                                    <p:cond delay="0"/>
                                  </p:stCondLst>
                                  <p:childTnLst>
                                    <p:set>
                                      <p:cBhvr>
                                        <p:cTn id="50" dur="1" fill="hold">
                                          <p:stCondLst>
                                            <p:cond delay="0"/>
                                          </p:stCondLst>
                                        </p:cTn>
                                        <p:tgtEl>
                                          <p:spTgt spid="211"/>
                                        </p:tgtEl>
                                        <p:attrNameLst>
                                          <p:attrName>style.visibility</p:attrName>
                                        </p:attrNameLst>
                                      </p:cBhvr>
                                      <p:to>
                                        <p:strVal val="visible"/>
                                      </p:to>
                                    </p:set>
                                    <p:animEffect transition="in" filter="fade">
                                      <p:cBhvr>
                                        <p:cTn id="51" dur="500"/>
                                        <p:tgtEl>
                                          <p:spTgt spid="211"/>
                                        </p:tgtEl>
                                      </p:cBhvr>
                                    </p:animEffect>
                                  </p:childTnLst>
                                </p:cTn>
                              </p:par>
                              <p:par>
                                <p:cTn id="52" presetID="10" presetClass="entr" presetSubtype="0" fill="hold" nodeType="withEffect">
                                  <p:stCondLst>
                                    <p:cond delay="0"/>
                                  </p:stCondLst>
                                  <p:childTnLst>
                                    <p:set>
                                      <p:cBhvr>
                                        <p:cTn id="53" dur="1" fill="hold">
                                          <p:stCondLst>
                                            <p:cond delay="0"/>
                                          </p:stCondLst>
                                        </p:cTn>
                                        <p:tgtEl>
                                          <p:spTgt spid="212"/>
                                        </p:tgtEl>
                                        <p:attrNameLst>
                                          <p:attrName>style.visibility</p:attrName>
                                        </p:attrNameLst>
                                      </p:cBhvr>
                                      <p:to>
                                        <p:strVal val="visible"/>
                                      </p:to>
                                    </p:set>
                                    <p:animEffect transition="in" filter="fade">
                                      <p:cBhvr>
                                        <p:cTn id="54" dur="500"/>
                                        <p:tgtEl>
                                          <p:spTgt spid="212"/>
                                        </p:tgtEl>
                                      </p:cBhvr>
                                    </p:animEffect>
                                  </p:childTnLst>
                                </p:cTn>
                              </p:par>
                            </p:childTnLst>
                          </p:cTn>
                        </p:par>
                        <p:par>
                          <p:cTn id="55" fill="hold">
                            <p:stCondLst>
                              <p:cond delay="1500"/>
                            </p:stCondLst>
                            <p:childTnLst>
                              <p:par>
                                <p:cTn id="56" presetID="10" presetClass="entr" presetSubtype="0" fill="hold" nodeType="afterEffect">
                                  <p:stCondLst>
                                    <p:cond delay="0"/>
                                  </p:stCondLst>
                                  <p:childTnLst>
                                    <p:set>
                                      <p:cBhvr>
                                        <p:cTn id="57" dur="1" fill="hold">
                                          <p:stCondLst>
                                            <p:cond delay="0"/>
                                          </p:stCondLst>
                                        </p:cTn>
                                        <p:tgtEl>
                                          <p:spTgt spid="216"/>
                                        </p:tgtEl>
                                        <p:attrNameLst>
                                          <p:attrName>style.visibility</p:attrName>
                                        </p:attrNameLst>
                                      </p:cBhvr>
                                      <p:to>
                                        <p:strVal val="visible"/>
                                      </p:to>
                                    </p:set>
                                    <p:animEffect transition="in" filter="fade">
                                      <p:cBhvr>
                                        <p:cTn id="58" dur="500"/>
                                        <p:tgtEl>
                                          <p:spTgt spid="216"/>
                                        </p:tgtEl>
                                      </p:cBhvr>
                                    </p:animEffect>
                                  </p:childTnLst>
                                </p:cTn>
                              </p:par>
                              <p:par>
                                <p:cTn id="59" presetID="10" presetClass="entr" presetSubtype="0" fill="hold" nodeType="withEffect">
                                  <p:stCondLst>
                                    <p:cond delay="0"/>
                                  </p:stCondLst>
                                  <p:childTnLst>
                                    <p:set>
                                      <p:cBhvr>
                                        <p:cTn id="60" dur="1" fill="hold">
                                          <p:stCondLst>
                                            <p:cond delay="0"/>
                                          </p:stCondLst>
                                        </p:cTn>
                                        <p:tgtEl>
                                          <p:spTgt spid="218"/>
                                        </p:tgtEl>
                                        <p:attrNameLst>
                                          <p:attrName>style.visibility</p:attrName>
                                        </p:attrNameLst>
                                      </p:cBhvr>
                                      <p:to>
                                        <p:strVal val="visible"/>
                                      </p:to>
                                    </p:set>
                                    <p:animEffect transition="in" filter="fade">
                                      <p:cBhvr>
                                        <p:cTn id="61" dur="500"/>
                                        <p:tgtEl>
                                          <p:spTgt spid="218"/>
                                        </p:tgtEl>
                                      </p:cBhvr>
                                    </p:animEffect>
                                  </p:childTnLst>
                                </p:cTn>
                              </p:par>
                              <p:par>
                                <p:cTn id="62" presetID="10" presetClass="entr" presetSubtype="0" fill="hold" nodeType="withEffect">
                                  <p:stCondLst>
                                    <p:cond delay="0"/>
                                  </p:stCondLst>
                                  <p:childTnLst>
                                    <p:set>
                                      <p:cBhvr>
                                        <p:cTn id="63" dur="1" fill="hold">
                                          <p:stCondLst>
                                            <p:cond delay="0"/>
                                          </p:stCondLst>
                                        </p:cTn>
                                        <p:tgtEl>
                                          <p:spTgt spid="220"/>
                                        </p:tgtEl>
                                        <p:attrNameLst>
                                          <p:attrName>style.visibility</p:attrName>
                                        </p:attrNameLst>
                                      </p:cBhvr>
                                      <p:to>
                                        <p:strVal val="visible"/>
                                      </p:to>
                                    </p:set>
                                    <p:animEffect transition="in" filter="fade">
                                      <p:cBhvr>
                                        <p:cTn id="64" dur="500"/>
                                        <p:tgtEl>
                                          <p:spTgt spid="220"/>
                                        </p:tgtEl>
                                      </p:cBhvr>
                                    </p:animEffect>
                                  </p:childTnLst>
                                </p:cTn>
                              </p:par>
                              <p:par>
                                <p:cTn id="65" presetID="10" presetClass="entr" presetSubtype="0" fill="hold" nodeType="withEffect">
                                  <p:stCondLst>
                                    <p:cond delay="0"/>
                                  </p:stCondLst>
                                  <p:childTnLst>
                                    <p:set>
                                      <p:cBhvr>
                                        <p:cTn id="66" dur="1" fill="hold">
                                          <p:stCondLst>
                                            <p:cond delay="0"/>
                                          </p:stCondLst>
                                        </p:cTn>
                                        <p:tgtEl>
                                          <p:spTgt spid="214"/>
                                        </p:tgtEl>
                                        <p:attrNameLst>
                                          <p:attrName>style.visibility</p:attrName>
                                        </p:attrNameLst>
                                      </p:cBhvr>
                                      <p:to>
                                        <p:strVal val="visible"/>
                                      </p:to>
                                    </p:set>
                                    <p:animEffect transition="in" filter="fade">
                                      <p:cBhvr>
                                        <p:cTn id="67" dur="500"/>
                                        <p:tgtEl>
                                          <p:spTgt spid="214"/>
                                        </p:tgtEl>
                                      </p:cBhvr>
                                    </p:animEffect>
                                  </p:childTnLst>
                                </p:cTn>
                              </p:par>
                            </p:childTnLst>
                          </p:cTn>
                        </p:par>
                        <p:par>
                          <p:cTn id="68" fill="hold">
                            <p:stCondLst>
                              <p:cond delay="2000"/>
                            </p:stCondLst>
                            <p:childTnLst>
                              <p:par>
                                <p:cTn id="69" presetID="10" presetClass="entr" presetSubtype="0" fill="hold" nodeType="afterEffect">
                                  <p:stCondLst>
                                    <p:cond delay="0"/>
                                  </p:stCondLst>
                                  <p:childTnLst>
                                    <p:set>
                                      <p:cBhvr>
                                        <p:cTn id="70" dur="1" fill="hold">
                                          <p:stCondLst>
                                            <p:cond delay="0"/>
                                          </p:stCondLst>
                                        </p:cTn>
                                        <p:tgtEl>
                                          <p:spTgt spid="213"/>
                                        </p:tgtEl>
                                        <p:attrNameLst>
                                          <p:attrName>style.visibility</p:attrName>
                                        </p:attrNameLst>
                                      </p:cBhvr>
                                      <p:to>
                                        <p:strVal val="visible"/>
                                      </p:to>
                                    </p:set>
                                    <p:animEffect transition="in" filter="fade">
                                      <p:cBhvr>
                                        <p:cTn id="71" dur="500"/>
                                        <p:tgtEl>
                                          <p:spTgt spid="213"/>
                                        </p:tgtEl>
                                      </p:cBhvr>
                                    </p:animEffect>
                                  </p:childTnLst>
                                </p:cTn>
                              </p:par>
                            </p:childTnLst>
                          </p:cTn>
                        </p:par>
                        <p:par>
                          <p:cTn id="72" fill="hold">
                            <p:stCondLst>
                              <p:cond delay="2500"/>
                            </p:stCondLst>
                            <p:childTnLst>
                              <p:par>
                                <p:cTn id="73" presetID="10" presetClass="entr" presetSubtype="0" fill="hold" nodeType="afterEffect">
                                  <p:stCondLst>
                                    <p:cond delay="0"/>
                                  </p:stCondLst>
                                  <p:childTnLst>
                                    <p:set>
                                      <p:cBhvr>
                                        <p:cTn id="74" dur="1" fill="hold">
                                          <p:stCondLst>
                                            <p:cond delay="0"/>
                                          </p:stCondLst>
                                        </p:cTn>
                                        <p:tgtEl>
                                          <p:spTgt spid="215"/>
                                        </p:tgtEl>
                                        <p:attrNameLst>
                                          <p:attrName>style.visibility</p:attrName>
                                        </p:attrNameLst>
                                      </p:cBhvr>
                                      <p:to>
                                        <p:strVal val="visible"/>
                                      </p:to>
                                    </p:set>
                                    <p:animEffect transition="in" filter="fade">
                                      <p:cBhvr>
                                        <p:cTn id="75" dur="500"/>
                                        <p:tgtEl>
                                          <p:spTgt spid="215"/>
                                        </p:tgtEl>
                                      </p:cBhvr>
                                    </p:animEffect>
                                  </p:childTnLst>
                                </p:cTn>
                              </p:par>
                            </p:childTnLst>
                          </p:cTn>
                        </p:par>
                        <p:par>
                          <p:cTn id="76" fill="hold">
                            <p:stCondLst>
                              <p:cond delay="3000"/>
                            </p:stCondLst>
                            <p:childTnLst>
                              <p:par>
                                <p:cTn id="77" presetID="10" presetClass="entr" presetSubtype="0" fill="hold" nodeType="afterEffect">
                                  <p:stCondLst>
                                    <p:cond delay="0"/>
                                  </p:stCondLst>
                                  <p:childTnLst>
                                    <p:set>
                                      <p:cBhvr>
                                        <p:cTn id="78" dur="1" fill="hold">
                                          <p:stCondLst>
                                            <p:cond delay="0"/>
                                          </p:stCondLst>
                                        </p:cTn>
                                        <p:tgtEl>
                                          <p:spTgt spid="217"/>
                                        </p:tgtEl>
                                        <p:attrNameLst>
                                          <p:attrName>style.visibility</p:attrName>
                                        </p:attrNameLst>
                                      </p:cBhvr>
                                      <p:to>
                                        <p:strVal val="visible"/>
                                      </p:to>
                                    </p:set>
                                    <p:animEffect transition="in" filter="fade">
                                      <p:cBhvr>
                                        <p:cTn id="79" dur="500"/>
                                        <p:tgtEl>
                                          <p:spTgt spid="217"/>
                                        </p:tgtEl>
                                      </p:cBhvr>
                                    </p:animEffect>
                                  </p:childTnLst>
                                </p:cTn>
                              </p:par>
                            </p:childTnLst>
                          </p:cTn>
                        </p:par>
                        <p:par>
                          <p:cTn id="80" fill="hold">
                            <p:stCondLst>
                              <p:cond delay="3500"/>
                            </p:stCondLst>
                            <p:childTnLst>
                              <p:par>
                                <p:cTn id="81" presetID="10" presetClass="entr" presetSubtype="0" fill="hold" nodeType="afterEffect">
                                  <p:stCondLst>
                                    <p:cond delay="0"/>
                                  </p:stCondLst>
                                  <p:childTnLst>
                                    <p:set>
                                      <p:cBhvr>
                                        <p:cTn id="82" dur="1" fill="hold">
                                          <p:stCondLst>
                                            <p:cond delay="0"/>
                                          </p:stCondLst>
                                        </p:cTn>
                                        <p:tgtEl>
                                          <p:spTgt spid="219"/>
                                        </p:tgtEl>
                                        <p:attrNameLst>
                                          <p:attrName>style.visibility</p:attrName>
                                        </p:attrNameLst>
                                      </p:cBhvr>
                                      <p:to>
                                        <p:strVal val="visible"/>
                                      </p:to>
                                    </p:set>
                                    <p:animEffect transition="in" filter="fade">
                                      <p:cBhvr>
                                        <p:cTn id="83"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cxnSp>
        <p:nvCxnSpPr>
          <p:cNvPr id="230" name="Google Shape;230;p20"/>
          <p:cNvCxnSpPr/>
          <p:nvPr/>
        </p:nvCxnSpPr>
        <p:spPr>
          <a:xfrm>
            <a:off x="4643438" y="915194"/>
            <a:ext cx="1587" cy="3960812"/>
          </a:xfrm>
          <a:prstGeom prst="straightConnector1">
            <a:avLst/>
          </a:prstGeom>
          <a:noFill/>
          <a:ln w="9525" cap="flat" cmpd="sng">
            <a:solidFill>
              <a:srgbClr val="7F7F7F"/>
            </a:solidFill>
            <a:prstDash val="solid"/>
            <a:bevel/>
            <a:headEnd type="none" w="med" len="med"/>
            <a:tailEnd type="none" w="med" len="med"/>
          </a:ln>
        </p:spPr>
      </p:cxnSp>
      <p:sp>
        <p:nvSpPr>
          <p:cNvPr id="231" name="Google Shape;231;p20"/>
          <p:cNvSpPr/>
          <p:nvPr/>
        </p:nvSpPr>
        <p:spPr>
          <a:xfrm>
            <a:off x="4219575" y="2291556"/>
            <a:ext cx="847725" cy="847725"/>
          </a:xfrm>
          <a:prstGeom prst="ellipse">
            <a:avLst/>
          </a:prstGeom>
          <a:solidFill>
            <a:srgbClr val="0070C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1">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32" name="Google Shape;232;p20"/>
          <p:cNvSpPr/>
          <p:nvPr/>
        </p:nvSpPr>
        <p:spPr>
          <a:xfrm>
            <a:off x="611188" y="1680369"/>
            <a:ext cx="3240087" cy="923330"/>
          </a:xfrm>
          <a:prstGeom prst="rect">
            <a:avLst/>
          </a:prstGeom>
          <a:noFill/>
          <a:ln>
            <a:noFill/>
          </a:ln>
        </p:spPr>
        <p:txBody>
          <a:bodyPr spcFirstLastPara="1" wrap="square" lIns="91425" tIns="45700" rIns="91425" bIns="45700" anchor="t" anchorCtr="0">
            <a:noAutofit/>
          </a:bodyPr>
          <a:lstStyle/>
          <a:p>
            <a:pPr lvl="0" algn="r" rtl="1">
              <a:lnSpc>
                <a:spcPct val="150000"/>
              </a:lnSpc>
            </a:pPr>
            <a:r>
              <a:rPr lang="fa-IR" sz="1200" dirty="0">
                <a:solidFill>
                  <a:srgbClr val="595959"/>
                </a:solidFill>
                <a:latin typeface="Calibri"/>
                <a:ea typeface="Calibri"/>
                <a:cs typeface="B Nazanin" panose="00000700000000000000" pitchFamily="2" charset="-78"/>
                <a:sym typeface="Calibri"/>
              </a:rPr>
              <a:t>اسلایدها را اضافه یا حذف کنید. شما باید وارد حساب کاربری گوگل خود شوید. در پاورپوینت فراموش نکنید که دانلود و نصب کنید</a:t>
            </a:r>
            <a:endParaRPr sz="1200" b="0" i="0" u="none" strike="noStrike" cap="none" dirty="0">
              <a:solidFill>
                <a:srgbClr val="595959"/>
              </a:solidFill>
              <a:latin typeface="Calibri"/>
              <a:ea typeface="Calibri"/>
              <a:cs typeface="B Nazanin" panose="00000700000000000000" pitchFamily="2" charset="-78"/>
              <a:sym typeface="Calibri"/>
            </a:endParaRPr>
          </a:p>
        </p:txBody>
      </p:sp>
      <p:sp>
        <p:nvSpPr>
          <p:cNvPr id="233" name="Google Shape;233;p20"/>
          <p:cNvSpPr/>
          <p:nvPr/>
        </p:nvSpPr>
        <p:spPr>
          <a:xfrm>
            <a:off x="1331913" y="1266031"/>
            <a:ext cx="2447925" cy="400050"/>
          </a:xfrm>
          <a:prstGeom prst="rect">
            <a:avLst/>
          </a:prstGeom>
          <a:noFill/>
          <a:ln>
            <a:noFill/>
          </a:ln>
        </p:spPr>
        <p:txBody>
          <a:bodyPr spcFirstLastPara="1" wrap="square" lIns="91425" tIns="45700" rIns="91425" bIns="45700" anchor="t" anchorCtr="0">
            <a:noAutofit/>
          </a:bodyPr>
          <a:lstStyle/>
          <a:p>
            <a:pPr lvl="0" algn="r"/>
            <a:r>
              <a:rPr lang="fa-IR" sz="2000" b="1" dirty="0">
                <a:solidFill>
                  <a:srgbClr val="595959"/>
                </a:solidFill>
                <a:latin typeface="Calibri"/>
                <a:ea typeface="Calibri"/>
                <a:cs typeface="B Nazanin" panose="00000700000000000000" pitchFamily="2" charset="-78"/>
                <a:sym typeface="Calibri"/>
              </a:rPr>
              <a:t>رویدادهای 2019</a:t>
            </a:r>
            <a:endParaRPr sz="2000" b="1" i="0" u="none" strike="noStrike" cap="none" dirty="0">
              <a:solidFill>
                <a:srgbClr val="595959"/>
              </a:solidFill>
              <a:latin typeface="Calibri"/>
              <a:ea typeface="Calibri"/>
              <a:cs typeface="B Nazanin" panose="00000700000000000000" pitchFamily="2" charset="-78"/>
              <a:sym typeface="Calibri"/>
            </a:endParaRPr>
          </a:p>
        </p:txBody>
      </p:sp>
      <p:sp>
        <p:nvSpPr>
          <p:cNvPr id="234" name="Google Shape;234;p20"/>
          <p:cNvSpPr/>
          <p:nvPr/>
        </p:nvSpPr>
        <p:spPr>
          <a:xfrm>
            <a:off x="5364163" y="1275556"/>
            <a:ext cx="2447925" cy="400050"/>
          </a:xfrm>
          <a:prstGeom prst="rect">
            <a:avLst/>
          </a:prstGeom>
          <a:noFill/>
          <a:ln>
            <a:noFill/>
          </a:ln>
        </p:spPr>
        <p:txBody>
          <a:bodyPr spcFirstLastPara="1" wrap="square" lIns="91425" tIns="45700" rIns="91425" bIns="45700" anchor="t" anchorCtr="0">
            <a:noAutofit/>
          </a:bodyPr>
          <a:lstStyle/>
          <a:p>
            <a:pPr lvl="0" algn="l"/>
            <a:r>
              <a:rPr lang="fa-IR" sz="2000" b="1" dirty="0">
                <a:solidFill>
                  <a:srgbClr val="595959"/>
                </a:solidFill>
                <a:latin typeface="Calibri"/>
                <a:ea typeface="Calibri"/>
                <a:cs typeface="B Nazanin" panose="00000700000000000000" pitchFamily="2" charset="-78"/>
                <a:sym typeface="Calibri"/>
              </a:rPr>
              <a:t>کنفرانس های 2020</a:t>
            </a:r>
            <a:endParaRPr sz="2000" b="1" i="0" u="none" strike="noStrike" cap="none" dirty="0">
              <a:solidFill>
                <a:srgbClr val="595959"/>
              </a:solidFill>
              <a:latin typeface="Calibri"/>
              <a:ea typeface="Calibri"/>
              <a:cs typeface="B Nazanin" panose="00000700000000000000" pitchFamily="2" charset="-78"/>
              <a:sym typeface="Calibri"/>
            </a:endParaRPr>
          </a:p>
        </p:txBody>
      </p:sp>
      <p:sp>
        <p:nvSpPr>
          <p:cNvPr id="235" name="Google Shape;235;p20"/>
          <p:cNvSpPr/>
          <p:nvPr/>
        </p:nvSpPr>
        <p:spPr>
          <a:xfrm>
            <a:off x="5384800" y="1707356"/>
            <a:ext cx="3292475" cy="1200329"/>
          </a:xfrm>
          <a:prstGeom prst="rect">
            <a:avLst/>
          </a:prstGeom>
          <a:noFill/>
          <a:ln>
            <a:noFill/>
          </a:ln>
        </p:spPr>
        <p:txBody>
          <a:bodyPr spcFirstLastPara="1" wrap="square" lIns="91425" tIns="45700" rIns="91425" bIns="45700" anchor="t" anchorCtr="0">
            <a:noAutofit/>
          </a:bodyPr>
          <a:lstStyle/>
          <a:p>
            <a:pPr lvl="0" algn="r" rtl="1">
              <a:lnSpc>
                <a:spcPct val="150000"/>
              </a:lnSpc>
            </a:pPr>
            <a:r>
              <a:rPr lang="fa-IR" sz="1200" dirty="0">
                <a:solidFill>
                  <a:srgbClr val="595959"/>
                </a:solidFill>
                <a:latin typeface="Calibri"/>
                <a:ea typeface="Calibri"/>
                <a:cs typeface="B Nazanin" panose="00000700000000000000" pitchFamily="2" charset="-78"/>
                <a:sym typeface="Calibri"/>
              </a:rPr>
              <a:t>روی دکمه زیر پیش‌نمایش ارائه کلیک کنید که می‌گوید «استفاده به‌عنوان طرح زمینه اسلایدهای </a:t>
            </a:r>
            <a:r>
              <a:rPr lang="tr-TR" sz="1200" dirty="0">
                <a:solidFill>
                  <a:srgbClr val="595959"/>
                </a:solidFill>
                <a:latin typeface="Calibri"/>
                <a:ea typeface="Calibri"/>
                <a:cs typeface="B Nazanin" panose="00000700000000000000" pitchFamily="2" charset="-78"/>
                <a:sym typeface="Calibri"/>
              </a:rPr>
              <a:t>Google. </a:t>
            </a:r>
            <a:r>
              <a:rPr lang="fa-IR" sz="1200" dirty="0">
                <a:solidFill>
                  <a:srgbClr val="595959"/>
                </a:solidFill>
                <a:latin typeface="Calibri"/>
                <a:ea typeface="Calibri"/>
                <a:cs typeface="B Nazanin" panose="00000700000000000000" pitchFamily="2" charset="-78"/>
                <a:sym typeface="Calibri"/>
              </a:rPr>
              <a:t>یک کپی از این سند در </a:t>
            </a:r>
            <a:r>
              <a:rPr lang="tr-TR" sz="1200" dirty="0">
                <a:solidFill>
                  <a:srgbClr val="595959"/>
                </a:solidFill>
                <a:latin typeface="Calibri"/>
                <a:ea typeface="Calibri"/>
                <a:cs typeface="B Nazanin" panose="00000700000000000000" pitchFamily="2" charset="-78"/>
                <a:sym typeface="Calibri"/>
              </a:rPr>
              <a:t>Google Drive </a:t>
            </a:r>
            <a:r>
              <a:rPr lang="fa-IR" sz="1200" dirty="0">
                <a:solidFill>
                  <a:srgbClr val="595959"/>
                </a:solidFill>
                <a:latin typeface="Calibri"/>
                <a:ea typeface="Calibri"/>
                <a:cs typeface="B Nazanin" panose="00000700000000000000" pitchFamily="2" charset="-78"/>
                <a:sym typeface="Calibri"/>
              </a:rPr>
              <a:t>خود دریافت خواهید کرد.</a:t>
            </a:r>
            <a:endParaRPr sz="1800" b="0" i="0" u="none" strike="noStrike" cap="none" dirty="0">
              <a:solidFill>
                <a:srgbClr val="000000"/>
              </a:solidFill>
              <a:latin typeface="Calibri"/>
              <a:ea typeface="Calibri"/>
              <a:cs typeface="B Nazanin" panose="00000700000000000000" pitchFamily="2" charset="-78"/>
              <a:sym typeface="Calibri"/>
            </a:endParaRPr>
          </a:p>
        </p:txBody>
      </p:sp>
      <p:sp>
        <p:nvSpPr>
          <p:cNvPr id="236" name="Google Shape;236;p20"/>
          <p:cNvSpPr/>
          <p:nvPr/>
        </p:nvSpPr>
        <p:spPr>
          <a:xfrm>
            <a:off x="1943100" y="3539331"/>
            <a:ext cx="1692275" cy="227013"/>
          </a:xfrm>
          <a:prstGeom prst="rect">
            <a:avLst/>
          </a:prstGeom>
          <a:solidFill>
            <a:srgbClr val="0070C0"/>
          </a:solidFill>
          <a:ln>
            <a:noFill/>
          </a:ln>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37" name="Google Shape;237;p20"/>
          <p:cNvSpPr/>
          <p:nvPr/>
        </p:nvSpPr>
        <p:spPr>
          <a:xfrm>
            <a:off x="971550" y="3899694"/>
            <a:ext cx="2652713" cy="227012"/>
          </a:xfrm>
          <a:prstGeom prst="rect">
            <a:avLst/>
          </a:prstGeom>
          <a:solidFill>
            <a:srgbClr val="0070C0"/>
          </a:solidFill>
          <a:ln>
            <a:noFill/>
          </a:ln>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38" name="Google Shape;238;p20"/>
          <p:cNvSpPr/>
          <p:nvPr/>
        </p:nvSpPr>
        <p:spPr>
          <a:xfrm>
            <a:off x="1476375" y="4320381"/>
            <a:ext cx="2159000" cy="227013"/>
          </a:xfrm>
          <a:prstGeom prst="rect">
            <a:avLst/>
          </a:prstGeom>
          <a:solidFill>
            <a:srgbClr val="0070C0"/>
          </a:solidFill>
          <a:ln>
            <a:noFill/>
          </a:ln>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39" name="Google Shape;239;p20"/>
          <p:cNvSpPr/>
          <p:nvPr/>
        </p:nvSpPr>
        <p:spPr>
          <a:xfrm>
            <a:off x="2152650" y="3539331"/>
            <a:ext cx="1400175" cy="261610"/>
          </a:xfrm>
          <a:prstGeom prst="rect">
            <a:avLst/>
          </a:prstGeom>
          <a:noFill/>
          <a:ln>
            <a:noFill/>
          </a:ln>
        </p:spPr>
        <p:txBody>
          <a:bodyPr spcFirstLastPara="1" wrap="square" lIns="91425" tIns="45700" rIns="91425" bIns="45700" anchor="t" anchorCtr="0">
            <a:noAutofit/>
          </a:bodyPr>
          <a:lstStyle/>
          <a:p>
            <a:pPr lvl="0" algn="r"/>
            <a:r>
              <a:rPr lang="fa-IR" sz="1100" dirty="0">
                <a:solidFill>
                  <a:srgbClr val="FFFFFF"/>
                </a:solidFill>
                <a:latin typeface="Calibri"/>
                <a:ea typeface="Calibri"/>
                <a:cs typeface="B Nazanin" panose="00000700000000000000" pitchFamily="2" charset="-78"/>
                <a:sym typeface="Calibri"/>
              </a:rPr>
              <a:t>طراحی وب سایت</a:t>
            </a:r>
            <a:endParaRPr sz="1100" b="0" i="0" u="none" strike="noStrike" cap="none" dirty="0">
              <a:solidFill>
                <a:srgbClr val="FFFFFF"/>
              </a:solidFill>
              <a:latin typeface="Calibri"/>
              <a:ea typeface="Calibri"/>
              <a:cs typeface="B Nazanin" panose="00000700000000000000" pitchFamily="2" charset="-78"/>
              <a:sym typeface="Calibri"/>
            </a:endParaRPr>
          </a:p>
        </p:txBody>
      </p:sp>
      <p:sp>
        <p:nvSpPr>
          <p:cNvPr id="240" name="Google Shape;240;p20"/>
          <p:cNvSpPr/>
          <p:nvPr/>
        </p:nvSpPr>
        <p:spPr>
          <a:xfrm>
            <a:off x="1763713" y="3899694"/>
            <a:ext cx="1789112" cy="261610"/>
          </a:xfrm>
          <a:prstGeom prst="rect">
            <a:avLst/>
          </a:prstGeom>
          <a:noFill/>
          <a:ln>
            <a:noFill/>
          </a:ln>
        </p:spPr>
        <p:txBody>
          <a:bodyPr spcFirstLastPara="1" wrap="square" lIns="91425" tIns="45700" rIns="91425" bIns="45700" anchor="t" anchorCtr="0">
            <a:noAutofit/>
          </a:bodyPr>
          <a:lstStyle/>
          <a:p>
            <a:pPr lvl="0" algn="r"/>
            <a:r>
              <a:rPr lang="fa-IR" sz="1100" dirty="0">
                <a:solidFill>
                  <a:srgbClr val="FFFFFF"/>
                </a:solidFill>
                <a:latin typeface="Calibri"/>
                <a:ea typeface="Calibri"/>
                <a:cs typeface="B Nazanin" panose="00000700000000000000" pitchFamily="2" charset="-78"/>
                <a:sym typeface="Calibri"/>
              </a:rPr>
              <a:t>سرویس</a:t>
            </a:r>
            <a:endParaRPr sz="1100" b="0" i="0" u="none" strike="noStrike" cap="none" dirty="0">
              <a:solidFill>
                <a:srgbClr val="FFFFFF"/>
              </a:solidFill>
              <a:latin typeface="Calibri"/>
              <a:ea typeface="Calibri"/>
              <a:cs typeface="B Nazanin" panose="00000700000000000000" pitchFamily="2" charset="-78"/>
              <a:sym typeface="Calibri"/>
            </a:endParaRPr>
          </a:p>
        </p:txBody>
      </p:sp>
      <p:sp>
        <p:nvSpPr>
          <p:cNvPr id="241" name="Google Shape;241;p20"/>
          <p:cNvSpPr/>
          <p:nvPr/>
        </p:nvSpPr>
        <p:spPr>
          <a:xfrm>
            <a:off x="2195514" y="4325144"/>
            <a:ext cx="1357312" cy="261610"/>
          </a:xfrm>
          <a:prstGeom prst="rect">
            <a:avLst/>
          </a:prstGeom>
          <a:noFill/>
          <a:ln>
            <a:noFill/>
          </a:ln>
        </p:spPr>
        <p:txBody>
          <a:bodyPr spcFirstLastPara="1" wrap="square" lIns="91425" tIns="45700" rIns="91425" bIns="45700" anchor="t" anchorCtr="0">
            <a:noAutofit/>
          </a:bodyPr>
          <a:lstStyle/>
          <a:p>
            <a:pPr lvl="0" algn="r"/>
            <a:r>
              <a:rPr lang="fa-IR" sz="1100" dirty="0">
                <a:solidFill>
                  <a:srgbClr val="FFFFFF"/>
                </a:solidFill>
                <a:latin typeface="Calibri"/>
                <a:ea typeface="Calibri"/>
                <a:cs typeface="B Nazanin" panose="00000700000000000000" pitchFamily="2" charset="-78"/>
                <a:sym typeface="Calibri"/>
              </a:rPr>
              <a:t>پاورپوینت</a:t>
            </a:r>
            <a:endParaRPr sz="1100" b="0" i="0" u="none" strike="noStrike" cap="none" dirty="0">
              <a:solidFill>
                <a:srgbClr val="FFFFFF"/>
              </a:solidFill>
              <a:latin typeface="Calibri"/>
              <a:ea typeface="Calibri"/>
              <a:cs typeface="B Nazanin" panose="00000700000000000000" pitchFamily="2" charset="-78"/>
              <a:sym typeface="Calibri"/>
            </a:endParaRPr>
          </a:p>
        </p:txBody>
      </p:sp>
      <p:sp>
        <p:nvSpPr>
          <p:cNvPr id="242" name="Google Shape;242;p20"/>
          <p:cNvSpPr/>
          <p:nvPr/>
        </p:nvSpPr>
        <p:spPr>
          <a:xfrm>
            <a:off x="5508625" y="3539331"/>
            <a:ext cx="1692275" cy="227013"/>
          </a:xfrm>
          <a:prstGeom prst="rect">
            <a:avLst/>
          </a:prstGeom>
          <a:solidFill>
            <a:srgbClr val="0070C0"/>
          </a:solidFill>
          <a:ln>
            <a:noFill/>
          </a:ln>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43" name="Google Shape;243;p20"/>
          <p:cNvSpPr/>
          <p:nvPr/>
        </p:nvSpPr>
        <p:spPr>
          <a:xfrm>
            <a:off x="5519738" y="3899694"/>
            <a:ext cx="2652712" cy="227012"/>
          </a:xfrm>
          <a:prstGeom prst="rect">
            <a:avLst/>
          </a:prstGeom>
          <a:solidFill>
            <a:srgbClr val="0070C0"/>
          </a:solidFill>
          <a:ln>
            <a:noFill/>
          </a:ln>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44" name="Google Shape;244;p20"/>
          <p:cNvSpPr/>
          <p:nvPr/>
        </p:nvSpPr>
        <p:spPr>
          <a:xfrm>
            <a:off x="5508625" y="4320381"/>
            <a:ext cx="2159000" cy="227013"/>
          </a:xfrm>
          <a:prstGeom prst="rect">
            <a:avLst/>
          </a:prstGeom>
          <a:solidFill>
            <a:srgbClr val="0070C0"/>
          </a:solidFill>
          <a:ln>
            <a:noFill/>
          </a:ln>
        </p:spPr>
        <p:txBody>
          <a:bodyPr spcFirstLastPara="1" wrap="square" lIns="91425" tIns="45700" rIns="91425" bIns="45700" anchor="ctr" anchorCtr="0">
            <a:noAutofit/>
          </a:bodyPr>
          <a:lstStyle/>
          <a:p>
            <a:pPr marL="0" marR="0" lvl="0" indent="0" algn="ctr">
              <a:lnSpc>
                <a:spcPct val="100000"/>
              </a:lnSpc>
              <a:spcBef>
                <a:spcPts val="0"/>
              </a:spcBef>
              <a:spcAft>
                <a:spcPts val="0"/>
              </a:spcAft>
              <a:buClr>
                <a:schemeClr val="dk1"/>
              </a:buClr>
              <a:buSzPts val="1800"/>
              <a:buFont typeface="Arial"/>
              <a:buNone/>
            </a:pPr>
            <a:endParaRPr sz="1800" b="0" i="0" u="none" strike="noStrike" cap="none">
              <a:solidFill>
                <a:srgbClr val="FFFFFF"/>
              </a:solidFill>
              <a:latin typeface="Calibri"/>
              <a:ea typeface="Calibri"/>
              <a:cs typeface="B Nazanin" panose="00000700000000000000" pitchFamily="2" charset="-78"/>
              <a:sym typeface="Calibri"/>
            </a:endParaRPr>
          </a:p>
        </p:txBody>
      </p:sp>
      <p:sp>
        <p:nvSpPr>
          <p:cNvPr id="245" name="Google Shape;245;p20"/>
          <p:cNvSpPr/>
          <p:nvPr/>
        </p:nvSpPr>
        <p:spPr>
          <a:xfrm>
            <a:off x="5716588" y="3539331"/>
            <a:ext cx="595035" cy="261610"/>
          </a:xfrm>
          <a:prstGeom prst="rect">
            <a:avLst/>
          </a:prstGeom>
          <a:noFill/>
          <a:ln>
            <a:noFill/>
          </a:ln>
        </p:spPr>
        <p:txBody>
          <a:bodyPr spcFirstLastPara="1" wrap="square" lIns="91425" tIns="45700" rIns="91425" bIns="45700" anchor="t" anchorCtr="0">
            <a:noAutofit/>
          </a:bodyPr>
          <a:lstStyle/>
          <a:p>
            <a:pPr lvl="0" algn="l"/>
            <a:r>
              <a:rPr lang="fa-IR" sz="1100" dirty="0">
                <a:solidFill>
                  <a:srgbClr val="FFFFFF"/>
                </a:solidFill>
                <a:latin typeface="Calibri"/>
                <a:ea typeface="Calibri"/>
                <a:cs typeface="B Nazanin" panose="00000700000000000000" pitchFamily="2" charset="-78"/>
                <a:sym typeface="Calibri"/>
              </a:rPr>
              <a:t>سرویس</a:t>
            </a:r>
            <a:endParaRPr sz="1100" b="0" i="0" u="none" strike="noStrike" cap="none" dirty="0">
              <a:solidFill>
                <a:srgbClr val="FFFFFF"/>
              </a:solidFill>
              <a:latin typeface="Calibri"/>
              <a:ea typeface="Calibri"/>
              <a:cs typeface="B Nazanin" panose="00000700000000000000" pitchFamily="2" charset="-78"/>
              <a:sym typeface="Calibri"/>
            </a:endParaRPr>
          </a:p>
        </p:txBody>
      </p:sp>
      <p:sp>
        <p:nvSpPr>
          <p:cNvPr id="246" name="Google Shape;246;p20"/>
          <p:cNvSpPr/>
          <p:nvPr/>
        </p:nvSpPr>
        <p:spPr>
          <a:xfrm>
            <a:off x="5724525" y="3899694"/>
            <a:ext cx="851515" cy="261610"/>
          </a:xfrm>
          <a:prstGeom prst="rect">
            <a:avLst/>
          </a:prstGeom>
          <a:noFill/>
          <a:ln>
            <a:noFill/>
          </a:ln>
        </p:spPr>
        <p:txBody>
          <a:bodyPr spcFirstLastPara="1" wrap="square" lIns="91425" tIns="45700" rIns="91425" bIns="45700" anchor="t" anchorCtr="0">
            <a:noAutofit/>
          </a:bodyPr>
          <a:lstStyle/>
          <a:p>
            <a:pPr lvl="0" algn="l"/>
            <a:r>
              <a:rPr lang="fa-IR" sz="1100" dirty="0">
                <a:solidFill>
                  <a:srgbClr val="FFFFFF"/>
                </a:solidFill>
                <a:latin typeface="Calibri"/>
                <a:ea typeface="Calibri"/>
                <a:cs typeface="B Nazanin" panose="00000700000000000000" pitchFamily="2" charset="-78"/>
                <a:sym typeface="Calibri"/>
              </a:rPr>
              <a:t>پاورپوینت</a:t>
            </a:r>
            <a:endParaRPr sz="1100" b="0" i="0" u="none" strike="noStrike" cap="none" dirty="0">
              <a:solidFill>
                <a:srgbClr val="FFFFFF"/>
              </a:solidFill>
              <a:latin typeface="Calibri"/>
              <a:ea typeface="Calibri"/>
              <a:cs typeface="B Nazanin" panose="00000700000000000000" pitchFamily="2" charset="-78"/>
              <a:sym typeface="Calibri"/>
            </a:endParaRPr>
          </a:p>
        </p:txBody>
      </p:sp>
      <p:sp>
        <p:nvSpPr>
          <p:cNvPr id="247" name="Google Shape;247;p20"/>
          <p:cNvSpPr/>
          <p:nvPr/>
        </p:nvSpPr>
        <p:spPr>
          <a:xfrm>
            <a:off x="5735638" y="4325144"/>
            <a:ext cx="889987" cy="261610"/>
          </a:xfrm>
          <a:prstGeom prst="rect">
            <a:avLst/>
          </a:prstGeom>
          <a:noFill/>
          <a:ln>
            <a:noFill/>
          </a:ln>
        </p:spPr>
        <p:txBody>
          <a:bodyPr spcFirstLastPara="1" wrap="square" lIns="91425" tIns="45700" rIns="91425" bIns="45700" anchor="t" anchorCtr="0">
            <a:noAutofit/>
          </a:bodyPr>
          <a:lstStyle/>
          <a:p>
            <a:pPr lvl="0" algn="l"/>
            <a:r>
              <a:rPr lang="fa-IR" sz="1100" dirty="0">
                <a:solidFill>
                  <a:srgbClr val="FFFFFF"/>
                </a:solidFill>
                <a:latin typeface="Calibri"/>
                <a:ea typeface="Calibri"/>
                <a:cs typeface="B Nazanin" panose="00000700000000000000" pitchFamily="2" charset="-78"/>
                <a:sym typeface="Calibri"/>
              </a:rPr>
              <a:t>طراحی وب سایت</a:t>
            </a:r>
            <a:endParaRPr sz="1100" b="0" i="0" u="none" strike="noStrike" cap="none" dirty="0">
              <a:solidFill>
                <a:srgbClr val="FFFFFF"/>
              </a:solidFill>
              <a:latin typeface="Calibri"/>
              <a:ea typeface="Calibri"/>
              <a:cs typeface="B Nazanin" panose="00000700000000000000" pitchFamily="2" charset="-78"/>
              <a:sym typeface="Calibri"/>
            </a:endParaRPr>
          </a:p>
        </p:txBody>
      </p:sp>
      <p:sp>
        <p:nvSpPr>
          <p:cNvPr id="248" name="Google Shape;248;p20"/>
          <p:cNvSpPr/>
          <p:nvPr/>
        </p:nvSpPr>
        <p:spPr>
          <a:xfrm>
            <a:off x="4378427" y="2416969"/>
            <a:ext cx="563359" cy="523220"/>
          </a:xfrm>
          <a:prstGeom prst="rect">
            <a:avLst/>
          </a:prstGeom>
          <a:noFill/>
          <a:ln>
            <a:noFill/>
          </a:ln>
        </p:spPr>
        <p:txBody>
          <a:bodyPr spcFirstLastPara="1" wrap="square" lIns="91425" tIns="45700" rIns="91425" bIns="45700" anchor="t" anchorCtr="0">
            <a:noAutofit/>
          </a:bodyPr>
          <a:lstStyle/>
          <a:p>
            <a:pPr marL="0" marR="0" lvl="0" indent="0" algn="ctr" rtl="1">
              <a:lnSpc>
                <a:spcPct val="100000"/>
              </a:lnSpc>
              <a:spcBef>
                <a:spcPts val="0"/>
              </a:spcBef>
              <a:spcAft>
                <a:spcPts val="0"/>
              </a:spcAft>
              <a:buClr>
                <a:srgbClr val="FFFFFF"/>
              </a:buClr>
              <a:buSzPts val="2800"/>
              <a:buFont typeface="Calibri"/>
              <a:buNone/>
            </a:pPr>
            <a:r>
              <a:rPr lang="tr-TR" sz="2800" b="1" i="0" u="none" strike="noStrike" cap="none">
                <a:solidFill>
                  <a:srgbClr val="FFFFFF"/>
                </a:solidFill>
                <a:latin typeface="Calibri"/>
                <a:ea typeface="Calibri"/>
                <a:cs typeface="B Nazanin" panose="00000700000000000000" pitchFamily="2" charset="-78"/>
                <a:sym typeface="Calibri"/>
              </a:rPr>
              <a:t>VS</a:t>
            </a:r>
            <a:endParaRPr>
              <a:cs typeface="B Nazanin" panose="00000700000000000000" pitchFamily="2" charset="-78"/>
            </a:endParaRPr>
          </a:p>
        </p:txBody>
      </p:sp>
      <p:sp>
        <p:nvSpPr>
          <p:cNvPr id="249" name="Google Shape;249;p20"/>
          <p:cNvSpPr txBox="1">
            <a:spLocks noGrp="1"/>
          </p:cNvSpPr>
          <p:nvPr>
            <p:ph type="title"/>
          </p:nvPr>
        </p:nvSpPr>
        <p:spPr>
          <a:xfrm>
            <a:off x="152516" y="6418"/>
            <a:ext cx="8229600" cy="460822"/>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chemeClr val="lt1"/>
              </a:buClr>
              <a:buSzPts val="2200"/>
              <a:buFont typeface="Calibri"/>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0"/>
                                        </p:tgtEl>
                                        <p:attrNameLst>
                                          <p:attrName>style.visibility</p:attrName>
                                        </p:attrNameLst>
                                      </p:cBhvr>
                                      <p:to>
                                        <p:strVal val="visible"/>
                                      </p:to>
                                    </p:set>
                                    <p:anim calcmode="lin" valueType="num">
                                      <p:cBhvr additive="base">
                                        <p:cTn id="7" dur="500"/>
                                        <p:tgtEl>
                                          <p:spTgt spid="230"/>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31"/>
                                        </p:tgtEl>
                                        <p:attrNameLst>
                                          <p:attrName>style.visibility</p:attrName>
                                        </p:attrNameLst>
                                      </p:cBhvr>
                                      <p:to>
                                        <p:strVal val="visible"/>
                                      </p:to>
                                    </p:set>
                                    <p:anim calcmode="lin" valueType="num">
                                      <p:cBhvr additive="base">
                                        <p:cTn id="11" dur="500"/>
                                        <p:tgtEl>
                                          <p:spTgt spid="231"/>
                                        </p:tgtEl>
                                        <p:attrNameLst>
                                          <p:attrName>ppt_w</p:attrName>
                                        </p:attrNameLst>
                                      </p:cBhvr>
                                      <p:tavLst>
                                        <p:tav tm="0">
                                          <p:val>
                                            <p:strVal val="0"/>
                                          </p:val>
                                        </p:tav>
                                        <p:tav tm="100000">
                                          <p:val>
                                            <p:strVal val="#ppt_w"/>
                                          </p:val>
                                        </p:tav>
                                      </p:tavLst>
                                    </p:anim>
                                    <p:anim calcmode="lin" valueType="num">
                                      <p:cBhvr additive="base">
                                        <p:cTn id="12" dur="500"/>
                                        <p:tgtEl>
                                          <p:spTgt spid="231"/>
                                        </p:tgtEl>
                                        <p:attrNameLst>
                                          <p:attrName>ppt_h</p:attrName>
                                        </p:attrNameLst>
                                      </p:cBhvr>
                                      <p:tavLst>
                                        <p:tav tm="0">
                                          <p:val>
                                            <p:strVal val="0"/>
                                          </p:val>
                                        </p:tav>
                                        <p:tav tm="100000">
                                          <p:val>
                                            <p:strVal val="#ppt_h"/>
                                          </p:val>
                                        </p:tav>
                                      </p:tavLst>
                                    </p:anim>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48"/>
                                        </p:tgtEl>
                                        <p:attrNameLst>
                                          <p:attrName>style.visibility</p:attrName>
                                        </p:attrNameLst>
                                      </p:cBhvr>
                                      <p:to>
                                        <p:strVal val="visible"/>
                                      </p:to>
                                    </p:set>
                                    <p:anim calcmode="lin" valueType="num">
                                      <p:cBhvr additive="base">
                                        <p:cTn id="16" dur="500"/>
                                        <p:tgtEl>
                                          <p:spTgt spid="248"/>
                                        </p:tgtEl>
                                        <p:attrNameLst>
                                          <p:attrName>ppt_y</p:attrName>
                                        </p:attrNameLst>
                                      </p:cBhvr>
                                      <p:tavLst>
                                        <p:tav tm="0">
                                          <p:val>
                                            <p:strVal val="#ppt_y+1"/>
                                          </p:val>
                                        </p:tav>
                                        <p:tav tm="100000">
                                          <p:val>
                                            <p:strVal val="#ppt_y"/>
                                          </p:val>
                                        </p:tav>
                                      </p:tavLst>
                                    </p:anim>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233"/>
                                        </p:tgtEl>
                                        <p:attrNameLst>
                                          <p:attrName>style.visibility</p:attrName>
                                        </p:attrNameLst>
                                      </p:cBhvr>
                                      <p:to>
                                        <p:strVal val="visible"/>
                                      </p:to>
                                    </p:set>
                                    <p:animEffect transition="in" filter="fade">
                                      <p:cBhvr>
                                        <p:cTn id="20" dur="500"/>
                                        <p:tgtEl>
                                          <p:spTgt spid="233"/>
                                        </p:tgtEl>
                                      </p:cBhvr>
                                    </p:animEffect>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232"/>
                                        </p:tgtEl>
                                        <p:attrNameLst>
                                          <p:attrName>style.visibility</p:attrName>
                                        </p:attrNameLst>
                                      </p:cBhvr>
                                      <p:to>
                                        <p:strVal val="visible"/>
                                      </p:to>
                                    </p:set>
                                    <p:anim calcmode="lin" valueType="num">
                                      <p:cBhvr additive="base">
                                        <p:cTn id="24" dur="500"/>
                                        <p:tgtEl>
                                          <p:spTgt spid="23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234"/>
                                        </p:tgtEl>
                                        <p:attrNameLst>
                                          <p:attrName>style.visibility</p:attrName>
                                        </p:attrNameLst>
                                      </p:cBhvr>
                                      <p:to>
                                        <p:strVal val="visible"/>
                                      </p:to>
                                    </p:set>
                                    <p:animEffect transition="in" filter="fade">
                                      <p:cBhvr>
                                        <p:cTn id="28" dur="500"/>
                                        <p:tgtEl>
                                          <p:spTgt spid="234"/>
                                        </p:tgtEl>
                                      </p:cBhvr>
                                    </p:animEffect>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235"/>
                                        </p:tgtEl>
                                        <p:attrNameLst>
                                          <p:attrName>style.visibility</p:attrName>
                                        </p:attrNameLst>
                                      </p:cBhvr>
                                      <p:to>
                                        <p:strVal val="visible"/>
                                      </p:to>
                                    </p:set>
                                    <p:anim calcmode="lin" valueType="num">
                                      <p:cBhvr additive="base">
                                        <p:cTn id="32" dur="500"/>
                                        <p:tgtEl>
                                          <p:spTgt spid="235"/>
                                        </p:tgtEl>
                                        <p:attrNameLst>
                                          <p:attrName>ppt_y</p:attrName>
                                        </p:attrNameLst>
                                      </p:cBhvr>
                                      <p:tavLst>
                                        <p:tav tm="0">
                                          <p:val>
                                            <p:strVal val="#ppt_y+1"/>
                                          </p:val>
                                        </p:tav>
                                        <p:tav tm="100000">
                                          <p:val>
                                            <p:strVal val="#ppt_y"/>
                                          </p:val>
                                        </p:tav>
                                      </p:tavLst>
                                    </p:anim>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236"/>
                                        </p:tgtEl>
                                        <p:attrNameLst>
                                          <p:attrName>style.visibility</p:attrName>
                                        </p:attrNameLst>
                                      </p:cBhvr>
                                      <p:to>
                                        <p:strVal val="visible"/>
                                      </p:to>
                                    </p:set>
                                    <p:animEffect transition="in" filter="fade">
                                      <p:cBhvr>
                                        <p:cTn id="36" dur="400"/>
                                        <p:tgtEl>
                                          <p:spTgt spid="236"/>
                                        </p:tgtEl>
                                      </p:cBhvr>
                                    </p:animEffect>
                                  </p:childTnLst>
                                </p:cTn>
                              </p:par>
                              <p:par>
                                <p:cTn id="37" presetID="10" presetClass="entr" presetSubtype="0" fill="hold" nodeType="withEffect">
                                  <p:stCondLst>
                                    <p:cond delay="0"/>
                                  </p:stCondLst>
                                  <p:childTnLst>
                                    <p:set>
                                      <p:cBhvr>
                                        <p:cTn id="38" dur="1" fill="hold">
                                          <p:stCondLst>
                                            <p:cond delay="0"/>
                                          </p:stCondLst>
                                        </p:cTn>
                                        <p:tgtEl>
                                          <p:spTgt spid="239"/>
                                        </p:tgtEl>
                                        <p:attrNameLst>
                                          <p:attrName>style.visibility</p:attrName>
                                        </p:attrNameLst>
                                      </p:cBhvr>
                                      <p:to>
                                        <p:strVal val="visible"/>
                                      </p:to>
                                    </p:set>
                                    <p:animEffect transition="in" filter="fade">
                                      <p:cBhvr>
                                        <p:cTn id="39" dur="500"/>
                                        <p:tgtEl>
                                          <p:spTgt spid="239"/>
                                        </p:tgtEl>
                                      </p:cBhvr>
                                    </p:animEffect>
                                  </p:childTnLst>
                                </p:cTn>
                              </p:par>
                              <p:par>
                                <p:cTn id="40" presetID="10" presetClass="entr" presetSubtype="0" fill="hold" nodeType="withEffect">
                                  <p:stCondLst>
                                    <p:cond delay="0"/>
                                  </p:stCondLst>
                                  <p:childTnLst>
                                    <p:set>
                                      <p:cBhvr>
                                        <p:cTn id="41" dur="1" fill="hold">
                                          <p:stCondLst>
                                            <p:cond delay="0"/>
                                          </p:stCondLst>
                                        </p:cTn>
                                        <p:tgtEl>
                                          <p:spTgt spid="245"/>
                                        </p:tgtEl>
                                        <p:attrNameLst>
                                          <p:attrName>style.visibility</p:attrName>
                                        </p:attrNameLst>
                                      </p:cBhvr>
                                      <p:to>
                                        <p:strVal val="visible"/>
                                      </p:to>
                                    </p:set>
                                    <p:animEffect transition="in" filter="fade">
                                      <p:cBhvr>
                                        <p:cTn id="42" dur="500"/>
                                        <p:tgtEl>
                                          <p:spTgt spid="245"/>
                                        </p:tgtEl>
                                      </p:cBhvr>
                                    </p:animEffect>
                                  </p:childTnLst>
                                </p:cTn>
                              </p:par>
                              <p:par>
                                <p:cTn id="43" presetID="10" presetClass="entr" presetSubtype="0" fill="hold" nodeType="withEffect">
                                  <p:stCondLst>
                                    <p:cond delay="0"/>
                                  </p:stCondLst>
                                  <p:childTnLst>
                                    <p:set>
                                      <p:cBhvr>
                                        <p:cTn id="44" dur="1" fill="hold">
                                          <p:stCondLst>
                                            <p:cond delay="0"/>
                                          </p:stCondLst>
                                        </p:cTn>
                                        <p:tgtEl>
                                          <p:spTgt spid="242"/>
                                        </p:tgtEl>
                                        <p:attrNameLst>
                                          <p:attrName>style.visibility</p:attrName>
                                        </p:attrNameLst>
                                      </p:cBhvr>
                                      <p:to>
                                        <p:strVal val="visible"/>
                                      </p:to>
                                    </p:set>
                                    <p:animEffect transition="in" filter="fade">
                                      <p:cBhvr>
                                        <p:cTn id="45" dur="500"/>
                                        <p:tgtEl>
                                          <p:spTgt spid="242"/>
                                        </p:tgtEl>
                                      </p:cBhvr>
                                    </p:animEffect>
                                  </p:childTnLst>
                                </p:cTn>
                              </p:par>
                            </p:childTnLst>
                          </p:cTn>
                        </p:par>
                        <p:par>
                          <p:cTn id="46" fill="hold">
                            <p:stCondLst>
                              <p:cond delay="4000"/>
                            </p:stCondLst>
                            <p:childTnLst>
                              <p:par>
                                <p:cTn id="47" presetID="10" presetClass="entr" presetSubtype="0" fill="hold" nodeType="afterEffect">
                                  <p:stCondLst>
                                    <p:cond delay="0"/>
                                  </p:stCondLst>
                                  <p:childTnLst>
                                    <p:set>
                                      <p:cBhvr>
                                        <p:cTn id="48" dur="1" fill="hold">
                                          <p:stCondLst>
                                            <p:cond delay="0"/>
                                          </p:stCondLst>
                                        </p:cTn>
                                        <p:tgtEl>
                                          <p:spTgt spid="237"/>
                                        </p:tgtEl>
                                        <p:attrNameLst>
                                          <p:attrName>style.visibility</p:attrName>
                                        </p:attrNameLst>
                                      </p:cBhvr>
                                      <p:to>
                                        <p:strVal val="visible"/>
                                      </p:to>
                                    </p:set>
                                    <p:animEffect transition="in" filter="fade">
                                      <p:cBhvr>
                                        <p:cTn id="49" dur="500"/>
                                        <p:tgtEl>
                                          <p:spTgt spid="237"/>
                                        </p:tgtEl>
                                      </p:cBhvr>
                                    </p:animEffect>
                                  </p:childTnLst>
                                </p:cTn>
                              </p:par>
                              <p:par>
                                <p:cTn id="50" presetID="10" presetClass="entr" presetSubtype="0" fill="hold" nodeType="withEffect">
                                  <p:stCondLst>
                                    <p:cond delay="0"/>
                                  </p:stCondLst>
                                  <p:childTnLst>
                                    <p:set>
                                      <p:cBhvr>
                                        <p:cTn id="51" dur="1" fill="hold">
                                          <p:stCondLst>
                                            <p:cond delay="0"/>
                                          </p:stCondLst>
                                        </p:cTn>
                                        <p:tgtEl>
                                          <p:spTgt spid="240"/>
                                        </p:tgtEl>
                                        <p:attrNameLst>
                                          <p:attrName>style.visibility</p:attrName>
                                        </p:attrNameLst>
                                      </p:cBhvr>
                                      <p:to>
                                        <p:strVal val="visible"/>
                                      </p:to>
                                    </p:set>
                                    <p:animEffect transition="in" filter="fade">
                                      <p:cBhvr>
                                        <p:cTn id="52" dur="500"/>
                                        <p:tgtEl>
                                          <p:spTgt spid="240"/>
                                        </p:tgtEl>
                                      </p:cBhvr>
                                    </p:animEffect>
                                  </p:childTnLst>
                                </p:cTn>
                              </p:par>
                              <p:par>
                                <p:cTn id="53" presetID="10" presetClass="entr" presetSubtype="0" fill="hold" nodeType="withEffect">
                                  <p:stCondLst>
                                    <p:cond delay="0"/>
                                  </p:stCondLst>
                                  <p:childTnLst>
                                    <p:set>
                                      <p:cBhvr>
                                        <p:cTn id="54" dur="1" fill="hold">
                                          <p:stCondLst>
                                            <p:cond delay="0"/>
                                          </p:stCondLst>
                                        </p:cTn>
                                        <p:tgtEl>
                                          <p:spTgt spid="243"/>
                                        </p:tgtEl>
                                        <p:attrNameLst>
                                          <p:attrName>style.visibility</p:attrName>
                                        </p:attrNameLst>
                                      </p:cBhvr>
                                      <p:to>
                                        <p:strVal val="visible"/>
                                      </p:to>
                                    </p:set>
                                    <p:animEffect transition="in" filter="fade">
                                      <p:cBhvr>
                                        <p:cTn id="55" dur="500"/>
                                        <p:tgtEl>
                                          <p:spTgt spid="243"/>
                                        </p:tgtEl>
                                      </p:cBhvr>
                                    </p:animEffect>
                                  </p:childTnLst>
                                </p:cTn>
                              </p:par>
                              <p:par>
                                <p:cTn id="56" presetID="10" presetClass="entr" presetSubtype="0" fill="hold" nodeType="withEffect">
                                  <p:stCondLst>
                                    <p:cond delay="0"/>
                                  </p:stCondLst>
                                  <p:childTnLst>
                                    <p:set>
                                      <p:cBhvr>
                                        <p:cTn id="57" dur="1" fill="hold">
                                          <p:stCondLst>
                                            <p:cond delay="0"/>
                                          </p:stCondLst>
                                        </p:cTn>
                                        <p:tgtEl>
                                          <p:spTgt spid="246"/>
                                        </p:tgtEl>
                                        <p:attrNameLst>
                                          <p:attrName>style.visibility</p:attrName>
                                        </p:attrNameLst>
                                      </p:cBhvr>
                                      <p:to>
                                        <p:strVal val="visible"/>
                                      </p:to>
                                    </p:set>
                                    <p:animEffect transition="in" filter="fade">
                                      <p:cBhvr>
                                        <p:cTn id="58" dur="500"/>
                                        <p:tgtEl>
                                          <p:spTgt spid="246"/>
                                        </p:tgtEl>
                                      </p:cBhvr>
                                    </p:animEffect>
                                  </p:childTnLst>
                                </p:cTn>
                              </p:par>
                            </p:childTnLst>
                          </p:cTn>
                        </p:par>
                        <p:par>
                          <p:cTn id="59" fill="hold">
                            <p:stCondLst>
                              <p:cond delay="4500"/>
                            </p:stCondLst>
                            <p:childTnLst>
                              <p:par>
                                <p:cTn id="60" presetID="10" presetClass="entr" presetSubtype="0" fill="hold" nodeType="afterEffect">
                                  <p:stCondLst>
                                    <p:cond delay="0"/>
                                  </p:stCondLst>
                                  <p:childTnLst>
                                    <p:set>
                                      <p:cBhvr>
                                        <p:cTn id="61" dur="1" fill="hold">
                                          <p:stCondLst>
                                            <p:cond delay="0"/>
                                          </p:stCondLst>
                                        </p:cTn>
                                        <p:tgtEl>
                                          <p:spTgt spid="241"/>
                                        </p:tgtEl>
                                        <p:attrNameLst>
                                          <p:attrName>style.visibility</p:attrName>
                                        </p:attrNameLst>
                                      </p:cBhvr>
                                      <p:to>
                                        <p:strVal val="visible"/>
                                      </p:to>
                                    </p:set>
                                    <p:animEffect transition="in" filter="fade">
                                      <p:cBhvr>
                                        <p:cTn id="62" dur="500"/>
                                        <p:tgtEl>
                                          <p:spTgt spid="241"/>
                                        </p:tgtEl>
                                      </p:cBhvr>
                                    </p:animEffect>
                                  </p:childTnLst>
                                </p:cTn>
                              </p:par>
                              <p:par>
                                <p:cTn id="63" presetID="10" presetClass="entr" presetSubtype="0" fill="hold" nodeType="withEffect">
                                  <p:stCondLst>
                                    <p:cond delay="0"/>
                                  </p:stCondLst>
                                  <p:childTnLst>
                                    <p:set>
                                      <p:cBhvr>
                                        <p:cTn id="64" dur="1" fill="hold">
                                          <p:stCondLst>
                                            <p:cond delay="0"/>
                                          </p:stCondLst>
                                        </p:cTn>
                                        <p:tgtEl>
                                          <p:spTgt spid="238"/>
                                        </p:tgtEl>
                                        <p:attrNameLst>
                                          <p:attrName>style.visibility</p:attrName>
                                        </p:attrNameLst>
                                      </p:cBhvr>
                                      <p:to>
                                        <p:strVal val="visible"/>
                                      </p:to>
                                    </p:set>
                                    <p:animEffect transition="in" filter="fade">
                                      <p:cBhvr>
                                        <p:cTn id="65" dur="500"/>
                                        <p:tgtEl>
                                          <p:spTgt spid="238"/>
                                        </p:tgtEl>
                                      </p:cBhvr>
                                    </p:animEffect>
                                  </p:childTnLst>
                                </p:cTn>
                              </p:par>
                              <p:par>
                                <p:cTn id="66" presetID="10" presetClass="entr" presetSubtype="0" fill="hold" nodeType="withEffect">
                                  <p:stCondLst>
                                    <p:cond delay="0"/>
                                  </p:stCondLst>
                                  <p:childTnLst>
                                    <p:set>
                                      <p:cBhvr>
                                        <p:cTn id="67" dur="1" fill="hold">
                                          <p:stCondLst>
                                            <p:cond delay="0"/>
                                          </p:stCondLst>
                                        </p:cTn>
                                        <p:tgtEl>
                                          <p:spTgt spid="244"/>
                                        </p:tgtEl>
                                        <p:attrNameLst>
                                          <p:attrName>style.visibility</p:attrName>
                                        </p:attrNameLst>
                                      </p:cBhvr>
                                      <p:to>
                                        <p:strVal val="visible"/>
                                      </p:to>
                                    </p:set>
                                    <p:animEffect transition="in" filter="fade">
                                      <p:cBhvr>
                                        <p:cTn id="68" dur="500"/>
                                        <p:tgtEl>
                                          <p:spTgt spid="244"/>
                                        </p:tgtEl>
                                      </p:cBhvr>
                                    </p:animEffect>
                                  </p:childTnLst>
                                </p:cTn>
                              </p:par>
                              <p:par>
                                <p:cTn id="69" presetID="10" presetClass="entr" presetSubtype="0" fill="hold" nodeType="withEffect">
                                  <p:stCondLst>
                                    <p:cond delay="0"/>
                                  </p:stCondLst>
                                  <p:childTnLst>
                                    <p:set>
                                      <p:cBhvr>
                                        <p:cTn id="70" dur="1" fill="hold">
                                          <p:stCondLst>
                                            <p:cond delay="0"/>
                                          </p:stCondLst>
                                        </p:cTn>
                                        <p:tgtEl>
                                          <p:spTgt spid="247"/>
                                        </p:tgtEl>
                                        <p:attrNameLst>
                                          <p:attrName>style.visibility</p:attrName>
                                        </p:attrNameLst>
                                      </p:cBhvr>
                                      <p:to>
                                        <p:strVal val="visible"/>
                                      </p:to>
                                    </p:set>
                                    <p:animEffect transition="in" filter="fade">
                                      <p:cBhvr>
                                        <p:cTn id="71" dur="500"/>
                                        <p:tgtEl>
                                          <p:spTgt spid="2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pic>
        <p:nvPicPr>
          <p:cNvPr id="255" name="Google Shape;255;p21"/>
          <p:cNvPicPr preferRelativeResize="0"/>
          <p:nvPr/>
        </p:nvPicPr>
        <p:blipFill rotWithShape="1">
          <a:blip r:embed="rId3">
            <a:alphaModFix/>
          </a:blip>
          <a:srcRect/>
          <a:stretch/>
        </p:blipFill>
        <p:spPr>
          <a:xfrm>
            <a:off x="0" y="0"/>
            <a:ext cx="9144000" cy="5162482"/>
          </a:xfrm>
          <a:prstGeom prst="rect">
            <a:avLst/>
          </a:prstGeom>
          <a:noFill/>
          <a:ln>
            <a:noFill/>
          </a:ln>
        </p:spPr>
      </p:pic>
      <p:sp>
        <p:nvSpPr>
          <p:cNvPr id="256" name="Google Shape;256;p21"/>
          <p:cNvSpPr/>
          <p:nvPr/>
        </p:nvSpPr>
        <p:spPr>
          <a:xfrm>
            <a:off x="0" y="1201428"/>
            <a:ext cx="6857940" cy="2589490"/>
          </a:xfrm>
          <a:prstGeom prst="rect">
            <a:avLst/>
          </a:prstGeom>
          <a:solidFill>
            <a:srgbClr val="0E1623">
              <a:alpha val="60784"/>
            </a:srgbClr>
          </a:solidFill>
          <a:ln>
            <a:noFill/>
          </a:ln>
          <a:effectLst>
            <a:outerShdw dist="17961" dir="2700000" algn="ctr" rotWithShape="0">
              <a:schemeClr val="dk1"/>
            </a:outerShdw>
          </a:effectLst>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B Nazanin" panose="00000700000000000000" pitchFamily="2" charset="-78"/>
              <a:sym typeface="Calibri"/>
            </a:endParaRPr>
          </a:p>
        </p:txBody>
      </p:sp>
      <p:grpSp>
        <p:nvGrpSpPr>
          <p:cNvPr id="257" name="Google Shape;257;p21"/>
          <p:cNvGrpSpPr/>
          <p:nvPr/>
        </p:nvGrpSpPr>
        <p:grpSpPr>
          <a:xfrm>
            <a:off x="3307183" y="1327449"/>
            <a:ext cx="895665" cy="895665"/>
            <a:chOff x="3707904" y="1851670"/>
            <a:chExt cx="612068" cy="612068"/>
          </a:xfrm>
        </p:grpSpPr>
        <p:sp>
          <p:nvSpPr>
            <p:cNvPr id="258" name="Google Shape;258;p21"/>
            <p:cNvSpPr/>
            <p:nvPr/>
          </p:nvSpPr>
          <p:spPr>
            <a:xfrm>
              <a:off x="3707904" y="1851670"/>
              <a:ext cx="612068" cy="612068"/>
            </a:xfrm>
            <a:prstGeom prst="ellipse">
              <a:avLst/>
            </a:prstGeom>
            <a:solidFill>
              <a:srgbClr val="00B0F0"/>
            </a:solidFill>
            <a:ln>
              <a:noFill/>
            </a:ln>
            <a:effectLst>
              <a:outerShdw blurRad="190500" dist="228600" dir="2700000" algn="ctr">
                <a:srgbClr val="000000">
                  <a:alpha val="29803"/>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4000"/>
                <a:buFont typeface="Arial"/>
                <a:buNone/>
              </a:pPr>
              <a:endParaRPr sz="4000" b="0" i="0" u="none" strike="noStrike" cap="none">
                <a:solidFill>
                  <a:srgbClr val="FFFFFF"/>
                </a:solidFill>
                <a:cs typeface="B Nazanin" panose="00000700000000000000" pitchFamily="2" charset="-78"/>
                <a:sym typeface="Arial"/>
              </a:endParaRPr>
            </a:p>
          </p:txBody>
        </p:sp>
        <p:sp>
          <p:nvSpPr>
            <p:cNvPr id="259" name="Google Shape;259;p21"/>
            <p:cNvSpPr txBox="1"/>
            <p:nvPr/>
          </p:nvSpPr>
          <p:spPr>
            <a:xfrm>
              <a:off x="3790906" y="1920916"/>
              <a:ext cx="446063" cy="441681"/>
            </a:xfrm>
            <a:prstGeom prst="rect">
              <a:avLst/>
            </a:prstGeom>
            <a:noFill/>
            <a:ln>
              <a:noFill/>
            </a:ln>
            <a:effectLst>
              <a:outerShdw blurRad="190500" dist="228600" dir="2700000" algn="ctr">
                <a:srgbClr val="000000">
                  <a:alpha val="29803"/>
                </a:srgbClr>
              </a:outerShdw>
            </a:effectLst>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rgbClr val="FFFFFF"/>
                </a:buClr>
                <a:buSzPts val="3600"/>
                <a:buFont typeface="Calibri"/>
                <a:buNone/>
              </a:pPr>
              <a:r>
                <a:rPr lang="tr-TR" sz="3600" b="1" i="0" u="none" strike="noStrike" cap="none">
                  <a:solidFill>
                    <a:srgbClr val="FFFFFF"/>
                  </a:solidFill>
                  <a:latin typeface="Calibri"/>
                  <a:ea typeface="Calibri"/>
                  <a:cs typeface="B Nazanin" panose="00000700000000000000" pitchFamily="2" charset="-78"/>
                  <a:sym typeface="Calibri"/>
                </a:rPr>
                <a:t>02</a:t>
              </a:r>
              <a:endParaRPr sz="3600" b="1" i="0" u="none" strike="noStrike" cap="none">
                <a:solidFill>
                  <a:srgbClr val="FFFFFF"/>
                </a:solidFill>
                <a:latin typeface="Calibri"/>
                <a:ea typeface="Calibri"/>
                <a:cs typeface="B Nazanin" panose="00000700000000000000" pitchFamily="2" charset="-78"/>
                <a:sym typeface="Calibri"/>
              </a:endParaRPr>
            </a:p>
          </p:txBody>
        </p:sp>
      </p:grpSp>
      <p:sp>
        <p:nvSpPr>
          <p:cNvPr id="260" name="Google Shape;260;p21"/>
          <p:cNvSpPr txBox="1"/>
          <p:nvPr/>
        </p:nvSpPr>
        <p:spPr>
          <a:xfrm>
            <a:off x="516600" y="2555258"/>
            <a:ext cx="6476830" cy="769441"/>
          </a:xfrm>
          <a:prstGeom prst="rect">
            <a:avLst/>
          </a:prstGeom>
          <a:noFill/>
          <a:ln>
            <a:noFill/>
          </a:ln>
        </p:spPr>
        <p:txBody>
          <a:bodyPr spcFirstLastPara="1" wrap="square" lIns="91425" tIns="45700" rIns="91425" bIns="45700" anchor="t" anchorCtr="0">
            <a:noAutofit/>
          </a:bodyPr>
          <a:lstStyle/>
          <a:p>
            <a:pPr lvl="0" algn="ctr"/>
            <a:r>
              <a:rPr lang="fa-IR" sz="4400" b="1" dirty="0">
                <a:solidFill>
                  <a:schemeClr val="lt1"/>
                </a:solidFill>
                <a:latin typeface="Calibri"/>
                <a:ea typeface="Calibri"/>
                <a:cs typeface="B Nazanin" panose="00000700000000000000" pitchFamily="2" charset="-78"/>
                <a:sym typeface="Calibri"/>
              </a:rPr>
              <a:t>محتوا</a:t>
            </a:r>
            <a:endParaRPr sz="4400" b="1" dirty="0">
              <a:solidFill>
                <a:schemeClr val="lt1"/>
              </a:solidFill>
              <a:latin typeface="Calibri"/>
              <a:ea typeface="Calibri"/>
              <a:cs typeface="B Nazanin" panose="00000700000000000000" pitchFamily="2" charset="-78"/>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fade thruBlk="1"/>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57"/>
                                        </p:tgtEl>
                                        <p:attrNameLst>
                                          <p:attrName>style.visibility</p:attrName>
                                        </p:attrNameLst>
                                      </p:cBhvr>
                                      <p:to>
                                        <p:strVal val="visible"/>
                                      </p:to>
                                    </p:set>
                                    <p:anim calcmode="lin" valueType="num">
                                      <p:cBhvr additive="base">
                                        <p:cTn id="7" dur="500"/>
                                        <p:tgtEl>
                                          <p:spTgt spid="257"/>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60"/>
                                        </p:tgtEl>
                                        <p:attrNameLst>
                                          <p:attrName>style.visibility</p:attrName>
                                        </p:attrNameLst>
                                      </p:cBhvr>
                                      <p:to>
                                        <p:strVal val="visible"/>
                                      </p:to>
                                    </p:set>
                                    <p:animEffect transition="in" filter="fade">
                                      <p:cBhvr>
                                        <p:cTn id="11" dur="500"/>
                                        <p:tgtEl>
                                          <p:spTgt spid="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ar Performance PPT Template，Freepptbackgrounds.ne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1595</Words>
  <Application>Microsoft Office PowerPoint</Application>
  <PresentationFormat>On-screen Show (16:9)</PresentationFormat>
  <Paragraphs>252</Paragraphs>
  <Slides>39</Slides>
  <Notes>36</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39</vt:i4>
      </vt:variant>
    </vt:vector>
  </HeadingPairs>
  <TitlesOfParts>
    <vt:vector size="47" baseType="lpstr">
      <vt:lpstr>Microsoft Yahei</vt:lpstr>
      <vt:lpstr>Arial</vt:lpstr>
      <vt:lpstr>Calibri</vt:lpstr>
      <vt:lpstr>Lato</vt:lpstr>
      <vt:lpstr>Lato Black</vt:lpstr>
      <vt:lpstr>Open Sans Light</vt:lpstr>
      <vt:lpstr>Roboto Medium</vt:lpstr>
      <vt:lpstr>Car Performance PPT Template，Freepptbackgrounds.net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2023-09-04T08:52:54Z</dcterms:modified>
</cp:coreProperties>
</file>