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2" r:id="rId1"/>
  </p:sldMasterIdLst>
  <p:notesMasterIdLst>
    <p:notesMasterId r:id="rId50"/>
  </p:notesMasterIdLst>
  <p:sldIdLst>
    <p:sldId id="256"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368" r:id="rId37"/>
    <p:sldId id="370" r:id="rId38"/>
    <p:sldId id="369" r:id="rId39"/>
    <p:sldId id="292" r:id="rId40"/>
    <p:sldId id="371" r:id="rId41"/>
    <p:sldId id="372" r:id="rId42"/>
    <p:sldId id="294" r:id="rId43"/>
    <p:sldId id="295" r:id="rId44"/>
    <p:sldId id="296" r:id="rId45"/>
    <p:sldId id="297" r:id="rId46"/>
    <p:sldId id="1744" r:id="rId47"/>
    <p:sldId id="305" r:id="rId48"/>
    <p:sldId id="306" r:id="rId49"/>
  </p:sldIdLst>
  <p:sldSz cx="9144000" cy="5143500" type="screen16x9"/>
  <p:notesSz cx="6858000" cy="9144000"/>
  <p:embeddedFontLst>
    <p:embeddedFont>
      <p:font typeface="Actor" panose="020B0604020202020204" charset="0"/>
      <p:regular r:id="rId51"/>
    </p:embeddedFont>
    <p:embeddedFont>
      <p:font typeface="Amatic SC" panose="00000500000000000000" pitchFamily="2" charset="-79"/>
      <p:regular r:id="rId52"/>
      <p:bold r:id="rId53"/>
    </p:embeddedFont>
    <p:embeddedFont>
      <p:font typeface="Arial Rounded MT Bold" panose="020F0704030504030204" pitchFamily="34" charset="0"/>
      <p:regular r:id="rId54"/>
    </p:embeddedFont>
    <p:embeddedFont>
      <p:font typeface="Barlow" panose="00000500000000000000" pitchFamily="2" charset="0"/>
      <p:regular r:id="rId55"/>
      <p:bold r:id="rId56"/>
      <p:italic r:id="rId57"/>
      <p:boldItalic r:id="rId58"/>
    </p:embeddedFont>
    <p:embeddedFont>
      <p:font typeface="Bebas Neue" panose="020B0606020202050201" pitchFamily="34" charset="0"/>
      <p:regular r:id="rId59"/>
    </p:embeddedFont>
    <p:embeddedFont>
      <p:font typeface="Calibri" panose="020F0502020204030204" pitchFamily="34" charset="0"/>
      <p:regular r:id="rId60"/>
      <p:bold r:id="rId61"/>
      <p:italic r:id="rId62"/>
      <p:boldItalic r:id="rId63"/>
    </p:embeddedFont>
    <p:embeddedFont>
      <p:font typeface="Lato" panose="020F0502020204030203" pitchFamily="34" charset="0"/>
      <p:regular r:id="rId64"/>
      <p:bold r:id="rId65"/>
      <p:italic r:id="rId66"/>
      <p:boldItalic r:id="rId67"/>
    </p:embeddedFont>
    <p:embeddedFont>
      <p:font typeface="Lato Black" panose="020F0502020204030203" pitchFamily="34" charset="0"/>
      <p:bold r:id="rId68"/>
      <p:boldItalic r:id="rId69"/>
    </p:embeddedFont>
    <p:embeddedFont>
      <p:font typeface="Open Sans Light" panose="020B0306030504020204" pitchFamily="34" charset="0"/>
      <p:regular r:id="rId70"/>
      <p:italic r:id="rId71"/>
    </p:embeddedFont>
    <p:embeddedFont>
      <p:font typeface="PT Sans" panose="020B0503020203020204" pitchFamily="34" charset="0"/>
      <p:regular r:id="rId72"/>
      <p:bold r:id="rId73"/>
      <p:italic r:id="rId74"/>
      <p:boldItalic r:id="rId75"/>
    </p:embeddedFont>
    <p:embeddedFont>
      <p:font typeface="Roboto Condensed Light" panose="02000000000000000000" pitchFamily="2" charset="0"/>
      <p:regular r:id="rId76"/>
      <p:italic r:id="rId77"/>
    </p:embeddedFont>
    <p:embeddedFont>
      <p:font typeface="Roboto Medium" panose="02000000000000000000" pitchFamily="2" charset="0"/>
      <p:regular r:id="rId78"/>
      <p:bold r:id="rId79"/>
      <p:italic r:id="rId80"/>
      <p:boldItalic r:id="rId8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DF4DEB4-8700-40A0-8A38-E8E907A331E4}">
  <a:tblStyle styleId="{BDF4DEB4-8700-40A0-8A38-E8E907A331E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2912" autoAdjust="0"/>
  </p:normalViewPr>
  <p:slideViewPr>
    <p:cSldViewPr snapToGrid="0">
      <p:cViewPr varScale="1">
        <p:scale>
          <a:sx n="81" d="100"/>
          <a:sy n="81" d="100"/>
        </p:scale>
        <p:origin x="100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3.fntdata"/><Relationship Id="rId68" Type="http://schemas.openxmlformats.org/officeDocument/2006/relationships/font" Target="fonts/font18.fntdata"/><Relationship Id="rId84" Type="http://schemas.openxmlformats.org/officeDocument/2006/relationships/theme" Target="theme/theme1.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font" Target="fonts/font3.fntdata"/><Relationship Id="rId58" Type="http://schemas.openxmlformats.org/officeDocument/2006/relationships/font" Target="fonts/font8.fntdata"/><Relationship Id="rId74" Type="http://schemas.openxmlformats.org/officeDocument/2006/relationships/font" Target="fonts/font24.fntdata"/><Relationship Id="rId79" Type="http://schemas.openxmlformats.org/officeDocument/2006/relationships/font" Target="fonts/font29.fntdata"/><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77" Type="http://schemas.openxmlformats.org/officeDocument/2006/relationships/font" Target="fonts/font27.fntdata"/><Relationship Id="rId8" Type="http://schemas.openxmlformats.org/officeDocument/2006/relationships/slide" Target="slides/slide7.xml"/><Relationship Id="rId51" Type="http://schemas.openxmlformats.org/officeDocument/2006/relationships/font" Target="fonts/font1.fntdata"/><Relationship Id="rId72" Type="http://schemas.openxmlformats.org/officeDocument/2006/relationships/font" Target="fonts/font22.fntdata"/><Relationship Id="rId80" Type="http://schemas.openxmlformats.org/officeDocument/2006/relationships/font" Target="fonts/font30.fntdata"/><Relationship Id="rId85"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font" Target="fonts/font25.fntdata"/><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7.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font" Target="fonts/font23.fntdata"/><Relationship Id="rId78" Type="http://schemas.openxmlformats.org/officeDocument/2006/relationships/font" Target="fonts/font28.fntdata"/><Relationship Id="rId81" Type="http://schemas.openxmlformats.org/officeDocument/2006/relationships/font" Target="fonts/font31.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font" Target="fonts/font26.fntdata"/><Relationship Id="rId7" Type="http://schemas.openxmlformats.org/officeDocument/2006/relationships/slide" Target="slides/slide6.xml"/><Relationship Id="rId71" Type="http://schemas.openxmlformats.org/officeDocument/2006/relationships/font" Target="fonts/font21.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16.fntdata"/><Relationship Id="rId61" Type="http://schemas.openxmlformats.org/officeDocument/2006/relationships/font" Target="fonts/font11.fntdata"/><Relationship Id="rId8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9"/>
        <p:cNvGrpSpPr/>
        <p:nvPr/>
      </p:nvGrpSpPr>
      <p:grpSpPr>
        <a:xfrm>
          <a:off x="0" y="0"/>
          <a:ext cx="0" cy="0"/>
          <a:chOff x="0" y="0"/>
          <a:chExt cx="0" cy="0"/>
        </a:xfrm>
      </p:grpSpPr>
      <p:sp>
        <p:nvSpPr>
          <p:cNvPr id="5340" name="Google Shape;534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1" name="Google Shape;534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3"/>
        <p:cNvGrpSpPr/>
        <p:nvPr/>
      </p:nvGrpSpPr>
      <p:grpSpPr>
        <a:xfrm>
          <a:off x="0" y="0"/>
          <a:ext cx="0" cy="0"/>
          <a:chOff x="0" y="0"/>
          <a:chExt cx="0" cy="0"/>
        </a:xfrm>
      </p:grpSpPr>
      <p:sp>
        <p:nvSpPr>
          <p:cNvPr id="5634" name="Google Shape;5634;g17f5d1ee968_0_4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5" name="Google Shape;5635;g17f5d1ee968_0_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2"/>
        <p:cNvGrpSpPr/>
        <p:nvPr/>
      </p:nvGrpSpPr>
      <p:grpSpPr>
        <a:xfrm>
          <a:off x="0" y="0"/>
          <a:ext cx="0" cy="0"/>
          <a:chOff x="0" y="0"/>
          <a:chExt cx="0" cy="0"/>
        </a:xfrm>
      </p:grpSpPr>
      <p:sp>
        <p:nvSpPr>
          <p:cNvPr id="5643" name="Google Shape;5643;g17f5d1ee968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4" name="Google Shape;5644;g17f5d1ee968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2"/>
        <p:cNvGrpSpPr/>
        <p:nvPr/>
      </p:nvGrpSpPr>
      <p:grpSpPr>
        <a:xfrm>
          <a:off x="0" y="0"/>
          <a:ext cx="0" cy="0"/>
          <a:chOff x="0" y="0"/>
          <a:chExt cx="0" cy="0"/>
        </a:xfrm>
      </p:grpSpPr>
      <p:sp>
        <p:nvSpPr>
          <p:cNvPr id="5673" name="Google Shape;5673;g1a4a64a523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4" name="Google Shape;5674;g1a4a64a523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3"/>
        <p:cNvGrpSpPr/>
        <p:nvPr/>
      </p:nvGrpSpPr>
      <p:grpSpPr>
        <a:xfrm>
          <a:off x="0" y="0"/>
          <a:ext cx="0" cy="0"/>
          <a:chOff x="0" y="0"/>
          <a:chExt cx="0" cy="0"/>
        </a:xfrm>
      </p:grpSpPr>
      <p:sp>
        <p:nvSpPr>
          <p:cNvPr id="5734" name="Google Shape;5734;g17f5d1ee968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5" name="Google Shape;5735;g17f5d1ee968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46"/>
        <p:cNvGrpSpPr/>
        <p:nvPr/>
      </p:nvGrpSpPr>
      <p:grpSpPr>
        <a:xfrm>
          <a:off x="0" y="0"/>
          <a:ext cx="0" cy="0"/>
          <a:chOff x="0" y="0"/>
          <a:chExt cx="0" cy="0"/>
        </a:xfrm>
      </p:grpSpPr>
      <p:sp>
        <p:nvSpPr>
          <p:cNvPr id="5747" name="Google Shape;5747;g1b10e0f01aa_0_4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8" name="Google Shape;5748;g1b10e0f01aa_0_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9"/>
        <p:cNvGrpSpPr/>
        <p:nvPr/>
      </p:nvGrpSpPr>
      <p:grpSpPr>
        <a:xfrm>
          <a:off x="0" y="0"/>
          <a:ext cx="0" cy="0"/>
          <a:chOff x="0" y="0"/>
          <a:chExt cx="0" cy="0"/>
        </a:xfrm>
      </p:grpSpPr>
      <p:sp>
        <p:nvSpPr>
          <p:cNvPr id="5770" name="Google Shape;5770;g17f5d1ee968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71" name="Google Shape;5771;g17f5d1ee968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6"/>
        <p:cNvGrpSpPr/>
        <p:nvPr/>
      </p:nvGrpSpPr>
      <p:grpSpPr>
        <a:xfrm>
          <a:off x="0" y="0"/>
          <a:ext cx="0" cy="0"/>
          <a:chOff x="0" y="0"/>
          <a:chExt cx="0" cy="0"/>
        </a:xfrm>
      </p:grpSpPr>
      <p:sp>
        <p:nvSpPr>
          <p:cNvPr id="5787" name="Google Shape;5787;g17f5d1ee968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8" name="Google Shape;5788;g17f5d1ee968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7"/>
        <p:cNvGrpSpPr/>
        <p:nvPr/>
      </p:nvGrpSpPr>
      <p:grpSpPr>
        <a:xfrm>
          <a:off x="0" y="0"/>
          <a:ext cx="0" cy="0"/>
          <a:chOff x="0" y="0"/>
          <a:chExt cx="0" cy="0"/>
        </a:xfrm>
      </p:grpSpPr>
      <p:sp>
        <p:nvSpPr>
          <p:cNvPr id="5808" name="Google Shape;5808;g17f5d1ee968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9" name="Google Shape;5809;g17f5d1ee968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2"/>
        <p:cNvGrpSpPr/>
        <p:nvPr/>
      </p:nvGrpSpPr>
      <p:grpSpPr>
        <a:xfrm>
          <a:off x="0" y="0"/>
          <a:ext cx="0" cy="0"/>
          <a:chOff x="0" y="0"/>
          <a:chExt cx="0" cy="0"/>
        </a:xfrm>
      </p:grpSpPr>
      <p:sp>
        <p:nvSpPr>
          <p:cNvPr id="5813" name="Google Shape;5813;g17f5d1ee968_0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4" name="Google Shape;5814;g17f5d1ee968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5"/>
        <p:cNvGrpSpPr/>
        <p:nvPr/>
      </p:nvGrpSpPr>
      <p:grpSpPr>
        <a:xfrm>
          <a:off x="0" y="0"/>
          <a:ext cx="0" cy="0"/>
          <a:chOff x="0" y="0"/>
          <a:chExt cx="0" cy="0"/>
        </a:xfrm>
      </p:grpSpPr>
      <p:sp>
        <p:nvSpPr>
          <p:cNvPr id="5846" name="Google Shape;5846;g17f5d1ee968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7" name="Google Shape;5847;g17f5d1ee968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1"/>
        <p:cNvGrpSpPr/>
        <p:nvPr/>
      </p:nvGrpSpPr>
      <p:grpSpPr>
        <a:xfrm>
          <a:off x="0" y="0"/>
          <a:ext cx="0" cy="0"/>
          <a:chOff x="0" y="0"/>
          <a:chExt cx="0" cy="0"/>
        </a:xfrm>
      </p:grpSpPr>
      <p:sp>
        <p:nvSpPr>
          <p:cNvPr id="5372" name="Google Shape;5372;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3" name="Google Shape;5373;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1"/>
        <p:cNvGrpSpPr/>
        <p:nvPr/>
      </p:nvGrpSpPr>
      <p:grpSpPr>
        <a:xfrm>
          <a:off x="0" y="0"/>
          <a:ext cx="0" cy="0"/>
          <a:chOff x="0" y="0"/>
          <a:chExt cx="0" cy="0"/>
        </a:xfrm>
      </p:grpSpPr>
      <p:sp>
        <p:nvSpPr>
          <p:cNvPr id="5852" name="Google Shape;5852;g17f5d1ee968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3" name="Google Shape;5853;g17f5d1ee968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6"/>
        <p:cNvGrpSpPr/>
        <p:nvPr/>
      </p:nvGrpSpPr>
      <p:grpSpPr>
        <a:xfrm>
          <a:off x="0" y="0"/>
          <a:ext cx="0" cy="0"/>
          <a:chOff x="0" y="0"/>
          <a:chExt cx="0" cy="0"/>
        </a:xfrm>
      </p:grpSpPr>
      <p:sp>
        <p:nvSpPr>
          <p:cNvPr id="5897" name="Google Shape;5897;g17f5d1ee968_0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8" name="Google Shape;5898;g17f5d1ee968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3"/>
        <p:cNvGrpSpPr/>
        <p:nvPr/>
      </p:nvGrpSpPr>
      <p:grpSpPr>
        <a:xfrm>
          <a:off x="0" y="0"/>
          <a:ext cx="0" cy="0"/>
          <a:chOff x="0" y="0"/>
          <a:chExt cx="0" cy="0"/>
        </a:xfrm>
      </p:grpSpPr>
      <p:sp>
        <p:nvSpPr>
          <p:cNvPr id="5914" name="Google Shape;5914;g17f5d1ee968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5" name="Google Shape;5915;g17f5d1ee96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3"/>
        <p:cNvGrpSpPr/>
        <p:nvPr/>
      </p:nvGrpSpPr>
      <p:grpSpPr>
        <a:xfrm>
          <a:off x="0" y="0"/>
          <a:ext cx="0" cy="0"/>
          <a:chOff x="0" y="0"/>
          <a:chExt cx="0" cy="0"/>
        </a:xfrm>
      </p:grpSpPr>
      <p:sp>
        <p:nvSpPr>
          <p:cNvPr id="5964" name="Google Shape;5964;g1a2d5181892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5" name="Google Shape;5965;g1a2d5181892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3"/>
        <p:cNvGrpSpPr/>
        <p:nvPr/>
      </p:nvGrpSpPr>
      <p:grpSpPr>
        <a:xfrm>
          <a:off x="0" y="0"/>
          <a:ext cx="0" cy="0"/>
          <a:chOff x="0" y="0"/>
          <a:chExt cx="0" cy="0"/>
        </a:xfrm>
      </p:grpSpPr>
      <p:sp>
        <p:nvSpPr>
          <p:cNvPr id="5984" name="Google Shape;5984;g17f5d1ee968_0_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5" name="Google Shape;5985;g17f5d1ee968_0_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96"/>
        <p:cNvGrpSpPr/>
        <p:nvPr/>
      </p:nvGrpSpPr>
      <p:grpSpPr>
        <a:xfrm>
          <a:off x="0" y="0"/>
          <a:ext cx="0" cy="0"/>
          <a:chOff x="0" y="0"/>
          <a:chExt cx="0" cy="0"/>
        </a:xfrm>
      </p:grpSpPr>
      <p:sp>
        <p:nvSpPr>
          <p:cNvPr id="5997" name="Google Shape;5997;g17f5d1ee968_0_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98" name="Google Shape;5998;g17f5d1ee968_0_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7"/>
        <p:cNvGrpSpPr/>
        <p:nvPr/>
      </p:nvGrpSpPr>
      <p:grpSpPr>
        <a:xfrm>
          <a:off x="0" y="0"/>
          <a:ext cx="0" cy="0"/>
          <a:chOff x="0" y="0"/>
          <a:chExt cx="0" cy="0"/>
        </a:xfrm>
      </p:grpSpPr>
      <p:sp>
        <p:nvSpPr>
          <p:cNvPr id="6008" name="Google Shape;6008;g17f5d1ee968_0_4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9" name="Google Shape;6009;g17f5d1ee968_0_4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5"/>
        <p:cNvGrpSpPr/>
        <p:nvPr/>
      </p:nvGrpSpPr>
      <p:grpSpPr>
        <a:xfrm>
          <a:off x="0" y="0"/>
          <a:ext cx="0" cy="0"/>
          <a:chOff x="0" y="0"/>
          <a:chExt cx="0" cy="0"/>
        </a:xfrm>
      </p:grpSpPr>
      <p:sp>
        <p:nvSpPr>
          <p:cNvPr id="6016" name="Google Shape;6016;g1a4a64a5231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7" name="Google Shape;6017;g1a4a64a5231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4"/>
        <p:cNvGrpSpPr/>
        <p:nvPr/>
      </p:nvGrpSpPr>
      <p:grpSpPr>
        <a:xfrm>
          <a:off x="0" y="0"/>
          <a:ext cx="0" cy="0"/>
          <a:chOff x="0" y="0"/>
          <a:chExt cx="0" cy="0"/>
        </a:xfrm>
      </p:grpSpPr>
      <p:sp>
        <p:nvSpPr>
          <p:cNvPr id="6085" name="Google Shape;6085;g17f5d1ee968_0_2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6" name="Google Shape;6086;g17f5d1ee968_0_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5"/>
        <p:cNvGrpSpPr/>
        <p:nvPr/>
      </p:nvGrpSpPr>
      <p:grpSpPr>
        <a:xfrm>
          <a:off x="0" y="0"/>
          <a:ext cx="0" cy="0"/>
          <a:chOff x="0" y="0"/>
          <a:chExt cx="0" cy="0"/>
        </a:xfrm>
      </p:grpSpPr>
      <p:sp>
        <p:nvSpPr>
          <p:cNvPr id="6096" name="Google Shape;6096;g1a4a64a5231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97" name="Google Shape;6097;g1a4a64a5231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0"/>
        <p:cNvGrpSpPr/>
        <p:nvPr/>
      </p:nvGrpSpPr>
      <p:grpSpPr>
        <a:xfrm>
          <a:off x="0" y="0"/>
          <a:ext cx="0" cy="0"/>
          <a:chOff x="0" y="0"/>
          <a:chExt cx="0" cy="0"/>
        </a:xfrm>
      </p:grpSpPr>
      <p:sp>
        <p:nvSpPr>
          <p:cNvPr id="5401" name="Google Shape;5401;g17f5d1ee96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2" name="Google Shape;5402;g17f5d1ee96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7"/>
        <p:cNvGrpSpPr/>
        <p:nvPr/>
      </p:nvGrpSpPr>
      <p:grpSpPr>
        <a:xfrm>
          <a:off x="0" y="0"/>
          <a:ext cx="0" cy="0"/>
          <a:chOff x="0" y="0"/>
          <a:chExt cx="0" cy="0"/>
        </a:xfrm>
      </p:grpSpPr>
      <p:sp>
        <p:nvSpPr>
          <p:cNvPr id="6128" name="Google Shape;6128;g1a4a64a5231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29" name="Google Shape;6129;g1a4a64a5231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3"/>
        <p:cNvGrpSpPr/>
        <p:nvPr/>
      </p:nvGrpSpPr>
      <p:grpSpPr>
        <a:xfrm>
          <a:off x="0" y="0"/>
          <a:ext cx="0" cy="0"/>
          <a:chOff x="0" y="0"/>
          <a:chExt cx="0" cy="0"/>
        </a:xfrm>
      </p:grpSpPr>
      <p:sp>
        <p:nvSpPr>
          <p:cNvPr id="6164" name="Google Shape;6164;g1a4a64a523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5" name="Google Shape;6165;g1a4a64a523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3"/>
        <p:cNvGrpSpPr/>
        <p:nvPr/>
      </p:nvGrpSpPr>
      <p:grpSpPr>
        <a:xfrm>
          <a:off x="0" y="0"/>
          <a:ext cx="0" cy="0"/>
          <a:chOff x="0" y="0"/>
          <a:chExt cx="0" cy="0"/>
        </a:xfrm>
      </p:grpSpPr>
      <p:sp>
        <p:nvSpPr>
          <p:cNvPr id="6174" name="Google Shape;6174;g1b294293401_0_7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75" name="Google Shape;6175;g1b294293401_0_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8"/>
        <p:cNvGrpSpPr/>
        <p:nvPr/>
      </p:nvGrpSpPr>
      <p:grpSpPr>
        <a:xfrm>
          <a:off x="0" y="0"/>
          <a:ext cx="0" cy="0"/>
          <a:chOff x="0" y="0"/>
          <a:chExt cx="0" cy="0"/>
        </a:xfrm>
      </p:grpSpPr>
      <p:sp>
        <p:nvSpPr>
          <p:cNvPr id="6189" name="Google Shape;6189;g17f5d1ee968_0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0" name="Google Shape;6190;g17f5d1ee968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8"/>
        <p:cNvGrpSpPr/>
        <p:nvPr/>
      </p:nvGrpSpPr>
      <p:grpSpPr>
        <a:xfrm>
          <a:off x="0" y="0"/>
          <a:ext cx="0" cy="0"/>
          <a:chOff x="0" y="0"/>
          <a:chExt cx="0" cy="0"/>
        </a:xfrm>
      </p:grpSpPr>
      <p:sp>
        <p:nvSpPr>
          <p:cNvPr id="6199" name="Google Shape;6199;g17f5d1ee968_0_2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0" name="Google Shape;6200;g17f5d1ee968_0_2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23"/>
        <p:cNvGrpSpPr/>
        <p:nvPr/>
      </p:nvGrpSpPr>
      <p:grpSpPr>
        <a:xfrm>
          <a:off x="0" y="0"/>
          <a:ext cx="0" cy="0"/>
          <a:chOff x="0" y="0"/>
          <a:chExt cx="0" cy="0"/>
        </a:xfrm>
      </p:grpSpPr>
      <p:sp>
        <p:nvSpPr>
          <p:cNvPr id="6224" name="Google Shape;6224;g17f5d1ee968_0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5" name="Google Shape;6225;g17f5d1ee968_0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dirty="0"/>
          </a:p>
        </p:txBody>
      </p:sp>
      <p:sp>
        <p:nvSpPr>
          <p:cNvPr id="4" name="Slide Number Placeholder 3"/>
          <p:cNvSpPr>
            <a:spLocks noGrp="1"/>
          </p:cNvSpPr>
          <p:nvPr>
            <p:ph type="sldNum" sz="quarter" idx="5"/>
          </p:nvPr>
        </p:nvSpPr>
        <p:spPr/>
        <p:txBody>
          <a:bodyPr/>
          <a:lstStyle/>
          <a:p>
            <a:fld id="{1C6BA002-EE9D-4AAD-95D8-611292D92FD3}" type="slidenum">
              <a:rPr lang="en-US" smtClean="0"/>
              <a:t>36</a:t>
            </a:fld>
            <a:endParaRPr lang="en-US"/>
          </a:p>
        </p:txBody>
      </p:sp>
    </p:spTree>
    <p:extLst>
      <p:ext uri="{BB962C8B-B14F-4D97-AF65-F5344CB8AC3E}">
        <p14:creationId xmlns:p14="http://schemas.microsoft.com/office/powerpoint/2010/main" val="254395596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37</a:t>
            </a:fld>
            <a:endParaRPr lang="en-US"/>
          </a:p>
        </p:txBody>
      </p:sp>
    </p:spTree>
    <p:extLst>
      <p:ext uri="{BB962C8B-B14F-4D97-AF65-F5344CB8AC3E}">
        <p14:creationId xmlns:p14="http://schemas.microsoft.com/office/powerpoint/2010/main" val="116609308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38</a:t>
            </a:fld>
            <a:endParaRPr lang="en-US"/>
          </a:p>
        </p:txBody>
      </p:sp>
    </p:spTree>
    <p:extLst>
      <p:ext uri="{BB962C8B-B14F-4D97-AF65-F5344CB8AC3E}">
        <p14:creationId xmlns:p14="http://schemas.microsoft.com/office/powerpoint/2010/main" val="339194358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43"/>
        <p:cNvGrpSpPr/>
        <p:nvPr/>
      </p:nvGrpSpPr>
      <p:grpSpPr>
        <a:xfrm>
          <a:off x="0" y="0"/>
          <a:ext cx="0" cy="0"/>
          <a:chOff x="0" y="0"/>
          <a:chExt cx="0" cy="0"/>
        </a:xfrm>
      </p:grpSpPr>
      <p:sp>
        <p:nvSpPr>
          <p:cNvPr id="5444" name="Google Shape;5444;g17f5d1ee968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45" name="Google Shape;5445;g17f5d1ee968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pPr marL="158750" indent="0">
              <a:buNone/>
            </a:pPr>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46</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2"/>
        <p:cNvGrpSpPr/>
        <p:nvPr/>
      </p:nvGrpSpPr>
      <p:grpSpPr>
        <a:xfrm>
          <a:off x="0" y="0"/>
          <a:ext cx="0" cy="0"/>
          <a:chOff x="0" y="0"/>
          <a:chExt cx="0" cy="0"/>
        </a:xfrm>
      </p:grpSpPr>
      <p:sp>
        <p:nvSpPr>
          <p:cNvPr id="5503" name="Google Shape;5503;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4" name="Google Shape;5504;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8"/>
        <p:cNvGrpSpPr/>
        <p:nvPr/>
      </p:nvGrpSpPr>
      <p:grpSpPr>
        <a:xfrm>
          <a:off x="0" y="0"/>
          <a:ext cx="0" cy="0"/>
          <a:chOff x="0" y="0"/>
          <a:chExt cx="0" cy="0"/>
        </a:xfrm>
      </p:grpSpPr>
      <p:sp>
        <p:nvSpPr>
          <p:cNvPr id="5509" name="Google Shape;5509;g17f5d1ee968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0" name="Google Shape;5510;g17f5d1ee968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65"/>
        <p:cNvGrpSpPr/>
        <p:nvPr/>
      </p:nvGrpSpPr>
      <p:grpSpPr>
        <a:xfrm>
          <a:off x="0" y="0"/>
          <a:ext cx="0" cy="0"/>
          <a:chOff x="0" y="0"/>
          <a:chExt cx="0" cy="0"/>
        </a:xfrm>
      </p:grpSpPr>
      <p:sp>
        <p:nvSpPr>
          <p:cNvPr id="5566" name="Google Shape;5566;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7" name="Google Shape;5567;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4"/>
        <p:cNvGrpSpPr/>
        <p:nvPr/>
      </p:nvGrpSpPr>
      <p:grpSpPr>
        <a:xfrm>
          <a:off x="0" y="0"/>
          <a:ext cx="0" cy="0"/>
          <a:chOff x="0" y="0"/>
          <a:chExt cx="0" cy="0"/>
        </a:xfrm>
      </p:grpSpPr>
      <p:sp>
        <p:nvSpPr>
          <p:cNvPr id="5585" name="Google Shape;5585;g1a2d518189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6" name="Google Shape;5586;g1a2d518189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3"/>
        <p:cNvGrpSpPr/>
        <p:nvPr/>
      </p:nvGrpSpPr>
      <p:grpSpPr>
        <a:xfrm>
          <a:off x="0" y="0"/>
          <a:ext cx="0" cy="0"/>
          <a:chOff x="0" y="0"/>
          <a:chExt cx="0" cy="0"/>
        </a:xfrm>
      </p:grpSpPr>
      <p:sp>
        <p:nvSpPr>
          <p:cNvPr id="5624" name="Google Shape;5624;g1b515d81df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5" name="Google Shape;5625;g1b515d81df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 name="Google Shape;10;p2"/>
          <p:cNvSpPr txBox="1">
            <a:spLocks noGrp="1"/>
          </p:cNvSpPr>
          <p:nvPr>
            <p:ph type="ctrTitle"/>
          </p:nvPr>
        </p:nvSpPr>
        <p:spPr>
          <a:xfrm>
            <a:off x="1866600" y="1155113"/>
            <a:ext cx="5410800" cy="23577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5200"/>
              <a:buNone/>
              <a:defRPr sz="6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1866600" y="3512575"/>
            <a:ext cx="54108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solidFill>
                  <a:schemeClr val="lt2"/>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p:nvPr/>
        </p:nvSpPr>
        <p:spPr>
          <a:xfrm>
            <a:off x="7746950" y="-9355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611975" y="282397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2"/>
          <p:cNvGrpSpPr/>
          <p:nvPr/>
        </p:nvGrpSpPr>
        <p:grpSpPr>
          <a:xfrm>
            <a:off x="-722375" y="-853725"/>
            <a:ext cx="2681100" cy="2681100"/>
            <a:chOff x="-722375" y="-853725"/>
            <a:chExt cx="2681100" cy="2681100"/>
          </a:xfrm>
        </p:grpSpPr>
        <p:sp>
          <p:nvSpPr>
            <p:cNvPr id="15" name="Google Shape;15;p2"/>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16;p2"/>
            <p:cNvGrpSpPr/>
            <p:nvPr/>
          </p:nvGrpSpPr>
          <p:grpSpPr>
            <a:xfrm>
              <a:off x="637396" y="363010"/>
              <a:ext cx="572950" cy="1463808"/>
              <a:chOff x="2908350" y="1149175"/>
              <a:chExt cx="345400" cy="882450"/>
            </a:xfrm>
          </p:grpSpPr>
          <p:sp>
            <p:nvSpPr>
              <p:cNvPr id="17" name="Google Shape;17;p2"/>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2"/>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 name="Google Shape;80;p2"/>
            <p:cNvGrpSpPr/>
            <p:nvPr/>
          </p:nvGrpSpPr>
          <p:grpSpPr>
            <a:xfrm>
              <a:off x="6" y="362989"/>
              <a:ext cx="405288" cy="394565"/>
              <a:chOff x="2581850" y="1230700"/>
              <a:chExt cx="259850" cy="252975"/>
            </a:xfrm>
          </p:grpSpPr>
          <p:sp>
            <p:nvSpPr>
              <p:cNvPr id="81" name="Google Shape;81;p2"/>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 name="Google Shape;87;p2"/>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 name="Google Shape;90;p2"/>
            <p:cNvGrpSpPr/>
            <p:nvPr/>
          </p:nvGrpSpPr>
          <p:grpSpPr>
            <a:xfrm>
              <a:off x="94222" y="1260730"/>
              <a:ext cx="405304" cy="219565"/>
              <a:chOff x="2628600" y="1739500"/>
              <a:chExt cx="234850" cy="127225"/>
            </a:xfrm>
          </p:grpSpPr>
          <p:sp>
            <p:nvSpPr>
              <p:cNvPr id="91" name="Google Shape;91;p2"/>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 name="Google Shape;100;p2"/>
            <p:cNvGrpSpPr/>
            <p:nvPr/>
          </p:nvGrpSpPr>
          <p:grpSpPr>
            <a:xfrm>
              <a:off x="1337120" y="108346"/>
              <a:ext cx="311134" cy="355702"/>
              <a:chOff x="3335975" y="1043700"/>
              <a:chExt cx="250450" cy="286325"/>
            </a:xfrm>
          </p:grpSpPr>
          <p:sp>
            <p:nvSpPr>
              <p:cNvPr id="101" name="Google Shape;101;p2"/>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108;p2"/>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2"/>
          <p:cNvSpPr/>
          <p:nvPr/>
        </p:nvSpPr>
        <p:spPr>
          <a:xfrm>
            <a:off x="8037650" y="693975"/>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6680074" y="338313"/>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8646329" y="24734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 name="Google Shape;118;p2"/>
          <p:cNvGrpSpPr/>
          <p:nvPr/>
        </p:nvGrpSpPr>
        <p:grpSpPr>
          <a:xfrm>
            <a:off x="4824016" y="299254"/>
            <a:ext cx="528024" cy="98274"/>
            <a:chOff x="7736766" y="1765179"/>
            <a:chExt cx="528024" cy="98274"/>
          </a:xfrm>
        </p:grpSpPr>
        <p:sp>
          <p:nvSpPr>
            <p:cNvPr id="119" name="Google Shape;119;p2"/>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123;p2"/>
          <p:cNvGrpSpPr/>
          <p:nvPr/>
        </p:nvGrpSpPr>
        <p:grpSpPr>
          <a:xfrm>
            <a:off x="3878869" y="4775974"/>
            <a:ext cx="546450" cy="125800"/>
            <a:chOff x="825894" y="3178099"/>
            <a:chExt cx="546450" cy="125800"/>
          </a:xfrm>
        </p:grpSpPr>
        <p:sp>
          <p:nvSpPr>
            <p:cNvPr id="124" name="Google Shape;124;p2"/>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a:off x="6283850" y="3510375"/>
            <a:ext cx="3507600" cy="3507600"/>
            <a:chOff x="6283850" y="3510375"/>
            <a:chExt cx="3507600" cy="3507600"/>
          </a:xfrm>
        </p:grpSpPr>
        <p:sp>
          <p:nvSpPr>
            <p:cNvPr id="128" name="Google Shape;128;p2"/>
            <p:cNvSpPr/>
            <p:nvPr/>
          </p:nvSpPr>
          <p:spPr>
            <a:xfrm>
              <a:off x="6283850" y="351037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 name="Google Shape;129;p2"/>
            <p:cNvGrpSpPr/>
            <p:nvPr/>
          </p:nvGrpSpPr>
          <p:grpSpPr>
            <a:xfrm rot="10800000" flipH="1">
              <a:off x="8062923" y="3511016"/>
              <a:ext cx="749587" cy="1915093"/>
              <a:chOff x="2908350" y="1149175"/>
              <a:chExt cx="345400" cy="882450"/>
            </a:xfrm>
          </p:grpSpPr>
          <p:sp>
            <p:nvSpPr>
              <p:cNvPr id="130" name="Google Shape;130;p2"/>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 name="Google Shape;192;p2"/>
            <p:cNvGrpSpPr/>
            <p:nvPr/>
          </p:nvGrpSpPr>
          <p:grpSpPr>
            <a:xfrm>
              <a:off x="7387305" y="3932200"/>
              <a:ext cx="412649" cy="724117"/>
              <a:chOff x="4393800" y="2511400"/>
              <a:chExt cx="468600" cy="822300"/>
            </a:xfrm>
          </p:grpSpPr>
          <p:sp>
            <p:nvSpPr>
              <p:cNvPr id="193" name="Google Shape;193;p2"/>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a:off x="6692658" y="4432214"/>
              <a:ext cx="413845" cy="290544"/>
              <a:chOff x="2682225" y="1739500"/>
              <a:chExt cx="181225" cy="127225"/>
            </a:xfrm>
          </p:grpSpPr>
          <p:sp>
            <p:nvSpPr>
              <p:cNvPr id="207" name="Google Shape;207;p2"/>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2"/>
            <p:cNvSpPr/>
            <p:nvPr/>
          </p:nvSpPr>
          <p:spPr>
            <a:xfrm>
              <a:off x="6840925" y="40594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520049" y="45088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 name="Google Shape;215;p2"/>
            <p:cNvGrpSpPr/>
            <p:nvPr/>
          </p:nvGrpSpPr>
          <p:grpSpPr>
            <a:xfrm>
              <a:off x="6907669" y="4939523"/>
              <a:ext cx="405303" cy="463360"/>
              <a:chOff x="3335975" y="1043700"/>
              <a:chExt cx="250450" cy="286325"/>
            </a:xfrm>
          </p:grpSpPr>
          <p:sp>
            <p:nvSpPr>
              <p:cNvPr id="216" name="Google Shape;216;p2"/>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 name="Google Shape;223;p2"/>
            <p:cNvSpPr/>
            <p:nvPr/>
          </p:nvSpPr>
          <p:spPr>
            <a:xfrm>
              <a:off x="9005351" y="449093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9002075" y="485703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6737950" y="47539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7903059" y="39322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7859000" y="40594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971625" y="41042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7583412" y="505475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611"/>
        <p:cNvGrpSpPr/>
        <p:nvPr/>
      </p:nvGrpSpPr>
      <p:grpSpPr>
        <a:xfrm>
          <a:off x="0" y="0"/>
          <a:ext cx="0" cy="0"/>
          <a:chOff x="0" y="0"/>
          <a:chExt cx="0" cy="0"/>
        </a:xfrm>
      </p:grpSpPr>
      <p:pic>
        <p:nvPicPr>
          <p:cNvPr id="1612" name="Google Shape;1612;p11"/>
          <p:cNvPicPr preferRelativeResize="0"/>
          <p:nvPr/>
        </p:nvPicPr>
        <p:blipFill>
          <a:blip r:embed="rId2">
            <a:alphaModFix/>
          </a:blip>
          <a:stretch>
            <a:fillRect/>
          </a:stretch>
        </p:blipFill>
        <p:spPr>
          <a:xfrm>
            <a:off x="0" y="0"/>
            <a:ext cx="9144000" cy="5143500"/>
          </a:xfrm>
          <a:prstGeom prst="rect">
            <a:avLst/>
          </a:prstGeom>
          <a:noFill/>
          <a:ln>
            <a:noFill/>
          </a:ln>
        </p:spPr>
      </p:pic>
      <p:sp>
        <p:nvSpPr>
          <p:cNvPr id="1613" name="Google Shape;1613;p11"/>
          <p:cNvSpPr txBox="1">
            <a:spLocks noGrp="1"/>
          </p:cNvSpPr>
          <p:nvPr>
            <p:ph type="title" hasCustomPrompt="1"/>
          </p:nvPr>
        </p:nvSpPr>
        <p:spPr>
          <a:xfrm>
            <a:off x="2192500" y="1618925"/>
            <a:ext cx="4698600" cy="14085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614" name="Google Shape;1614;p11"/>
          <p:cNvSpPr txBox="1">
            <a:spLocks noGrp="1"/>
          </p:cNvSpPr>
          <p:nvPr>
            <p:ph type="subTitle" idx="1"/>
          </p:nvPr>
        </p:nvSpPr>
        <p:spPr>
          <a:xfrm>
            <a:off x="2192500" y="3027500"/>
            <a:ext cx="46986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1615" name="Google Shape;1615;p11"/>
          <p:cNvSpPr/>
          <p:nvPr/>
        </p:nvSpPr>
        <p:spPr>
          <a:xfrm flipH="1">
            <a:off x="-878665" y="3932200"/>
            <a:ext cx="2077800" cy="2077800"/>
          </a:xfrm>
          <a:prstGeom prst="ellipse">
            <a:avLst/>
          </a:pr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11"/>
          <p:cNvGrpSpPr/>
          <p:nvPr/>
        </p:nvGrpSpPr>
        <p:grpSpPr>
          <a:xfrm>
            <a:off x="-1189850" y="-1659794"/>
            <a:ext cx="3315180" cy="3315180"/>
            <a:chOff x="-722375" y="-853725"/>
            <a:chExt cx="2681100" cy="2681100"/>
          </a:xfrm>
        </p:grpSpPr>
        <p:sp>
          <p:nvSpPr>
            <p:cNvPr id="1617" name="Google Shape;1617;p11"/>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8" name="Google Shape;1618;p11"/>
            <p:cNvGrpSpPr/>
            <p:nvPr/>
          </p:nvGrpSpPr>
          <p:grpSpPr>
            <a:xfrm>
              <a:off x="637396" y="363010"/>
              <a:ext cx="572950" cy="1463808"/>
              <a:chOff x="2908350" y="1149175"/>
              <a:chExt cx="345400" cy="882450"/>
            </a:xfrm>
          </p:grpSpPr>
          <p:sp>
            <p:nvSpPr>
              <p:cNvPr id="1619" name="Google Shape;1619;p11"/>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1"/>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1"/>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1"/>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1"/>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1"/>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1"/>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1"/>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1"/>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1"/>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1"/>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1"/>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1"/>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1"/>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1"/>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1"/>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1"/>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1"/>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1"/>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1"/>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1"/>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1"/>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1"/>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1"/>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1"/>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1"/>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1"/>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1"/>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1"/>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1"/>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1"/>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1"/>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1"/>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1"/>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1"/>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1"/>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1"/>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1"/>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1"/>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1"/>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1"/>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1"/>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1"/>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1"/>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1"/>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1"/>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1"/>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1"/>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1"/>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1"/>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1"/>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1"/>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1"/>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1"/>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1"/>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1"/>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1"/>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1"/>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1"/>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1"/>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1"/>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1"/>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1" name="Google Shape;1681;p11"/>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2" name="Google Shape;1682;p11"/>
            <p:cNvGrpSpPr/>
            <p:nvPr/>
          </p:nvGrpSpPr>
          <p:grpSpPr>
            <a:xfrm>
              <a:off x="6" y="362989"/>
              <a:ext cx="405288" cy="394565"/>
              <a:chOff x="2581850" y="1230700"/>
              <a:chExt cx="259850" cy="252975"/>
            </a:xfrm>
          </p:grpSpPr>
          <p:sp>
            <p:nvSpPr>
              <p:cNvPr id="1683" name="Google Shape;1683;p11"/>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1"/>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1"/>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1"/>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1"/>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1"/>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9" name="Google Shape;1689;p11"/>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1"/>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1"/>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2" name="Google Shape;1692;p11"/>
            <p:cNvGrpSpPr/>
            <p:nvPr/>
          </p:nvGrpSpPr>
          <p:grpSpPr>
            <a:xfrm>
              <a:off x="94222" y="1260730"/>
              <a:ext cx="405304" cy="219565"/>
              <a:chOff x="2628600" y="1739500"/>
              <a:chExt cx="234850" cy="127225"/>
            </a:xfrm>
          </p:grpSpPr>
          <p:sp>
            <p:nvSpPr>
              <p:cNvPr id="1693" name="Google Shape;1693;p11"/>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1"/>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1"/>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1"/>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1"/>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1"/>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1"/>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1"/>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1"/>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11"/>
            <p:cNvGrpSpPr/>
            <p:nvPr/>
          </p:nvGrpSpPr>
          <p:grpSpPr>
            <a:xfrm>
              <a:off x="1337120" y="108346"/>
              <a:ext cx="311134" cy="355702"/>
              <a:chOff x="3335975" y="1043700"/>
              <a:chExt cx="250450" cy="286325"/>
            </a:xfrm>
          </p:grpSpPr>
          <p:sp>
            <p:nvSpPr>
              <p:cNvPr id="1703" name="Google Shape;1703;p11"/>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1"/>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1"/>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1"/>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1"/>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1"/>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1"/>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0" name="Google Shape;1710;p11"/>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1"/>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1"/>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1"/>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1"/>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1"/>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1"/>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11"/>
          <p:cNvGrpSpPr/>
          <p:nvPr/>
        </p:nvGrpSpPr>
        <p:grpSpPr>
          <a:xfrm flipH="1">
            <a:off x="6950235" y="3752575"/>
            <a:ext cx="3507600" cy="3507600"/>
            <a:chOff x="6283850" y="3510375"/>
            <a:chExt cx="3507600" cy="3507600"/>
          </a:xfrm>
        </p:grpSpPr>
        <p:sp>
          <p:nvSpPr>
            <p:cNvPr id="1718" name="Google Shape;1718;p11"/>
            <p:cNvSpPr/>
            <p:nvPr/>
          </p:nvSpPr>
          <p:spPr>
            <a:xfrm>
              <a:off x="6283850" y="351037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11"/>
            <p:cNvGrpSpPr/>
            <p:nvPr/>
          </p:nvGrpSpPr>
          <p:grpSpPr>
            <a:xfrm rot="10800000" flipH="1">
              <a:off x="8062923" y="3511016"/>
              <a:ext cx="749587" cy="1915093"/>
              <a:chOff x="2908350" y="1149175"/>
              <a:chExt cx="345400" cy="882450"/>
            </a:xfrm>
          </p:grpSpPr>
          <p:sp>
            <p:nvSpPr>
              <p:cNvPr id="1720" name="Google Shape;1720;p11"/>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1"/>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1"/>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1"/>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1"/>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1"/>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1"/>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1"/>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1"/>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1"/>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1"/>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1"/>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1"/>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1"/>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1"/>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1"/>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1"/>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1"/>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1"/>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1"/>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1"/>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1"/>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1"/>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1"/>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1"/>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1"/>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1"/>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1"/>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1"/>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1"/>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1"/>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1"/>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1"/>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1"/>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1"/>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1"/>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1"/>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1"/>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1"/>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1"/>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1"/>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1"/>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1"/>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1"/>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1"/>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1"/>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1"/>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1"/>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1"/>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1"/>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1"/>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1"/>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1"/>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1"/>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1"/>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1"/>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1"/>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1"/>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1"/>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1"/>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1"/>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1"/>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 name="Google Shape;1782;p11"/>
            <p:cNvGrpSpPr/>
            <p:nvPr/>
          </p:nvGrpSpPr>
          <p:grpSpPr>
            <a:xfrm>
              <a:off x="7387305" y="3932200"/>
              <a:ext cx="412649" cy="724117"/>
              <a:chOff x="4393800" y="2511400"/>
              <a:chExt cx="468600" cy="822300"/>
            </a:xfrm>
          </p:grpSpPr>
          <p:sp>
            <p:nvSpPr>
              <p:cNvPr id="1783" name="Google Shape;1783;p11"/>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1"/>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1"/>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1"/>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1"/>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1"/>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1"/>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1"/>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1"/>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1"/>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1"/>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1"/>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1"/>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 name="Google Shape;1796;p11"/>
            <p:cNvGrpSpPr/>
            <p:nvPr/>
          </p:nvGrpSpPr>
          <p:grpSpPr>
            <a:xfrm>
              <a:off x="6692658" y="4432214"/>
              <a:ext cx="413845" cy="290544"/>
              <a:chOff x="2682225" y="1739500"/>
              <a:chExt cx="181225" cy="127225"/>
            </a:xfrm>
          </p:grpSpPr>
          <p:sp>
            <p:nvSpPr>
              <p:cNvPr id="1797" name="Google Shape;1797;p11"/>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1"/>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1"/>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1"/>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1"/>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1"/>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3" name="Google Shape;1803;p11"/>
            <p:cNvSpPr/>
            <p:nvPr/>
          </p:nvSpPr>
          <p:spPr>
            <a:xfrm>
              <a:off x="6840925" y="40594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1"/>
            <p:cNvSpPr/>
            <p:nvPr/>
          </p:nvSpPr>
          <p:spPr>
            <a:xfrm>
              <a:off x="7520049" y="45088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5" name="Google Shape;1805;p11"/>
            <p:cNvGrpSpPr/>
            <p:nvPr/>
          </p:nvGrpSpPr>
          <p:grpSpPr>
            <a:xfrm>
              <a:off x="6907669" y="4939523"/>
              <a:ext cx="405303" cy="463360"/>
              <a:chOff x="3335975" y="1043700"/>
              <a:chExt cx="250450" cy="286325"/>
            </a:xfrm>
          </p:grpSpPr>
          <p:sp>
            <p:nvSpPr>
              <p:cNvPr id="1806" name="Google Shape;1806;p11"/>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1"/>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1"/>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1"/>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1"/>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1"/>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1"/>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3" name="Google Shape;1813;p11"/>
            <p:cNvSpPr/>
            <p:nvPr/>
          </p:nvSpPr>
          <p:spPr>
            <a:xfrm>
              <a:off x="9005351" y="449093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1"/>
            <p:cNvSpPr/>
            <p:nvPr/>
          </p:nvSpPr>
          <p:spPr>
            <a:xfrm>
              <a:off x="9002075" y="485703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1"/>
            <p:cNvSpPr/>
            <p:nvPr/>
          </p:nvSpPr>
          <p:spPr>
            <a:xfrm>
              <a:off x="6737950" y="47539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1"/>
            <p:cNvSpPr/>
            <p:nvPr/>
          </p:nvSpPr>
          <p:spPr>
            <a:xfrm>
              <a:off x="7903059" y="39322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1"/>
            <p:cNvSpPr/>
            <p:nvPr/>
          </p:nvSpPr>
          <p:spPr>
            <a:xfrm>
              <a:off x="7859000" y="40594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1"/>
            <p:cNvSpPr/>
            <p:nvPr/>
          </p:nvSpPr>
          <p:spPr>
            <a:xfrm>
              <a:off x="8971625" y="41042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1"/>
            <p:cNvSpPr/>
            <p:nvPr/>
          </p:nvSpPr>
          <p:spPr>
            <a:xfrm>
              <a:off x="7583412" y="505475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0" name="Google Shape;1820;p11"/>
          <p:cNvSpPr/>
          <p:nvPr/>
        </p:nvSpPr>
        <p:spPr>
          <a:xfrm flipH="1">
            <a:off x="7942385" y="31740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1"/>
          <p:cNvSpPr/>
          <p:nvPr/>
        </p:nvSpPr>
        <p:spPr>
          <a:xfrm flipH="1">
            <a:off x="8456517" y="180602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11"/>
          <p:cNvGrpSpPr/>
          <p:nvPr/>
        </p:nvGrpSpPr>
        <p:grpSpPr>
          <a:xfrm flipH="1">
            <a:off x="8035867" y="671524"/>
            <a:ext cx="546450" cy="125800"/>
            <a:chOff x="825894" y="3178099"/>
            <a:chExt cx="546450" cy="125800"/>
          </a:xfrm>
        </p:grpSpPr>
        <p:sp>
          <p:nvSpPr>
            <p:cNvPr id="1823" name="Google Shape;1823;p11"/>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1"/>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1"/>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6" name="Google Shape;1826;p11"/>
          <p:cNvSpPr/>
          <p:nvPr/>
        </p:nvSpPr>
        <p:spPr>
          <a:xfrm flipH="1">
            <a:off x="2008430" y="338313"/>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1"/>
          <p:cNvSpPr/>
          <p:nvPr/>
        </p:nvSpPr>
        <p:spPr>
          <a:xfrm flipH="1">
            <a:off x="2302515" y="4324116"/>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1"/>
          <p:cNvSpPr/>
          <p:nvPr/>
        </p:nvSpPr>
        <p:spPr>
          <a:xfrm flipH="1">
            <a:off x="306683" y="31108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9" name="Google Shape;1829;p11"/>
          <p:cNvGrpSpPr/>
          <p:nvPr/>
        </p:nvGrpSpPr>
        <p:grpSpPr>
          <a:xfrm flipH="1">
            <a:off x="3686496" y="299254"/>
            <a:ext cx="528024" cy="98274"/>
            <a:chOff x="7736766" y="1765179"/>
            <a:chExt cx="528024" cy="98274"/>
          </a:xfrm>
        </p:grpSpPr>
        <p:sp>
          <p:nvSpPr>
            <p:cNvPr id="1830" name="Google Shape;1830;p11"/>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1"/>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1"/>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1"/>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 name="Google Shape;1834;p11"/>
          <p:cNvGrpSpPr/>
          <p:nvPr/>
        </p:nvGrpSpPr>
        <p:grpSpPr>
          <a:xfrm flipH="1">
            <a:off x="4727942" y="4661249"/>
            <a:ext cx="546450" cy="125800"/>
            <a:chOff x="825894" y="3178099"/>
            <a:chExt cx="546450" cy="125800"/>
          </a:xfrm>
        </p:grpSpPr>
        <p:sp>
          <p:nvSpPr>
            <p:cNvPr id="1835" name="Google Shape;1835;p11"/>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1"/>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1"/>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8" name="Google Shape;1838;p11"/>
          <p:cNvSpPr/>
          <p:nvPr/>
        </p:nvSpPr>
        <p:spPr>
          <a:xfrm flipH="1">
            <a:off x="7048478" y="-221630"/>
            <a:ext cx="487321" cy="559957"/>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83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840"/>
        <p:cNvGrpSpPr/>
        <p:nvPr/>
      </p:nvGrpSpPr>
      <p:grpSpPr>
        <a:xfrm>
          <a:off x="0" y="0"/>
          <a:ext cx="0" cy="0"/>
          <a:chOff x="0" y="0"/>
          <a:chExt cx="0" cy="0"/>
        </a:xfrm>
      </p:grpSpPr>
      <p:pic>
        <p:nvPicPr>
          <p:cNvPr id="1841" name="Google Shape;1841;p1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842" name="Google Shape;1842;p13"/>
          <p:cNvSpPr txBox="1">
            <a:spLocks noGrp="1"/>
          </p:cNvSpPr>
          <p:nvPr>
            <p:ph type="title"/>
          </p:nvPr>
        </p:nvSpPr>
        <p:spPr>
          <a:xfrm>
            <a:off x="720000" y="1858575"/>
            <a:ext cx="21735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43" name="Google Shape;1843;p13"/>
          <p:cNvSpPr txBox="1">
            <a:spLocks noGrp="1"/>
          </p:cNvSpPr>
          <p:nvPr>
            <p:ph type="title" idx="2" hasCustomPrompt="1"/>
          </p:nvPr>
        </p:nvSpPr>
        <p:spPr>
          <a:xfrm>
            <a:off x="1359750" y="128690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44" name="Google Shape;1844;p13"/>
          <p:cNvSpPr txBox="1">
            <a:spLocks noGrp="1"/>
          </p:cNvSpPr>
          <p:nvPr>
            <p:ph type="subTitle" idx="1"/>
          </p:nvPr>
        </p:nvSpPr>
        <p:spPr>
          <a:xfrm>
            <a:off x="720000" y="2194275"/>
            <a:ext cx="2173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45" name="Google Shape;1845;p13"/>
          <p:cNvSpPr txBox="1">
            <a:spLocks noGrp="1"/>
          </p:cNvSpPr>
          <p:nvPr>
            <p:ph type="title" idx="3"/>
          </p:nvPr>
        </p:nvSpPr>
        <p:spPr>
          <a:xfrm>
            <a:off x="3485250" y="1858575"/>
            <a:ext cx="21735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46" name="Google Shape;1846;p13"/>
          <p:cNvSpPr txBox="1">
            <a:spLocks noGrp="1"/>
          </p:cNvSpPr>
          <p:nvPr>
            <p:ph type="title" idx="4" hasCustomPrompt="1"/>
          </p:nvPr>
        </p:nvSpPr>
        <p:spPr>
          <a:xfrm>
            <a:off x="4125000" y="128690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47" name="Google Shape;1847;p13"/>
          <p:cNvSpPr txBox="1">
            <a:spLocks noGrp="1"/>
          </p:cNvSpPr>
          <p:nvPr>
            <p:ph type="subTitle" idx="5"/>
          </p:nvPr>
        </p:nvSpPr>
        <p:spPr>
          <a:xfrm>
            <a:off x="3485250" y="2194275"/>
            <a:ext cx="2173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48" name="Google Shape;1848;p13"/>
          <p:cNvSpPr txBox="1">
            <a:spLocks noGrp="1"/>
          </p:cNvSpPr>
          <p:nvPr>
            <p:ph type="title" idx="6"/>
          </p:nvPr>
        </p:nvSpPr>
        <p:spPr>
          <a:xfrm>
            <a:off x="6250500" y="1858575"/>
            <a:ext cx="21735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49" name="Google Shape;1849;p13"/>
          <p:cNvSpPr txBox="1">
            <a:spLocks noGrp="1"/>
          </p:cNvSpPr>
          <p:nvPr>
            <p:ph type="title" idx="7" hasCustomPrompt="1"/>
          </p:nvPr>
        </p:nvSpPr>
        <p:spPr>
          <a:xfrm>
            <a:off x="6890250" y="128690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50" name="Google Shape;1850;p13"/>
          <p:cNvSpPr txBox="1">
            <a:spLocks noGrp="1"/>
          </p:cNvSpPr>
          <p:nvPr>
            <p:ph type="subTitle" idx="8"/>
          </p:nvPr>
        </p:nvSpPr>
        <p:spPr>
          <a:xfrm>
            <a:off x="6250500" y="2194275"/>
            <a:ext cx="2173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51" name="Google Shape;1851;p13"/>
          <p:cNvSpPr txBox="1">
            <a:spLocks noGrp="1"/>
          </p:cNvSpPr>
          <p:nvPr>
            <p:ph type="title" idx="9"/>
          </p:nvPr>
        </p:nvSpPr>
        <p:spPr>
          <a:xfrm>
            <a:off x="720000" y="3647975"/>
            <a:ext cx="21735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52" name="Google Shape;1852;p13"/>
          <p:cNvSpPr txBox="1">
            <a:spLocks noGrp="1"/>
          </p:cNvSpPr>
          <p:nvPr>
            <p:ph type="title" idx="13" hasCustomPrompt="1"/>
          </p:nvPr>
        </p:nvSpPr>
        <p:spPr>
          <a:xfrm>
            <a:off x="1359750" y="30765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853" name="Google Shape;1853;p13"/>
          <p:cNvSpPr txBox="1">
            <a:spLocks noGrp="1"/>
          </p:cNvSpPr>
          <p:nvPr>
            <p:ph type="subTitle" idx="14"/>
          </p:nvPr>
        </p:nvSpPr>
        <p:spPr>
          <a:xfrm>
            <a:off x="720000" y="3983700"/>
            <a:ext cx="2173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54" name="Google Shape;1854;p13"/>
          <p:cNvSpPr txBox="1">
            <a:spLocks noGrp="1"/>
          </p:cNvSpPr>
          <p:nvPr>
            <p:ph type="title" idx="15"/>
          </p:nvPr>
        </p:nvSpPr>
        <p:spPr>
          <a:xfrm>
            <a:off x="3485250" y="3647975"/>
            <a:ext cx="21735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55" name="Google Shape;1855;p13"/>
          <p:cNvSpPr txBox="1">
            <a:spLocks noGrp="1"/>
          </p:cNvSpPr>
          <p:nvPr>
            <p:ph type="title" idx="16" hasCustomPrompt="1"/>
          </p:nvPr>
        </p:nvSpPr>
        <p:spPr>
          <a:xfrm>
            <a:off x="4125000" y="30765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856" name="Google Shape;1856;p13"/>
          <p:cNvSpPr txBox="1">
            <a:spLocks noGrp="1"/>
          </p:cNvSpPr>
          <p:nvPr>
            <p:ph type="subTitle" idx="17"/>
          </p:nvPr>
        </p:nvSpPr>
        <p:spPr>
          <a:xfrm>
            <a:off x="3485250" y="3983700"/>
            <a:ext cx="2173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57" name="Google Shape;1857;p13"/>
          <p:cNvSpPr txBox="1">
            <a:spLocks noGrp="1"/>
          </p:cNvSpPr>
          <p:nvPr>
            <p:ph type="title" idx="18"/>
          </p:nvPr>
        </p:nvSpPr>
        <p:spPr>
          <a:xfrm>
            <a:off x="6250500" y="3647975"/>
            <a:ext cx="21735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58" name="Google Shape;1858;p13"/>
          <p:cNvSpPr txBox="1">
            <a:spLocks noGrp="1"/>
          </p:cNvSpPr>
          <p:nvPr>
            <p:ph type="title" idx="19" hasCustomPrompt="1"/>
          </p:nvPr>
        </p:nvSpPr>
        <p:spPr>
          <a:xfrm>
            <a:off x="6890250" y="30765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859" name="Google Shape;1859;p13"/>
          <p:cNvSpPr txBox="1">
            <a:spLocks noGrp="1"/>
          </p:cNvSpPr>
          <p:nvPr>
            <p:ph type="subTitle" idx="20"/>
          </p:nvPr>
        </p:nvSpPr>
        <p:spPr>
          <a:xfrm>
            <a:off x="6250500" y="3983700"/>
            <a:ext cx="2173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60" name="Google Shape;1860;p13"/>
          <p:cNvSpPr txBox="1">
            <a:spLocks noGrp="1"/>
          </p:cNvSpPr>
          <p:nvPr>
            <p:ph type="title" idx="21"/>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861" name="Google Shape;1861;p13"/>
          <p:cNvGrpSpPr/>
          <p:nvPr/>
        </p:nvGrpSpPr>
        <p:grpSpPr>
          <a:xfrm>
            <a:off x="-957350" y="-671875"/>
            <a:ext cx="2077800" cy="2264079"/>
            <a:chOff x="-957350" y="-671875"/>
            <a:chExt cx="2077800" cy="2264079"/>
          </a:xfrm>
        </p:grpSpPr>
        <p:sp>
          <p:nvSpPr>
            <p:cNvPr id="1862" name="Google Shape;1862;p13"/>
            <p:cNvSpPr/>
            <p:nvPr/>
          </p:nvSpPr>
          <p:spPr>
            <a:xfrm>
              <a:off x="-957350" y="-67187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3" name="Google Shape;1863;p13"/>
            <p:cNvGrpSpPr/>
            <p:nvPr/>
          </p:nvGrpSpPr>
          <p:grpSpPr>
            <a:xfrm>
              <a:off x="286659" y="-551442"/>
              <a:ext cx="604887" cy="1515864"/>
              <a:chOff x="410659" y="-583317"/>
              <a:chExt cx="604887" cy="1515864"/>
            </a:xfrm>
          </p:grpSpPr>
          <p:sp>
            <p:nvSpPr>
              <p:cNvPr id="1864" name="Google Shape;1864;p13"/>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3"/>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3"/>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3"/>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3"/>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3"/>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3"/>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3"/>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3"/>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3"/>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3"/>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3"/>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3"/>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3"/>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3"/>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3"/>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3"/>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3"/>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3"/>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3"/>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3"/>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3"/>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3"/>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3"/>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3"/>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3"/>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3"/>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3"/>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3"/>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3"/>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3"/>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3"/>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3"/>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3"/>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3"/>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3"/>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3"/>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3"/>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2" name="Google Shape;1902;p13"/>
            <p:cNvSpPr/>
            <p:nvPr/>
          </p:nvSpPr>
          <p:spPr>
            <a:xfrm>
              <a:off x="-164525" y="913775"/>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3" name="Google Shape;1903;p13"/>
            <p:cNvGrpSpPr/>
            <p:nvPr/>
          </p:nvGrpSpPr>
          <p:grpSpPr>
            <a:xfrm>
              <a:off x="-82844" y="1197639"/>
              <a:ext cx="405288" cy="394565"/>
              <a:chOff x="2581850" y="1230700"/>
              <a:chExt cx="259850" cy="252975"/>
            </a:xfrm>
          </p:grpSpPr>
          <p:sp>
            <p:nvSpPr>
              <p:cNvPr id="1904" name="Google Shape;1904;p13"/>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3"/>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3"/>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3"/>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3"/>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3"/>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13"/>
            <p:cNvSpPr/>
            <p:nvPr/>
          </p:nvSpPr>
          <p:spPr>
            <a:xfrm>
              <a:off x="509749" y="103409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3"/>
            <p:cNvSpPr/>
            <p:nvPr/>
          </p:nvSpPr>
          <p:spPr>
            <a:xfrm>
              <a:off x="891550" y="460634"/>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3"/>
            <p:cNvSpPr/>
            <p:nvPr/>
          </p:nvSpPr>
          <p:spPr>
            <a:xfrm>
              <a:off x="182696" y="601088"/>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13"/>
          <p:cNvGrpSpPr/>
          <p:nvPr/>
        </p:nvGrpSpPr>
        <p:grpSpPr>
          <a:xfrm>
            <a:off x="7746950" y="-935500"/>
            <a:ext cx="2095500" cy="2095688"/>
            <a:chOff x="7746950" y="-935500"/>
            <a:chExt cx="2095500" cy="2095688"/>
          </a:xfrm>
        </p:grpSpPr>
        <p:sp>
          <p:nvSpPr>
            <p:cNvPr id="1914" name="Google Shape;1914;p13"/>
            <p:cNvSpPr/>
            <p:nvPr/>
          </p:nvSpPr>
          <p:spPr>
            <a:xfrm>
              <a:off x="7746950" y="-9355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5" name="Google Shape;1915;p13"/>
            <p:cNvGrpSpPr/>
            <p:nvPr/>
          </p:nvGrpSpPr>
          <p:grpSpPr>
            <a:xfrm>
              <a:off x="8816370" y="98763"/>
              <a:ext cx="604916" cy="1061425"/>
              <a:chOff x="4393800" y="2511400"/>
              <a:chExt cx="468600" cy="822300"/>
            </a:xfrm>
          </p:grpSpPr>
          <p:sp>
            <p:nvSpPr>
              <p:cNvPr id="1916" name="Google Shape;1916;p13"/>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3"/>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3"/>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3"/>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3"/>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3"/>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3"/>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3"/>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3"/>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3"/>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3"/>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3"/>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3"/>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13"/>
            <p:cNvGrpSpPr/>
            <p:nvPr/>
          </p:nvGrpSpPr>
          <p:grpSpPr>
            <a:xfrm>
              <a:off x="7784258" y="432452"/>
              <a:ext cx="413845" cy="290544"/>
              <a:chOff x="2682225" y="1739500"/>
              <a:chExt cx="181225" cy="127225"/>
            </a:xfrm>
          </p:grpSpPr>
          <p:sp>
            <p:nvSpPr>
              <p:cNvPr id="1930" name="Google Shape;1930;p13"/>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3"/>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3"/>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3"/>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3"/>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3"/>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6" name="Google Shape;1936;p13"/>
            <p:cNvSpPr/>
            <p:nvPr/>
          </p:nvSpPr>
          <p:spPr>
            <a:xfrm>
              <a:off x="7932525" y="59637"/>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7" name="Google Shape;1937;p13"/>
            <p:cNvGrpSpPr/>
            <p:nvPr/>
          </p:nvGrpSpPr>
          <p:grpSpPr>
            <a:xfrm>
              <a:off x="8419844" y="346048"/>
              <a:ext cx="405303" cy="463360"/>
              <a:chOff x="3335975" y="1043700"/>
              <a:chExt cx="250450" cy="286325"/>
            </a:xfrm>
          </p:grpSpPr>
          <p:sp>
            <p:nvSpPr>
              <p:cNvPr id="1938" name="Google Shape;1938;p13"/>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3"/>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3"/>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3"/>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3"/>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3"/>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3"/>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5" name="Google Shape;1945;p13"/>
            <p:cNvSpPr/>
            <p:nvPr/>
          </p:nvSpPr>
          <p:spPr>
            <a:xfrm>
              <a:off x="8538496" y="913763"/>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3"/>
            <p:cNvSpPr/>
            <p:nvPr/>
          </p:nvSpPr>
          <p:spPr>
            <a:xfrm>
              <a:off x="8680724" y="14814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13"/>
          <p:cNvGrpSpPr/>
          <p:nvPr/>
        </p:nvGrpSpPr>
        <p:grpSpPr>
          <a:xfrm>
            <a:off x="439869" y="4860724"/>
            <a:ext cx="546450" cy="125800"/>
            <a:chOff x="825894" y="3178099"/>
            <a:chExt cx="546450" cy="125800"/>
          </a:xfrm>
        </p:grpSpPr>
        <p:sp>
          <p:nvSpPr>
            <p:cNvPr id="1948" name="Google Shape;1948;p13"/>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3"/>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3"/>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 name="Google Shape;1951;p13"/>
          <p:cNvGrpSpPr/>
          <p:nvPr/>
        </p:nvGrpSpPr>
        <p:grpSpPr>
          <a:xfrm>
            <a:off x="4824016" y="299254"/>
            <a:ext cx="528024" cy="98274"/>
            <a:chOff x="7736766" y="1765179"/>
            <a:chExt cx="528024" cy="98274"/>
          </a:xfrm>
        </p:grpSpPr>
        <p:sp>
          <p:nvSpPr>
            <p:cNvPr id="1952" name="Google Shape;1952;p13"/>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3"/>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3"/>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3"/>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6" name="Google Shape;1956;p13"/>
          <p:cNvSpPr/>
          <p:nvPr/>
        </p:nvSpPr>
        <p:spPr>
          <a:xfrm>
            <a:off x="-278308" y="3249081"/>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3"/>
          <p:cNvSpPr/>
          <p:nvPr/>
        </p:nvSpPr>
        <p:spPr>
          <a:xfrm>
            <a:off x="8969822" y="2883380"/>
            <a:ext cx="358486" cy="411894"/>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8" name="Google Shape;1958;p13"/>
          <p:cNvGrpSpPr/>
          <p:nvPr/>
        </p:nvGrpSpPr>
        <p:grpSpPr>
          <a:xfrm>
            <a:off x="8087316" y="4860729"/>
            <a:ext cx="528024" cy="98274"/>
            <a:chOff x="7736766" y="1765179"/>
            <a:chExt cx="528024" cy="98274"/>
          </a:xfrm>
        </p:grpSpPr>
        <p:sp>
          <p:nvSpPr>
            <p:cNvPr id="1959" name="Google Shape;1959;p13"/>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3"/>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3"/>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3"/>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1963"/>
        <p:cNvGrpSpPr/>
        <p:nvPr/>
      </p:nvGrpSpPr>
      <p:grpSpPr>
        <a:xfrm>
          <a:off x="0" y="0"/>
          <a:ext cx="0" cy="0"/>
          <a:chOff x="0" y="0"/>
          <a:chExt cx="0" cy="0"/>
        </a:xfrm>
      </p:grpSpPr>
      <p:pic>
        <p:nvPicPr>
          <p:cNvPr id="1964" name="Google Shape;1964;p14"/>
          <p:cNvPicPr preferRelativeResize="0"/>
          <p:nvPr/>
        </p:nvPicPr>
        <p:blipFill>
          <a:blip r:embed="rId2">
            <a:alphaModFix/>
          </a:blip>
          <a:stretch>
            <a:fillRect/>
          </a:stretch>
        </p:blipFill>
        <p:spPr>
          <a:xfrm>
            <a:off x="0" y="0"/>
            <a:ext cx="9144000" cy="5143500"/>
          </a:xfrm>
          <a:prstGeom prst="rect">
            <a:avLst/>
          </a:prstGeom>
          <a:noFill/>
          <a:ln>
            <a:noFill/>
          </a:ln>
        </p:spPr>
      </p:pic>
      <p:sp>
        <p:nvSpPr>
          <p:cNvPr id="1965" name="Google Shape;1965;p14"/>
          <p:cNvSpPr txBox="1">
            <a:spLocks noGrp="1"/>
          </p:cNvSpPr>
          <p:nvPr>
            <p:ph type="title"/>
          </p:nvPr>
        </p:nvSpPr>
        <p:spPr>
          <a:xfrm>
            <a:off x="2394600" y="1478872"/>
            <a:ext cx="4354800" cy="13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96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66" name="Google Shape;1966;p14"/>
          <p:cNvSpPr txBox="1">
            <a:spLocks noGrp="1"/>
          </p:cNvSpPr>
          <p:nvPr>
            <p:ph type="subTitle" idx="1"/>
          </p:nvPr>
        </p:nvSpPr>
        <p:spPr>
          <a:xfrm>
            <a:off x="2394600" y="2863613"/>
            <a:ext cx="4354800" cy="801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67" name="Google Shape;1967;p14"/>
          <p:cNvSpPr/>
          <p:nvPr/>
        </p:nvSpPr>
        <p:spPr>
          <a:xfrm flipH="1">
            <a:off x="8685668" y="-1119700"/>
            <a:ext cx="649490" cy="64949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4"/>
          <p:cNvSpPr/>
          <p:nvPr/>
        </p:nvSpPr>
        <p:spPr>
          <a:xfrm flipH="1">
            <a:off x="8717506" y="-392845"/>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14"/>
          <p:cNvGrpSpPr/>
          <p:nvPr/>
        </p:nvGrpSpPr>
        <p:grpSpPr>
          <a:xfrm>
            <a:off x="6913085" y="-1659794"/>
            <a:ext cx="3315300" cy="3315300"/>
            <a:chOff x="6913085" y="-1659794"/>
            <a:chExt cx="3315300" cy="3315300"/>
          </a:xfrm>
        </p:grpSpPr>
        <p:sp>
          <p:nvSpPr>
            <p:cNvPr id="1970" name="Google Shape;1970;p14"/>
            <p:cNvSpPr/>
            <p:nvPr/>
          </p:nvSpPr>
          <p:spPr>
            <a:xfrm flipH="1">
              <a:off x="6913085" y="-1659794"/>
              <a:ext cx="3315300" cy="33153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4"/>
            <p:cNvSpPr/>
            <p:nvPr/>
          </p:nvSpPr>
          <p:spPr>
            <a:xfrm flipH="1">
              <a:off x="8547024" y="62805"/>
              <a:ext cx="608543" cy="608543"/>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4"/>
            <p:cNvSpPr/>
            <p:nvPr/>
          </p:nvSpPr>
          <p:spPr>
            <a:xfrm flipH="1">
              <a:off x="7207450" y="427764"/>
              <a:ext cx="384714" cy="3847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4"/>
            <p:cNvSpPr/>
            <p:nvPr/>
          </p:nvSpPr>
          <p:spPr>
            <a:xfrm flipH="1">
              <a:off x="8787663" y="1447710"/>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4" name="Google Shape;1974;p14"/>
            <p:cNvGrpSpPr/>
            <p:nvPr/>
          </p:nvGrpSpPr>
          <p:grpSpPr>
            <a:xfrm flipH="1">
              <a:off x="8717367" y="954814"/>
              <a:ext cx="501170" cy="271498"/>
              <a:chOff x="2628600" y="1739500"/>
              <a:chExt cx="234850" cy="127225"/>
            </a:xfrm>
          </p:grpSpPr>
          <p:sp>
            <p:nvSpPr>
              <p:cNvPr id="1975" name="Google Shape;1975;p14"/>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4"/>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4"/>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4"/>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4"/>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4"/>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4"/>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4"/>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4"/>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 name="Google Shape;1984;p14"/>
            <p:cNvGrpSpPr/>
            <p:nvPr/>
          </p:nvGrpSpPr>
          <p:grpSpPr>
            <a:xfrm flipH="1">
              <a:off x="8627733" y="351316"/>
              <a:ext cx="501150" cy="572965"/>
              <a:chOff x="3335975" y="1043700"/>
              <a:chExt cx="250450" cy="286325"/>
            </a:xfrm>
          </p:grpSpPr>
          <p:sp>
            <p:nvSpPr>
              <p:cNvPr id="1985" name="Google Shape;1985;p14"/>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4"/>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4"/>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4"/>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4"/>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4"/>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4"/>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2" name="Google Shape;1992;p14"/>
            <p:cNvSpPr/>
            <p:nvPr/>
          </p:nvSpPr>
          <p:spPr>
            <a:xfrm flipH="1">
              <a:off x="7116763" y="104908"/>
              <a:ext cx="153295" cy="17613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4"/>
            <p:cNvSpPr/>
            <p:nvPr/>
          </p:nvSpPr>
          <p:spPr>
            <a:xfrm flipH="1">
              <a:off x="7566804" y="6783"/>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4"/>
            <p:cNvSpPr/>
            <p:nvPr/>
          </p:nvSpPr>
          <p:spPr>
            <a:xfrm flipH="1">
              <a:off x="7522076" y="162830"/>
              <a:ext cx="55394" cy="5541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4"/>
            <p:cNvSpPr/>
            <p:nvPr/>
          </p:nvSpPr>
          <p:spPr>
            <a:xfrm flipH="1">
              <a:off x="7566914" y="959202"/>
              <a:ext cx="25254" cy="2528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4"/>
            <p:cNvSpPr/>
            <p:nvPr/>
          </p:nvSpPr>
          <p:spPr>
            <a:xfrm flipH="1">
              <a:off x="7978193" y="894350"/>
              <a:ext cx="649490" cy="64949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7" name="Google Shape;1997;p14"/>
            <p:cNvGrpSpPr/>
            <p:nvPr/>
          </p:nvGrpSpPr>
          <p:grpSpPr>
            <a:xfrm rot="10800000">
              <a:off x="7829509" y="-712014"/>
              <a:ext cx="708450" cy="1809993"/>
              <a:chOff x="2908350" y="1149175"/>
              <a:chExt cx="345400" cy="882450"/>
            </a:xfrm>
          </p:grpSpPr>
          <p:sp>
            <p:nvSpPr>
              <p:cNvPr id="1998" name="Google Shape;1998;p14"/>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4"/>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4"/>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4"/>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4"/>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4"/>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4"/>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4"/>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4"/>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4"/>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4"/>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4"/>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4"/>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4"/>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4"/>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4"/>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4"/>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4"/>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4"/>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4"/>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4"/>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4"/>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4"/>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4"/>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4"/>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4"/>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4"/>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4"/>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4"/>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4"/>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4"/>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4"/>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4"/>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4"/>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4"/>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4"/>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4"/>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4"/>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4"/>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4"/>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4"/>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4"/>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4"/>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4"/>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4"/>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4"/>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4"/>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4"/>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4"/>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4"/>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4"/>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4"/>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4"/>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4"/>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4"/>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4"/>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4"/>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4"/>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4"/>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4"/>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4"/>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4"/>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 name="Google Shape;2060;p14"/>
            <p:cNvGrpSpPr/>
            <p:nvPr/>
          </p:nvGrpSpPr>
          <p:grpSpPr>
            <a:xfrm flipH="1">
              <a:off x="7328960" y="582399"/>
              <a:ext cx="501147" cy="487888"/>
              <a:chOff x="2581850" y="1230700"/>
              <a:chExt cx="259850" cy="252975"/>
            </a:xfrm>
          </p:grpSpPr>
          <p:sp>
            <p:nvSpPr>
              <p:cNvPr id="2061" name="Google Shape;2061;p14"/>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4"/>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4"/>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4"/>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4"/>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4"/>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67" name="Google Shape;2067;p14"/>
          <p:cNvSpPr/>
          <p:nvPr/>
        </p:nvSpPr>
        <p:spPr>
          <a:xfrm>
            <a:off x="-611975" y="378572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4"/>
          <p:cNvSpPr/>
          <p:nvPr/>
        </p:nvSpPr>
        <p:spPr>
          <a:xfrm>
            <a:off x="128867" y="3344681"/>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9" name="Google Shape;2069;p14"/>
          <p:cNvGrpSpPr/>
          <p:nvPr/>
        </p:nvGrpSpPr>
        <p:grpSpPr>
          <a:xfrm>
            <a:off x="4824016" y="299254"/>
            <a:ext cx="528024" cy="98274"/>
            <a:chOff x="7736766" y="1765179"/>
            <a:chExt cx="528024" cy="98274"/>
          </a:xfrm>
        </p:grpSpPr>
        <p:sp>
          <p:nvSpPr>
            <p:cNvPr id="2070" name="Google Shape;2070;p14"/>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4"/>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4"/>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4"/>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4" name="Google Shape;2074;p14"/>
          <p:cNvSpPr/>
          <p:nvPr/>
        </p:nvSpPr>
        <p:spPr>
          <a:xfrm>
            <a:off x="6246649" y="299238"/>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4"/>
          <p:cNvSpPr/>
          <p:nvPr/>
        </p:nvSpPr>
        <p:spPr>
          <a:xfrm>
            <a:off x="889704" y="447830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4"/>
          <p:cNvSpPr/>
          <p:nvPr/>
        </p:nvSpPr>
        <p:spPr>
          <a:xfrm>
            <a:off x="1310354" y="49053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7" name="Google Shape;2077;p14"/>
          <p:cNvGrpSpPr/>
          <p:nvPr/>
        </p:nvGrpSpPr>
        <p:grpSpPr>
          <a:xfrm>
            <a:off x="8238769" y="2571750"/>
            <a:ext cx="626443" cy="914835"/>
            <a:chOff x="380300" y="353900"/>
            <a:chExt cx="721875" cy="1054200"/>
          </a:xfrm>
        </p:grpSpPr>
        <p:sp>
          <p:nvSpPr>
            <p:cNvPr id="2078" name="Google Shape;2078;p14"/>
            <p:cNvSpPr/>
            <p:nvPr/>
          </p:nvSpPr>
          <p:spPr>
            <a:xfrm>
              <a:off x="667900" y="533300"/>
              <a:ext cx="284750" cy="67350"/>
            </a:xfrm>
            <a:custGeom>
              <a:avLst/>
              <a:gdLst/>
              <a:ahLst/>
              <a:cxnLst/>
              <a:rect l="l" t="t" r="r" b="b"/>
              <a:pathLst>
                <a:path w="11390" h="2694" extrusionOk="0">
                  <a:moveTo>
                    <a:pt x="183" y="0"/>
                  </a:moveTo>
                  <a:lnTo>
                    <a:pt x="0" y="1210"/>
                  </a:lnTo>
                  <a:lnTo>
                    <a:pt x="11230" y="2694"/>
                  </a:lnTo>
                  <a:lnTo>
                    <a:pt x="11390" y="1484"/>
                  </a:lnTo>
                  <a:lnTo>
                    <a:pt x="183"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4"/>
            <p:cNvSpPr/>
            <p:nvPr/>
          </p:nvSpPr>
          <p:spPr>
            <a:xfrm>
              <a:off x="380300" y="566400"/>
              <a:ext cx="721875" cy="841700"/>
            </a:xfrm>
            <a:custGeom>
              <a:avLst/>
              <a:gdLst/>
              <a:ahLst/>
              <a:cxnLst/>
              <a:rect l="l" t="t" r="r" b="b"/>
              <a:pathLst>
                <a:path w="28875" h="33668" extrusionOk="0">
                  <a:moveTo>
                    <a:pt x="12417" y="0"/>
                  </a:moveTo>
                  <a:lnTo>
                    <a:pt x="11572" y="6437"/>
                  </a:lnTo>
                  <a:cubicBezTo>
                    <a:pt x="11481" y="7122"/>
                    <a:pt x="10979" y="7715"/>
                    <a:pt x="10317" y="7921"/>
                  </a:cubicBezTo>
                  <a:cubicBezTo>
                    <a:pt x="5296" y="9473"/>
                    <a:pt x="1370" y="13809"/>
                    <a:pt x="639" y="19356"/>
                  </a:cubicBezTo>
                  <a:cubicBezTo>
                    <a:pt x="0" y="24104"/>
                    <a:pt x="1849" y="28577"/>
                    <a:pt x="5159" y="31545"/>
                  </a:cubicBezTo>
                  <a:lnTo>
                    <a:pt x="20452" y="33667"/>
                  </a:lnTo>
                  <a:cubicBezTo>
                    <a:pt x="24492" y="31704"/>
                    <a:pt x="27505" y="27801"/>
                    <a:pt x="28144" y="23008"/>
                  </a:cubicBezTo>
                  <a:cubicBezTo>
                    <a:pt x="28874" y="17462"/>
                    <a:pt x="26226" y="12257"/>
                    <a:pt x="21798" y="9450"/>
                  </a:cubicBezTo>
                  <a:cubicBezTo>
                    <a:pt x="21182" y="9085"/>
                    <a:pt x="20885" y="8377"/>
                    <a:pt x="20977" y="7692"/>
                  </a:cubicBezTo>
                  <a:lnTo>
                    <a:pt x="21821" y="1256"/>
                  </a:lnTo>
                  <a:lnTo>
                    <a:pt x="12417"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4"/>
            <p:cNvSpPr/>
            <p:nvPr/>
          </p:nvSpPr>
          <p:spPr>
            <a:xfrm>
              <a:off x="813400" y="485962"/>
              <a:ext cx="89050" cy="74650"/>
            </a:xfrm>
            <a:custGeom>
              <a:avLst/>
              <a:gdLst/>
              <a:ahLst/>
              <a:cxnLst/>
              <a:rect l="l" t="t" r="r" b="b"/>
              <a:pathLst>
                <a:path w="3562" h="2986" extrusionOk="0">
                  <a:moveTo>
                    <a:pt x="1718" y="1"/>
                  </a:moveTo>
                  <a:cubicBezTo>
                    <a:pt x="884" y="1"/>
                    <a:pt x="171" y="626"/>
                    <a:pt x="46" y="1479"/>
                  </a:cubicBezTo>
                  <a:cubicBezTo>
                    <a:pt x="0" y="1913"/>
                    <a:pt x="115" y="2324"/>
                    <a:pt x="320" y="2643"/>
                  </a:cubicBezTo>
                  <a:lnTo>
                    <a:pt x="2854" y="2986"/>
                  </a:lnTo>
                  <a:cubicBezTo>
                    <a:pt x="3173" y="2735"/>
                    <a:pt x="3379" y="2347"/>
                    <a:pt x="3447" y="1936"/>
                  </a:cubicBezTo>
                  <a:cubicBezTo>
                    <a:pt x="3561" y="1000"/>
                    <a:pt x="2899" y="133"/>
                    <a:pt x="1963" y="18"/>
                  </a:cubicBezTo>
                  <a:cubicBezTo>
                    <a:pt x="1881" y="6"/>
                    <a:pt x="1799" y="1"/>
                    <a:pt x="171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4"/>
            <p:cNvSpPr/>
            <p:nvPr/>
          </p:nvSpPr>
          <p:spPr>
            <a:xfrm>
              <a:off x="755200" y="399312"/>
              <a:ext cx="74775" cy="70250"/>
            </a:xfrm>
            <a:custGeom>
              <a:avLst/>
              <a:gdLst/>
              <a:ahLst/>
              <a:cxnLst/>
              <a:rect l="l" t="t" r="r" b="b"/>
              <a:pathLst>
                <a:path w="2991" h="2810" extrusionOk="0">
                  <a:moveTo>
                    <a:pt x="1485" y="0"/>
                  </a:moveTo>
                  <a:cubicBezTo>
                    <a:pt x="793" y="0"/>
                    <a:pt x="198" y="518"/>
                    <a:pt x="114" y="1225"/>
                  </a:cubicBezTo>
                  <a:cubicBezTo>
                    <a:pt x="0" y="1978"/>
                    <a:pt x="548" y="2686"/>
                    <a:pt x="1301" y="2800"/>
                  </a:cubicBezTo>
                  <a:cubicBezTo>
                    <a:pt x="1358" y="2806"/>
                    <a:pt x="1415" y="2810"/>
                    <a:pt x="1471" y="2810"/>
                  </a:cubicBezTo>
                  <a:cubicBezTo>
                    <a:pt x="2178" y="2810"/>
                    <a:pt x="2792" y="2288"/>
                    <a:pt x="2876" y="1590"/>
                  </a:cubicBezTo>
                  <a:cubicBezTo>
                    <a:pt x="2990" y="814"/>
                    <a:pt x="2443" y="106"/>
                    <a:pt x="1689" y="15"/>
                  </a:cubicBezTo>
                  <a:cubicBezTo>
                    <a:pt x="1620" y="5"/>
                    <a:pt x="1552" y="0"/>
                    <a:pt x="1485"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4"/>
            <p:cNvSpPr/>
            <p:nvPr/>
          </p:nvSpPr>
          <p:spPr>
            <a:xfrm>
              <a:off x="828225" y="353900"/>
              <a:ext cx="50250" cy="47250"/>
            </a:xfrm>
            <a:custGeom>
              <a:avLst/>
              <a:gdLst/>
              <a:ahLst/>
              <a:cxnLst/>
              <a:rect l="l" t="t" r="r" b="b"/>
              <a:pathLst>
                <a:path w="2010" h="1890" extrusionOk="0">
                  <a:moveTo>
                    <a:pt x="1016" y="1"/>
                  </a:moveTo>
                  <a:cubicBezTo>
                    <a:pt x="542" y="1"/>
                    <a:pt x="132" y="348"/>
                    <a:pt x="69" y="831"/>
                  </a:cubicBezTo>
                  <a:cubicBezTo>
                    <a:pt x="1" y="1333"/>
                    <a:pt x="366" y="1812"/>
                    <a:pt x="891" y="1881"/>
                  </a:cubicBezTo>
                  <a:cubicBezTo>
                    <a:pt x="932" y="1886"/>
                    <a:pt x="973" y="1889"/>
                    <a:pt x="1013" y="1889"/>
                  </a:cubicBezTo>
                  <a:cubicBezTo>
                    <a:pt x="1468" y="1889"/>
                    <a:pt x="1878" y="1543"/>
                    <a:pt x="1941" y="1082"/>
                  </a:cubicBezTo>
                  <a:cubicBezTo>
                    <a:pt x="2010" y="557"/>
                    <a:pt x="1644" y="78"/>
                    <a:pt x="1142" y="9"/>
                  </a:cubicBezTo>
                  <a:cubicBezTo>
                    <a:pt x="1100" y="4"/>
                    <a:pt x="1057" y="1"/>
                    <a:pt x="1016"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4"/>
            <p:cNvSpPr/>
            <p:nvPr/>
          </p:nvSpPr>
          <p:spPr>
            <a:xfrm>
              <a:off x="407675" y="802437"/>
              <a:ext cx="660825" cy="579325"/>
            </a:xfrm>
            <a:custGeom>
              <a:avLst/>
              <a:gdLst/>
              <a:ahLst/>
              <a:cxnLst/>
              <a:rect l="l" t="t" r="r" b="b"/>
              <a:pathLst>
                <a:path w="26433" h="23173" extrusionOk="0">
                  <a:moveTo>
                    <a:pt x="11578" y="1"/>
                  </a:moveTo>
                  <a:cubicBezTo>
                    <a:pt x="10340" y="1"/>
                    <a:pt x="9214" y="739"/>
                    <a:pt x="8720" y="1831"/>
                  </a:cubicBezTo>
                  <a:lnTo>
                    <a:pt x="8903" y="1922"/>
                  </a:lnTo>
                  <a:cubicBezTo>
                    <a:pt x="8299" y="1796"/>
                    <a:pt x="7656" y="1714"/>
                    <a:pt x="7029" y="1714"/>
                  </a:cubicBezTo>
                  <a:cubicBezTo>
                    <a:pt x="5948" y="1714"/>
                    <a:pt x="4917" y="1959"/>
                    <a:pt x="4223" y="2652"/>
                  </a:cubicBezTo>
                  <a:cubicBezTo>
                    <a:pt x="2306" y="4615"/>
                    <a:pt x="914" y="7217"/>
                    <a:pt x="548" y="10025"/>
                  </a:cubicBezTo>
                  <a:cubicBezTo>
                    <a:pt x="1" y="14156"/>
                    <a:pt x="1484" y="18265"/>
                    <a:pt x="4497" y="21118"/>
                  </a:cubicBezTo>
                  <a:lnTo>
                    <a:pt x="19197" y="23172"/>
                  </a:lnTo>
                  <a:cubicBezTo>
                    <a:pt x="22940" y="21232"/>
                    <a:pt x="25497" y="17603"/>
                    <a:pt x="26044" y="13426"/>
                  </a:cubicBezTo>
                  <a:cubicBezTo>
                    <a:pt x="26432" y="10573"/>
                    <a:pt x="25839" y="7742"/>
                    <a:pt x="24447" y="5346"/>
                  </a:cubicBezTo>
                  <a:cubicBezTo>
                    <a:pt x="23109" y="5865"/>
                    <a:pt x="21642" y="6139"/>
                    <a:pt x="20181" y="6139"/>
                  </a:cubicBezTo>
                  <a:cubicBezTo>
                    <a:pt x="18750" y="6139"/>
                    <a:pt x="17323" y="5876"/>
                    <a:pt x="16024" y="5323"/>
                  </a:cubicBezTo>
                  <a:cubicBezTo>
                    <a:pt x="15476" y="5072"/>
                    <a:pt x="14928" y="4798"/>
                    <a:pt x="14403" y="4478"/>
                  </a:cubicBezTo>
                  <a:cubicBezTo>
                    <a:pt x="14540" y="4205"/>
                    <a:pt x="14632" y="3885"/>
                    <a:pt x="14677" y="3565"/>
                  </a:cubicBezTo>
                  <a:cubicBezTo>
                    <a:pt x="14906" y="1854"/>
                    <a:pt x="13696" y="256"/>
                    <a:pt x="11984" y="28"/>
                  </a:cubicBezTo>
                  <a:cubicBezTo>
                    <a:pt x="11848" y="10"/>
                    <a:pt x="11712" y="1"/>
                    <a:pt x="1157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4"/>
            <p:cNvSpPr/>
            <p:nvPr/>
          </p:nvSpPr>
          <p:spPr>
            <a:xfrm>
              <a:off x="772325" y="764700"/>
              <a:ext cx="67350" cy="63325"/>
            </a:xfrm>
            <a:custGeom>
              <a:avLst/>
              <a:gdLst/>
              <a:ahLst/>
              <a:cxnLst/>
              <a:rect l="l" t="t" r="r" b="b"/>
              <a:pathLst>
                <a:path w="2694" h="2533" extrusionOk="0">
                  <a:moveTo>
                    <a:pt x="1357" y="0"/>
                  </a:moveTo>
                  <a:cubicBezTo>
                    <a:pt x="721" y="0"/>
                    <a:pt x="175" y="457"/>
                    <a:pt x="91" y="1107"/>
                  </a:cubicBezTo>
                  <a:cubicBezTo>
                    <a:pt x="0" y="1792"/>
                    <a:pt x="502" y="2431"/>
                    <a:pt x="1187" y="2522"/>
                  </a:cubicBezTo>
                  <a:cubicBezTo>
                    <a:pt x="1241" y="2529"/>
                    <a:pt x="1295" y="2533"/>
                    <a:pt x="1348" y="2533"/>
                  </a:cubicBezTo>
                  <a:cubicBezTo>
                    <a:pt x="1969" y="2533"/>
                    <a:pt x="2518" y="2057"/>
                    <a:pt x="2602" y="1427"/>
                  </a:cubicBezTo>
                  <a:cubicBezTo>
                    <a:pt x="2693" y="742"/>
                    <a:pt x="2214" y="103"/>
                    <a:pt x="1529" y="11"/>
                  </a:cubicBezTo>
                  <a:cubicBezTo>
                    <a:pt x="1471" y="4"/>
                    <a:pt x="1414" y="0"/>
                    <a:pt x="1357"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4"/>
            <p:cNvSpPr/>
            <p:nvPr/>
          </p:nvSpPr>
          <p:spPr>
            <a:xfrm>
              <a:off x="505250" y="1107175"/>
              <a:ext cx="56525" cy="53450"/>
            </a:xfrm>
            <a:custGeom>
              <a:avLst/>
              <a:gdLst/>
              <a:ahLst/>
              <a:cxnLst/>
              <a:rect l="l" t="t" r="r" b="b"/>
              <a:pathLst>
                <a:path w="2261" h="2138" extrusionOk="0">
                  <a:moveTo>
                    <a:pt x="1150" y="0"/>
                  </a:moveTo>
                  <a:cubicBezTo>
                    <a:pt x="611" y="0"/>
                    <a:pt x="154" y="392"/>
                    <a:pt x="69" y="921"/>
                  </a:cubicBezTo>
                  <a:cubicBezTo>
                    <a:pt x="1" y="1514"/>
                    <a:pt x="412" y="2039"/>
                    <a:pt x="982" y="2130"/>
                  </a:cubicBezTo>
                  <a:cubicBezTo>
                    <a:pt x="1026" y="2135"/>
                    <a:pt x="1069" y="2138"/>
                    <a:pt x="1111" y="2138"/>
                  </a:cubicBezTo>
                  <a:cubicBezTo>
                    <a:pt x="1653" y="2138"/>
                    <a:pt x="2129" y="1745"/>
                    <a:pt x="2192" y="1194"/>
                  </a:cubicBezTo>
                  <a:cubicBezTo>
                    <a:pt x="2261" y="624"/>
                    <a:pt x="1850" y="76"/>
                    <a:pt x="1279" y="8"/>
                  </a:cubicBezTo>
                  <a:cubicBezTo>
                    <a:pt x="1236" y="3"/>
                    <a:pt x="1192" y="0"/>
                    <a:pt x="1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4"/>
            <p:cNvSpPr/>
            <p:nvPr/>
          </p:nvSpPr>
          <p:spPr>
            <a:xfrm>
              <a:off x="585150" y="1004500"/>
              <a:ext cx="34825" cy="32825"/>
            </a:xfrm>
            <a:custGeom>
              <a:avLst/>
              <a:gdLst/>
              <a:ahLst/>
              <a:cxnLst/>
              <a:rect l="l" t="t" r="r" b="b"/>
              <a:pathLst>
                <a:path w="1393" h="1313" extrusionOk="0">
                  <a:moveTo>
                    <a:pt x="713" y="1"/>
                  </a:moveTo>
                  <a:cubicBezTo>
                    <a:pt x="382" y="1"/>
                    <a:pt x="88" y="240"/>
                    <a:pt x="46" y="577"/>
                  </a:cubicBezTo>
                  <a:cubicBezTo>
                    <a:pt x="0" y="942"/>
                    <a:pt x="251" y="1261"/>
                    <a:pt x="617" y="1307"/>
                  </a:cubicBezTo>
                  <a:cubicBezTo>
                    <a:pt x="645" y="1311"/>
                    <a:pt x="674" y="1312"/>
                    <a:pt x="702" y="1312"/>
                  </a:cubicBezTo>
                  <a:cubicBezTo>
                    <a:pt x="1031" y="1312"/>
                    <a:pt x="1305" y="1073"/>
                    <a:pt x="1347" y="736"/>
                  </a:cubicBezTo>
                  <a:cubicBezTo>
                    <a:pt x="1393" y="394"/>
                    <a:pt x="1142" y="52"/>
                    <a:pt x="799" y="6"/>
                  </a:cubicBezTo>
                  <a:cubicBezTo>
                    <a:pt x="770" y="2"/>
                    <a:pt x="742"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 name="Google Shape;2087;p14"/>
          <p:cNvGrpSpPr/>
          <p:nvPr/>
        </p:nvGrpSpPr>
        <p:grpSpPr>
          <a:xfrm flipH="1">
            <a:off x="-332325" y="149938"/>
            <a:ext cx="1045425" cy="1272550"/>
            <a:chOff x="6166425" y="896500"/>
            <a:chExt cx="1045425" cy="1272550"/>
          </a:xfrm>
        </p:grpSpPr>
        <p:sp>
          <p:nvSpPr>
            <p:cNvPr id="2088" name="Google Shape;2088;p14"/>
            <p:cNvSpPr/>
            <p:nvPr/>
          </p:nvSpPr>
          <p:spPr>
            <a:xfrm>
              <a:off x="6454575" y="896500"/>
              <a:ext cx="757275" cy="1222325"/>
            </a:xfrm>
            <a:custGeom>
              <a:avLst/>
              <a:gdLst/>
              <a:ahLst/>
              <a:cxnLst/>
              <a:rect l="l" t="t" r="r" b="b"/>
              <a:pathLst>
                <a:path w="30291" h="48893" extrusionOk="0">
                  <a:moveTo>
                    <a:pt x="15499" y="3881"/>
                  </a:moveTo>
                  <a:cubicBezTo>
                    <a:pt x="20156" y="5548"/>
                    <a:pt x="23990" y="8834"/>
                    <a:pt x="26364" y="13240"/>
                  </a:cubicBezTo>
                  <a:cubicBezTo>
                    <a:pt x="28898" y="17942"/>
                    <a:pt x="29446" y="23328"/>
                    <a:pt x="27893" y="28441"/>
                  </a:cubicBezTo>
                  <a:cubicBezTo>
                    <a:pt x="25306" y="37091"/>
                    <a:pt x="17346" y="42686"/>
                    <a:pt x="8751" y="42686"/>
                  </a:cubicBezTo>
                  <a:cubicBezTo>
                    <a:pt x="7185" y="42686"/>
                    <a:pt x="5598" y="42501"/>
                    <a:pt x="4018" y="42114"/>
                  </a:cubicBezTo>
                  <a:lnTo>
                    <a:pt x="15499" y="3881"/>
                  </a:lnTo>
                  <a:close/>
                  <a:moveTo>
                    <a:pt x="14495" y="1"/>
                  </a:moveTo>
                  <a:lnTo>
                    <a:pt x="1" y="48299"/>
                  </a:lnTo>
                  <a:lnTo>
                    <a:pt x="1987" y="48893"/>
                  </a:lnTo>
                  <a:lnTo>
                    <a:pt x="3767" y="42912"/>
                  </a:lnTo>
                  <a:cubicBezTo>
                    <a:pt x="5433" y="43323"/>
                    <a:pt x="7100" y="43529"/>
                    <a:pt x="8743" y="43529"/>
                  </a:cubicBezTo>
                  <a:cubicBezTo>
                    <a:pt x="17691" y="43529"/>
                    <a:pt x="25999" y="37686"/>
                    <a:pt x="28692" y="28692"/>
                  </a:cubicBezTo>
                  <a:cubicBezTo>
                    <a:pt x="30290" y="23374"/>
                    <a:pt x="29719" y="17736"/>
                    <a:pt x="27095" y="12829"/>
                  </a:cubicBezTo>
                  <a:cubicBezTo>
                    <a:pt x="24607" y="8241"/>
                    <a:pt x="20612" y="4817"/>
                    <a:pt x="15728" y="3082"/>
                  </a:cubicBezTo>
                  <a:lnTo>
                    <a:pt x="16481" y="617"/>
                  </a:lnTo>
                  <a:lnTo>
                    <a:pt x="14495" y="1"/>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4"/>
            <p:cNvSpPr/>
            <p:nvPr/>
          </p:nvSpPr>
          <p:spPr>
            <a:xfrm>
              <a:off x="6286250" y="2003500"/>
              <a:ext cx="397175" cy="165550"/>
            </a:xfrm>
            <a:custGeom>
              <a:avLst/>
              <a:gdLst/>
              <a:ahLst/>
              <a:cxnLst/>
              <a:rect l="l" t="t" r="r" b="b"/>
              <a:pathLst>
                <a:path w="15887" h="6622" extrusionOk="0">
                  <a:moveTo>
                    <a:pt x="2675" y="1"/>
                  </a:moveTo>
                  <a:cubicBezTo>
                    <a:pt x="1478" y="1"/>
                    <a:pt x="356" y="772"/>
                    <a:pt x="0" y="1988"/>
                  </a:cubicBezTo>
                  <a:lnTo>
                    <a:pt x="15453" y="6621"/>
                  </a:lnTo>
                  <a:cubicBezTo>
                    <a:pt x="15887" y="5161"/>
                    <a:pt x="15042" y="3586"/>
                    <a:pt x="13581" y="3152"/>
                  </a:cubicBezTo>
                  <a:lnTo>
                    <a:pt x="3470" y="116"/>
                  </a:lnTo>
                  <a:cubicBezTo>
                    <a:pt x="3206" y="38"/>
                    <a:pt x="2939" y="1"/>
                    <a:pt x="2675" y="1"/>
                  </a:cubicBezTo>
                  <a:close/>
                </a:path>
              </a:pathLst>
            </a:custGeom>
            <a:gradFill>
              <a:gsLst>
                <a:gs pos="0">
                  <a:schemeClr val="lt2"/>
                </a:gs>
                <a:gs pos="100000">
                  <a:schemeClr val="accen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4"/>
            <p:cNvSpPr/>
            <p:nvPr/>
          </p:nvSpPr>
          <p:spPr>
            <a:xfrm>
              <a:off x="6166425" y="1009700"/>
              <a:ext cx="1014025" cy="908625"/>
            </a:xfrm>
            <a:custGeom>
              <a:avLst/>
              <a:gdLst/>
              <a:ahLst/>
              <a:cxnLst/>
              <a:rect l="l" t="t" r="r" b="b"/>
              <a:pathLst>
                <a:path w="40561" h="36345" extrusionOk="0">
                  <a:moveTo>
                    <a:pt x="20301" y="1"/>
                  </a:moveTo>
                  <a:cubicBezTo>
                    <a:pt x="12482" y="1"/>
                    <a:pt x="5255" y="5085"/>
                    <a:pt x="2899" y="12957"/>
                  </a:cubicBezTo>
                  <a:cubicBezTo>
                    <a:pt x="0" y="22567"/>
                    <a:pt x="5455" y="32678"/>
                    <a:pt x="15065" y="35577"/>
                  </a:cubicBezTo>
                  <a:cubicBezTo>
                    <a:pt x="16802" y="36097"/>
                    <a:pt x="18557" y="36345"/>
                    <a:pt x="20282" y="36345"/>
                  </a:cubicBezTo>
                  <a:cubicBezTo>
                    <a:pt x="28102" y="36345"/>
                    <a:pt x="35329" y="31260"/>
                    <a:pt x="37685" y="23388"/>
                  </a:cubicBezTo>
                  <a:cubicBezTo>
                    <a:pt x="40561" y="13802"/>
                    <a:pt x="35105" y="3667"/>
                    <a:pt x="25519" y="768"/>
                  </a:cubicBezTo>
                  <a:cubicBezTo>
                    <a:pt x="23781" y="248"/>
                    <a:pt x="22027" y="1"/>
                    <a:pt x="20301"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4"/>
            <p:cNvSpPr/>
            <p:nvPr/>
          </p:nvSpPr>
          <p:spPr>
            <a:xfrm>
              <a:off x="6237750" y="1028900"/>
              <a:ext cx="870800" cy="870800"/>
            </a:xfrm>
            <a:custGeom>
              <a:avLst/>
              <a:gdLst/>
              <a:ahLst/>
              <a:cxnLst/>
              <a:rect l="l" t="t" r="r" b="b"/>
              <a:pathLst>
                <a:path w="34832" h="34832" extrusionOk="0">
                  <a:moveTo>
                    <a:pt x="22118" y="320"/>
                  </a:moveTo>
                  <a:cubicBezTo>
                    <a:pt x="21342" y="891"/>
                    <a:pt x="19630" y="2260"/>
                    <a:pt x="17736" y="4383"/>
                  </a:cubicBezTo>
                  <a:lnTo>
                    <a:pt x="12372" y="2762"/>
                  </a:lnTo>
                  <a:cubicBezTo>
                    <a:pt x="16412" y="548"/>
                    <a:pt x="20543" y="320"/>
                    <a:pt x="22118" y="320"/>
                  </a:cubicBezTo>
                  <a:close/>
                  <a:moveTo>
                    <a:pt x="22346" y="503"/>
                  </a:moveTo>
                  <a:lnTo>
                    <a:pt x="20908" y="5319"/>
                  </a:lnTo>
                  <a:lnTo>
                    <a:pt x="18055" y="4474"/>
                  </a:lnTo>
                  <a:cubicBezTo>
                    <a:pt x="19950" y="2351"/>
                    <a:pt x="21639" y="1028"/>
                    <a:pt x="22346" y="503"/>
                  </a:cubicBezTo>
                  <a:close/>
                  <a:moveTo>
                    <a:pt x="22643" y="594"/>
                  </a:moveTo>
                  <a:cubicBezTo>
                    <a:pt x="22940" y="1416"/>
                    <a:pt x="23624" y="3470"/>
                    <a:pt x="24035" y="6255"/>
                  </a:cubicBezTo>
                  <a:lnTo>
                    <a:pt x="21182" y="5410"/>
                  </a:lnTo>
                  <a:lnTo>
                    <a:pt x="22643" y="594"/>
                  </a:lnTo>
                  <a:close/>
                  <a:moveTo>
                    <a:pt x="22917" y="480"/>
                  </a:moveTo>
                  <a:lnTo>
                    <a:pt x="22917" y="480"/>
                  </a:lnTo>
                  <a:cubicBezTo>
                    <a:pt x="24058" y="1210"/>
                    <a:pt x="27619" y="3721"/>
                    <a:pt x="29879" y="8012"/>
                  </a:cubicBezTo>
                  <a:lnTo>
                    <a:pt x="24355" y="6369"/>
                  </a:lnTo>
                  <a:cubicBezTo>
                    <a:pt x="23921" y="3470"/>
                    <a:pt x="23236" y="1347"/>
                    <a:pt x="22917" y="480"/>
                  </a:cubicBezTo>
                  <a:close/>
                  <a:moveTo>
                    <a:pt x="12029" y="2968"/>
                  </a:moveTo>
                  <a:lnTo>
                    <a:pt x="17530" y="4611"/>
                  </a:lnTo>
                  <a:cubicBezTo>
                    <a:pt x="16480" y="5821"/>
                    <a:pt x="15407" y="7236"/>
                    <a:pt x="14403" y="8879"/>
                  </a:cubicBezTo>
                  <a:cubicBezTo>
                    <a:pt x="13285" y="10683"/>
                    <a:pt x="12212" y="12874"/>
                    <a:pt x="11436" y="15453"/>
                  </a:cubicBezTo>
                  <a:lnTo>
                    <a:pt x="4132" y="13262"/>
                  </a:lnTo>
                  <a:cubicBezTo>
                    <a:pt x="5752" y="7966"/>
                    <a:pt x="8834" y="4817"/>
                    <a:pt x="12029" y="2968"/>
                  </a:cubicBezTo>
                  <a:close/>
                  <a:moveTo>
                    <a:pt x="17850" y="4725"/>
                  </a:moveTo>
                  <a:lnTo>
                    <a:pt x="20817" y="5615"/>
                  </a:lnTo>
                  <a:lnTo>
                    <a:pt x="17325" y="17211"/>
                  </a:lnTo>
                  <a:lnTo>
                    <a:pt x="11710" y="15544"/>
                  </a:lnTo>
                  <a:cubicBezTo>
                    <a:pt x="12486" y="12988"/>
                    <a:pt x="13559" y="10820"/>
                    <a:pt x="14654" y="9039"/>
                  </a:cubicBezTo>
                  <a:cubicBezTo>
                    <a:pt x="15658" y="7373"/>
                    <a:pt x="16777" y="5912"/>
                    <a:pt x="17850" y="4725"/>
                  </a:cubicBezTo>
                  <a:close/>
                  <a:moveTo>
                    <a:pt x="21114" y="5684"/>
                  </a:moveTo>
                  <a:lnTo>
                    <a:pt x="24081" y="6597"/>
                  </a:lnTo>
                  <a:cubicBezTo>
                    <a:pt x="24309" y="8172"/>
                    <a:pt x="24446" y="9998"/>
                    <a:pt x="24378" y="11961"/>
                  </a:cubicBezTo>
                  <a:cubicBezTo>
                    <a:pt x="24286" y="14038"/>
                    <a:pt x="23990" y="16457"/>
                    <a:pt x="23236" y="18991"/>
                  </a:cubicBezTo>
                  <a:lnTo>
                    <a:pt x="17621" y="17302"/>
                  </a:lnTo>
                  <a:lnTo>
                    <a:pt x="21114" y="5684"/>
                  </a:lnTo>
                  <a:close/>
                  <a:moveTo>
                    <a:pt x="24401" y="6688"/>
                  </a:moveTo>
                  <a:lnTo>
                    <a:pt x="30061" y="8377"/>
                  </a:lnTo>
                  <a:cubicBezTo>
                    <a:pt x="31705" y="11687"/>
                    <a:pt x="32526" y="16001"/>
                    <a:pt x="30974" y="21319"/>
                  </a:cubicBezTo>
                  <a:lnTo>
                    <a:pt x="23533" y="19082"/>
                  </a:lnTo>
                  <a:cubicBezTo>
                    <a:pt x="24286" y="16503"/>
                    <a:pt x="24583" y="14061"/>
                    <a:pt x="24674" y="11961"/>
                  </a:cubicBezTo>
                  <a:cubicBezTo>
                    <a:pt x="24720" y="10044"/>
                    <a:pt x="24606" y="8263"/>
                    <a:pt x="24401" y="6688"/>
                  </a:cubicBezTo>
                  <a:close/>
                  <a:moveTo>
                    <a:pt x="4040" y="13536"/>
                  </a:moveTo>
                  <a:lnTo>
                    <a:pt x="11344" y="15727"/>
                  </a:lnTo>
                  <a:cubicBezTo>
                    <a:pt x="10317" y="19219"/>
                    <a:pt x="9815" y="23374"/>
                    <a:pt x="10500" y="28144"/>
                  </a:cubicBezTo>
                  <a:lnTo>
                    <a:pt x="4953" y="26478"/>
                  </a:lnTo>
                  <a:cubicBezTo>
                    <a:pt x="3310" y="23191"/>
                    <a:pt x="2488" y="18877"/>
                    <a:pt x="4040" y="13536"/>
                  </a:cubicBezTo>
                  <a:close/>
                  <a:moveTo>
                    <a:pt x="11618" y="15818"/>
                  </a:moveTo>
                  <a:lnTo>
                    <a:pt x="17256" y="17507"/>
                  </a:lnTo>
                  <a:lnTo>
                    <a:pt x="13764" y="29125"/>
                  </a:lnTo>
                  <a:lnTo>
                    <a:pt x="10819" y="28235"/>
                  </a:lnTo>
                  <a:cubicBezTo>
                    <a:pt x="10112" y="23465"/>
                    <a:pt x="10591" y="19311"/>
                    <a:pt x="11618" y="15818"/>
                  </a:cubicBezTo>
                  <a:close/>
                  <a:moveTo>
                    <a:pt x="17530" y="17599"/>
                  </a:moveTo>
                  <a:lnTo>
                    <a:pt x="23145" y="19288"/>
                  </a:lnTo>
                  <a:cubicBezTo>
                    <a:pt x="22095" y="22757"/>
                    <a:pt x="20201" y="26501"/>
                    <a:pt x="16982" y="30084"/>
                  </a:cubicBezTo>
                  <a:lnTo>
                    <a:pt x="14038" y="29194"/>
                  </a:lnTo>
                  <a:lnTo>
                    <a:pt x="17530" y="17599"/>
                  </a:lnTo>
                  <a:close/>
                  <a:moveTo>
                    <a:pt x="23442" y="19356"/>
                  </a:moveTo>
                  <a:lnTo>
                    <a:pt x="30883" y="21593"/>
                  </a:lnTo>
                  <a:cubicBezTo>
                    <a:pt x="29262" y="26911"/>
                    <a:pt x="26181" y="30039"/>
                    <a:pt x="23008" y="31887"/>
                  </a:cubicBezTo>
                  <a:lnTo>
                    <a:pt x="17302" y="30175"/>
                  </a:lnTo>
                  <a:cubicBezTo>
                    <a:pt x="20497" y="26569"/>
                    <a:pt x="22369" y="22849"/>
                    <a:pt x="23442" y="19356"/>
                  </a:cubicBezTo>
                  <a:close/>
                  <a:moveTo>
                    <a:pt x="10865" y="28555"/>
                  </a:moveTo>
                  <a:lnTo>
                    <a:pt x="13673" y="29399"/>
                  </a:lnTo>
                  <a:lnTo>
                    <a:pt x="12257" y="34147"/>
                  </a:lnTo>
                  <a:cubicBezTo>
                    <a:pt x="11596" y="32207"/>
                    <a:pt x="11162" y="30335"/>
                    <a:pt x="10865" y="28555"/>
                  </a:cubicBezTo>
                  <a:close/>
                  <a:moveTo>
                    <a:pt x="5136" y="26843"/>
                  </a:moveTo>
                  <a:lnTo>
                    <a:pt x="10546" y="28464"/>
                  </a:lnTo>
                  <a:cubicBezTo>
                    <a:pt x="10842" y="30312"/>
                    <a:pt x="11299" y="32230"/>
                    <a:pt x="11961" y="34238"/>
                  </a:cubicBezTo>
                  <a:cubicBezTo>
                    <a:pt x="10683" y="33417"/>
                    <a:pt x="7304" y="30952"/>
                    <a:pt x="5136" y="26843"/>
                  </a:cubicBezTo>
                  <a:close/>
                  <a:moveTo>
                    <a:pt x="13969" y="29491"/>
                  </a:moveTo>
                  <a:lnTo>
                    <a:pt x="16754" y="30335"/>
                  </a:lnTo>
                  <a:cubicBezTo>
                    <a:pt x="15544" y="31659"/>
                    <a:pt x="14152" y="32960"/>
                    <a:pt x="12531" y="34238"/>
                  </a:cubicBezTo>
                  <a:lnTo>
                    <a:pt x="13969" y="29491"/>
                  </a:lnTo>
                  <a:close/>
                  <a:moveTo>
                    <a:pt x="17074" y="30427"/>
                  </a:moveTo>
                  <a:lnTo>
                    <a:pt x="22666" y="32093"/>
                  </a:lnTo>
                  <a:cubicBezTo>
                    <a:pt x="18784" y="34240"/>
                    <a:pt x="14809" y="34520"/>
                    <a:pt x="13123" y="34520"/>
                  </a:cubicBezTo>
                  <a:cubicBezTo>
                    <a:pt x="12945" y="34520"/>
                    <a:pt x="12792" y="34517"/>
                    <a:pt x="12668" y="34512"/>
                  </a:cubicBezTo>
                  <a:cubicBezTo>
                    <a:pt x="14357" y="33188"/>
                    <a:pt x="15818" y="31819"/>
                    <a:pt x="17074" y="30427"/>
                  </a:cubicBezTo>
                  <a:close/>
                  <a:moveTo>
                    <a:pt x="22529" y="0"/>
                  </a:moveTo>
                  <a:cubicBezTo>
                    <a:pt x="22529" y="0"/>
                    <a:pt x="22529" y="23"/>
                    <a:pt x="22529" y="23"/>
                  </a:cubicBezTo>
                  <a:cubicBezTo>
                    <a:pt x="22408" y="19"/>
                    <a:pt x="22249" y="15"/>
                    <a:pt x="22054" y="15"/>
                  </a:cubicBezTo>
                  <a:cubicBezTo>
                    <a:pt x="20373" y="15"/>
                    <a:pt x="16096" y="295"/>
                    <a:pt x="11984" y="2648"/>
                  </a:cubicBezTo>
                  <a:lnTo>
                    <a:pt x="8491" y="1598"/>
                  </a:lnTo>
                  <a:cubicBezTo>
                    <a:pt x="8377" y="1667"/>
                    <a:pt x="8263" y="1735"/>
                    <a:pt x="8149" y="1804"/>
                  </a:cubicBezTo>
                  <a:lnTo>
                    <a:pt x="11618" y="2854"/>
                  </a:lnTo>
                  <a:cubicBezTo>
                    <a:pt x="8468" y="4748"/>
                    <a:pt x="5456" y="7921"/>
                    <a:pt x="3858" y="13171"/>
                  </a:cubicBezTo>
                  <a:lnTo>
                    <a:pt x="92" y="12052"/>
                  </a:lnTo>
                  <a:cubicBezTo>
                    <a:pt x="69" y="12098"/>
                    <a:pt x="46" y="12121"/>
                    <a:pt x="46" y="12166"/>
                  </a:cubicBezTo>
                  <a:lnTo>
                    <a:pt x="23" y="12189"/>
                  </a:lnTo>
                  <a:cubicBezTo>
                    <a:pt x="23" y="12235"/>
                    <a:pt x="0" y="12280"/>
                    <a:pt x="0" y="12326"/>
                  </a:cubicBezTo>
                  <a:lnTo>
                    <a:pt x="3766" y="13467"/>
                  </a:lnTo>
                  <a:cubicBezTo>
                    <a:pt x="2214" y="18740"/>
                    <a:pt x="2990" y="23054"/>
                    <a:pt x="4565" y="26364"/>
                  </a:cubicBezTo>
                  <a:lnTo>
                    <a:pt x="1073" y="25314"/>
                  </a:lnTo>
                  <a:lnTo>
                    <a:pt x="1073" y="25314"/>
                  </a:lnTo>
                  <a:cubicBezTo>
                    <a:pt x="1142" y="25428"/>
                    <a:pt x="1210" y="25565"/>
                    <a:pt x="1256" y="25679"/>
                  </a:cubicBezTo>
                  <a:lnTo>
                    <a:pt x="4748" y="26729"/>
                  </a:lnTo>
                  <a:cubicBezTo>
                    <a:pt x="7122" y="31454"/>
                    <a:pt x="11116" y="34079"/>
                    <a:pt x="12121" y="34695"/>
                  </a:cubicBezTo>
                  <a:cubicBezTo>
                    <a:pt x="12166" y="34718"/>
                    <a:pt x="12212" y="34741"/>
                    <a:pt x="12257" y="34763"/>
                  </a:cubicBezTo>
                  <a:lnTo>
                    <a:pt x="12235" y="34786"/>
                  </a:lnTo>
                  <a:lnTo>
                    <a:pt x="12303" y="34786"/>
                  </a:lnTo>
                  <a:cubicBezTo>
                    <a:pt x="12326" y="34809"/>
                    <a:pt x="12349" y="34809"/>
                    <a:pt x="12349" y="34832"/>
                  </a:cubicBezTo>
                  <a:lnTo>
                    <a:pt x="12349" y="34809"/>
                  </a:lnTo>
                  <a:lnTo>
                    <a:pt x="13056" y="34809"/>
                  </a:lnTo>
                  <a:cubicBezTo>
                    <a:pt x="14768" y="34809"/>
                    <a:pt x="18991" y="34535"/>
                    <a:pt x="23054" y="32230"/>
                  </a:cubicBezTo>
                  <a:lnTo>
                    <a:pt x="26364" y="33211"/>
                  </a:lnTo>
                  <a:cubicBezTo>
                    <a:pt x="26478" y="33143"/>
                    <a:pt x="26615" y="33074"/>
                    <a:pt x="26729" y="33006"/>
                  </a:cubicBezTo>
                  <a:lnTo>
                    <a:pt x="23396" y="32024"/>
                  </a:lnTo>
                  <a:cubicBezTo>
                    <a:pt x="26546" y="30107"/>
                    <a:pt x="29536" y="26957"/>
                    <a:pt x="31180" y="21684"/>
                  </a:cubicBezTo>
                  <a:lnTo>
                    <a:pt x="34763" y="22757"/>
                  </a:lnTo>
                  <a:lnTo>
                    <a:pt x="34832" y="22483"/>
                  </a:lnTo>
                  <a:lnTo>
                    <a:pt x="31248" y="21411"/>
                  </a:lnTo>
                  <a:cubicBezTo>
                    <a:pt x="32800" y="16138"/>
                    <a:pt x="32047" y="11824"/>
                    <a:pt x="30449" y="8491"/>
                  </a:cubicBezTo>
                  <a:lnTo>
                    <a:pt x="30449" y="8491"/>
                  </a:lnTo>
                  <a:lnTo>
                    <a:pt x="33782" y="9496"/>
                  </a:lnTo>
                  <a:cubicBezTo>
                    <a:pt x="33736" y="9382"/>
                    <a:pt x="33668" y="9268"/>
                    <a:pt x="33599" y="9131"/>
                  </a:cubicBezTo>
                  <a:lnTo>
                    <a:pt x="30267" y="8126"/>
                  </a:lnTo>
                  <a:cubicBezTo>
                    <a:pt x="27756" y="3173"/>
                    <a:pt x="23488" y="480"/>
                    <a:pt x="22780" y="69"/>
                  </a:cubicBezTo>
                  <a:lnTo>
                    <a:pt x="22780" y="46"/>
                  </a:lnTo>
                  <a:cubicBezTo>
                    <a:pt x="22757" y="46"/>
                    <a:pt x="22711" y="23"/>
                    <a:pt x="22689" y="23"/>
                  </a:cubicBezTo>
                  <a:lnTo>
                    <a:pt x="22552" y="23"/>
                  </a:lnTo>
                  <a:lnTo>
                    <a:pt x="225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14"/>
          <p:cNvGrpSpPr/>
          <p:nvPr/>
        </p:nvGrpSpPr>
        <p:grpSpPr>
          <a:xfrm flipH="1">
            <a:off x="713088" y="25775"/>
            <a:ext cx="289350" cy="396850"/>
            <a:chOff x="7898075" y="2863675"/>
            <a:chExt cx="289350" cy="396850"/>
          </a:xfrm>
        </p:grpSpPr>
        <p:sp>
          <p:nvSpPr>
            <p:cNvPr id="2093" name="Google Shape;2093;p14"/>
            <p:cNvSpPr/>
            <p:nvPr/>
          </p:nvSpPr>
          <p:spPr>
            <a:xfrm>
              <a:off x="7898075" y="3029175"/>
              <a:ext cx="214600" cy="231350"/>
            </a:xfrm>
            <a:custGeom>
              <a:avLst/>
              <a:gdLst/>
              <a:ahLst/>
              <a:cxnLst/>
              <a:rect l="l" t="t" r="r" b="b"/>
              <a:pathLst>
                <a:path w="8584" h="9254" extrusionOk="0">
                  <a:moveTo>
                    <a:pt x="2991" y="0"/>
                  </a:moveTo>
                  <a:lnTo>
                    <a:pt x="709" y="4862"/>
                  </a:lnTo>
                  <a:cubicBezTo>
                    <a:pt x="1" y="6391"/>
                    <a:pt x="663" y="8240"/>
                    <a:pt x="2215" y="8970"/>
                  </a:cubicBezTo>
                  <a:cubicBezTo>
                    <a:pt x="2630" y="9162"/>
                    <a:pt x="3068" y="9253"/>
                    <a:pt x="3501" y="9253"/>
                  </a:cubicBezTo>
                  <a:cubicBezTo>
                    <a:pt x="4665" y="9253"/>
                    <a:pt x="5791" y="8595"/>
                    <a:pt x="6324" y="7464"/>
                  </a:cubicBezTo>
                  <a:lnTo>
                    <a:pt x="8583" y="2625"/>
                  </a:lnTo>
                  <a:lnTo>
                    <a:pt x="2991"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4"/>
            <p:cNvSpPr/>
            <p:nvPr/>
          </p:nvSpPr>
          <p:spPr>
            <a:xfrm>
              <a:off x="7972850" y="2863675"/>
              <a:ext cx="214575" cy="231125"/>
            </a:xfrm>
            <a:custGeom>
              <a:avLst/>
              <a:gdLst/>
              <a:ahLst/>
              <a:cxnLst/>
              <a:rect l="l" t="t" r="r" b="b"/>
              <a:pathLst>
                <a:path w="8583" h="9245" extrusionOk="0">
                  <a:moveTo>
                    <a:pt x="5059" y="0"/>
                  </a:moveTo>
                  <a:cubicBezTo>
                    <a:pt x="3904" y="0"/>
                    <a:pt x="2789" y="657"/>
                    <a:pt x="2260" y="1781"/>
                  </a:cubicBezTo>
                  <a:lnTo>
                    <a:pt x="0" y="6620"/>
                  </a:lnTo>
                  <a:lnTo>
                    <a:pt x="5592" y="9245"/>
                  </a:lnTo>
                  <a:lnTo>
                    <a:pt x="7852" y="4406"/>
                  </a:lnTo>
                  <a:cubicBezTo>
                    <a:pt x="8582" y="2854"/>
                    <a:pt x="7898" y="1005"/>
                    <a:pt x="6368" y="297"/>
                  </a:cubicBezTo>
                  <a:cubicBezTo>
                    <a:pt x="5946" y="96"/>
                    <a:pt x="5500" y="0"/>
                    <a:pt x="5059" y="0"/>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 name="Google Shape;2095;p14"/>
          <p:cNvGrpSpPr/>
          <p:nvPr/>
        </p:nvGrpSpPr>
        <p:grpSpPr>
          <a:xfrm flipH="1">
            <a:off x="231463" y="1689088"/>
            <a:ext cx="481625" cy="564200"/>
            <a:chOff x="4637700" y="1998975"/>
            <a:chExt cx="481625" cy="564200"/>
          </a:xfrm>
        </p:grpSpPr>
        <p:sp>
          <p:nvSpPr>
            <p:cNvPr id="2096" name="Google Shape;2096;p14"/>
            <p:cNvSpPr/>
            <p:nvPr/>
          </p:nvSpPr>
          <p:spPr>
            <a:xfrm>
              <a:off x="4637700" y="2052600"/>
              <a:ext cx="131250" cy="175225"/>
            </a:xfrm>
            <a:custGeom>
              <a:avLst/>
              <a:gdLst/>
              <a:ahLst/>
              <a:cxnLst/>
              <a:rect l="l" t="t" r="r" b="b"/>
              <a:pathLst>
                <a:path w="5250" h="7009" extrusionOk="0">
                  <a:moveTo>
                    <a:pt x="4131" y="1"/>
                  </a:moveTo>
                  <a:lnTo>
                    <a:pt x="0" y="731"/>
                  </a:lnTo>
                  <a:lnTo>
                    <a:pt x="1119" y="7008"/>
                  </a:lnTo>
                  <a:lnTo>
                    <a:pt x="5250" y="6255"/>
                  </a:lnTo>
                  <a:lnTo>
                    <a:pt x="4131"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4"/>
            <p:cNvSpPr/>
            <p:nvPr/>
          </p:nvSpPr>
          <p:spPr>
            <a:xfrm>
              <a:off x="4938425" y="1998975"/>
              <a:ext cx="131250" cy="175200"/>
            </a:xfrm>
            <a:custGeom>
              <a:avLst/>
              <a:gdLst/>
              <a:ahLst/>
              <a:cxnLst/>
              <a:rect l="l" t="t" r="r" b="b"/>
              <a:pathLst>
                <a:path w="5250" h="7008" extrusionOk="0">
                  <a:moveTo>
                    <a:pt x="4131" y="0"/>
                  </a:moveTo>
                  <a:lnTo>
                    <a:pt x="0" y="731"/>
                  </a:lnTo>
                  <a:lnTo>
                    <a:pt x="1118" y="7008"/>
                  </a:lnTo>
                  <a:lnTo>
                    <a:pt x="5250" y="6255"/>
                  </a:lnTo>
                  <a:lnTo>
                    <a:pt x="4131"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4"/>
            <p:cNvSpPr/>
            <p:nvPr/>
          </p:nvSpPr>
          <p:spPr>
            <a:xfrm>
              <a:off x="4665650" y="2155325"/>
              <a:ext cx="453675" cy="407850"/>
            </a:xfrm>
            <a:custGeom>
              <a:avLst/>
              <a:gdLst/>
              <a:ahLst/>
              <a:cxnLst/>
              <a:rect l="l" t="t" r="r" b="b"/>
              <a:pathLst>
                <a:path w="18147" h="16314" extrusionOk="0">
                  <a:moveTo>
                    <a:pt x="16161" y="1"/>
                  </a:moveTo>
                  <a:lnTo>
                    <a:pt x="12029" y="754"/>
                  </a:lnTo>
                  <a:lnTo>
                    <a:pt x="13216" y="7396"/>
                  </a:lnTo>
                  <a:cubicBezTo>
                    <a:pt x="13604" y="9564"/>
                    <a:pt x="12144" y="11664"/>
                    <a:pt x="9975" y="12052"/>
                  </a:cubicBezTo>
                  <a:cubicBezTo>
                    <a:pt x="9740" y="12094"/>
                    <a:pt x="9505" y="12115"/>
                    <a:pt x="9273" y="12115"/>
                  </a:cubicBezTo>
                  <a:cubicBezTo>
                    <a:pt x="7371" y="12115"/>
                    <a:pt x="5665" y="10744"/>
                    <a:pt x="5319" y="8811"/>
                  </a:cubicBezTo>
                  <a:lnTo>
                    <a:pt x="4132" y="2146"/>
                  </a:lnTo>
                  <a:lnTo>
                    <a:pt x="1" y="2899"/>
                  </a:lnTo>
                  <a:lnTo>
                    <a:pt x="1187" y="9541"/>
                  </a:lnTo>
                  <a:cubicBezTo>
                    <a:pt x="1899" y="13525"/>
                    <a:pt x="5360" y="16314"/>
                    <a:pt x="9268" y="16314"/>
                  </a:cubicBezTo>
                  <a:cubicBezTo>
                    <a:pt x="9750" y="16314"/>
                    <a:pt x="10238" y="16271"/>
                    <a:pt x="10728" y="16184"/>
                  </a:cubicBezTo>
                  <a:cubicBezTo>
                    <a:pt x="15179" y="15385"/>
                    <a:pt x="18147" y="11116"/>
                    <a:pt x="17371" y="6665"/>
                  </a:cubicBezTo>
                  <a:lnTo>
                    <a:pt x="16161"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14"/>
          <p:cNvGrpSpPr/>
          <p:nvPr/>
        </p:nvGrpSpPr>
        <p:grpSpPr>
          <a:xfrm flipH="1">
            <a:off x="1519100" y="-154750"/>
            <a:ext cx="769800" cy="757900"/>
            <a:chOff x="3647075" y="982925"/>
            <a:chExt cx="769800" cy="757900"/>
          </a:xfrm>
        </p:grpSpPr>
        <p:sp>
          <p:nvSpPr>
            <p:cNvPr id="2100" name="Google Shape;2100;p14"/>
            <p:cNvSpPr/>
            <p:nvPr/>
          </p:nvSpPr>
          <p:spPr>
            <a:xfrm>
              <a:off x="3760050" y="1123275"/>
              <a:ext cx="543275" cy="476975"/>
            </a:xfrm>
            <a:custGeom>
              <a:avLst/>
              <a:gdLst/>
              <a:ahLst/>
              <a:cxnLst/>
              <a:rect l="l" t="t" r="r" b="b"/>
              <a:pathLst>
                <a:path w="21731" h="19079" extrusionOk="0">
                  <a:moveTo>
                    <a:pt x="10891" y="0"/>
                  </a:moveTo>
                  <a:cubicBezTo>
                    <a:pt x="7251" y="0"/>
                    <a:pt x="3765" y="2086"/>
                    <a:pt x="2169" y="5629"/>
                  </a:cubicBezTo>
                  <a:cubicBezTo>
                    <a:pt x="1" y="10423"/>
                    <a:pt x="2146" y="16083"/>
                    <a:pt x="6963" y="18229"/>
                  </a:cubicBezTo>
                  <a:cubicBezTo>
                    <a:pt x="8237" y="18805"/>
                    <a:pt x="9570" y="19079"/>
                    <a:pt x="10883" y="19079"/>
                  </a:cubicBezTo>
                  <a:cubicBezTo>
                    <a:pt x="14508" y="19079"/>
                    <a:pt x="17970" y="16994"/>
                    <a:pt x="19562" y="13459"/>
                  </a:cubicBezTo>
                  <a:cubicBezTo>
                    <a:pt x="21730" y="8665"/>
                    <a:pt x="19608" y="3005"/>
                    <a:pt x="14792" y="836"/>
                  </a:cubicBezTo>
                  <a:cubicBezTo>
                    <a:pt x="13525" y="269"/>
                    <a:pt x="12198" y="0"/>
                    <a:pt x="10891"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4"/>
            <p:cNvSpPr/>
            <p:nvPr/>
          </p:nvSpPr>
          <p:spPr>
            <a:xfrm>
              <a:off x="4200025" y="1149300"/>
              <a:ext cx="65625" cy="58225"/>
            </a:xfrm>
            <a:custGeom>
              <a:avLst/>
              <a:gdLst/>
              <a:ahLst/>
              <a:cxnLst/>
              <a:rect l="l" t="t" r="r" b="b"/>
              <a:pathLst>
                <a:path w="2625" h="2329" extrusionOk="0">
                  <a:moveTo>
                    <a:pt x="2123" y="1"/>
                  </a:moveTo>
                  <a:lnTo>
                    <a:pt x="0" y="1690"/>
                  </a:lnTo>
                  <a:lnTo>
                    <a:pt x="525" y="2329"/>
                  </a:lnTo>
                  <a:lnTo>
                    <a:pt x="2625" y="617"/>
                  </a:lnTo>
                  <a:lnTo>
                    <a:pt x="2123"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4"/>
            <p:cNvSpPr/>
            <p:nvPr/>
          </p:nvSpPr>
          <p:spPr>
            <a:xfrm>
              <a:off x="4235975" y="1089950"/>
              <a:ext cx="101575" cy="89625"/>
            </a:xfrm>
            <a:custGeom>
              <a:avLst/>
              <a:gdLst/>
              <a:ahLst/>
              <a:cxnLst/>
              <a:rect l="l" t="t" r="r" b="b"/>
              <a:pathLst>
                <a:path w="4063" h="3585" extrusionOk="0">
                  <a:moveTo>
                    <a:pt x="2033" y="1"/>
                  </a:moveTo>
                  <a:cubicBezTo>
                    <a:pt x="1350" y="1"/>
                    <a:pt x="690" y="396"/>
                    <a:pt x="388" y="1051"/>
                  </a:cubicBezTo>
                  <a:cubicBezTo>
                    <a:pt x="0" y="1964"/>
                    <a:pt x="388" y="3014"/>
                    <a:pt x="1301" y="3425"/>
                  </a:cubicBezTo>
                  <a:cubicBezTo>
                    <a:pt x="1537" y="3533"/>
                    <a:pt x="1783" y="3584"/>
                    <a:pt x="2026" y="3584"/>
                  </a:cubicBezTo>
                  <a:cubicBezTo>
                    <a:pt x="2702" y="3584"/>
                    <a:pt x="3350" y="3189"/>
                    <a:pt x="3652" y="2534"/>
                  </a:cubicBezTo>
                  <a:cubicBezTo>
                    <a:pt x="4063" y="1621"/>
                    <a:pt x="3652" y="571"/>
                    <a:pt x="2762" y="161"/>
                  </a:cubicBezTo>
                  <a:cubicBezTo>
                    <a:pt x="2526" y="52"/>
                    <a:pt x="2278" y="1"/>
                    <a:pt x="203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4"/>
            <p:cNvSpPr/>
            <p:nvPr/>
          </p:nvSpPr>
          <p:spPr>
            <a:xfrm>
              <a:off x="4092725" y="1067125"/>
              <a:ext cx="42825" cy="70225"/>
            </a:xfrm>
            <a:custGeom>
              <a:avLst/>
              <a:gdLst/>
              <a:ahLst/>
              <a:cxnLst/>
              <a:rect l="l" t="t" r="r" b="b"/>
              <a:pathLst>
                <a:path w="1713" h="2809" extrusionOk="0">
                  <a:moveTo>
                    <a:pt x="960" y="1"/>
                  </a:moveTo>
                  <a:lnTo>
                    <a:pt x="1" y="2534"/>
                  </a:lnTo>
                  <a:lnTo>
                    <a:pt x="754" y="2808"/>
                  </a:lnTo>
                  <a:lnTo>
                    <a:pt x="1713" y="275"/>
                  </a:lnTo>
                  <a:lnTo>
                    <a:pt x="960"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4"/>
            <p:cNvSpPr/>
            <p:nvPr/>
          </p:nvSpPr>
          <p:spPr>
            <a:xfrm>
              <a:off x="4092175" y="993225"/>
              <a:ext cx="93600" cy="89525"/>
            </a:xfrm>
            <a:custGeom>
              <a:avLst/>
              <a:gdLst/>
              <a:ahLst/>
              <a:cxnLst/>
              <a:rect l="l" t="t" r="r" b="b"/>
              <a:pathLst>
                <a:path w="3744" h="3581" extrusionOk="0">
                  <a:moveTo>
                    <a:pt x="1892" y="1"/>
                  </a:moveTo>
                  <a:cubicBezTo>
                    <a:pt x="1825" y="1"/>
                    <a:pt x="1757" y="4"/>
                    <a:pt x="1689" y="12"/>
                  </a:cubicBezTo>
                  <a:cubicBezTo>
                    <a:pt x="708" y="104"/>
                    <a:pt x="0" y="971"/>
                    <a:pt x="91" y="1952"/>
                  </a:cubicBezTo>
                  <a:cubicBezTo>
                    <a:pt x="178" y="2878"/>
                    <a:pt x="975" y="3581"/>
                    <a:pt x="1889" y="3581"/>
                  </a:cubicBezTo>
                  <a:cubicBezTo>
                    <a:pt x="1943" y="3581"/>
                    <a:pt x="1999" y="3578"/>
                    <a:pt x="2054" y="3573"/>
                  </a:cubicBezTo>
                  <a:cubicBezTo>
                    <a:pt x="3036" y="3459"/>
                    <a:pt x="3743" y="2592"/>
                    <a:pt x="3652" y="1610"/>
                  </a:cubicBezTo>
                  <a:cubicBezTo>
                    <a:pt x="3567" y="697"/>
                    <a:pt x="2790" y="1"/>
                    <a:pt x="1892"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4"/>
            <p:cNvSpPr/>
            <p:nvPr/>
          </p:nvSpPr>
          <p:spPr>
            <a:xfrm>
              <a:off x="3958075" y="1060850"/>
              <a:ext cx="30250" cy="70225"/>
            </a:xfrm>
            <a:custGeom>
              <a:avLst/>
              <a:gdLst/>
              <a:ahLst/>
              <a:cxnLst/>
              <a:rect l="l" t="t" r="r" b="b"/>
              <a:pathLst>
                <a:path w="1210" h="2809" extrusionOk="0">
                  <a:moveTo>
                    <a:pt x="799" y="1"/>
                  </a:moveTo>
                  <a:lnTo>
                    <a:pt x="0" y="138"/>
                  </a:lnTo>
                  <a:lnTo>
                    <a:pt x="434" y="2808"/>
                  </a:lnTo>
                  <a:lnTo>
                    <a:pt x="1210" y="2671"/>
                  </a:lnTo>
                  <a:lnTo>
                    <a:pt x="79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4"/>
            <p:cNvSpPr/>
            <p:nvPr/>
          </p:nvSpPr>
          <p:spPr>
            <a:xfrm>
              <a:off x="3911850" y="982925"/>
              <a:ext cx="101600" cy="89550"/>
            </a:xfrm>
            <a:custGeom>
              <a:avLst/>
              <a:gdLst/>
              <a:ahLst/>
              <a:cxnLst/>
              <a:rect l="l" t="t" r="r" b="b"/>
              <a:pathLst>
                <a:path w="4064" h="3582" extrusionOk="0">
                  <a:moveTo>
                    <a:pt x="2020" y="1"/>
                  </a:moveTo>
                  <a:cubicBezTo>
                    <a:pt x="1659" y="1"/>
                    <a:pt x="1296" y="109"/>
                    <a:pt x="982" y="333"/>
                  </a:cubicBezTo>
                  <a:cubicBezTo>
                    <a:pt x="183" y="926"/>
                    <a:pt x="0" y="2022"/>
                    <a:pt x="571" y="2844"/>
                  </a:cubicBezTo>
                  <a:cubicBezTo>
                    <a:pt x="928" y="3324"/>
                    <a:pt x="1474" y="3582"/>
                    <a:pt x="2027" y="3582"/>
                  </a:cubicBezTo>
                  <a:cubicBezTo>
                    <a:pt x="2394" y="3582"/>
                    <a:pt x="2763" y="3468"/>
                    <a:pt x="3082" y="3232"/>
                  </a:cubicBezTo>
                  <a:cubicBezTo>
                    <a:pt x="3881" y="2661"/>
                    <a:pt x="4063" y="1543"/>
                    <a:pt x="3493" y="744"/>
                  </a:cubicBezTo>
                  <a:cubicBezTo>
                    <a:pt x="3132" y="259"/>
                    <a:pt x="2578" y="1"/>
                    <a:pt x="2020"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4"/>
            <p:cNvSpPr/>
            <p:nvPr/>
          </p:nvSpPr>
          <p:spPr>
            <a:xfrm>
              <a:off x="3818825" y="1128200"/>
              <a:ext cx="58225" cy="65075"/>
            </a:xfrm>
            <a:custGeom>
              <a:avLst/>
              <a:gdLst/>
              <a:ahLst/>
              <a:cxnLst/>
              <a:rect l="l" t="t" r="r" b="b"/>
              <a:pathLst>
                <a:path w="2329" h="2603" extrusionOk="0">
                  <a:moveTo>
                    <a:pt x="640" y="0"/>
                  </a:moveTo>
                  <a:lnTo>
                    <a:pt x="1" y="502"/>
                  </a:lnTo>
                  <a:lnTo>
                    <a:pt x="1713" y="2602"/>
                  </a:lnTo>
                  <a:lnTo>
                    <a:pt x="2329" y="2100"/>
                  </a:lnTo>
                  <a:lnTo>
                    <a:pt x="640"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4"/>
            <p:cNvSpPr/>
            <p:nvPr/>
          </p:nvSpPr>
          <p:spPr>
            <a:xfrm>
              <a:off x="3753775" y="1062475"/>
              <a:ext cx="102175" cy="89225"/>
            </a:xfrm>
            <a:custGeom>
              <a:avLst/>
              <a:gdLst/>
              <a:ahLst/>
              <a:cxnLst/>
              <a:rect l="l" t="t" r="r" b="b"/>
              <a:pathLst>
                <a:path w="4087" h="3569" extrusionOk="0">
                  <a:moveTo>
                    <a:pt x="2032" y="0"/>
                  </a:moveTo>
                  <a:cubicBezTo>
                    <a:pt x="1353" y="0"/>
                    <a:pt x="712" y="387"/>
                    <a:pt x="412" y="1054"/>
                  </a:cubicBezTo>
                  <a:cubicBezTo>
                    <a:pt x="1" y="1944"/>
                    <a:pt x="412" y="3017"/>
                    <a:pt x="1302" y="3405"/>
                  </a:cubicBezTo>
                  <a:cubicBezTo>
                    <a:pt x="1548" y="3516"/>
                    <a:pt x="1804" y="3569"/>
                    <a:pt x="2055" y="3569"/>
                  </a:cubicBezTo>
                  <a:cubicBezTo>
                    <a:pt x="2734" y="3569"/>
                    <a:pt x="3376" y="3182"/>
                    <a:pt x="3676" y="2515"/>
                  </a:cubicBezTo>
                  <a:cubicBezTo>
                    <a:pt x="4086" y="1625"/>
                    <a:pt x="3676" y="552"/>
                    <a:pt x="2785" y="164"/>
                  </a:cubicBezTo>
                  <a:cubicBezTo>
                    <a:pt x="2539" y="53"/>
                    <a:pt x="2283" y="0"/>
                    <a:pt x="2032"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4"/>
            <p:cNvSpPr/>
            <p:nvPr/>
          </p:nvSpPr>
          <p:spPr>
            <a:xfrm>
              <a:off x="3737225" y="1257725"/>
              <a:ext cx="70225" cy="43400"/>
            </a:xfrm>
            <a:custGeom>
              <a:avLst/>
              <a:gdLst/>
              <a:ahLst/>
              <a:cxnLst/>
              <a:rect l="l" t="t" r="r" b="b"/>
              <a:pathLst>
                <a:path w="2809" h="1736" extrusionOk="0">
                  <a:moveTo>
                    <a:pt x="275" y="0"/>
                  </a:moveTo>
                  <a:lnTo>
                    <a:pt x="1" y="754"/>
                  </a:lnTo>
                  <a:lnTo>
                    <a:pt x="2512" y="1735"/>
                  </a:lnTo>
                  <a:lnTo>
                    <a:pt x="2808" y="982"/>
                  </a:lnTo>
                  <a:lnTo>
                    <a:pt x="275"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4"/>
            <p:cNvSpPr/>
            <p:nvPr/>
          </p:nvSpPr>
          <p:spPr>
            <a:xfrm>
              <a:off x="3660775" y="1210150"/>
              <a:ext cx="94175" cy="89450"/>
            </a:xfrm>
            <a:custGeom>
              <a:avLst/>
              <a:gdLst/>
              <a:ahLst/>
              <a:cxnLst/>
              <a:rect l="l" t="t" r="r" b="b"/>
              <a:pathLst>
                <a:path w="3767" h="3578" extrusionOk="0">
                  <a:moveTo>
                    <a:pt x="1882" y="1"/>
                  </a:moveTo>
                  <a:cubicBezTo>
                    <a:pt x="1826" y="1"/>
                    <a:pt x="1769" y="4"/>
                    <a:pt x="1712" y="9"/>
                  </a:cubicBezTo>
                  <a:cubicBezTo>
                    <a:pt x="731" y="100"/>
                    <a:pt x="0" y="990"/>
                    <a:pt x="114" y="1972"/>
                  </a:cubicBezTo>
                  <a:cubicBezTo>
                    <a:pt x="200" y="2896"/>
                    <a:pt x="975" y="3578"/>
                    <a:pt x="1884" y="3578"/>
                  </a:cubicBezTo>
                  <a:cubicBezTo>
                    <a:pt x="1940" y="3578"/>
                    <a:pt x="1997" y="3575"/>
                    <a:pt x="2054" y="3570"/>
                  </a:cubicBezTo>
                  <a:cubicBezTo>
                    <a:pt x="3036" y="3456"/>
                    <a:pt x="3766" y="2588"/>
                    <a:pt x="3652" y="1607"/>
                  </a:cubicBezTo>
                  <a:cubicBezTo>
                    <a:pt x="3566" y="682"/>
                    <a:pt x="2792" y="1"/>
                    <a:pt x="1882"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4"/>
            <p:cNvSpPr/>
            <p:nvPr/>
          </p:nvSpPr>
          <p:spPr>
            <a:xfrm>
              <a:off x="3730950" y="1404950"/>
              <a:ext cx="70225" cy="30825"/>
            </a:xfrm>
            <a:custGeom>
              <a:avLst/>
              <a:gdLst/>
              <a:ahLst/>
              <a:cxnLst/>
              <a:rect l="l" t="t" r="r" b="b"/>
              <a:pathLst>
                <a:path w="2809" h="1233" extrusionOk="0">
                  <a:moveTo>
                    <a:pt x="2671" y="0"/>
                  </a:moveTo>
                  <a:lnTo>
                    <a:pt x="1" y="434"/>
                  </a:lnTo>
                  <a:lnTo>
                    <a:pt x="115" y="1233"/>
                  </a:lnTo>
                  <a:lnTo>
                    <a:pt x="2808" y="799"/>
                  </a:lnTo>
                  <a:lnTo>
                    <a:pt x="2671"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4"/>
            <p:cNvSpPr/>
            <p:nvPr/>
          </p:nvSpPr>
          <p:spPr>
            <a:xfrm>
              <a:off x="3647075" y="1386375"/>
              <a:ext cx="101600" cy="89550"/>
            </a:xfrm>
            <a:custGeom>
              <a:avLst/>
              <a:gdLst/>
              <a:ahLst/>
              <a:cxnLst/>
              <a:rect l="l" t="t" r="r" b="b"/>
              <a:pathLst>
                <a:path w="4064" h="3582" extrusionOk="0">
                  <a:moveTo>
                    <a:pt x="2019" y="0"/>
                  </a:moveTo>
                  <a:cubicBezTo>
                    <a:pt x="1659" y="0"/>
                    <a:pt x="1296" y="108"/>
                    <a:pt x="982" y="332"/>
                  </a:cubicBezTo>
                  <a:cubicBezTo>
                    <a:pt x="183" y="926"/>
                    <a:pt x="0" y="2022"/>
                    <a:pt x="571" y="2843"/>
                  </a:cubicBezTo>
                  <a:cubicBezTo>
                    <a:pt x="914" y="3324"/>
                    <a:pt x="1455" y="3581"/>
                    <a:pt x="2011" y="3581"/>
                  </a:cubicBezTo>
                  <a:cubicBezTo>
                    <a:pt x="2379" y="3581"/>
                    <a:pt x="2754" y="3468"/>
                    <a:pt x="3082" y="3231"/>
                  </a:cubicBezTo>
                  <a:cubicBezTo>
                    <a:pt x="3881" y="2661"/>
                    <a:pt x="4063" y="1542"/>
                    <a:pt x="3470" y="743"/>
                  </a:cubicBezTo>
                  <a:cubicBezTo>
                    <a:pt x="3123" y="258"/>
                    <a:pt x="2575" y="0"/>
                    <a:pt x="2019"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4"/>
            <p:cNvSpPr/>
            <p:nvPr/>
          </p:nvSpPr>
          <p:spPr>
            <a:xfrm>
              <a:off x="3798300" y="1516225"/>
              <a:ext cx="65075" cy="58225"/>
            </a:xfrm>
            <a:custGeom>
              <a:avLst/>
              <a:gdLst/>
              <a:ahLst/>
              <a:cxnLst/>
              <a:rect l="l" t="t" r="r" b="b"/>
              <a:pathLst>
                <a:path w="2603" h="2329" extrusionOk="0">
                  <a:moveTo>
                    <a:pt x="2100" y="0"/>
                  </a:moveTo>
                  <a:lnTo>
                    <a:pt x="0" y="1712"/>
                  </a:lnTo>
                  <a:lnTo>
                    <a:pt x="502" y="2328"/>
                  </a:lnTo>
                  <a:lnTo>
                    <a:pt x="2602" y="639"/>
                  </a:lnTo>
                  <a:lnTo>
                    <a:pt x="2100"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4"/>
            <p:cNvSpPr/>
            <p:nvPr/>
          </p:nvSpPr>
          <p:spPr>
            <a:xfrm>
              <a:off x="3726400" y="1544175"/>
              <a:ext cx="101575" cy="89375"/>
            </a:xfrm>
            <a:custGeom>
              <a:avLst/>
              <a:gdLst/>
              <a:ahLst/>
              <a:cxnLst/>
              <a:rect l="l" t="t" r="r" b="b"/>
              <a:pathLst>
                <a:path w="4063" h="3575" extrusionOk="0">
                  <a:moveTo>
                    <a:pt x="2033" y="1"/>
                  </a:moveTo>
                  <a:cubicBezTo>
                    <a:pt x="1352" y="1"/>
                    <a:pt x="696" y="396"/>
                    <a:pt x="411" y="1051"/>
                  </a:cubicBezTo>
                  <a:cubicBezTo>
                    <a:pt x="0" y="1964"/>
                    <a:pt x="388" y="3014"/>
                    <a:pt x="1301" y="3424"/>
                  </a:cubicBezTo>
                  <a:cubicBezTo>
                    <a:pt x="1534" y="3526"/>
                    <a:pt x="1780" y="3575"/>
                    <a:pt x="2023" y="3575"/>
                  </a:cubicBezTo>
                  <a:cubicBezTo>
                    <a:pt x="2707" y="3575"/>
                    <a:pt x="3366" y="3191"/>
                    <a:pt x="3652" y="2534"/>
                  </a:cubicBezTo>
                  <a:cubicBezTo>
                    <a:pt x="4063" y="1621"/>
                    <a:pt x="3675" y="571"/>
                    <a:pt x="2762" y="160"/>
                  </a:cubicBezTo>
                  <a:cubicBezTo>
                    <a:pt x="2526" y="52"/>
                    <a:pt x="2278" y="1"/>
                    <a:pt x="203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4"/>
            <p:cNvSpPr/>
            <p:nvPr/>
          </p:nvSpPr>
          <p:spPr>
            <a:xfrm>
              <a:off x="3927825" y="1586400"/>
              <a:ext cx="43400" cy="70225"/>
            </a:xfrm>
            <a:custGeom>
              <a:avLst/>
              <a:gdLst/>
              <a:ahLst/>
              <a:cxnLst/>
              <a:rect l="l" t="t" r="r" b="b"/>
              <a:pathLst>
                <a:path w="1736" h="2809" extrusionOk="0">
                  <a:moveTo>
                    <a:pt x="982" y="1"/>
                  </a:moveTo>
                  <a:lnTo>
                    <a:pt x="0" y="2512"/>
                  </a:lnTo>
                  <a:lnTo>
                    <a:pt x="754" y="2808"/>
                  </a:lnTo>
                  <a:lnTo>
                    <a:pt x="1735" y="275"/>
                  </a:lnTo>
                  <a:lnTo>
                    <a:pt x="982"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4"/>
            <p:cNvSpPr/>
            <p:nvPr/>
          </p:nvSpPr>
          <p:spPr>
            <a:xfrm>
              <a:off x="3878175" y="1641000"/>
              <a:ext cx="93600" cy="89425"/>
            </a:xfrm>
            <a:custGeom>
              <a:avLst/>
              <a:gdLst/>
              <a:ahLst/>
              <a:cxnLst/>
              <a:rect l="l" t="t" r="r" b="b"/>
              <a:pathLst>
                <a:path w="3744" h="3577" extrusionOk="0">
                  <a:moveTo>
                    <a:pt x="1860" y="0"/>
                  </a:moveTo>
                  <a:cubicBezTo>
                    <a:pt x="1804" y="0"/>
                    <a:pt x="1747" y="3"/>
                    <a:pt x="1690" y="8"/>
                  </a:cubicBezTo>
                  <a:cubicBezTo>
                    <a:pt x="708" y="122"/>
                    <a:pt x="1" y="989"/>
                    <a:pt x="92" y="1971"/>
                  </a:cubicBezTo>
                  <a:cubicBezTo>
                    <a:pt x="178" y="2895"/>
                    <a:pt x="972" y="3577"/>
                    <a:pt x="1884" y="3577"/>
                  </a:cubicBezTo>
                  <a:cubicBezTo>
                    <a:pt x="1941" y="3577"/>
                    <a:pt x="1998" y="3574"/>
                    <a:pt x="2055" y="3569"/>
                  </a:cubicBezTo>
                  <a:cubicBezTo>
                    <a:pt x="3036" y="3477"/>
                    <a:pt x="3744" y="2587"/>
                    <a:pt x="3653" y="1606"/>
                  </a:cubicBezTo>
                  <a:cubicBezTo>
                    <a:pt x="3545" y="681"/>
                    <a:pt x="2770" y="0"/>
                    <a:pt x="1860"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4"/>
            <p:cNvSpPr/>
            <p:nvPr/>
          </p:nvSpPr>
          <p:spPr>
            <a:xfrm>
              <a:off x="4075050" y="1592675"/>
              <a:ext cx="30825" cy="70225"/>
            </a:xfrm>
            <a:custGeom>
              <a:avLst/>
              <a:gdLst/>
              <a:ahLst/>
              <a:cxnLst/>
              <a:rect l="l" t="t" r="r" b="b"/>
              <a:pathLst>
                <a:path w="1233" h="2809" extrusionOk="0">
                  <a:moveTo>
                    <a:pt x="799" y="1"/>
                  </a:moveTo>
                  <a:lnTo>
                    <a:pt x="0" y="138"/>
                  </a:lnTo>
                  <a:lnTo>
                    <a:pt x="434" y="2808"/>
                  </a:lnTo>
                  <a:lnTo>
                    <a:pt x="1233" y="2671"/>
                  </a:lnTo>
                  <a:lnTo>
                    <a:pt x="79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4"/>
            <p:cNvSpPr/>
            <p:nvPr/>
          </p:nvSpPr>
          <p:spPr>
            <a:xfrm>
              <a:off x="4050500" y="1651150"/>
              <a:ext cx="101600" cy="89675"/>
            </a:xfrm>
            <a:custGeom>
              <a:avLst/>
              <a:gdLst/>
              <a:ahLst/>
              <a:cxnLst/>
              <a:rect l="l" t="t" r="r" b="b"/>
              <a:pathLst>
                <a:path w="4064" h="3587" extrusionOk="0">
                  <a:moveTo>
                    <a:pt x="2019" y="0"/>
                  </a:moveTo>
                  <a:cubicBezTo>
                    <a:pt x="1659" y="0"/>
                    <a:pt x="1296" y="108"/>
                    <a:pt x="982" y="332"/>
                  </a:cubicBezTo>
                  <a:cubicBezTo>
                    <a:pt x="183" y="926"/>
                    <a:pt x="1" y="2044"/>
                    <a:pt x="572" y="2843"/>
                  </a:cubicBezTo>
                  <a:cubicBezTo>
                    <a:pt x="918" y="3328"/>
                    <a:pt x="1466" y="3586"/>
                    <a:pt x="2023" y="3586"/>
                  </a:cubicBezTo>
                  <a:cubicBezTo>
                    <a:pt x="2383" y="3586"/>
                    <a:pt x="2746" y="3478"/>
                    <a:pt x="3059" y="3254"/>
                  </a:cubicBezTo>
                  <a:cubicBezTo>
                    <a:pt x="3881" y="2661"/>
                    <a:pt x="4064" y="1542"/>
                    <a:pt x="3470" y="743"/>
                  </a:cubicBezTo>
                  <a:cubicBezTo>
                    <a:pt x="3124" y="258"/>
                    <a:pt x="2575" y="0"/>
                    <a:pt x="2019"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4"/>
            <p:cNvSpPr/>
            <p:nvPr/>
          </p:nvSpPr>
          <p:spPr>
            <a:xfrm>
              <a:off x="4186325" y="1530475"/>
              <a:ext cx="58225" cy="65075"/>
            </a:xfrm>
            <a:custGeom>
              <a:avLst/>
              <a:gdLst/>
              <a:ahLst/>
              <a:cxnLst/>
              <a:rect l="l" t="t" r="r" b="b"/>
              <a:pathLst>
                <a:path w="2329" h="2603" extrusionOk="0">
                  <a:moveTo>
                    <a:pt x="639" y="1"/>
                  </a:moveTo>
                  <a:lnTo>
                    <a:pt x="0" y="503"/>
                  </a:lnTo>
                  <a:lnTo>
                    <a:pt x="1712" y="2603"/>
                  </a:lnTo>
                  <a:lnTo>
                    <a:pt x="2328" y="2101"/>
                  </a:lnTo>
                  <a:lnTo>
                    <a:pt x="63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4"/>
            <p:cNvSpPr/>
            <p:nvPr/>
          </p:nvSpPr>
          <p:spPr>
            <a:xfrm>
              <a:off x="4208000" y="1572050"/>
              <a:ext cx="101600" cy="89125"/>
            </a:xfrm>
            <a:custGeom>
              <a:avLst/>
              <a:gdLst/>
              <a:ahLst/>
              <a:cxnLst/>
              <a:rect l="l" t="t" r="r" b="b"/>
              <a:pathLst>
                <a:path w="4064" h="3565" extrusionOk="0">
                  <a:moveTo>
                    <a:pt x="2023" y="0"/>
                  </a:moveTo>
                  <a:cubicBezTo>
                    <a:pt x="1353" y="0"/>
                    <a:pt x="712" y="387"/>
                    <a:pt x="412" y="1054"/>
                  </a:cubicBezTo>
                  <a:cubicBezTo>
                    <a:pt x="1" y="1944"/>
                    <a:pt x="412" y="2994"/>
                    <a:pt x="1302" y="3405"/>
                  </a:cubicBezTo>
                  <a:cubicBezTo>
                    <a:pt x="1543" y="3514"/>
                    <a:pt x="1794" y="3565"/>
                    <a:pt x="2041" y="3565"/>
                  </a:cubicBezTo>
                  <a:cubicBezTo>
                    <a:pt x="2726" y="3565"/>
                    <a:pt x="3373" y="3170"/>
                    <a:pt x="3676" y="2515"/>
                  </a:cubicBezTo>
                  <a:cubicBezTo>
                    <a:pt x="4064" y="1625"/>
                    <a:pt x="3676" y="552"/>
                    <a:pt x="2763" y="164"/>
                  </a:cubicBezTo>
                  <a:cubicBezTo>
                    <a:pt x="2523" y="53"/>
                    <a:pt x="2271" y="0"/>
                    <a:pt x="2023"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4"/>
            <p:cNvSpPr/>
            <p:nvPr/>
          </p:nvSpPr>
          <p:spPr>
            <a:xfrm>
              <a:off x="4256500" y="1422625"/>
              <a:ext cx="70225" cy="42825"/>
            </a:xfrm>
            <a:custGeom>
              <a:avLst/>
              <a:gdLst/>
              <a:ahLst/>
              <a:cxnLst/>
              <a:rect l="l" t="t" r="r" b="b"/>
              <a:pathLst>
                <a:path w="2809" h="1713" extrusionOk="0">
                  <a:moveTo>
                    <a:pt x="275" y="1"/>
                  </a:moveTo>
                  <a:lnTo>
                    <a:pt x="1" y="754"/>
                  </a:lnTo>
                  <a:lnTo>
                    <a:pt x="2512" y="1713"/>
                  </a:lnTo>
                  <a:lnTo>
                    <a:pt x="2808" y="960"/>
                  </a:lnTo>
                  <a:lnTo>
                    <a:pt x="275"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4"/>
            <p:cNvSpPr/>
            <p:nvPr/>
          </p:nvSpPr>
          <p:spPr>
            <a:xfrm>
              <a:off x="4309000" y="1424150"/>
              <a:ext cx="93625" cy="89450"/>
            </a:xfrm>
            <a:custGeom>
              <a:avLst/>
              <a:gdLst/>
              <a:ahLst/>
              <a:cxnLst/>
              <a:rect l="l" t="t" r="r" b="b"/>
              <a:pathLst>
                <a:path w="3745" h="3578" extrusionOk="0">
                  <a:moveTo>
                    <a:pt x="1860" y="0"/>
                  </a:moveTo>
                  <a:cubicBezTo>
                    <a:pt x="1804" y="0"/>
                    <a:pt x="1747" y="3"/>
                    <a:pt x="1690" y="8"/>
                  </a:cubicBezTo>
                  <a:cubicBezTo>
                    <a:pt x="708" y="122"/>
                    <a:pt x="1" y="990"/>
                    <a:pt x="92" y="1971"/>
                  </a:cubicBezTo>
                  <a:cubicBezTo>
                    <a:pt x="200" y="2896"/>
                    <a:pt x="975" y="3577"/>
                    <a:pt x="1885" y="3577"/>
                  </a:cubicBezTo>
                  <a:cubicBezTo>
                    <a:pt x="1941" y="3577"/>
                    <a:pt x="1998" y="3574"/>
                    <a:pt x="2055" y="3569"/>
                  </a:cubicBezTo>
                  <a:cubicBezTo>
                    <a:pt x="3037" y="3478"/>
                    <a:pt x="3744" y="2588"/>
                    <a:pt x="3653" y="1606"/>
                  </a:cubicBezTo>
                  <a:cubicBezTo>
                    <a:pt x="3567" y="682"/>
                    <a:pt x="2772" y="0"/>
                    <a:pt x="1860"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4"/>
            <p:cNvSpPr/>
            <p:nvPr/>
          </p:nvSpPr>
          <p:spPr>
            <a:xfrm>
              <a:off x="4262775" y="1287975"/>
              <a:ext cx="70225" cy="30250"/>
            </a:xfrm>
            <a:custGeom>
              <a:avLst/>
              <a:gdLst/>
              <a:ahLst/>
              <a:cxnLst/>
              <a:rect l="l" t="t" r="r" b="b"/>
              <a:pathLst>
                <a:path w="2809" h="1210" extrusionOk="0">
                  <a:moveTo>
                    <a:pt x="2671" y="0"/>
                  </a:moveTo>
                  <a:lnTo>
                    <a:pt x="1" y="434"/>
                  </a:lnTo>
                  <a:lnTo>
                    <a:pt x="138" y="1210"/>
                  </a:lnTo>
                  <a:lnTo>
                    <a:pt x="2808" y="799"/>
                  </a:lnTo>
                  <a:lnTo>
                    <a:pt x="2671"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4"/>
            <p:cNvSpPr/>
            <p:nvPr/>
          </p:nvSpPr>
          <p:spPr>
            <a:xfrm>
              <a:off x="4315275" y="1247825"/>
              <a:ext cx="101600" cy="89550"/>
            </a:xfrm>
            <a:custGeom>
              <a:avLst/>
              <a:gdLst/>
              <a:ahLst/>
              <a:cxnLst/>
              <a:rect l="l" t="t" r="r" b="b"/>
              <a:pathLst>
                <a:path w="4064" h="3582" extrusionOk="0">
                  <a:moveTo>
                    <a:pt x="2035" y="1"/>
                  </a:moveTo>
                  <a:cubicBezTo>
                    <a:pt x="1670" y="1"/>
                    <a:pt x="1301" y="114"/>
                    <a:pt x="982" y="351"/>
                  </a:cubicBezTo>
                  <a:cubicBezTo>
                    <a:pt x="183" y="921"/>
                    <a:pt x="1" y="2040"/>
                    <a:pt x="571" y="2839"/>
                  </a:cubicBezTo>
                  <a:cubicBezTo>
                    <a:pt x="932" y="3324"/>
                    <a:pt x="1486" y="3582"/>
                    <a:pt x="2044" y="3582"/>
                  </a:cubicBezTo>
                  <a:cubicBezTo>
                    <a:pt x="2405" y="3582"/>
                    <a:pt x="2768" y="3474"/>
                    <a:pt x="3082" y="3250"/>
                  </a:cubicBezTo>
                  <a:cubicBezTo>
                    <a:pt x="3881" y="2656"/>
                    <a:pt x="4064" y="1538"/>
                    <a:pt x="3470" y="739"/>
                  </a:cubicBezTo>
                  <a:cubicBezTo>
                    <a:pt x="3127" y="258"/>
                    <a:pt x="2586" y="1"/>
                    <a:pt x="2035"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4"/>
            <p:cNvSpPr/>
            <p:nvPr/>
          </p:nvSpPr>
          <p:spPr>
            <a:xfrm>
              <a:off x="3879900" y="1239000"/>
              <a:ext cx="89600" cy="79350"/>
            </a:xfrm>
            <a:custGeom>
              <a:avLst/>
              <a:gdLst/>
              <a:ahLst/>
              <a:cxnLst/>
              <a:rect l="l" t="t" r="r" b="b"/>
              <a:pathLst>
                <a:path w="3584" h="3174" extrusionOk="0">
                  <a:moveTo>
                    <a:pt x="1801" y="1"/>
                  </a:moveTo>
                  <a:cubicBezTo>
                    <a:pt x="1193" y="1"/>
                    <a:pt x="612" y="342"/>
                    <a:pt x="342" y="932"/>
                  </a:cubicBezTo>
                  <a:cubicBezTo>
                    <a:pt x="0" y="1731"/>
                    <a:pt x="342" y="2667"/>
                    <a:pt x="1141" y="3032"/>
                  </a:cubicBezTo>
                  <a:cubicBezTo>
                    <a:pt x="1352" y="3128"/>
                    <a:pt x="1573" y="3174"/>
                    <a:pt x="1790" y="3174"/>
                  </a:cubicBezTo>
                  <a:cubicBezTo>
                    <a:pt x="2395" y="3174"/>
                    <a:pt x="2973" y="2821"/>
                    <a:pt x="3241" y="2233"/>
                  </a:cubicBezTo>
                  <a:cubicBezTo>
                    <a:pt x="3584" y="1434"/>
                    <a:pt x="3241" y="498"/>
                    <a:pt x="2442" y="133"/>
                  </a:cubicBezTo>
                  <a:cubicBezTo>
                    <a:pt x="2234" y="44"/>
                    <a:pt x="2015" y="1"/>
                    <a:pt x="1801"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4"/>
            <p:cNvSpPr/>
            <p:nvPr/>
          </p:nvSpPr>
          <p:spPr>
            <a:xfrm>
              <a:off x="3995725" y="1198650"/>
              <a:ext cx="49675" cy="43400"/>
            </a:xfrm>
            <a:custGeom>
              <a:avLst/>
              <a:gdLst/>
              <a:ahLst/>
              <a:cxnLst/>
              <a:rect l="l" t="t" r="r" b="b"/>
              <a:pathLst>
                <a:path w="1987" h="1736" extrusionOk="0">
                  <a:moveTo>
                    <a:pt x="994" y="1"/>
                  </a:moveTo>
                  <a:cubicBezTo>
                    <a:pt x="668" y="1"/>
                    <a:pt x="357" y="196"/>
                    <a:pt x="206" y="515"/>
                  </a:cubicBezTo>
                  <a:cubicBezTo>
                    <a:pt x="1" y="948"/>
                    <a:pt x="206" y="1473"/>
                    <a:pt x="640" y="1656"/>
                  </a:cubicBezTo>
                  <a:cubicBezTo>
                    <a:pt x="755" y="1710"/>
                    <a:pt x="877" y="1736"/>
                    <a:pt x="997" y="1736"/>
                  </a:cubicBezTo>
                  <a:cubicBezTo>
                    <a:pt x="1328" y="1736"/>
                    <a:pt x="1647" y="1541"/>
                    <a:pt x="1781" y="1222"/>
                  </a:cubicBezTo>
                  <a:cubicBezTo>
                    <a:pt x="1986" y="788"/>
                    <a:pt x="1781" y="286"/>
                    <a:pt x="1347" y="81"/>
                  </a:cubicBezTo>
                  <a:cubicBezTo>
                    <a:pt x="1232" y="26"/>
                    <a:pt x="1112" y="1"/>
                    <a:pt x="994"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4"/>
            <p:cNvSpPr/>
            <p:nvPr/>
          </p:nvSpPr>
          <p:spPr>
            <a:xfrm>
              <a:off x="4121850" y="1350025"/>
              <a:ext cx="65075" cy="57375"/>
            </a:xfrm>
            <a:custGeom>
              <a:avLst/>
              <a:gdLst/>
              <a:ahLst/>
              <a:cxnLst/>
              <a:rect l="l" t="t" r="r" b="b"/>
              <a:pathLst>
                <a:path w="2603" h="2295" extrusionOk="0">
                  <a:moveTo>
                    <a:pt x="1294" y="0"/>
                  </a:moveTo>
                  <a:cubicBezTo>
                    <a:pt x="857" y="0"/>
                    <a:pt x="436" y="247"/>
                    <a:pt x="251" y="668"/>
                  </a:cubicBezTo>
                  <a:cubicBezTo>
                    <a:pt x="0" y="1261"/>
                    <a:pt x="251" y="1923"/>
                    <a:pt x="822" y="2197"/>
                  </a:cubicBezTo>
                  <a:cubicBezTo>
                    <a:pt x="972" y="2263"/>
                    <a:pt x="1129" y="2295"/>
                    <a:pt x="1285" y="2295"/>
                  </a:cubicBezTo>
                  <a:cubicBezTo>
                    <a:pt x="1722" y="2295"/>
                    <a:pt x="2143" y="2047"/>
                    <a:pt x="2328" y="1627"/>
                  </a:cubicBezTo>
                  <a:cubicBezTo>
                    <a:pt x="2602" y="1033"/>
                    <a:pt x="2328" y="371"/>
                    <a:pt x="1758" y="97"/>
                  </a:cubicBezTo>
                  <a:cubicBezTo>
                    <a:pt x="1608" y="31"/>
                    <a:pt x="1450" y="0"/>
                    <a:pt x="1294" y="0"/>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4"/>
            <p:cNvSpPr/>
            <p:nvPr/>
          </p:nvSpPr>
          <p:spPr>
            <a:xfrm>
              <a:off x="4000300" y="1488550"/>
              <a:ext cx="53075" cy="46575"/>
            </a:xfrm>
            <a:custGeom>
              <a:avLst/>
              <a:gdLst/>
              <a:ahLst/>
              <a:cxnLst/>
              <a:rect l="l" t="t" r="r" b="b"/>
              <a:pathLst>
                <a:path w="2123" h="1863" extrusionOk="0">
                  <a:moveTo>
                    <a:pt x="1069" y="1"/>
                  </a:moveTo>
                  <a:cubicBezTo>
                    <a:pt x="719" y="1"/>
                    <a:pt x="380" y="205"/>
                    <a:pt x="229" y="559"/>
                  </a:cubicBezTo>
                  <a:cubicBezTo>
                    <a:pt x="0" y="1016"/>
                    <a:pt x="206" y="1564"/>
                    <a:pt x="685" y="1769"/>
                  </a:cubicBezTo>
                  <a:cubicBezTo>
                    <a:pt x="812" y="1832"/>
                    <a:pt x="945" y="1862"/>
                    <a:pt x="1077" y="1862"/>
                  </a:cubicBezTo>
                  <a:cubicBezTo>
                    <a:pt x="1421" y="1862"/>
                    <a:pt x="1753" y="1659"/>
                    <a:pt x="1918" y="1313"/>
                  </a:cubicBezTo>
                  <a:cubicBezTo>
                    <a:pt x="2123" y="856"/>
                    <a:pt x="1918" y="308"/>
                    <a:pt x="1438" y="80"/>
                  </a:cubicBezTo>
                  <a:cubicBezTo>
                    <a:pt x="1319" y="26"/>
                    <a:pt x="1193" y="1"/>
                    <a:pt x="1069"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9" name="Google Shape;2129;p14"/>
          <p:cNvSpPr/>
          <p:nvPr/>
        </p:nvSpPr>
        <p:spPr>
          <a:xfrm flipH="1">
            <a:off x="8512398" y="4155665"/>
            <a:ext cx="509249" cy="772357"/>
          </a:xfrm>
          <a:custGeom>
            <a:avLst/>
            <a:gdLst/>
            <a:ahLst/>
            <a:cxnLst/>
            <a:rect l="l" t="t" r="r" b="b"/>
            <a:pathLst>
              <a:path w="24401" h="37008" extrusionOk="0">
                <a:moveTo>
                  <a:pt x="14866" y="1"/>
                </a:moveTo>
                <a:cubicBezTo>
                  <a:pt x="14232" y="1"/>
                  <a:pt x="13660" y="461"/>
                  <a:pt x="13467" y="1080"/>
                </a:cubicBezTo>
                <a:lnTo>
                  <a:pt x="11162" y="8795"/>
                </a:lnTo>
                <a:cubicBezTo>
                  <a:pt x="11106" y="8964"/>
                  <a:pt x="10941" y="9087"/>
                  <a:pt x="10757" y="9087"/>
                </a:cubicBezTo>
                <a:cubicBezTo>
                  <a:pt x="10718" y="9087"/>
                  <a:pt x="10677" y="9081"/>
                  <a:pt x="10637" y="9069"/>
                </a:cubicBezTo>
                <a:cubicBezTo>
                  <a:pt x="10432" y="9001"/>
                  <a:pt x="10295" y="8772"/>
                  <a:pt x="10363" y="8544"/>
                </a:cubicBezTo>
                <a:lnTo>
                  <a:pt x="11824" y="3660"/>
                </a:lnTo>
                <a:cubicBezTo>
                  <a:pt x="12029" y="2998"/>
                  <a:pt x="11755" y="2267"/>
                  <a:pt x="11139" y="1925"/>
                </a:cubicBezTo>
                <a:cubicBezTo>
                  <a:pt x="10911" y="1802"/>
                  <a:pt x="10671" y="1745"/>
                  <a:pt x="10438" y="1745"/>
                </a:cubicBezTo>
                <a:cubicBezTo>
                  <a:pt x="9807" y="1745"/>
                  <a:pt x="9222" y="2159"/>
                  <a:pt x="9039" y="2792"/>
                </a:cubicBezTo>
                <a:lnTo>
                  <a:pt x="7556" y="7700"/>
                </a:lnTo>
                <a:lnTo>
                  <a:pt x="4908" y="16601"/>
                </a:lnTo>
                <a:lnTo>
                  <a:pt x="0" y="32944"/>
                </a:lnTo>
                <a:cubicBezTo>
                  <a:pt x="198" y="33000"/>
                  <a:pt x="369" y="33021"/>
                  <a:pt x="522" y="33021"/>
                </a:cubicBezTo>
                <a:cubicBezTo>
                  <a:pt x="1092" y="33021"/>
                  <a:pt x="1420" y="32720"/>
                  <a:pt x="1973" y="32720"/>
                </a:cubicBezTo>
                <a:cubicBezTo>
                  <a:pt x="2130" y="32720"/>
                  <a:pt x="2306" y="32745"/>
                  <a:pt x="2511" y="32807"/>
                </a:cubicBezTo>
                <a:cubicBezTo>
                  <a:pt x="3652" y="33150"/>
                  <a:pt x="3424" y="33949"/>
                  <a:pt x="4543" y="34291"/>
                </a:cubicBezTo>
                <a:cubicBezTo>
                  <a:pt x="4752" y="34354"/>
                  <a:pt x="4931" y="34378"/>
                  <a:pt x="5091" y="34378"/>
                </a:cubicBezTo>
                <a:cubicBezTo>
                  <a:pt x="5654" y="34378"/>
                  <a:pt x="5981" y="34077"/>
                  <a:pt x="6541" y="34077"/>
                </a:cubicBezTo>
                <a:cubicBezTo>
                  <a:pt x="6692" y="34077"/>
                  <a:pt x="6860" y="34099"/>
                  <a:pt x="7053" y="34154"/>
                </a:cubicBezTo>
                <a:cubicBezTo>
                  <a:pt x="8195" y="34496"/>
                  <a:pt x="7966" y="35318"/>
                  <a:pt x="9085" y="35661"/>
                </a:cubicBezTo>
                <a:cubicBezTo>
                  <a:pt x="9289" y="35722"/>
                  <a:pt x="9465" y="35746"/>
                  <a:pt x="9623" y="35746"/>
                </a:cubicBezTo>
                <a:cubicBezTo>
                  <a:pt x="10187" y="35746"/>
                  <a:pt x="10516" y="35438"/>
                  <a:pt x="11081" y="35438"/>
                </a:cubicBezTo>
                <a:cubicBezTo>
                  <a:pt x="11238" y="35438"/>
                  <a:pt x="11414" y="35462"/>
                  <a:pt x="11618" y="35524"/>
                </a:cubicBezTo>
                <a:cubicBezTo>
                  <a:pt x="12737" y="35866"/>
                  <a:pt x="12509" y="36665"/>
                  <a:pt x="13650" y="37007"/>
                </a:cubicBezTo>
                <a:lnTo>
                  <a:pt x="17667" y="23540"/>
                </a:lnTo>
                <a:lnTo>
                  <a:pt x="23282" y="20345"/>
                </a:lnTo>
                <a:cubicBezTo>
                  <a:pt x="24172" y="19843"/>
                  <a:pt x="24401" y="18633"/>
                  <a:pt x="23693" y="17834"/>
                </a:cubicBezTo>
                <a:cubicBezTo>
                  <a:pt x="23379" y="17478"/>
                  <a:pt x="22941" y="17303"/>
                  <a:pt x="22494" y="17303"/>
                </a:cubicBezTo>
                <a:cubicBezTo>
                  <a:pt x="22194" y="17303"/>
                  <a:pt x="21891" y="17382"/>
                  <a:pt x="21616" y="17537"/>
                </a:cubicBezTo>
                <a:lnTo>
                  <a:pt x="19037" y="18998"/>
                </a:lnTo>
                <a:lnTo>
                  <a:pt x="21182" y="11785"/>
                </a:lnTo>
                <a:lnTo>
                  <a:pt x="23145" y="5257"/>
                </a:lnTo>
                <a:cubicBezTo>
                  <a:pt x="23419" y="4390"/>
                  <a:pt x="22826" y="3454"/>
                  <a:pt x="21867" y="3363"/>
                </a:cubicBezTo>
                <a:cubicBezTo>
                  <a:pt x="21836" y="3361"/>
                  <a:pt x="21805" y="3360"/>
                  <a:pt x="21774" y="3360"/>
                </a:cubicBezTo>
                <a:cubicBezTo>
                  <a:pt x="21106" y="3360"/>
                  <a:pt x="20534" y="3826"/>
                  <a:pt x="20338" y="4458"/>
                </a:cubicBezTo>
                <a:lnTo>
                  <a:pt x="18398" y="10941"/>
                </a:lnTo>
                <a:cubicBezTo>
                  <a:pt x="18341" y="11129"/>
                  <a:pt x="18160" y="11255"/>
                  <a:pt x="17984" y="11255"/>
                </a:cubicBezTo>
                <a:cubicBezTo>
                  <a:pt x="17946" y="11255"/>
                  <a:pt x="17909" y="11249"/>
                  <a:pt x="17873" y="11237"/>
                </a:cubicBezTo>
                <a:cubicBezTo>
                  <a:pt x="17644" y="11169"/>
                  <a:pt x="17507" y="10918"/>
                  <a:pt x="17576" y="10713"/>
                </a:cubicBezTo>
                <a:lnTo>
                  <a:pt x="20155" y="2153"/>
                </a:lnTo>
                <a:cubicBezTo>
                  <a:pt x="20406" y="1286"/>
                  <a:pt x="19813" y="350"/>
                  <a:pt x="18854" y="259"/>
                </a:cubicBezTo>
                <a:cubicBezTo>
                  <a:pt x="18824" y="257"/>
                  <a:pt x="18794" y="256"/>
                  <a:pt x="18764" y="256"/>
                </a:cubicBezTo>
                <a:cubicBezTo>
                  <a:pt x="18114" y="256"/>
                  <a:pt x="17521" y="721"/>
                  <a:pt x="17325" y="1354"/>
                </a:cubicBezTo>
                <a:lnTo>
                  <a:pt x="14791" y="9868"/>
                </a:lnTo>
                <a:cubicBezTo>
                  <a:pt x="14736" y="10052"/>
                  <a:pt x="14562" y="10162"/>
                  <a:pt x="14390" y="10162"/>
                </a:cubicBezTo>
                <a:cubicBezTo>
                  <a:pt x="14348" y="10162"/>
                  <a:pt x="14306" y="10155"/>
                  <a:pt x="14266" y="10142"/>
                </a:cubicBezTo>
                <a:cubicBezTo>
                  <a:pt x="14038" y="10073"/>
                  <a:pt x="13901" y="9845"/>
                  <a:pt x="13969" y="9617"/>
                </a:cubicBezTo>
                <a:lnTo>
                  <a:pt x="16298" y="1879"/>
                </a:lnTo>
                <a:cubicBezTo>
                  <a:pt x="16549" y="1012"/>
                  <a:pt x="15955" y="76"/>
                  <a:pt x="14997" y="7"/>
                </a:cubicBezTo>
                <a:cubicBezTo>
                  <a:pt x="14953" y="3"/>
                  <a:pt x="14909" y="1"/>
                  <a:pt x="14866"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4"/>
          <p:cNvSpPr/>
          <p:nvPr/>
        </p:nvSpPr>
        <p:spPr>
          <a:xfrm flipH="1">
            <a:off x="8074153" y="4470215"/>
            <a:ext cx="585466" cy="795544"/>
          </a:xfrm>
          <a:custGeom>
            <a:avLst/>
            <a:gdLst/>
            <a:ahLst/>
            <a:cxnLst/>
            <a:rect l="l" t="t" r="r" b="b"/>
            <a:pathLst>
              <a:path w="28053" h="38119" extrusionOk="0">
                <a:moveTo>
                  <a:pt x="21103" y="1"/>
                </a:moveTo>
                <a:cubicBezTo>
                  <a:pt x="20548" y="1"/>
                  <a:pt x="20005" y="302"/>
                  <a:pt x="19745" y="822"/>
                </a:cubicBezTo>
                <a:lnTo>
                  <a:pt x="15636" y="9062"/>
                </a:lnTo>
                <a:cubicBezTo>
                  <a:pt x="15556" y="9206"/>
                  <a:pt x="15397" y="9294"/>
                  <a:pt x="15238" y="9294"/>
                </a:cubicBezTo>
                <a:cubicBezTo>
                  <a:pt x="15171" y="9294"/>
                  <a:pt x="15104" y="9278"/>
                  <a:pt x="15043" y="9244"/>
                </a:cubicBezTo>
                <a:cubicBezTo>
                  <a:pt x="14837" y="9130"/>
                  <a:pt x="14746" y="8879"/>
                  <a:pt x="14837" y="8674"/>
                </a:cubicBezTo>
                <a:lnTo>
                  <a:pt x="17964" y="2420"/>
                </a:lnTo>
                <a:cubicBezTo>
                  <a:pt x="18284" y="1781"/>
                  <a:pt x="18147" y="982"/>
                  <a:pt x="17599" y="525"/>
                </a:cubicBezTo>
                <a:cubicBezTo>
                  <a:pt x="17315" y="300"/>
                  <a:pt x="16988" y="196"/>
                  <a:pt x="16667" y="196"/>
                </a:cubicBezTo>
                <a:cubicBezTo>
                  <a:pt x="16110" y="196"/>
                  <a:pt x="15569" y="506"/>
                  <a:pt x="15294" y="1027"/>
                </a:cubicBezTo>
                <a:lnTo>
                  <a:pt x="12167" y="7327"/>
                </a:lnTo>
                <a:lnTo>
                  <a:pt x="8674" y="14266"/>
                </a:lnTo>
                <a:lnTo>
                  <a:pt x="7784" y="11321"/>
                </a:lnTo>
                <a:cubicBezTo>
                  <a:pt x="7548" y="10591"/>
                  <a:pt x="6887" y="10083"/>
                  <a:pt x="6144" y="10083"/>
                </a:cubicBezTo>
                <a:cubicBezTo>
                  <a:pt x="6097" y="10083"/>
                  <a:pt x="6051" y="10085"/>
                  <a:pt x="6004" y="10089"/>
                </a:cubicBezTo>
                <a:cubicBezTo>
                  <a:pt x="4908" y="10180"/>
                  <a:pt x="4246" y="11253"/>
                  <a:pt x="4543" y="12257"/>
                </a:cubicBezTo>
                <a:lnTo>
                  <a:pt x="6506" y="18603"/>
                </a:lnTo>
                <a:lnTo>
                  <a:pt x="1" y="31567"/>
                </a:lnTo>
                <a:cubicBezTo>
                  <a:pt x="321" y="31728"/>
                  <a:pt x="581" y="31775"/>
                  <a:pt x="816" y="31775"/>
                </a:cubicBezTo>
                <a:cubicBezTo>
                  <a:pt x="1149" y="31775"/>
                  <a:pt x="1432" y="31680"/>
                  <a:pt x="1765" y="31680"/>
                </a:cubicBezTo>
                <a:cubicBezTo>
                  <a:pt x="2000" y="31680"/>
                  <a:pt x="2260" y="31727"/>
                  <a:pt x="2580" y="31887"/>
                </a:cubicBezTo>
                <a:cubicBezTo>
                  <a:pt x="3676" y="32435"/>
                  <a:pt x="3287" y="33211"/>
                  <a:pt x="4383" y="33759"/>
                </a:cubicBezTo>
                <a:cubicBezTo>
                  <a:pt x="4703" y="33919"/>
                  <a:pt x="4963" y="33966"/>
                  <a:pt x="5198" y="33966"/>
                </a:cubicBezTo>
                <a:cubicBezTo>
                  <a:pt x="5531" y="33966"/>
                  <a:pt x="5814" y="33871"/>
                  <a:pt x="6147" y="33871"/>
                </a:cubicBezTo>
                <a:cubicBezTo>
                  <a:pt x="6382" y="33871"/>
                  <a:pt x="6642" y="33918"/>
                  <a:pt x="6962" y="34078"/>
                </a:cubicBezTo>
                <a:cubicBezTo>
                  <a:pt x="8058" y="34626"/>
                  <a:pt x="7647" y="35402"/>
                  <a:pt x="8743" y="35950"/>
                </a:cubicBezTo>
                <a:cubicBezTo>
                  <a:pt x="9063" y="36110"/>
                  <a:pt x="9323" y="36157"/>
                  <a:pt x="9558" y="36157"/>
                </a:cubicBezTo>
                <a:cubicBezTo>
                  <a:pt x="9891" y="36157"/>
                  <a:pt x="10174" y="36062"/>
                  <a:pt x="10507" y="36062"/>
                </a:cubicBezTo>
                <a:cubicBezTo>
                  <a:pt x="10742" y="36062"/>
                  <a:pt x="11002" y="36109"/>
                  <a:pt x="11322" y="36269"/>
                </a:cubicBezTo>
                <a:cubicBezTo>
                  <a:pt x="12418" y="36817"/>
                  <a:pt x="12030" y="37593"/>
                  <a:pt x="13125" y="38118"/>
                </a:cubicBezTo>
                <a:lnTo>
                  <a:pt x="20977" y="22415"/>
                </a:lnTo>
                <a:lnTo>
                  <a:pt x="25268" y="13878"/>
                </a:lnTo>
                <a:lnTo>
                  <a:pt x="27619" y="9153"/>
                </a:lnTo>
                <a:cubicBezTo>
                  <a:pt x="28053" y="8309"/>
                  <a:pt x="27619" y="7259"/>
                  <a:pt x="26661" y="7007"/>
                </a:cubicBezTo>
                <a:cubicBezTo>
                  <a:pt x="26542" y="6977"/>
                  <a:pt x="26423" y="6962"/>
                  <a:pt x="26306" y="6962"/>
                </a:cubicBezTo>
                <a:cubicBezTo>
                  <a:pt x="25726" y="6962"/>
                  <a:pt x="25188" y="7320"/>
                  <a:pt x="24903" y="7852"/>
                </a:cubicBezTo>
                <a:lnTo>
                  <a:pt x="22575" y="12531"/>
                </a:lnTo>
                <a:cubicBezTo>
                  <a:pt x="22495" y="12676"/>
                  <a:pt x="22336" y="12764"/>
                  <a:pt x="22177" y="12764"/>
                </a:cubicBezTo>
                <a:cubicBezTo>
                  <a:pt x="22110" y="12764"/>
                  <a:pt x="22043" y="12748"/>
                  <a:pt x="21981" y="12714"/>
                </a:cubicBezTo>
                <a:cubicBezTo>
                  <a:pt x="21776" y="12623"/>
                  <a:pt x="21685" y="12349"/>
                  <a:pt x="21799" y="12143"/>
                </a:cubicBezTo>
                <a:lnTo>
                  <a:pt x="25497" y="4725"/>
                </a:lnTo>
                <a:cubicBezTo>
                  <a:pt x="25816" y="4086"/>
                  <a:pt x="25679" y="3287"/>
                  <a:pt x="25108" y="2853"/>
                </a:cubicBezTo>
                <a:cubicBezTo>
                  <a:pt x="24828" y="2623"/>
                  <a:pt x="24496" y="2517"/>
                  <a:pt x="24169" y="2517"/>
                </a:cubicBezTo>
                <a:cubicBezTo>
                  <a:pt x="23620" y="2517"/>
                  <a:pt x="23084" y="2817"/>
                  <a:pt x="22826" y="3333"/>
                </a:cubicBezTo>
                <a:lnTo>
                  <a:pt x="19105" y="10796"/>
                </a:lnTo>
                <a:cubicBezTo>
                  <a:pt x="19025" y="10941"/>
                  <a:pt x="18866" y="11029"/>
                  <a:pt x="18707" y="11029"/>
                </a:cubicBezTo>
                <a:cubicBezTo>
                  <a:pt x="18640" y="11029"/>
                  <a:pt x="18573" y="11013"/>
                  <a:pt x="18512" y="10979"/>
                </a:cubicBezTo>
                <a:cubicBezTo>
                  <a:pt x="18307" y="10888"/>
                  <a:pt x="18215" y="10614"/>
                  <a:pt x="18329" y="10408"/>
                </a:cubicBezTo>
                <a:lnTo>
                  <a:pt x="22415" y="2214"/>
                </a:lnTo>
                <a:cubicBezTo>
                  <a:pt x="22735" y="1575"/>
                  <a:pt x="22598" y="776"/>
                  <a:pt x="22027" y="320"/>
                </a:cubicBezTo>
                <a:cubicBezTo>
                  <a:pt x="21751" y="102"/>
                  <a:pt x="21425" y="1"/>
                  <a:pt x="2110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1" name="Google Shape;2131;p14"/>
          <p:cNvGrpSpPr/>
          <p:nvPr/>
        </p:nvGrpSpPr>
        <p:grpSpPr>
          <a:xfrm>
            <a:off x="8601947" y="3618957"/>
            <a:ext cx="791265" cy="554036"/>
            <a:chOff x="8480847" y="3579557"/>
            <a:chExt cx="791265" cy="554036"/>
          </a:xfrm>
        </p:grpSpPr>
        <p:sp>
          <p:nvSpPr>
            <p:cNvPr id="2132" name="Google Shape;2132;p14"/>
            <p:cNvSpPr/>
            <p:nvPr/>
          </p:nvSpPr>
          <p:spPr>
            <a:xfrm flipH="1">
              <a:off x="8480847" y="3579557"/>
              <a:ext cx="791265" cy="554036"/>
            </a:xfrm>
            <a:custGeom>
              <a:avLst/>
              <a:gdLst/>
              <a:ahLst/>
              <a:cxnLst/>
              <a:rect l="l" t="t" r="r" b="b"/>
              <a:pathLst>
                <a:path w="37914" h="26547" extrusionOk="0">
                  <a:moveTo>
                    <a:pt x="9450" y="9245"/>
                  </a:moveTo>
                  <a:lnTo>
                    <a:pt x="24698" y="15339"/>
                  </a:lnTo>
                  <a:lnTo>
                    <a:pt x="14038" y="19904"/>
                  </a:lnTo>
                  <a:lnTo>
                    <a:pt x="9450" y="9245"/>
                  </a:lnTo>
                  <a:close/>
                  <a:moveTo>
                    <a:pt x="1" y="0"/>
                  </a:moveTo>
                  <a:lnTo>
                    <a:pt x="11368" y="26546"/>
                  </a:lnTo>
                  <a:lnTo>
                    <a:pt x="37913" y="15202"/>
                  </a:lnTo>
                  <a:lnTo>
                    <a:pt x="1"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4"/>
            <p:cNvSpPr/>
            <p:nvPr/>
          </p:nvSpPr>
          <p:spPr>
            <a:xfrm flipH="1">
              <a:off x="9017229" y="4078303"/>
              <a:ext cx="35270" cy="19555"/>
            </a:xfrm>
            <a:custGeom>
              <a:avLst/>
              <a:gdLst/>
              <a:ahLst/>
              <a:cxnLst/>
              <a:rect l="l" t="t" r="r" b="b"/>
              <a:pathLst>
                <a:path w="1690" h="937" extrusionOk="0">
                  <a:moveTo>
                    <a:pt x="1575" y="0"/>
                  </a:moveTo>
                  <a:lnTo>
                    <a:pt x="0" y="662"/>
                  </a:lnTo>
                  <a:lnTo>
                    <a:pt x="114" y="936"/>
                  </a:lnTo>
                  <a:lnTo>
                    <a:pt x="1689" y="252"/>
                  </a:lnTo>
                  <a:lnTo>
                    <a:pt x="15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4"/>
            <p:cNvSpPr/>
            <p:nvPr/>
          </p:nvSpPr>
          <p:spPr>
            <a:xfrm flipH="1">
              <a:off x="9040583" y="4023520"/>
              <a:ext cx="35270" cy="19555"/>
            </a:xfrm>
            <a:custGeom>
              <a:avLst/>
              <a:gdLst/>
              <a:ahLst/>
              <a:cxnLst/>
              <a:rect l="l" t="t" r="r" b="b"/>
              <a:pathLst>
                <a:path w="1690" h="937" extrusionOk="0">
                  <a:moveTo>
                    <a:pt x="1576" y="1"/>
                  </a:moveTo>
                  <a:lnTo>
                    <a:pt x="1" y="685"/>
                  </a:lnTo>
                  <a:lnTo>
                    <a:pt x="115" y="936"/>
                  </a:lnTo>
                  <a:lnTo>
                    <a:pt x="1690" y="274"/>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4"/>
            <p:cNvSpPr/>
            <p:nvPr/>
          </p:nvSpPr>
          <p:spPr>
            <a:xfrm flipH="1">
              <a:off x="9063915" y="3968737"/>
              <a:ext cx="35270" cy="20035"/>
            </a:xfrm>
            <a:custGeom>
              <a:avLst/>
              <a:gdLst/>
              <a:ahLst/>
              <a:cxnLst/>
              <a:rect l="l" t="t" r="r" b="b"/>
              <a:pathLst>
                <a:path w="1690" h="960" extrusionOk="0">
                  <a:moveTo>
                    <a:pt x="1575" y="1"/>
                  </a:moveTo>
                  <a:lnTo>
                    <a:pt x="0" y="685"/>
                  </a:lnTo>
                  <a:lnTo>
                    <a:pt x="114" y="959"/>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4"/>
            <p:cNvSpPr/>
            <p:nvPr/>
          </p:nvSpPr>
          <p:spPr>
            <a:xfrm flipH="1">
              <a:off x="9087268" y="3914434"/>
              <a:ext cx="35270" cy="19555"/>
            </a:xfrm>
            <a:custGeom>
              <a:avLst/>
              <a:gdLst/>
              <a:ahLst/>
              <a:cxnLst/>
              <a:rect l="l" t="t" r="r" b="b"/>
              <a:pathLst>
                <a:path w="1690" h="937" extrusionOk="0">
                  <a:moveTo>
                    <a:pt x="1576" y="1"/>
                  </a:moveTo>
                  <a:lnTo>
                    <a:pt x="1" y="662"/>
                  </a:lnTo>
                  <a:lnTo>
                    <a:pt x="92" y="936"/>
                  </a:lnTo>
                  <a:lnTo>
                    <a:pt x="1690" y="252"/>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4"/>
            <p:cNvSpPr/>
            <p:nvPr/>
          </p:nvSpPr>
          <p:spPr>
            <a:xfrm flipH="1">
              <a:off x="9110601" y="3859650"/>
              <a:ext cx="35270" cy="19555"/>
            </a:xfrm>
            <a:custGeom>
              <a:avLst/>
              <a:gdLst/>
              <a:ahLst/>
              <a:cxnLst/>
              <a:rect l="l" t="t" r="r" b="b"/>
              <a:pathLst>
                <a:path w="1690" h="937" extrusionOk="0">
                  <a:moveTo>
                    <a:pt x="1575" y="1"/>
                  </a:moveTo>
                  <a:lnTo>
                    <a:pt x="0" y="685"/>
                  </a:lnTo>
                  <a:lnTo>
                    <a:pt x="92" y="936"/>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4"/>
            <p:cNvSpPr/>
            <p:nvPr/>
          </p:nvSpPr>
          <p:spPr>
            <a:xfrm flipH="1">
              <a:off x="9133954" y="3804867"/>
              <a:ext cx="35729" cy="20035"/>
            </a:xfrm>
            <a:custGeom>
              <a:avLst/>
              <a:gdLst/>
              <a:ahLst/>
              <a:cxnLst/>
              <a:rect l="l" t="t" r="r" b="b"/>
              <a:pathLst>
                <a:path w="1712" h="960" extrusionOk="0">
                  <a:moveTo>
                    <a:pt x="1598" y="1"/>
                  </a:moveTo>
                  <a:lnTo>
                    <a:pt x="0" y="686"/>
                  </a:lnTo>
                  <a:lnTo>
                    <a:pt x="114" y="959"/>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4"/>
            <p:cNvSpPr/>
            <p:nvPr/>
          </p:nvSpPr>
          <p:spPr>
            <a:xfrm flipH="1">
              <a:off x="9157287" y="3750564"/>
              <a:ext cx="35750" cy="19555"/>
            </a:xfrm>
            <a:custGeom>
              <a:avLst/>
              <a:gdLst/>
              <a:ahLst/>
              <a:cxnLst/>
              <a:rect l="l" t="t" r="r" b="b"/>
              <a:pathLst>
                <a:path w="1713" h="937" extrusionOk="0">
                  <a:moveTo>
                    <a:pt x="1598" y="1"/>
                  </a:moveTo>
                  <a:lnTo>
                    <a:pt x="1" y="685"/>
                  </a:lnTo>
                  <a:lnTo>
                    <a:pt x="115" y="937"/>
                  </a:lnTo>
                  <a:lnTo>
                    <a:pt x="1713" y="252"/>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4"/>
            <p:cNvSpPr/>
            <p:nvPr/>
          </p:nvSpPr>
          <p:spPr>
            <a:xfrm flipH="1">
              <a:off x="9180619" y="3695781"/>
              <a:ext cx="35750" cy="19555"/>
            </a:xfrm>
            <a:custGeom>
              <a:avLst/>
              <a:gdLst/>
              <a:ahLst/>
              <a:cxnLst/>
              <a:rect l="l" t="t" r="r" b="b"/>
              <a:pathLst>
                <a:path w="1713" h="937" extrusionOk="0">
                  <a:moveTo>
                    <a:pt x="1598" y="1"/>
                  </a:moveTo>
                  <a:lnTo>
                    <a:pt x="0" y="686"/>
                  </a:lnTo>
                  <a:lnTo>
                    <a:pt x="114" y="937"/>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4"/>
            <p:cNvSpPr/>
            <p:nvPr/>
          </p:nvSpPr>
          <p:spPr>
            <a:xfrm flipH="1">
              <a:off x="9203972" y="3641478"/>
              <a:ext cx="35750" cy="19555"/>
            </a:xfrm>
            <a:custGeom>
              <a:avLst/>
              <a:gdLst/>
              <a:ahLst/>
              <a:cxnLst/>
              <a:rect l="l" t="t" r="r" b="b"/>
              <a:pathLst>
                <a:path w="1713" h="937" extrusionOk="0">
                  <a:moveTo>
                    <a:pt x="1599" y="1"/>
                  </a:moveTo>
                  <a:lnTo>
                    <a:pt x="1" y="663"/>
                  </a:lnTo>
                  <a:lnTo>
                    <a:pt x="115" y="937"/>
                  </a:lnTo>
                  <a:lnTo>
                    <a:pt x="1713" y="252"/>
                  </a:lnTo>
                  <a:lnTo>
                    <a:pt x="1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14"/>
          <p:cNvGrpSpPr/>
          <p:nvPr/>
        </p:nvGrpSpPr>
        <p:grpSpPr>
          <a:xfrm>
            <a:off x="7457769" y="4481714"/>
            <a:ext cx="457299" cy="754249"/>
            <a:chOff x="7457769" y="4481714"/>
            <a:chExt cx="457299" cy="754249"/>
          </a:xfrm>
        </p:grpSpPr>
        <p:sp>
          <p:nvSpPr>
            <p:cNvPr id="2143" name="Google Shape;2143;p14"/>
            <p:cNvSpPr/>
            <p:nvPr/>
          </p:nvSpPr>
          <p:spPr>
            <a:xfrm flipH="1">
              <a:off x="7585409" y="4846998"/>
              <a:ext cx="63382" cy="70541"/>
            </a:xfrm>
            <a:custGeom>
              <a:avLst/>
              <a:gdLst/>
              <a:ahLst/>
              <a:cxnLst/>
              <a:rect l="l" t="t" r="r" b="b"/>
              <a:pathLst>
                <a:path w="3037" h="3380" extrusionOk="0">
                  <a:moveTo>
                    <a:pt x="2032" y="1"/>
                  </a:moveTo>
                  <a:lnTo>
                    <a:pt x="1" y="777"/>
                  </a:lnTo>
                  <a:lnTo>
                    <a:pt x="1005" y="3379"/>
                  </a:lnTo>
                  <a:lnTo>
                    <a:pt x="3037" y="2603"/>
                  </a:lnTo>
                  <a:lnTo>
                    <a:pt x="2032" y="1"/>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4"/>
            <p:cNvSpPr/>
            <p:nvPr/>
          </p:nvSpPr>
          <p:spPr>
            <a:xfrm flipH="1">
              <a:off x="7457769" y="4874683"/>
              <a:ext cx="186745" cy="361281"/>
            </a:xfrm>
            <a:custGeom>
              <a:avLst/>
              <a:gdLst/>
              <a:ahLst/>
              <a:cxnLst/>
              <a:rect l="l" t="t" r="r" b="b"/>
              <a:pathLst>
                <a:path w="8948" h="17311" extrusionOk="0">
                  <a:moveTo>
                    <a:pt x="2808" y="0"/>
                  </a:moveTo>
                  <a:lnTo>
                    <a:pt x="0" y="1096"/>
                  </a:lnTo>
                  <a:lnTo>
                    <a:pt x="5843" y="16343"/>
                  </a:lnTo>
                  <a:cubicBezTo>
                    <a:pt x="6073" y="16942"/>
                    <a:pt x="6642" y="17310"/>
                    <a:pt x="7247" y="17310"/>
                  </a:cubicBezTo>
                  <a:cubicBezTo>
                    <a:pt x="7425" y="17310"/>
                    <a:pt x="7607" y="17278"/>
                    <a:pt x="7784" y="17210"/>
                  </a:cubicBezTo>
                  <a:cubicBezTo>
                    <a:pt x="8560" y="16914"/>
                    <a:pt x="8948" y="16024"/>
                    <a:pt x="8651" y="15247"/>
                  </a:cubicBezTo>
                  <a:lnTo>
                    <a:pt x="2808" y="0"/>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4"/>
            <p:cNvSpPr/>
            <p:nvPr/>
          </p:nvSpPr>
          <p:spPr>
            <a:xfrm flipH="1">
              <a:off x="7477257" y="4481714"/>
              <a:ext cx="437811" cy="386930"/>
            </a:xfrm>
            <a:custGeom>
              <a:avLst/>
              <a:gdLst/>
              <a:ahLst/>
              <a:cxnLst/>
              <a:rect l="l" t="t" r="r" b="b"/>
              <a:pathLst>
                <a:path w="20978" h="18540" extrusionOk="0">
                  <a:moveTo>
                    <a:pt x="10490" y="1438"/>
                  </a:moveTo>
                  <a:cubicBezTo>
                    <a:pt x="13639" y="1438"/>
                    <a:pt x="16606" y="3360"/>
                    <a:pt x="17804" y="6479"/>
                  </a:cubicBezTo>
                  <a:cubicBezTo>
                    <a:pt x="19334" y="10497"/>
                    <a:pt x="17325" y="15039"/>
                    <a:pt x="13285" y="16591"/>
                  </a:cubicBezTo>
                  <a:cubicBezTo>
                    <a:pt x="12367" y="16938"/>
                    <a:pt x="11425" y="17103"/>
                    <a:pt x="10498" y="17103"/>
                  </a:cubicBezTo>
                  <a:cubicBezTo>
                    <a:pt x="7345" y="17103"/>
                    <a:pt x="4373" y="15194"/>
                    <a:pt x="3173" y="12072"/>
                  </a:cubicBezTo>
                  <a:cubicBezTo>
                    <a:pt x="1621" y="8031"/>
                    <a:pt x="3653" y="3512"/>
                    <a:pt x="7693" y="1960"/>
                  </a:cubicBezTo>
                  <a:cubicBezTo>
                    <a:pt x="8614" y="1606"/>
                    <a:pt x="9560" y="1438"/>
                    <a:pt x="10490" y="1438"/>
                  </a:cubicBezTo>
                  <a:close/>
                  <a:moveTo>
                    <a:pt x="10477" y="1"/>
                  </a:moveTo>
                  <a:cubicBezTo>
                    <a:pt x="9378" y="1"/>
                    <a:pt x="8258" y="198"/>
                    <a:pt x="7168" y="613"/>
                  </a:cubicBezTo>
                  <a:cubicBezTo>
                    <a:pt x="2397" y="2439"/>
                    <a:pt x="1" y="7803"/>
                    <a:pt x="1827" y="12574"/>
                  </a:cubicBezTo>
                  <a:cubicBezTo>
                    <a:pt x="3234" y="16268"/>
                    <a:pt x="6744" y="18539"/>
                    <a:pt x="10474" y="18539"/>
                  </a:cubicBezTo>
                  <a:cubicBezTo>
                    <a:pt x="11583" y="18539"/>
                    <a:pt x="12711" y="18338"/>
                    <a:pt x="13810" y="17915"/>
                  </a:cubicBezTo>
                  <a:cubicBezTo>
                    <a:pt x="18580" y="16089"/>
                    <a:pt x="20977" y="10725"/>
                    <a:pt x="19151" y="5954"/>
                  </a:cubicBezTo>
                  <a:cubicBezTo>
                    <a:pt x="17723" y="2269"/>
                    <a:pt x="14211" y="1"/>
                    <a:pt x="10477"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4"/>
            <p:cNvSpPr/>
            <p:nvPr/>
          </p:nvSpPr>
          <p:spPr>
            <a:xfrm flipH="1">
              <a:off x="7511568" y="4511725"/>
              <a:ext cx="369670" cy="326949"/>
            </a:xfrm>
            <a:custGeom>
              <a:avLst/>
              <a:gdLst/>
              <a:ahLst/>
              <a:cxnLst/>
              <a:rect l="l" t="t" r="r" b="b"/>
              <a:pathLst>
                <a:path w="17713" h="15666" extrusionOk="0">
                  <a:moveTo>
                    <a:pt x="8869" y="0"/>
                  </a:moveTo>
                  <a:cubicBezTo>
                    <a:pt x="7939" y="0"/>
                    <a:pt x="6993" y="168"/>
                    <a:pt x="6072" y="522"/>
                  </a:cubicBezTo>
                  <a:cubicBezTo>
                    <a:pt x="2032" y="2074"/>
                    <a:pt x="0" y="6593"/>
                    <a:pt x="1552" y="10634"/>
                  </a:cubicBezTo>
                  <a:cubicBezTo>
                    <a:pt x="2752" y="13756"/>
                    <a:pt x="5724" y="15665"/>
                    <a:pt x="8877" y="15665"/>
                  </a:cubicBezTo>
                  <a:cubicBezTo>
                    <a:pt x="9804" y="15665"/>
                    <a:pt x="10746" y="15500"/>
                    <a:pt x="11664" y="15153"/>
                  </a:cubicBezTo>
                  <a:cubicBezTo>
                    <a:pt x="15704" y="13601"/>
                    <a:pt x="17713" y="9059"/>
                    <a:pt x="16183" y="5041"/>
                  </a:cubicBezTo>
                  <a:cubicBezTo>
                    <a:pt x="14985" y="1922"/>
                    <a:pt x="12018" y="0"/>
                    <a:pt x="8869" y="0"/>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4"/>
            <p:cNvSpPr/>
            <p:nvPr/>
          </p:nvSpPr>
          <p:spPr>
            <a:xfrm flipH="1">
              <a:off x="7648770" y="4590717"/>
              <a:ext cx="29072" cy="214398"/>
            </a:xfrm>
            <a:custGeom>
              <a:avLst/>
              <a:gdLst/>
              <a:ahLst/>
              <a:cxnLst/>
              <a:rect l="l" t="t" r="r" b="b"/>
              <a:pathLst>
                <a:path w="1393" h="10273" extrusionOk="0">
                  <a:moveTo>
                    <a:pt x="1210" y="1"/>
                  </a:moveTo>
                  <a:cubicBezTo>
                    <a:pt x="1096" y="1"/>
                    <a:pt x="1005" y="69"/>
                    <a:pt x="982" y="184"/>
                  </a:cubicBezTo>
                  <a:lnTo>
                    <a:pt x="23" y="10044"/>
                  </a:lnTo>
                  <a:cubicBezTo>
                    <a:pt x="1" y="10158"/>
                    <a:pt x="92" y="10249"/>
                    <a:pt x="183" y="10272"/>
                  </a:cubicBezTo>
                  <a:lnTo>
                    <a:pt x="206" y="10272"/>
                  </a:lnTo>
                  <a:cubicBezTo>
                    <a:pt x="320" y="10272"/>
                    <a:pt x="389" y="10181"/>
                    <a:pt x="411" y="10090"/>
                  </a:cubicBezTo>
                  <a:lnTo>
                    <a:pt x="1370" y="206"/>
                  </a:lnTo>
                  <a:cubicBezTo>
                    <a:pt x="1393" y="115"/>
                    <a:pt x="1302" y="24"/>
                    <a:pt x="1210"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4"/>
            <p:cNvSpPr/>
            <p:nvPr/>
          </p:nvSpPr>
          <p:spPr>
            <a:xfrm flipH="1">
              <a:off x="7682099" y="4543489"/>
              <a:ext cx="25754" cy="183030"/>
            </a:xfrm>
            <a:custGeom>
              <a:avLst/>
              <a:gdLst/>
              <a:ahLst/>
              <a:cxnLst/>
              <a:rect l="l" t="t" r="r" b="b"/>
              <a:pathLst>
                <a:path w="1234" h="8770" extrusionOk="0">
                  <a:moveTo>
                    <a:pt x="1015" y="1"/>
                  </a:moveTo>
                  <a:cubicBezTo>
                    <a:pt x="918" y="1"/>
                    <a:pt x="845" y="82"/>
                    <a:pt x="845" y="164"/>
                  </a:cubicBezTo>
                  <a:lnTo>
                    <a:pt x="23" y="8541"/>
                  </a:lnTo>
                  <a:cubicBezTo>
                    <a:pt x="1" y="8655"/>
                    <a:pt x="92" y="8746"/>
                    <a:pt x="183" y="8769"/>
                  </a:cubicBezTo>
                  <a:lnTo>
                    <a:pt x="206" y="8769"/>
                  </a:lnTo>
                  <a:cubicBezTo>
                    <a:pt x="320" y="8769"/>
                    <a:pt x="389" y="8678"/>
                    <a:pt x="411" y="8587"/>
                  </a:cubicBezTo>
                  <a:lnTo>
                    <a:pt x="1233" y="210"/>
                  </a:lnTo>
                  <a:cubicBezTo>
                    <a:pt x="1233" y="96"/>
                    <a:pt x="1165" y="4"/>
                    <a:pt x="1051" y="4"/>
                  </a:cubicBezTo>
                  <a:cubicBezTo>
                    <a:pt x="1039" y="2"/>
                    <a:pt x="1027" y="1"/>
                    <a:pt x="1015"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14"/>
          <p:cNvGrpSpPr/>
          <p:nvPr/>
        </p:nvGrpSpPr>
        <p:grpSpPr>
          <a:xfrm>
            <a:off x="6870512" y="4199784"/>
            <a:ext cx="331559" cy="734095"/>
            <a:chOff x="6903162" y="4215021"/>
            <a:chExt cx="331559" cy="734095"/>
          </a:xfrm>
        </p:grpSpPr>
        <p:sp>
          <p:nvSpPr>
            <p:cNvPr id="2150" name="Google Shape;2150;p14"/>
            <p:cNvSpPr/>
            <p:nvPr/>
          </p:nvSpPr>
          <p:spPr>
            <a:xfrm flipH="1">
              <a:off x="6922673" y="4263606"/>
              <a:ext cx="312048" cy="639290"/>
            </a:xfrm>
            <a:custGeom>
              <a:avLst/>
              <a:gdLst/>
              <a:ahLst/>
              <a:cxnLst/>
              <a:rect l="l" t="t" r="r" b="b"/>
              <a:pathLst>
                <a:path w="14952" h="30632" extrusionOk="0">
                  <a:moveTo>
                    <a:pt x="11824" y="0"/>
                  </a:moveTo>
                  <a:lnTo>
                    <a:pt x="0" y="29377"/>
                  </a:lnTo>
                  <a:lnTo>
                    <a:pt x="3150" y="30632"/>
                  </a:lnTo>
                  <a:lnTo>
                    <a:pt x="14951" y="1256"/>
                  </a:lnTo>
                  <a:lnTo>
                    <a:pt x="11824" y="0"/>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4"/>
            <p:cNvSpPr/>
            <p:nvPr/>
          </p:nvSpPr>
          <p:spPr>
            <a:xfrm flipH="1">
              <a:off x="6903162" y="4215021"/>
              <a:ext cx="84795" cy="74798"/>
            </a:xfrm>
            <a:custGeom>
              <a:avLst/>
              <a:gdLst/>
              <a:ahLst/>
              <a:cxnLst/>
              <a:rect l="l" t="t" r="r" b="b"/>
              <a:pathLst>
                <a:path w="4063" h="3584" extrusionOk="0">
                  <a:moveTo>
                    <a:pt x="936" y="0"/>
                  </a:moveTo>
                  <a:lnTo>
                    <a:pt x="0" y="2328"/>
                  </a:lnTo>
                  <a:lnTo>
                    <a:pt x="3127" y="3584"/>
                  </a:lnTo>
                  <a:lnTo>
                    <a:pt x="4063" y="1256"/>
                  </a:lnTo>
                  <a:lnTo>
                    <a:pt x="936"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4"/>
            <p:cNvSpPr/>
            <p:nvPr/>
          </p:nvSpPr>
          <p:spPr>
            <a:xfrm flipH="1">
              <a:off x="6930773" y="4284559"/>
              <a:ext cx="68141" cy="31952"/>
            </a:xfrm>
            <a:custGeom>
              <a:avLst/>
              <a:gdLst/>
              <a:ahLst/>
              <a:cxnLst/>
              <a:rect l="l" t="t" r="r" b="b"/>
              <a:pathLst>
                <a:path w="3265" h="1531" extrusionOk="0">
                  <a:moveTo>
                    <a:pt x="114" y="1"/>
                  </a:moveTo>
                  <a:lnTo>
                    <a:pt x="0" y="275"/>
                  </a:lnTo>
                  <a:lnTo>
                    <a:pt x="3150" y="1530"/>
                  </a:lnTo>
                  <a:lnTo>
                    <a:pt x="3264" y="1256"/>
                  </a:lnTo>
                  <a:lnTo>
                    <a:pt x="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4"/>
            <p:cNvSpPr/>
            <p:nvPr/>
          </p:nvSpPr>
          <p:spPr>
            <a:xfrm flipH="1">
              <a:off x="6962221" y="4299335"/>
              <a:ext cx="242489" cy="591664"/>
            </a:xfrm>
            <a:custGeom>
              <a:avLst/>
              <a:gdLst/>
              <a:ahLst/>
              <a:cxnLst/>
              <a:rect l="l" t="t" r="r" b="b"/>
              <a:pathLst>
                <a:path w="11619" h="28350" extrusionOk="0">
                  <a:moveTo>
                    <a:pt x="11367" y="0"/>
                  </a:moveTo>
                  <a:lnTo>
                    <a:pt x="0" y="28235"/>
                  </a:lnTo>
                  <a:lnTo>
                    <a:pt x="274" y="28349"/>
                  </a:lnTo>
                  <a:lnTo>
                    <a:pt x="11619" y="114"/>
                  </a:lnTo>
                  <a:lnTo>
                    <a:pt x="113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4"/>
            <p:cNvSpPr/>
            <p:nvPr/>
          </p:nvSpPr>
          <p:spPr>
            <a:xfrm flipH="1">
              <a:off x="7168959" y="4876677"/>
              <a:ext cx="65761" cy="72440"/>
            </a:xfrm>
            <a:custGeom>
              <a:avLst/>
              <a:gdLst/>
              <a:ahLst/>
              <a:cxnLst/>
              <a:rect l="l" t="t" r="r" b="b"/>
              <a:pathLst>
                <a:path w="3151" h="3471" extrusionOk="0">
                  <a:moveTo>
                    <a:pt x="0" y="1"/>
                  </a:moveTo>
                  <a:lnTo>
                    <a:pt x="434" y="3470"/>
                  </a:lnTo>
                  <a:lnTo>
                    <a:pt x="3150" y="1256"/>
                  </a:lnTo>
                  <a:lnTo>
                    <a:pt x="0"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4"/>
            <p:cNvSpPr/>
            <p:nvPr/>
          </p:nvSpPr>
          <p:spPr>
            <a:xfrm flipH="1">
              <a:off x="7200870" y="4917164"/>
              <a:ext cx="28613" cy="31952"/>
            </a:xfrm>
            <a:custGeom>
              <a:avLst/>
              <a:gdLst/>
              <a:ahLst/>
              <a:cxnLst/>
              <a:rect l="l" t="t" r="r" b="b"/>
              <a:pathLst>
                <a:path w="1371" h="1531" extrusionOk="0">
                  <a:moveTo>
                    <a:pt x="1" y="1"/>
                  </a:moveTo>
                  <a:lnTo>
                    <a:pt x="183" y="1530"/>
                  </a:lnTo>
                  <a:lnTo>
                    <a:pt x="1370" y="57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6" name="Google Shape;2156;p14"/>
          <p:cNvSpPr/>
          <p:nvPr/>
        </p:nvSpPr>
        <p:spPr>
          <a:xfrm>
            <a:off x="2757154" y="472651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7" name="Google Shape;2157;p14"/>
          <p:cNvGrpSpPr/>
          <p:nvPr/>
        </p:nvGrpSpPr>
        <p:grpSpPr>
          <a:xfrm>
            <a:off x="3878869" y="4775974"/>
            <a:ext cx="546450" cy="125800"/>
            <a:chOff x="825894" y="3178099"/>
            <a:chExt cx="546450" cy="125800"/>
          </a:xfrm>
        </p:grpSpPr>
        <p:sp>
          <p:nvSpPr>
            <p:cNvPr id="2158" name="Google Shape;2158;p14"/>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4"/>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4"/>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161"/>
        <p:cNvGrpSpPr/>
        <p:nvPr/>
      </p:nvGrpSpPr>
      <p:grpSpPr>
        <a:xfrm>
          <a:off x="0" y="0"/>
          <a:ext cx="0" cy="0"/>
          <a:chOff x="0" y="0"/>
          <a:chExt cx="0" cy="0"/>
        </a:xfrm>
      </p:grpSpPr>
      <p:pic>
        <p:nvPicPr>
          <p:cNvPr id="2162" name="Google Shape;2162;p1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163" name="Google Shape;2163;p15"/>
          <p:cNvSpPr txBox="1">
            <a:spLocks noGrp="1"/>
          </p:cNvSpPr>
          <p:nvPr>
            <p:ph type="title"/>
          </p:nvPr>
        </p:nvSpPr>
        <p:spPr>
          <a:xfrm>
            <a:off x="2271875" y="2902541"/>
            <a:ext cx="5645700" cy="642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64" name="Google Shape;2164;p15"/>
          <p:cNvSpPr txBox="1">
            <a:spLocks noGrp="1"/>
          </p:cNvSpPr>
          <p:nvPr>
            <p:ph type="subTitle" idx="1"/>
          </p:nvPr>
        </p:nvSpPr>
        <p:spPr>
          <a:xfrm>
            <a:off x="2271875" y="1598363"/>
            <a:ext cx="5645700" cy="1304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1600"/>
              </a:spcBef>
              <a:spcAft>
                <a:spcPts val="0"/>
              </a:spcAft>
              <a:buSzPts val="2500"/>
              <a:buNone/>
              <a:defRPr sz="2500"/>
            </a:lvl3pPr>
            <a:lvl4pPr lvl="3" algn="ctr" rtl="0">
              <a:lnSpc>
                <a:spcPct val="100000"/>
              </a:lnSpc>
              <a:spcBef>
                <a:spcPts val="1600"/>
              </a:spcBef>
              <a:spcAft>
                <a:spcPts val="0"/>
              </a:spcAft>
              <a:buSzPts val="2500"/>
              <a:buNone/>
              <a:defRPr sz="2500"/>
            </a:lvl4pPr>
            <a:lvl5pPr lvl="4" algn="ctr" rtl="0">
              <a:lnSpc>
                <a:spcPct val="100000"/>
              </a:lnSpc>
              <a:spcBef>
                <a:spcPts val="1600"/>
              </a:spcBef>
              <a:spcAft>
                <a:spcPts val="0"/>
              </a:spcAft>
              <a:buSzPts val="2500"/>
              <a:buNone/>
              <a:defRPr sz="2500"/>
            </a:lvl5pPr>
            <a:lvl6pPr lvl="5" algn="ctr" rtl="0">
              <a:lnSpc>
                <a:spcPct val="100000"/>
              </a:lnSpc>
              <a:spcBef>
                <a:spcPts val="1600"/>
              </a:spcBef>
              <a:spcAft>
                <a:spcPts val="0"/>
              </a:spcAft>
              <a:buSzPts val="2500"/>
              <a:buNone/>
              <a:defRPr sz="2500"/>
            </a:lvl6pPr>
            <a:lvl7pPr lvl="6" algn="ctr" rtl="0">
              <a:lnSpc>
                <a:spcPct val="100000"/>
              </a:lnSpc>
              <a:spcBef>
                <a:spcPts val="1600"/>
              </a:spcBef>
              <a:spcAft>
                <a:spcPts val="0"/>
              </a:spcAft>
              <a:buSzPts val="2500"/>
              <a:buNone/>
              <a:defRPr sz="2500"/>
            </a:lvl7pPr>
            <a:lvl8pPr lvl="7" algn="ctr" rtl="0">
              <a:lnSpc>
                <a:spcPct val="100000"/>
              </a:lnSpc>
              <a:spcBef>
                <a:spcPts val="1600"/>
              </a:spcBef>
              <a:spcAft>
                <a:spcPts val="0"/>
              </a:spcAft>
              <a:buSzPts val="2500"/>
              <a:buNone/>
              <a:defRPr sz="2500"/>
            </a:lvl8pPr>
            <a:lvl9pPr lvl="8" algn="ctr" rtl="0">
              <a:lnSpc>
                <a:spcPct val="100000"/>
              </a:lnSpc>
              <a:spcBef>
                <a:spcPts val="1600"/>
              </a:spcBef>
              <a:spcAft>
                <a:spcPts val="1600"/>
              </a:spcAft>
              <a:buSzPts val="2500"/>
              <a:buNone/>
              <a:defRPr sz="2500"/>
            </a:lvl9pPr>
          </a:lstStyle>
          <a:p>
            <a:endParaRPr/>
          </a:p>
        </p:txBody>
      </p:sp>
      <p:grpSp>
        <p:nvGrpSpPr>
          <p:cNvPr id="2165" name="Google Shape;2165;p15"/>
          <p:cNvGrpSpPr/>
          <p:nvPr/>
        </p:nvGrpSpPr>
        <p:grpSpPr>
          <a:xfrm flipH="1">
            <a:off x="62137" y="2044412"/>
            <a:ext cx="626443" cy="914835"/>
            <a:chOff x="380300" y="353900"/>
            <a:chExt cx="721875" cy="1054200"/>
          </a:xfrm>
        </p:grpSpPr>
        <p:sp>
          <p:nvSpPr>
            <p:cNvPr id="2166" name="Google Shape;2166;p15"/>
            <p:cNvSpPr/>
            <p:nvPr/>
          </p:nvSpPr>
          <p:spPr>
            <a:xfrm>
              <a:off x="667900" y="533300"/>
              <a:ext cx="284750" cy="67350"/>
            </a:xfrm>
            <a:custGeom>
              <a:avLst/>
              <a:gdLst/>
              <a:ahLst/>
              <a:cxnLst/>
              <a:rect l="l" t="t" r="r" b="b"/>
              <a:pathLst>
                <a:path w="11390" h="2694" extrusionOk="0">
                  <a:moveTo>
                    <a:pt x="183" y="0"/>
                  </a:moveTo>
                  <a:lnTo>
                    <a:pt x="0" y="1210"/>
                  </a:lnTo>
                  <a:lnTo>
                    <a:pt x="11230" y="2694"/>
                  </a:lnTo>
                  <a:lnTo>
                    <a:pt x="11390" y="1484"/>
                  </a:lnTo>
                  <a:lnTo>
                    <a:pt x="183"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5"/>
            <p:cNvSpPr/>
            <p:nvPr/>
          </p:nvSpPr>
          <p:spPr>
            <a:xfrm>
              <a:off x="380300" y="566400"/>
              <a:ext cx="721875" cy="841700"/>
            </a:xfrm>
            <a:custGeom>
              <a:avLst/>
              <a:gdLst/>
              <a:ahLst/>
              <a:cxnLst/>
              <a:rect l="l" t="t" r="r" b="b"/>
              <a:pathLst>
                <a:path w="28875" h="33668" extrusionOk="0">
                  <a:moveTo>
                    <a:pt x="12417" y="0"/>
                  </a:moveTo>
                  <a:lnTo>
                    <a:pt x="11572" y="6437"/>
                  </a:lnTo>
                  <a:cubicBezTo>
                    <a:pt x="11481" y="7122"/>
                    <a:pt x="10979" y="7715"/>
                    <a:pt x="10317" y="7921"/>
                  </a:cubicBezTo>
                  <a:cubicBezTo>
                    <a:pt x="5296" y="9473"/>
                    <a:pt x="1370" y="13809"/>
                    <a:pt x="639" y="19356"/>
                  </a:cubicBezTo>
                  <a:cubicBezTo>
                    <a:pt x="0" y="24104"/>
                    <a:pt x="1849" y="28577"/>
                    <a:pt x="5159" y="31545"/>
                  </a:cubicBezTo>
                  <a:lnTo>
                    <a:pt x="20452" y="33667"/>
                  </a:lnTo>
                  <a:cubicBezTo>
                    <a:pt x="24492" y="31704"/>
                    <a:pt x="27505" y="27801"/>
                    <a:pt x="28144" y="23008"/>
                  </a:cubicBezTo>
                  <a:cubicBezTo>
                    <a:pt x="28874" y="17462"/>
                    <a:pt x="26226" y="12257"/>
                    <a:pt x="21798" y="9450"/>
                  </a:cubicBezTo>
                  <a:cubicBezTo>
                    <a:pt x="21182" y="9085"/>
                    <a:pt x="20885" y="8377"/>
                    <a:pt x="20977" y="7692"/>
                  </a:cubicBezTo>
                  <a:lnTo>
                    <a:pt x="21821" y="1256"/>
                  </a:lnTo>
                  <a:lnTo>
                    <a:pt x="12417"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5"/>
            <p:cNvSpPr/>
            <p:nvPr/>
          </p:nvSpPr>
          <p:spPr>
            <a:xfrm>
              <a:off x="813400" y="485962"/>
              <a:ext cx="89050" cy="74650"/>
            </a:xfrm>
            <a:custGeom>
              <a:avLst/>
              <a:gdLst/>
              <a:ahLst/>
              <a:cxnLst/>
              <a:rect l="l" t="t" r="r" b="b"/>
              <a:pathLst>
                <a:path w="3562" h="2986" extrusionOk="0">
                  <a:moveTo>
                    <a:pt x="1718" y="1"/>
                  </a:moveTo>
                  <a:cubicBezTo>
                    <a:pt x="884" y="1"/>
                    <a:pt x="171" y="626"/>
                    <a:pt x="46" y="1479"/>
                  </a:cubicBezTo>
                  <a:cubicBezTo>
                    <a:pt x="0" y="1913"/>
                    <a:pt x="115" y="2324"/>
                    <a:pt x="320" y="2643"/>
                  </a:cubicBezTo>
                  <a:lnTo>
                    <a:pt x="2854" y="2986"/>
                  </a:lnTo>
                  <a:cubicBezTo>
                    <a:pt x="3173" y="2735"/>
                    <a:pt x="3379" y="2347"/>
                    <a:pt x="3447" y="1936"/>
                  </a:cubicBezTo>
                  <a:cubicBezTo>
                    <a:pt x="3561" y="1000"/>
                    <a:pt x="2899" y="133"/>
                    <a:pt x="1963" y="18"/>
                  </a:cubicBezTo>
                  <a:cubicBezTo>
                    <a:pt x="1881" y="6"/>
                    <a:pt x="1799" y="1"/>
                    <a:pt x="171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5"/>
            <p:cNvSpPr/>
            <p:nvPr/>
          </p:nvSpPr>
          <p:spPr>
            <a:xfrm>
              <a:off x="755200" y="399312"/>
              <a:ext cx="74775" cy="70250"/>
            </a:xfrm>
            <a:custGeom>
              <a:avLst/>
              <a:gdLst/>
              <a:ahLst/>
              <a:cxnLst/>
              <a:rect l="l" t="t" r="r" b="b"/>
              <a:pathLst>
                <a:path w="2991" h="2810" extrusionOk="0">
                  <a:moveTo>
                    <a:pt x="1485" y="0"/>
                  </a:moveTo>
                  <a:cubicBezTo>
                    <a:pt x="793" y="0"/>
                    <a:pt x="198" y="518"/>
                    <a:pt x="114" y="1225"/>
                  </a:cubicBezTo>
                  <a:cubicBezTo>
                    <a:pt x="0" y="1978"/>
                    <a:pt x="548" y="2686"/>
                    <a:pt x="1301" y="2800"/>
                  </a:cubicBezTo>
                  <a:cubicBezTo>
                    <a:pt x="1358" y="2806"/>
                    <a:pt x="1415" y="2810"/>
                    <a:pt x="1471" y="2810"/>
                  </a:cubicBezTo>
                  <a:cubicBezTo>
                    <a:pt x="2178" y="2810"/>
                    <a:pt x="2792" y="2288"/>
                    <a:pt x="2876" y="1590"/>
                  </a:cubicBezTo>
                  <a:cubicBezTo>
                    <a:pt x="2990" y="814"/>
                    <a:pt x="2443" y="106"/>
                    <a:pt x="1689" y="15"/>
                  </a:cubicBezTo>
                  <a:cubicBezTo>
                    <a:pt x="1620" y="5"/>
                    <a:pt x="1552" y="0"/>
                    <a:pt x="1485"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5"/>
            <p:cNvSpPr/>
            <p:nvPr/>
          </p:nvSpPr>
          <p:spPr>
            <a:xfrm>
              <a:off x="828225" y="353900"/>
              <a:ext cx="50250" cy="47250"/>
            </a:xfrm>
            <a:custGeom>
              <a:avLst/>
              <a:gdLst/>
              <a:ahLst/>
              <a:cxnLst/>
              <a:rect l="l" t="t" r="r" b="b"/>
              <a:pathLst>
                <a:path w="2010" h="1890" extrusionOk="0">
                  <a:moveTo>
                    <a:pt x="1016" y="1"/>
                  </a:moveTo>
                  <a:cubicBezTo>
                    <a:pt x="542" y="1"/>
                    <a:pt x="132" y="348"/>
                    <a:pt x="69" y="831"/>
                  </a:cubicBezTo>
                  <a:cubicBezTo>
                    <a:pt x="1" y="1333"/>
                    <a:pt x="366" y="1812"/>
                    <a:pt x="891" y="1881"/>
                  </a:cubicBezTo>
                  <a:cubicBezTo>
                    <a:pt x="932" y="1886"/>
                    <a:pt x="973" y="1889"/>
                    <a:pt x="1013" y="1889"/>
                  </a:cubicBezTo>
                  <a:cubicBezTo>
                    <a:pt x="1468" y="1889"/>
                    <a:pt x="1878" y="1543"/>
                    <a:pt x="1941" y="1082"/>
                  </a:cubicBezTo>
                  <a:cubicBezTo>
                    <a:pt x="2010" y="557"/>
                    <a:pt x="1644" y="78"/>
                    <a:pt x="1142" y="9"/>
                  </a:cubicBezTo>
                  <a:cubicBezTo>
                    <a:pt x="1100" y="4"/>
                    <a:pt x="1057" y="1"/>
                    <a:pt x="1016"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5"/>
            <p:cNvSpPr/>
            <p:nvPr/>
          </p:nvSpPr>
          <p:spPr>
            <a:xfrm>
              <a:off x="407675" y="802437"/>
              <a:ext cx="660825" cy="579325"/>
            </a:xfrm>
            <a:custGeom>
              <a:avLst/>
              <a:gdLst/>
              <a:ahLst/>
              <a:cxnLst/>
              <a:rect l="l" t="t" r="r" b="b"/>
              <a:pathLst>
                <a:path w="26433" h="23173" extrusionOk="0">
                  <a:moveTo>
                    <a:pt x="11578" y="1"/>
                  </a:moveTo>
                  <a:cubicBezTo>
                    <a:pt x="10340" y="1"/>
                    <a:pt x="9214" y="739"/>
                    <a:pt x="8720" y="1831"/>
                  </a:cubicBezTo>
                  <a:lnTo>
                    <a:pt x="8903" y="1922"/>
                  </a:lnTo>
                  <a:cubicBezTo>
                    <a:pt x="8299" y="1796"/>
                    <a:pt x="7656" y="1714"/>
                    <a:pt x="7029" y="1714"/>
                  </a:cubicBezTo>
                  <a:cubicBezTo>
                    <a:pt x="5948" y="1714"/>
                    <a:pt x="4917" y="1959"/>
                    <a:pt x="4223" y="2652"/>
                  </a:cubicBezTo>
                  <a:cubicBezTo>
                    <a:pt x="2306" y="4615"/>
                    <a:pt x="914" y="7217"/>
                    <a:pt x="548" y="10025"/>
                  </a:cubicBezTo>
                  <a:cubicBezTo>
                    <a:pt x="1" y="14156"/>
                    <a:pt x="1484" y="18265"/>
                    <a:pt x="4497" y="21118"/>
                  </a:cubicBezTo>
                  <a:lnTo>
                    <a:pt x="19197" y="23172"/>
                  </a:lnTo>
                  <a:cubicBezTo>
                    <a:pt x="22940" y="21232"/>
                    <a:pt x="25497" y="17603"/>
                    <a:pt x="26044" y="13426"/>
                  </a:cubicBezTo>
                  <a:cubicBezTo>
                    <a:pt x="26432" y="10573"/>
                    <a:pt x="25839" y="7742"/>
                    <a:pt x="24447" y="5346"/>
                  </a:cubicBezTo>
                  <a:cubicBezTo>
                    <a:pt x="23109" y="5865"/>
                    <a:pt x="21642" y="6139"/>
                    <a:pt x="20181" y="6139"/>
                  </a:cubicBezTo>
                  <a:cubicBezTo>
                    <a:pt x="18750" y="6139"/>
                    <a:pt x="17323" y="5876"/>
                    <a:pt x="16024" y="5323"/>
                  </a:cubicBezTo>
                  <a:cubicBezTo>
                    <a:pt x="15476" y="5072"/>
                    <a:pt x="14928" y="4798"/>
                    <a:pt x="14403" y="4478"/>
                  </a:cubicBezTo>
                  <a:cubicBezTo>
                    <a:pt x="14540" y="4205"/>
                    <a:pt x="14632" y="3885"/>
                    <a:pt x="14677" y="3565"/>
                  </a:cubicBezTo>
                  <a:cubicBezTo>
                    <a:pt x="14906" y="1854"/>
                    <a:pt x="13696" y="256"/>
                    <a:pt x="11984" y="28"/>
                  </a:cubicBezTo>
                  <a:cubicBezTo>
                    <a:pt x="11848" y="10"/>
                    <a:pt x="11712" y="1"/>
                    <a:pt x="1157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5"/>
            <p:cNvSpPr/>
            <p:nvPr/>
          </p:nvSpPr>
          <p:spPr>
            <a:xfrm>
              <a:off x="772325" y="764700"/>
              <a:ext cx="67350" cy="63325"/>
            </a:xfrm>
            <a:custGeom>
              <a:avLst/>
              <a:gdLst/>
              <a:ahLst/>
              <a:cxnLst/>
              <a:rect l="l" t="t" r="r" b="b"/>
              <a:pathLst>
                <a:path w="2694" h="2533" extrusionOk="0">
                  <a:moveTo>
                    <a:pt x="1357" y="0"/>
                  </a:moveTo>
                  <a:cubicBezTo>
                    <a:pt x="721" y="0"/>
                    <a:pt x="175" y="457"/>
                    <a:pt x="91" y="1107"/>
                  </a:cubicBezTo>
                  <a:cubicBezTo>
                    <a:pt x="0" y="1792"/>
                    <a:pt x="502" y="2431"/>
                    <a:pt x="1187" y="2522"/>
                  </a:cubicBezTo>
                  <a:cubicBezTo>
                    <a:pt x="1241" y="2529"/>
                    <a:pt x="1295" y="2533"/>
                    <a:pt x="1348" y="2533"/>
                  </a:cubicBezTo>
                  <a:cubicBezTo>
                    <a:pt x="1969" y="2533"/>
                    <a:pt x="2518" y="2057"/>
                    <a:pt x="2602" y="1427"/>
                  </a:cubicBezTo>
                  <a:cubicBezTo>
                    <a:pt x="2693" y="742"/>
                    <a:pt x="2214" y="103"/>
                    <a:pt x="1529" y="11"/>
                  </a:cubicBezTo>
                  <a:cubicBezTo>
                    <a:pt x="1471" y="4"/>
                    <a:pt x="1414" y="0"/>
                    <a:pt x="1357"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5"/>
            <p:cNvSpPr/>
            <p:nvPr/>
          </p:nvSpPr>
          <p:spPr>
            <a:xfrm>
              <a:off x="505250" y="1107175"/>
              <a:ext cx="56525" cy="53450"/>
            </a:xfrm>
            <a:custGeom>
              <a:avLst/>
              <a:gdLst/>
              <a:ahLst/>
              <a:cxnLst/>
              <a:rect l="l" t="t" r="r" b="b"/>
              <a:pathLst>
                <a:path w="2261" h="2138" extrusionOk="0">
                  <a:moveTo>
                    <a:pt x="1150" y="0"/>
                  </a:moveTo>
                  <a:cubicBezTo>
                    <a:pt x="611" y="0"/>
                    <a:pt x="154" y="392"/>
                    <a:pt x="69" y="921"/>
                  </a:cubicBezTo>
                  <a:cubicBezTo>
                    <a:pt x="1" y="1514"/>
                    <a:pt x="412" y="2039"/>
                    <a:pt x="982" y="2130"/>
                  </a:cubicBezTo>
                  <a:cubicBezTo>
                    <a:pt x="1026" y="2135"/>
                    <a:pt x="1069" y="2138"/>
                    <a:pt x="1111" y="2138"/>
                  </a:cubicBezTo>
                  <a:cubicBezTo>
                    <a:pt x="1653" y="2138"/>
                    <a:pt x="2129" y="1745"/>
                    <a:pt x="2192" y="1194"/>
                  </a:cubicBezTo>
                  <a:cubicBezTo>
                    <a:pt x="2261" y="624"/>
                    <a:pt x="1850" y="76"/>
                    <a:pt x="1279" y="8"/>
                  </a:cubicBezTo>
                  <a:cubicBezTo>
                    <a:pt x="1236" y="3"/>
                    <a:pt x="1192" y="0"/>
                    <a:pt x="1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5"/>
            <p:cNvSpPr/>
            <p:nvPr/>
          </p:nvSpPr>
          <p:spPr>
            <a:xfrm>
              <a:off x="585150" y="1004500"/>
              <a:ext cx="34825" cy="32825"/>
            </a:xfrm>
            <a:custGeom>
              <a:avLst/>
              <a:gdLst/>
              <a:ahLst/>
              <a:cxnLst/>
              <a:rect l="l" t="t" r="r" b="b"/>
              <a:pathLst>
                <a:path w="1393" h="1313" extrusionOk="0">
                  <a:moveTo>
                    <a:pt x="713" y="1"/>
                  </a:moveTo>
                  <a:cubicBezTo>
                    <a:pt x="382" y="1"/>
                    <a:pt x="88" y="240"/>
                    <a:pt x="46" y="577"/>
                  </a:cubicBezTo>
                  <a:cubicBezTo>
                    <a:pt x="0" y="942"/>
                    <a:pt x="251" y="1261"/>
                    <a:pt x="617" y="1307"/>
                  </a:cubicBezTo>
                  <a:cubicBezTo>
                    <a:pt x="645" y="1311"/>
                    <a:pt x="674" y="1312"/>
                    <a:pt x="702" y="1312"/>
                  </a:cubicBezTo>
                  <a:cubicBezTo>
                    <a:pt x="1031" y="1312"/>
                    <a:pt x="1305" y="1073"/>
                    <a:pt x="1347" y="736"/>
                  </a:cubicBezTo>
                  <a:cubicBezTo>
                    <a:pt x="1393" y="394"/>
                    <a:pt x="1142" y="52"/>
                    <a:pt x="799" y="6"/>
                  </a:cubicBezTo>
                  <a:cubicBezTo>
                    <a:pt x="770" y="2"/>
                    <a:pt x="742"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5" name="Google Shape;2175;p15"/>
          <p:cNvSpPr/>
          <p:nvPr/>
        </p:nvSpPr>
        <p:spPr>
          <a:xfrm>
            <a:off x="120727" y="4155665"/>
            <a:ext cx="509249" cy="772357"/>
          </a:xfrm>
          <a:custGeom>
            <a:avLst/>
            <a:gdLst/>
            <a:ahLst/>
            <a:cxnLst/>
            <a:rect l="l" t="t" r="r" b="b"/>
            <a:pathLst>
              <a:path w="24401" h="37008" extrusionOk="0">
                <a:moveTo>
                  <a:pt x="14866" y="1"/>
                </a:moveTo>
                <a:cubicBezTo>
                  <a:pt x="14232" y="1"/>
                  <a:pt x="13660" y="461"/>
                  <a:pt x="13467" y="1080"/>
                </a:cubicBezTo>
                <a:lnTo>
                  <a:pt x="11162" y="8795"/>
                </a:lnTo>
                <a:cubicBezTo>
                  <a:pt x="11106" y="8964"/>
                  <a:pt x="10941" y="9087"/>
                  <a:pt x="10757" y="9087"/>
                </a:cubicBezTo>
                <a:cubicBezTo>
                  <a:pt x="10718" y="9087"/>
                  <a:pt x="10677" y="9081"/>
                  <a:pt x="10637" y="9069"/>
                </a:cubicBezTo>
                <a:cubicBezTo>
                  <a:pt x="10432" y="9001"/>
                  <a:pt x="10295" y="8772"/>
                  <a:pt x="10363" y="8544"/>
                </a:cubicBezTo>
                <a:lnTo>
                  <a:pt x="11824" y="3660"/>
                </a:lnTo>
                <a:cubicBezTo>
                  <a:pt x="12029" y="2998"/>
                  <a:pt x="11755" y="2267"/>
                  <a:pt x="11139" y="1925"/>
                </a:cubicBezTo>
                <a:cubicBezTo>
                  <a:pt x="10911" y="1802"/>
                  <a:pt x="10671" y="1745"/>
                  <a:pt x="10438" y="1745"/>
                </a:cubicBezTo>
                <a:cubicBezTo>
                  <a:pt x="9807" y="1745"/>
                  <a:pt x="9222" y="2159"/>
                  <a:pt x="9039" y="2792"/>
                </a:cubicBezTo>
                <a:lnTo>
                  <a:pt x="7556" y="7700"/>
                </a:lnTo>
                <a:lnTo>
                  <a:pt x="4908" y="16601"/>
                </a:lnTo>
                <a:lnTo>
                  <a:pt x="0" y="32944"/>
                </a:lnTo>
                <a:cubicBezTo>
                  <a:pt x="198" y="33000"/>
                  <a:pt x="369" y="33021"/>
                  <a:pt x="522" y="33021"/>
                </a:cubicBezTo>
                <a:cubicBezTo>
                  <a:pt x="1092" y="33021"/>
                  <a:pt x="1420" y="32720"/>
                  <a:pt x="1973" y="32720"/>
                </a:cubicBezTo>
                <a:cubicBezTo>
                  <a:pt x="2130" y="32720"/>
                  <a:pt x="2306" y="32745"/>
                  <a:pt x="2511" y="32807"/>
                </a:cubicBezTo>
                <a:cubicBezTo>
                  <a:pt x="3652" y="33150"/>
                  <a:pt x="3424" y="33949"/>
                  <a:pt x="4543" y="34291"/>
                </a:cubicBezTo>
                <a:cubicBezTo>
                  <a:pt x="4752" y="34354"/>
                  <a:pt x="4931" y="34378"/>
                  <a:pt x="5091" y="34378"/>
                </a:cubicBezTo>
                <a:cubicBezTo>
                  <a:pt x="5654" y="34378"/>
                  <a:pt x="5981" y="34077"/>
                  <a:pt x="6541" y="34077"/>
                </a:cubicBezTo>
                <a:cubicBezTo>
                  <a:pt x="6692" y="34077"/>
                  <a:pt x="6860" y="34099"/>
                  <a:pt x="7053" y="34154"/>
                </a:cubicBezTo>
                <a:cubicBezTo>
                  <a:pt x="8195" y="34496"/>
                  <a:pt x="7966" y="35318"/>
                  <a:pt x="9085" y="35661"/>
                </a:cubicBezTo>
                <a:cubicBezTo>
                  <a:pt x="9289" y="35722"/>
                  <a:pt x="9465" y="35746"/>
                  <a:pt x="9623" y="35746"/>
                </a:cubicBezTo>
                <a:cubicBezTo>
                  <a:pt x="10187" y="35746"/>
                  <a:pt x="10516" y="35438"/>
                  <a:pt x="11081" y="35438"/>
                </a:cubicBezTo>
                <a:cubicBezTo>
                  <a:pt x="11238" y="35438"/>
                  <a:pt x="11414" y="35462"/>
                  <a:pt x="11618" y="35524"/>
                </a:cubicBezTo>
                <a:cubicBezTo>
                  <a:pt x="12737" y="35866"/>
                  <a:pt x="12509" y="36665"/>
                  <a:pt x="13650" y="37007"/>
                </a:cubicBezTo>
                <a:lnTo>
                  <a:pt x="17667" y="23540"/>
                </a:lnTo>
                <a:lnTo>
                  <a:pt x="23282" y="20345"/>
                </a:lnTo>
                <a:cubicBezTo>
                  <a:pt x="24172" y="19843"/>
                  <a:pt x="24401" y="18633"/>
                  <a:pt x="23693" y="17834"/>
                </a:cubicBezTo>
                <a:cubicBezTo>
                  <a:pt x="23379" y="17478"/>
                  <a:pt x="22941" y="17303"/>
                  <a:pt x="22494" y="17303"/>
                </a:cubicBezTo>
                <a:cubicBezTo>
                  <a:pt x="22194" y="17303"/>
                  <a:pt x="21891" y="17382"/>
                  <a:pt x="21616" y="17537"/>
                </a:cubicBezTo>
                <a:lnTo>
                  <a:pt x="19037" y="18998"/>
                </a:lnTo>
                <a:lnTo>
                  <a:pt x="21182" y="11785"/>
                </a:lnTo>
                <a:lnTo>
                  <a:pt x="23145" y="5257"/>
                </a:lnTo>
                <a:cubicBezTo>
                  <a:pt x="23419" y="4390"/>
                  <a:pt x="22826" y="3454"/>
                  <a:pt x="21867" y="3363"/>
                </a:cubicBezTo>
                <a:cubicBezTo>
                  <a:pt x="21836" y="3361"/>
                  <a:pt x="21805" y="3360"/>
                  <a:pt x="21774" y="3360"/>
                </a:cubicBezTo>
                <a:cubicBezTo>
                  <a:pt x="21106" y="3360"/>
                  <a:pt x="20534" y="3826"/>
                  <a:pt x="20338" y="4458"/>
                </a:cubicBezTo>
                <a:lnTo>
                  <a:pt x="18398" y="10941"/>
                </a:lnTo>
                <a:cubicBezTo>
                  <a:pt x="18341" y="11129"/>
                  <a:pt x="18160" y="11255"/>
                  <a:pt x="17984" y="11255"/>
                </a:cubicBezTo>
                <a:cubicBezTo>
                  <a:pt x="17946" y="11255"/>
                  <a:pt x="17909" y="11249"/>
                  <a:pt x="17873" y="11237"/>
                </a:cubicBezTo>
                <a:cubicBezTo>
                  <a:pt x="17644" y="11169"/>
                  <a:pt x="17507" y="10918"/>
                  <a:pt x="17576" y="10713"/>
                </a:cubicBezTo>
                <a:lnTo>
                  <a:pt x="20155" y="2153"/>
                </a:lnTo>
                <a:cubicBezTo>
                  <a:pt x="20406" y="1286"/>
                  <a:pt x="19813" y="350"/>
                  <a:pt x="18854" y="259"/>
                </a:cubicBezTo>
                <a:cubicBezTo>
                  <a:pt x="18824" y="257"/>
                  <a:pt x="18794" y="256"/>
                  <a:pt x="18764" y="256"/>
                </a:cubicBezTo>
                <a:cubicBezTo>
                  <a:pt x="18114" y="256"/>
                  <a:pt x="17521" y="721"/>
                  <a:pt x="17325" y="1354"/>
                </a:cubicBezTo>
                <a:lnTo>
                  <a:pt x="14791" y="9868"/>
                </a:lnTo>
                <a:cubicBezTo>
                  <a:pt x="14736" y="10052"/>
                  <a:pt x="14562" y="10162"/>
                  <a:pt x="14390" y="10162"/>
                </a:cubicBezTo>
                <a:cubicBezTo>
                  <a:pt x="14348" y="10162"/>
                  <a:pt x="14306" y="10155"/>
                  <a:pt x="14266" y="10142"/>
                </a:cubicBezTo>
                <a:cubicBezTo>
                  <a:pt x="14038" y="10073"/>
                  <a:pt x="13901" y="9845"/>
                  <a:pt x="13969" y="9617"/>
                </a:cubicBezTo>
                <a:lnTo>
                  <a:pt x="16298" y="1879"/>
                </a:lnTo>
                <a:cubicBezTo>
                  <a:pt x="16549" y="1012"/>
                  <a:pt x="15955" y="76"/>
                  <a:pt x="14997" y="7"/>
                </a:cubicBezTo>
                <a:cubicBezTo>
                  <a:pt x="14953" y="3"/>
                  <a:pt x="14909" y="1"/>
                  <a:pt x="14866"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5"/>
          <p:cNvSpPr/>
          <p:nvPr/>
        </p:nvSpPr>
        <p:spPr>
          <a:xfrm>
            <a:off x="482755" y="4470215"/>
            <a:ext cx="585466" cy="795544"/>
          </a:xfrm>
          <a:custGeom>
            <a:avLst/>
            <a:gdLst/>
            <a:ahLst/>
            <a:cxnLst/>
            <a:rect l="l" t="t" r="r" b="b"/>
            <a:pathLst>
              <a:path w="28053" h="38119" extrusionOk="0">
                <a:moveTo>
                  <a:pt x="21103" y="1"/>
                </a:moveTo>
                <a:cubicBezTo>
                  <a:pt x="20548" y="1"/>
                  <a:pt x="20005" y="302"/>
                  <a:pt x="19745" y="822"/>
                </a:cubicBezTo>
                <a:lnTo>
                  <a:pt x="15636" y="9062"/>
                </a:lnTo>
                <a:cubicBezTo>
                  <a:pt x="15556" y="9206"/>
                  <a:pt x="15397" y="9294"/>
                  <a:pt x="15238" y="9294"/>
                </a:cubicBezTo>
                <a:cubicBezTo>
                  <a:pt x="15171" y="9294"/>
                  <a:pt x="15104" y="9278"/>
                  <a:pt x="15043" y="9244"/>
                </a:cubicBezTo>
                <a:cubicBezTo>
                  <a:pt x="14837" y="9130"/>
                  <a:pt x="14746" y="8879"/>
                  <a:pt x="14837" y="8674"/>
                </a:cubicBezTo>
                <a:lnTo>
                  <a:pt x="17964" y="2420"/>
                </a:lnTo>
                <a:cubicBezTo>
                  <a:pt x="18284" y="1781"/>
                  <a:pt x="18147" y="982"/>
                  <a:pt x="17599" y="525"/>
                </a:cubicBezTo>
                <a:cubicBezTo>
                  <a:pt x="17315" y="300"/>
                  <a:pt x="16988" y="196"/>
                  <a:pt x="16667" y="196"/>
                </a:cubicBezTo>
                <a:cubicBezTo>
                  <a:pt x="16110" y="196"/>
                  <a:pt x="15569" y="506"/>
                  <a:pt x="15294" y="1027"/>
                </a:cubicBezTo>
                <a:lnTo>
                  <a:pt x="12167" y="7327"/>
                </a:lnTo>
                <a:lnTo>
                  <a:pt x="8674" y="14266"/>
                </a:lnTo>
                <a:lnTo>
                  <a:pt x="7784" y="11321"/>
                </a:lnTo>
                <a:cubicBezTo>
                  <a:pt x="7548" y="10591"/>
                  <a:pt x="6887" y="10083"/>
                  <a:pt x="6144" y="10083"/>
                </a:cubicBezTo>
                <a:cubicBezTo>
                  <a:pt x="6097" y="10083"/>
                  <a:pt x="6051" y="10085"/>
                  <a:pt x="6004" y="10089"/>
                </a:cubicBezTo>
                <a:cubicBezTo>
                  <a:pt x="4908" y="10180"/>
                  <a:pt x="4246" y="11253"/>
                  <a:pt x="4543" y="12257"/>
                </a:cubicBezTo>
                <a:lnTo>
                  <a:pt x="6506" y="18603"/>
                </a:lnTo>
                <a:lnTo>
                  <a:pt x="1" y="31567"/>
                </a:lnTo>
                <a:cubicBezTo>
                  <a:pt x="321" y="31728"/>
                  <a:pt x="581" y="31775"/>
                  <a:pt x="816" y="31775"/>
                </a:cubicBezTo>
                <a:cubicBezTo>
                  <a:pt x="1149" y="31775"/>
                  <a:pt x="1432" y="31680"/>
                  <a:pt x="1765" y="31680"/>
                </a:cubicBezTo>
                <a:cubicBezTo>
                  <a:pt x="2000" y="31680"/>
                  <a:pt x="2260" y="31727"/>
                  <a:pt x="2580" y="31887"/>
                </a:cubicBezTo>
                <a:cubicBezTo>
                  <a:pt x="3676" y="32435"/>
                  <a:pt x="3287" y="33211"/>
                  <a:pt x="4383" y="33759"/>
                </a:cubicBezTo>
                <a:cubicBezTo>
                  <a:pt x="4703" y="33919"/>
                  <a:pt x="4963" y="33966"/>
                  <a:pt x="5198" y="33966"/>
                </a:cubicBezTo>
                <a:cubicBezTo>
                  <a:pt x="5531" y="33966"/>
                  <a:pt x="5814" y="33871"/>
                  <a:pt x="6147" y="33871"/>
                </a:cubicBezTo>
                <a:cubicBezTo>
                  <a:pt x="6382" y="33871"/>
                  <a:pt x="6642" y="33918"/>
                  <a:pt x="6962" y="34078"/>
                </a:cubicBezTo>
                <a:cubicBezTo>
                  <a:pt x="8058" y="34626"/>
                  <a:pt x="7647" y="35402"/>
                  <a:pt x="8743" y="35950"/>
                </a:cubicBezTo>
                <a:cubicBezTo>
                  <a:pt x="9063" y="36110"/>
                  <a:pt x="9323" y="36157"/>
                  <a:pt x="9558" y="36157"/>
                </a:cubicBezTo>
                <a:cubicBezTo>
                  <a:pt x="9891" y="36157"/>
                  <a:pt x="10174" y="36062"/>
                  <a:pt x="10507" y="36062"/>
                </a:cubicBezTo>
                <a:cubicBezTo>
                  <a:pt x="10742" y="36062"/>
                  <a:pt x="11002" y="36109"/>
                  <a:pt x="11322" y="36269"/>
                </a:cubicBezTo>
                <a:cubicBezTo>
                  <a:pt x="12418" y="36817"/>
                  <a:pt x="12030" y="37593"/>
                  <a:pt x="13125" y="38118"/>
                </a:cubicBezTo>
                <a:lnTo>
                  <a:pt x="20977" y="22415"/>
                </a:lnTo>
                <a:lnTo>
                  <a:pt x="25268" y="13878"/>
                </a:lnTo>
                <a:lnTo>
                  <a:pt x="27619" y="9153"/>
                </a:lnTo>
                <a:cubicBezTo>
                  <a:pt x="28053" y="8309"/>
                  <a:pt x="27619" y="7259"/>
                  <a:pt x="26661" y="7007"/>
                </a:cubicBezTo>
                <a:cubicBezTo>
                  <a:pt x="26542" y="6977"/>
                  <a:pt x="26423" y="6962"/>
                  <a:pt x="26306" y="6962"/>
                </a:cubicBezTo>
                <a:cubicBezTo>
                  <a:pt x="25726" y="6962"/>
                  <a:pt x="25188" y="7320"/>
                  <a:pt x="24903" y="7852"/>
                </a:cubicBezTo>
                <a:lnTo>
                  <a:pt x="22575" y="12531"/>
                </a:lnTo>
                <a:cubicBezTo>
                  <a:pt x="22495" y="12676"/>
                  <a:pt x="22336" y="12764"/>
                  <a:pt x="22177" y="12764"/>
                </a:cubicBezTo>
                <a:cubicBezTo>
                  <a:pt x="22110" y="12764"/>
                  <a:pt x="22043" y="12748"/>
                  <a:pt x="21981" y="12714"/>
                </a:cubicBezTo>
                <a:cubicBezTo>
                  <a:pt x="21776" y="12623"/>
                  <a:pt x="21685" y="12349"/>
                  <a:pt x="21799" y="12143"/>
                </a:cubicBezTo>
                <a:lnTo>
                  <a:pt x="25497" y="4725"/>
                </a:lnTo>
                <a:cubicBezTo>
                  <a:pt x="25816" y="4086"/>
                  <a:pt x="25679" y="3287"/>
                  <a:pt x="25108" y="2853"/>
                </a:cubicBezTo>
                <a:cubicBezTo>
                  <a:pt x="24828" y="2623"/>
                  <a:pt x="24496" y="2517"/>
                  <a:pt x="24169" y="2517"/>
                </a:cubicBezTo>
                <a:cubicBezTo>
                  <a:pt x="23620" y="2517"/>
                  <a:pt x="23084" y="2817"/>
                  <a:pt x="22826" y="3333"/>
                </a:cubicBezTo>
                <a:lnTo>
                  <a:pt x="19105" y="10796"/>
                </a:lnTo>
                <a:cubicBezTo>
                  <a:pt x="19025" y="10941"/>
                  <a:pt x="18866" y="11029"/>
                  <a:pt x="18707" y="11029"/>
                </a:cubicBezTo>
                <a:cubicBezTo>
                  <a:pt x="18640" y="11029"/>
                  <a:pt x="18573" y="11013"/>
                  <a:pt x="18512" y="10979"/>
                </a:cubicBezTo>
                <a:cubicBezTo>
                  <a:pt x="18307" y="10888"/>
                  <a:pt x="18215" y="10614"/>
                  <a:pt x="18329" y="10408"/>
                </a:cubicBezTo>
                <a:lnTo>
                  <a:pt x="22415" y="2214"/>
                </a:lnTo>
                <a:cubicBezTo>
                  <a:pt x="22735" y="1575"/>
                  <a:pt x="22598" y="776"/>
                  <a:pt x="22027" y="320"/>
                </a:cubicBezTo>
                <a:cubicBezTo>
                  <a:pt x="21751" y="102"/>
                  <a:pt x="21425" y="1"/>
                  <a:pt x="2110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7" name="Google Shape;2177;p15"/>
          <p:cNvGrpSpPr/>
          <p:nvPr/>
        </p:nvGrpSpPr>
        <p:grpSpPr>
          <a:xfrm flipH="1">
            <a:off x="-199826" y="3348145"/>
            <a:ext cx="791265" cy="554036"/>
            <a:chOff x="8480847" y="3579557"/>
            <a:chExt cx="791265" cy="554036"/>
          </a:xfrm>
        </p:grpSpPr>
        <p:sp>
          <p:nvSpPr>
            <p:cNvPr id="2178" name="Google Shape;2178;p15"/>
            <p:cNvSpPr/>
            <p:nvPr/>
          </p:nvSpPr>
          <p:spPr>
            <a:xfrm flipH="1">
              <a:off x="8480847" y="3579557"/>
              <a:ext cx="791265" cy="554036"/>
            </a:xfrm>
            <a:custGeom>
              <a:avLst/>
              <a:gdLst/>
              <a:ahLst/>
              <a:cxnLst/>
              <a:rect l="l" t="t" r="r" b="b"/>
              <a:pathLst>
                <a:path w="37914" h="26547" extrusionOk="0">
                  <a:moveTo>
                    <a:pt x="9450" y="9245"/>
                  </a:moveTo>
                  <a:lnTo>
                    <a:pt x="24698" y="15339"/>
                  </a:lnTo>
                  <a:lnTo>
                    <a:pt x="14038" y="19904"/>
                  </a:lnTo>
                  <a:lnTo>
                    <a:pt x="9450" y="9245"/>
                  </a:lnTo>
                  <a:close/>
                  <a:moveTo>
                    <a:pt x="1" y="0"/>
                  </a:moveTo>
                  <a:lnTo>
                    <a:pt x="11368" y="26546"/>
                  </a:lnTo>
                  <a:lnTo>
                    <a:pt x="37913" y="15202"/>
                  </a:lnTo>
                  <a:lnTo>
                    <a:pt x="1"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5"/>
            <p:cNvSpPr/>
            <p:nvPr/>
          </p:nvSpPr>
          <p:spPr>
            <a:xfrm flipH="1">
              <a:off x="9017229" y="4078303"/>
              <a:ext cx="35270" cy="19555"/>
            </a:xfrm>
            <a:custGeom>
              <a:avLst/>
              <a:gdLst/>
              <a:ahLst/>
              <a:cxnLst/>
              <a:rect l="l" t="t" r="r" b="b"/>
              <a:pathLst>
                <a:path w="1690" h="937" extrusionOk="0">
                  <a:moveTo>
                    <a:pt x="1575" y="0"/>
                  </a:moveTo>
                  <a:lnTo>
                    <a:pt x="0" y="662"/>
                  </a:lnTo>
                  <a:lnTo>
                    <a:pt x="114" y="936"/>
                  </a:lnTo>
                  <a:lnTo>
                    <a:pt x="1689" y="252"/>
                  </a:lnTo>
                  <a:lnTo>
                    <a:pt x="15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5"/>
            <p:cNvSpPr/>
            <p:nvPr/>
          </p:nvSpPr>
          <p:spPr>
            <a:xfrm flipH="1">
              <a:off x="9040583" y="4023520"/>
              <a:ext cx="35270" cy="19555"/>
            </a:xfrm>
            <a:custGeom>
              <a:avLst/>
              <a:gdLst/>
              <a:ahLst/>
              <a:cxnLst/>
              <a:rect l="l" t="t" r="r" b="b"/>
              <a:pathLst>
                <a:path w="1690" h="937" extrusionOk="0">
                  <a:moveTo>
                    <a:pt x="1576" y="1"/>
                  </a:moveTo>
                  <a:lnTo>
                    <a:pt x="1" y="685"/>
                  </a:lnTo>
                  <a:lnTo>
                    <a:pt x="115" y="936"/>
                  </a:lnTo>
                  <a:lnTo>
                    <a:pt x="1690" y="274"/>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5"/>
            <p:cNvSpPr/>
            <p:nvPr/>
          </p:nvSpPr>
          <p:spPr>
            <a:xfrm flipH="1">
              <a:off x="9063915" y="3968737"/>
              <a:ext cx="35270" cy="20035"/>
            </a:xfrm>
            <a:custGeom>
              <a:avLst/>
              <a:gdLst/>
              <a:ahLst/>
              <a:cxnLst/>
              <a:rect l="l" t="t" r="r" b="b"/>
              <a:pathLst>
                <a:path w="1690" h="960" extrusionOk="0">
                  <a:moveTo>
                    <a:pt x="1575" y="1"/>
                  </a:moveTo>
                  <a:lnTo>
                    <a:pt x="0" y="685"/>
                  </a:lnTo>
                  <a:lnTo>
                    <a:pt x="114" y="959"/>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5"/>
            <p:cNvSpPr/>
            <p:nvPr/>
          </p:nvSpPr>
          <p:spPr>
            <a:xfrm flipH="1">
              <a:off x="9087268" y="3914434"/>
              <a:ext cx="35270" cy="19555"/>
            </a:xfrm>
            <a:custGeom>
              <a:avLst/>
              <a:gdLst/>
              <a:ahLst/>
              <a:cxnLst/>
              <a:rect l="l" t="t" r="r" b="b"/>
              <a:pathLst>
                <a:path w="1690" h="937" extrusionOk="0">
                  <a:moveTo>
                    <a:pt x="1576" y="1"/>
                  </a:moveTo>
                  <a:lnTo>
                    <a:pt x="1" y="662"/>
                  </a:lnTo>
                  <a:lnTo>
                    <a:pt x="92" y="936"/>
                  </a:lnTo>
                  <a:lnTo>
                    <a:pt x="1690" y="252"/>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5"/>
            <p:cNvSpPr/>
            <p:nvPr/>
          </p:nvSpPr>
          <p:spPr>
            <a:xfrm flipH="1">
              <a:off x="9110601" y="3859650"/>
              <a:ext cx="35270" cy="19555"/>
            </a:xfrm>
            <a:custGeom>
              <a:avLst/>
              <a:gdLst/>
              <a:ahLst/>
              <a:cxnLst/>
              <a:rect l="l" t="t" r="r" b="b"/>
              <a:pathLst>
                <a:path w="1690" h="937" extrusionOk="0">
                  <a:moveTo>
                    <a:pt x="1575" y="1"/>
                  </a:moveTo>
                  <a:lnTo>
                    <a:pt x="0" y="685"/>
                  </a:lnTo>
                  <a:lnTo>
                    <a:pt x="92" y="936"/>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5"/>
            <p:cNvSpPr/>
            <p:nvPr/>
          </p:nvSpPr>
          <p:spPr>
            <a:xfrm flipH="1">
              <a:off x="9133954" y="3804867"/>
              <a:ext cx="35729" cy="20035"/>
            </a:xfrm>
            <a:custGeom>
              <a:avLst/>
              <a:gdLst/>
              <a:ahLst/>
              <a:cxnLst/>
              <a:rect l="l" t="t" r="r" b="b"/>
              <a:pathLst>
                <a:path w="1712" h="960" extrusionOk="0">
                  <a:moveTo>
                    <a:pt x="1598" y="1"/>
                  </a:moveTo>
                  <a:lnTo>
                    <a:pt x="0" y="686"/>
                  </a:lnTo>
                  <a:lnTo>
                    <a:pt x="114" y="959"/>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5"/>
            <p:cNvSpPr/>
            <p:nvPr/>
          </p:nvSpPr>
          <p:spPr>
            <a:xfrm flipH="1">
              <a:off x="9157287" y="3750564"/>
              <a:ext cx="35750" cy="19555"/>
            </a:xfrm>
            <a:custGeom>
              <a:avLst/>
              <a:gdLst/>
              <a:ahLst/>
              <a:cxnLst/>
              <a:rect l="l" t="t" r="r" b="b"/>
              <a:pathLst>
                <a:path w="1713" h="937" extrusionOk="0">
                  <a:moveTo>
                    <a:pt x="1598" y="1"/>
                  </a:moveTo>
                  <a:lnTo>
                    <a:pt x="1" y="685"/>
                  </a:lnTo>
                  <a:lnTo>
                    <a:pt x="115" y="937"/>
                  </a:lnTo>
                  <a:lnTo>
                    <a:pt x="1713" y="252"/>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5"/>
            <p:cNvSpPr/>
            <p:nvPr/>
          </p:nvSpPr>
          <p:spPr>
            <a:xfrm flipH="1">
              <a:off x="9180619" y="3695781"/>
              <a:ext cx="35750" cy="19555"/>
            </a:xfrm>
            <a:custGeom>
              <a:avLst/>
              <a:gdLst/>
              <a:ahLst/>
              <a:cxnLst/>
              <a:rect l="l" t="t" r="r" b="b"/>
              <a:pathLst>
                <a:path w="1713" h="937" extrusionOk="0">
                  <a:moveTo>
                    <a:pt x="1598" y="1"/>
                  </a:moveTo>
                  <a:lnTo>
                    <a:pt x="0" y="686"/>
                  </a:lnTo>
                  <a:lnTo>
                    <a:pt x="114" y="937"/>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5"/>
            <p:cNvSpPr/>
            <p:nvPr/>
          </p:nvSpPr>
          <p:spPr>
            <a:xfrm flipH="1">
              <a:off x="9203972" y="3641478"/>
              <a:ext cx="35750" cy="19555"/>
            </a:xfrm>
            <a:custGeom>
              <a:avLst/>
              <a:gdLst/>
              <a:ahLst/>
              <a:cxnLst/>
              <a:rect l="l" t="t" r="r" b="b"/>
              <a:pathLst>
                <a:path w="1713" h="937" extrusionOk="0">
                  <a:moveTo>
                    <a:pt x="1599" y="1"/>
                  </a:moveTo>
                  <a:lnTo>
                    <a:pt x="1" y="663"/>
                  </a:lnTo>
                  <a:lnTo>
                    <a:pt x="115" y="937"/>
                  </a:lnTo>
                  <a:lnTo>
                    <a:pt x="1713" y="252"/>
                  </a:lnTo>
                  <a:lnTo>
                    <a:pt x="1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 name="Google Shape;2188;p15"/>
          <p:cNvGrpSpPr/>
          <p:nvPr/>
        </p:nvGrpSpPr>
        <p:grpSpPr>
          <a:xfrm flipH="1">
            <a:off x="1364856" y="4490851"/>
            <a:ext cx="457299" cy="754249"/>
            <a:chOff x="7457769" y="4481714"/>
            <a:chExt cx="457299" cy="754249"/>
          </a:xfrm>
        </p:grpSpPr>
        <p:sp>
          <p:nvSpPr>
            <p:cNvPr id="2189" name="Google Shape;2189;p15"/>
            <p:cNvSpPr/>
            <p:nvPr/>
          </p:nvSpPr>
          <p:spPr>
            <a:xfrm flipH="1">
              <a:off x="7585409" y="4846998"/>
              <a:ext cx="63382" cy="70541"/>
            </a:xfrm>
            <a:custGeom>
              <a:avLst/>
              <a:gdLst/>
              <a:ahLst/>
              <a:cxnLst/>
              <a:rect l="l" t="t" r="r" b="b"/>
              <a:pathLst>
                <a:path w="3037" h="3380" extrusionOk="0">
                  <a:moveTo>
                    <a:pt x="2032" y="1"/>
                  </a:moveTo>
                  <a:lnTo>
                    <a:pt x="1" y="777"/>
                  </a:lnTo>
                  <a:lnTo>
                    <a:pt x="1005" y="3379"/>
                  </a:lnTo>
                  <a:lnTo>
                    <a:pt x="3037" y="2603"/>
                  </a:lnTo>
                  <a:lnTo>
                    <a:pt x="2032" y="1"/>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5"/>
            <p:cNvSpPr/>
            <p:nvPr/>
          </p:nvSpPr>
          <p:spPr>
            <a:xfrm flipH="1">
              <a:off x="7457769" y="4874683"/>
              <a:ext cx="186745" cy="361281"/>
            </a:xfrm>
            <a:custGeom>
              <a:avLst/>
              <a:gdLst/>
              <a:ahLst/>
              <a:cxnLst/>
              <a:rect l="l" t="t" r="r" b="b"/>
              <a:pathLst>
                <a:path w="8948" h="17311" extrusionOk="0">
                  <a:moveTo>
                    <a:pt x="2808" y="0"/>
                  </a:moveTo>
                  <a:lnTo>
                    <a:pt x="0" y="1096"/>
                  </a:lnTo>
                  <a:lnTo>
                    <a:pt x="5843" y="16343"/>
                  </a:lnTo>
                  <a:cubicBezTo>
                    <a:pt x="6073" y="16942"/>
                    <a:pt x="6642" y="17310"/>
                    <a:pt x="7247" y="17310"/>
                  </a:cubicBezTo>
                  <a:cubicBezTo>
                    <a:pt x="7425" y="17310"/>
                    <a:pt x="7607" y="17278"/>
                    <a:pt x="7784" y="17210"/>
                  </a:cubicBezTo>
                  <a:cubicBezTo>
                    <a:pt x="8560" y="16914"/>
                    <a:pt x="8948" y="16024"/>
                    <a:pt x="8651" y="15247"/>
                  </a:cubicBezTo>
                  <a:lnTo>
                    <a:pt x="2808" y="0"/>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5"/>
            <p:cNvSpPr/>
            <p:nvPr/>
          </p:nvSpPr>
          <p:spPr>
            <a:xfrm flipH="1">
              <a:off x="7477257" y="4481714"/>
              <a:ext cx="437811" cy="386930"/>
            </a:xfrm>
            <a:custGeom>
              <a:avLst/>
              <a:gdLst/>
              <a:ahLst/>
              <a:cxnLst/>
              <a:rect l="l" t="t" r="r" b="b"/>
              <a:pathLst>
                <a:path w="20978" h="18540" extrusionOk="0">
                  <a:moveTo>
                    <a:pt x="10490" y="1438"/>
                  </a:moveTo>
                  <a:cubicBezTo>
                    <a:pt x="13639" y="1438"/>
                    <a:pt x="16606" y="3360"/>
                    <a:pt x="17804" y="6479"/>
                  </a:cubicBezTo>
                  <a:cubicBezTo>
                    <a:pt x="19334" y="10497"/>
                    <a:pt x="17325" y="15039"/>
                    <a:pt x="13285" y="16591"/>
                  </a:cubicBezTo>
                  <a:cubicBezTo>
                    <a:pt x="12367" y="16938"/>
                    <a:pt x="11425" y="17103"/>
                    <a:pt x="10498" y="17103"/>
                  </a:cubicBezTo>
                  <a:cubicBezTo>
                    <a:pt x="7345" y="17103"/>
                    <a:pt x="4373" y="15194"/>
                    <a:pt x="3173" y="12072"/>
                  </a:cubicBezTo>
                  <a:cubicBezTo>
                    <a:pt x="1621" y="8031"/>
                    <a:pt x="3653" y="3512"/>
                    <a:pt x="7693" y="1960"/>
                  </a:cubicBezTo>
                  <a:cubicBezTo>
                    <a:pt x="8614" y="1606"/>
                    <a:pt x="9560" y="1438"/>
                    <a:pt x="10490" y="1438"/>
                  </a:cubicBezTo>
                  <a:close/>
                  <a:moveTo>
                    <a:pt x="10477" y="1"/>
                  </a:moveTo>
                  <a:cubicBezTo>
                    <a:pt x="9378" y="1"/>
                    <a:pt x="8258" y="198"/>
                    <a:pt x="7168" y="613"/>
                  </a:cubicBezTo>
                  <a:cubicBezTo>
                    <a:pt x="2397" y="2439"/>
                    <a:pt x="1" y="7803"/>
                    <a:pt x="1827" y="12574"/>
                  </a:cubicBezTo>
                  <a:cubicBezTo>
                    <a:pt x="3234" y="16268"/>
                    <a:pt x="6744" y="18539"/>
                    <a:pt x="10474" y="18539"/>
                  </a:cubicBezTo>
                  <a:cubicBezTo>
                    <a:pt x="11583" y="18539"/>
                    <a:pt x="12711" y="18338"/>
                    <a:pt x="13810" y="17915"/>
                  </a:cubicBezTo>
                  <a:cubicBezTo>
                    <a:pt x="18580" y="16089"/>
                    <a:pt x="20977" y="10725"/>
                    <a:pt x="19151" y="5954"/>
                  </a:cubicBezTo>
                  <a:cubicBezTo>
                    <a:pt x="17723" y="2269"/>
                    <a:pt x="14211" y="1"/>
                    <a:pt x="10477"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5"/>
            <p:cNvSpPr/>
            <p:nvPr/>
          </p:nvSpPr>
          <p:spPr>
            <a:xfrm flipH="1">
              <a:off x="7511568" y="4511725"/>
              <a:ext cx="369670" cy="326949"/>
            </a:xfrm>
            <a:custGeom>
              <a:avLst/>
              <a:gdLst/>
              <a:ahLst/>
              <a:cxnLst/>
              <a:rect l="l" t="t" r="r" b="b"/>
              <a:pathLst>
                <a:path w="17713" h="15666" extrusionOk="0">
                  <a:moveTo>
                    <a:pt x="8869" y="0"/>
                  </a:moveTo>
                  <a:cubicBezTo>
                    <a:pt x="7939" y="0"/>
                    <a:pt x="6993" y="168"/>
                    <a:pt x="6072" y="522"/>
                  </a:cubicBezTo>
                  <a:cubicBezTo>
                    <a:pt x="2032" y="2074"/>
                    <a:pt x="0" y="6593"/>
                    <a:pt x="1552" y="10634"/>
                  </a:cubicBezTo>
                  <a:cubicBezTo>
                    <a:pt x="2752" y="13756"/>
                    <a:pt x="5724" y="15665"/>
                    <a:pt x="8877" y="15665"/>
                  </a:cubicBezTo>
                  <a:cubicBezTo>
                    <a:pt x="9804" y="15665"/>
                    <a:pt x="10746" y="15500"/>
                    <a:pt x="11664" y="15153"/>
                  </a:cubicBezTo>
                  <a:cubicBezTo>
                    <a:pt x="15704" y="13601"/>
                    <a:pt x="17713" y="9059"/>
                    <a:pt x="16183" y="5041"/>
                  </a:cubicBezTo>
                  <a:cubicBezTo>
                    <a:pt x="14985" y="1922"/>
                    <a:pt x="12018" y="0"/>
                    <a:pt x="8869" y="0"/>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5"/>
            <p:cNvSpPr/>
            <p:nvPr/>
          </p:nvSpPr>
          <p:spPr>
            <a:xfrm flipH="1">
              <a:off x="7648770" y="4590717"/>
              <a:ext cx="29072" cy="214398"/>
            </a:xfrm>
            <a:custGeom>
              <a:avLst/>
              <a:gdLst/>
              <a:ahLst/>
              <a:cxnLst/>
              <a:rect l="l" t="t" r="r" b="b"/>
              <a:pathLst>
                <a:path w="1393" h="10273" extrusionOk="0">
                  <a:moveTo>
                    <a:pt x="1210" y="1"/>
                  </a:moveTo>
                  <a:cubicBezTo>
                    <a:pt x="1096" y="1"/>
                    <a:pt x="1005" y="69"/>
                    <a:pt x="982" y="184"/>
                  </a:cubicBezTo>
                  <a:lnTo>
                    <a:pt x="23" y="10044"/>
                  </a:lnTo>
                  <a:cubicBezTo>
                    <a:pt x="1" y="10158"/>
                    <a:pt x="92" y="10249"/>
                    <a:pt x="183" y="10272"/>
                  </a:cubicBezTo>
                  <a:lnTo>
                    <a:pt x="206" y="10272"/>
                  </a:lnTo>
                  <a:cubicBezTo>
                    <a:pt x="320" y="10272"/>
                    <a:pt x="389" y="10181"/>
                    <a:pt x="411" y="10090"/>
                  </a:cubicBezTo>
                  <a:lnTo>
                    <a:pt x="1370" y="206"/>
                  </a:lnTo>
                  <a:cubicBezTo>
                    <a:pt x="1393" y="115"/>
                    <a:pt x="1302" y="24"/>
                    <a:pt x="1210"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5"/>
            <p:cNvSpPr/>
            <p:nvPr/>
          </p:nvSpPr>
          <p:spPr>
            <a:xfrm flipH="1">
              <a:off x="7682099" y="4543489"/>
              <a:ext cx="25754" cy="183030"/>
            </a:xfrm>
            <a:custGeom>
              <a:avLst/>
              <a:gdLst/>
              <a:ahLst/>
              <a:cxnLst/>
              <a:rect l="l" t="t" r="r" b="b"/>
              <a:pathLst>
                <a:path w="1234" h="8770" extrusionOk="0">
                  <a:moveTo>
                    <a:pt x="1015" y="1"/>
                  </a:moveTo>
                  <a:cubicBezTo>
                    <a:pt x="918" y="1"/>
                    <a:pt x="845" y="82"/>
                    <a:pt x="845" y="164"/>
                  </a:cubicBezTo>
                  <a:lnTo>
                    <a:pt x="23" y="8541"/>
                  </a:lnTo>
                  <a:cubicBezTo>
                    <a:pt x="1" y="8655"/>
                    <a:pt x="92" y="8746"/>
                    <a:pt x="183" y="8769"/>
                  </a:cubicBezTo>
                  <a:lnTo>
                    <a:pt x="206" y="8769"/>
                  </a:lnTo>
                  <a:cubicBezTo>
                    <a:pt x="320" y="8769"/>
                    <a:pt x="389" y="8678"/>
                    <a:pt x="411" y="8587"/>
                  </a:cubicBezTo>
                  <a:lnTo>
                    <a:pt x="1233" y="210"/>
                  </a:lnTo>
                  <a:cubicBezTo>
                    <a:pt x="1233" y="96"/>
                    <a:pt x="1165" y="4"/>
                    <a:pt x="1051" y="4"/>
                  </a:cubicBezTo>
                  <a:cubicBezTo>
                    <a:pt x="1039" y="2"/>
                    <a:pt x="1027" y="1"/>
                    <a:pt x="1015"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15"/>
          <p:cNvGrpSpPr/>
          <p:nvPr/>
        </p:nvGrpSpPr>
        <p:grpSpPr>
          <a:xfrm>
            <a:off x="-1461840" y="-1659794"/>
            <a:ext cx="3315300" cy="3315300"/>
            <a:chOff x="-1461840" y="-1659794"/>
            <a:chExt cx="3315300" cy="3315300"/>
          </a:xfrm>
        </p:grpSpPr>
        <p:sp>
          <p:nvSpPr>
            <p:cNvPr id="2196" name="Google Shape;2196;p15"/>
            <p:cNvSpPr/>
            <p:nvPr/>
          </p:nvSpPr>
          <p:spPr>
            <a:xfrm>
              <a:off x="-1461840" y="-1659794"/>
              <a:ext cx="3315300" cy="33153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5"/>
            <p:cNvSpPr/>
            <p:nvPr/>
          </p:nvSpPr>
          <p:spPr>
            <a:xfrm>
              <a:off x="-389021" y="62805"/>
              <a:ext cx="608543" cy="608543"/>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5"/>
            <p:cNvSpPr/>
            <p:nvPr/>
          </p:nvSpPr>
          <p:spPr>
            <a:xfrm>
              <a:off x="1174382" y="427764"/>
              <a:ext cx="384714" cy="3847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5"/>
            <p:cNvSpPr/>
            <p:nvPr/>
          </p:nvSpPr>
          <p:spPr>
            <a:xfrm>
              <a:off x="-91294" y="1447710"/>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0" name="Google Shape;2200;p15"/>
            <p:cNvGrpSpPr/>
            <p:nvPr/>
          </p:nvGrpSpPr>
          <p:grpSpPr>
            <a:xfrm>
              <a:off x="-451991" y="954814"/>
              <a:ext cx="501170" cy="271498"/>
              <a:chOff x="2628600" y="1739500"/>
              <a:chExt cx="234850" cy="127225"/>
            </a:xfrm>
          </p:grpSpPr>
          <p:sp>
            <p:nvSpPr>
              <p:cNvPr id="2201" name="Google Shape;2201;p15"/>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5"/>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5"/>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5"/>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5"/>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5"/>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5"/>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5"/>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5"/>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15"/>
            <p:cNvGrpSpPr/>
            <p:nvPr/>
          </p:nvGrpSpPr>
          <p:grpSpPr>
            <a:xfrm>
              <a:off x="-362338" y="351316"/>
              <a:ext cx="501150" cy="572965"/>
              <a:chOff x="3335975" y="1043700"/>
              <a:chExt cx="250450" cy="286325"/>
            </a:xfrm>
          </p:grpSpPr>
          <p:sp>
            <p:nvSpPr>
              <p:cNvPr id="2211" name="Google Shape;2211;p15"/>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5"/>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5"/>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5"/>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5"/>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5"/>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5"/>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8" name="Google Shape;2218;p15"/>
            <p:cNvSpPr/>
            <p:nvPr/>
          </p:nvSpPr>
          <p:spPr>
            <a:xfrm>
              <a:off x="1496513" y="8"/>
              <a:ext cx="153295" cy="17613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5"/>
            <p:cNvSpPr/>
            <p:nvPr/>
          </p:nvSpPr>
          <p:spPr>
            <a:xfrm>
              <a:off x="1129565" y="6783"/>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5"/>
            <p:cNvSpPr/>
            <p:nvPr/>
          </p:nvSpPr>
          <p:spPr>
            <a:xfrm>
              <a:off x="1189076" y="162830"/>
              <a:ext cx="55394" cy="5541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5"/>
            <p:cNvSpPr/>
            <p:nvPr/>
          </p:nvSpPr>
          <p:spPr>
            <a:xfrm>
              <a:off x="1174378" y="959202"/>
              <a:ext cx="25254" cy="2528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5"/>
            <p:cNvSpPr/>
            <p:nvPr/>
          </p:nvSpPr>
          <p:spPr>
            <a:xfrm>
              <a:off x="138863" y="894350"/>
              <a:ext cx="649490" cy="64949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3" name="Google Shape;2223;p15"/>
            <p:cNvGrpSpPr/>
            <p:nvPr/>
          </p:nvGrpSpPr>
          <p:grpSpPr>
            <a:xfrm rot="10800000" flipH="1">
              <a:off x="228587" y="-712014"/>
              <a:ext cx="708450" cy="1809993"/>
              <a:chOff x="2908350" y="1149175"/>
              <a:chExt cx="345400" cy="882450"/>
            </a:xfrm>
          </p:grpSpPr>
          <p:sp>
            <p:nvSpPr>
              <p:cNvPr id="2224" name="Google Shape;2224;p15"/>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5"/>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5"/>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5"/>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5"/>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5"/>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5"/>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5"/>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5"/>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5"/>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5"/>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5"/>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5"/>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5"/>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5"/>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5"/>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5"/>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5"/>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5"/>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5"/>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5"/>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5"/>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5"/>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5"/>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5"/>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5"/>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5"/>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5"/>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5"/>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5"/>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5"/>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5"/>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5"/>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5"/>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5"/>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5"/>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5"/>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5"/>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5"/>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5"/>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5"/>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5"/>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5"/>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5"/>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5"/>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5"/>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5"/>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5"/>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5"/>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5"/>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5"/>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5"/>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5"/>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5"/>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5"/>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5"/>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5"/>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5"/>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5"/>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5"/>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5"/>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5"/>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15"/>
            <p:cNvGrpSpPr/>
            <p:nvPr/>
          </p:nvGrpSpPr>
          <p:grpSpPr>
            <a:xfrm>
              <a:off x="874802" y="1151062"/>
              <a:ext cx="501147" cy="487888"/>
              <a:chOff x="2581850" y="1230700"/>
              <a:chExt cx="259850" cy="252975"/>
            </a:xfrm>
          </p:grpSpPr>
          <p:sp>
            <p:nvSpPr>
              <p:cNvPr id="2287" name="Google Shape;2287;p15"/>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5"/>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5"/>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5"/>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5"/>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5"/>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15"/>
            <p:cNvGrpSpPr/>
            <p:nvPr/>
          </p:nvGrpSpPr>
          <p:grpSpPr>
            <a:xfrm rot="10800000" flipH="1">
              <a:off x="1174370" y="393724"/>
              <a:ext cx="331581" cy="581859"/>
              <a:chOff x="4393800" y="2511400"/>
              <a:chExt cx="468600" cy="822300"/>
            </a:xfrm>
          </p:grpSpPr>
          <p:sp>
            <p:nvSpPr>
              <p:cNvPr id="2294" name="Google Shape;2294;p15"/>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5"/>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5"/>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5"/>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5"/>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5"/>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5"/>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5"/>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5"/>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5"/>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5"/>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5"/>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5"/>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07" name="Google Shape;2307;p15"/>
          <p:cNvSpPr/>
          <p:nvPr/>
        </p:nvSpPr>
        <p:spPr>
          <a:xfrm flipH="1">
            <a:off x="8277950" y="356520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8" name="Google Shape;2308;p15"/>
          <p:cNvGrpSpPr/>
          <p:nvPr/>
        </p:nvGrpSpPr>
        <p:grpSpPr>
          <a:xfrm flipH="1">
            <a:off x="7805125" y="-1529325"/>
            <a:ext cx="2681100" cy="2681100"/>
            <a:chOff x="-722375" y="-853725"/>
            <a:chExt cx="2681100" cy="2681100"/>
          </a:xfrm>
        </p:grpSpPr>
        <p:sp>
          <p:nvSpPr>
            <p:cNvPr id="2309" name="Google Shape;2309;p15"/>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0" name="Google Shape;2310;p15"/>
            <p:cNvGrpSpPr/>
            <p:nvPr/>
          </p:nvGrpSpPr>
          <p:grpSpPr>
            <a:xfrm>
              <a:off x="637396" y="363010"/>
              <a:ext cx="572950" cy="1463808"/>
              <a:chOff x="2908350" y="1149175"/>
              <a:chExt cx="345400" cy="882450"/>
            </a:xfrm>
          </p:grpSpPr>
          <p:sp>
            <p:nvSpPr>
              <p:cNvPr id="2311" name="Google Shape;2311;p15"/>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5"/>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5"/>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5"/>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5"/>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5"/>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5"/>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5"/>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5"/>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5"/>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5"/>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5"/>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5"/>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5"/>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5"/>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5"/>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5"/>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5"/>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5"/>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5"/>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5"/>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5"/>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5"/>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5"/>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5"/>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5"/>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5"/>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5"/>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5"/>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5"/>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5"/>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5"/>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5"/>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5"/>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5"/>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5"/>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5"/>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5"/>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5"/>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5"/>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5"/>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5"/>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5"/>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5"/>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5"/>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5"/>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5"/>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5"/>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5"/>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5"/>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5"/>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5"/>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5"/>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5"/>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5"/>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5"/>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5"/>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5"/>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5"/>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5"/>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5"/>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5"/>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 name="Google Shape;2373;p15"/>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4" name="Google Shape;2374;p15"/>
            <p:cNvGrpSpPr/>
            <p:nvPr/>
          </p:nvGrpSpPr>
          <p:grpSpPr>
            <a:xfrm>
              <a:off x="6" y="362989"/>
              <a:ext cx="405288" cy="394565"/>
              <a:chOff x="2581850" y="1230700"/>
              <a:chExt cx="259850" cy="252975"/>
            </a:xfrm>
          </p:grpSpPr>
          <p:sp>
            <p:nvSpPr>
              <p:cNvPr id="2375" name="Google Shape;2375;p15"/>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5"/>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5"/>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5"/>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5"/>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5"/>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1" name="Google Shape;2381;p15"/>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5"/>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5"/>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4" name="Google Shape;2384;p15"/>
            <p:cNvGrpSpPr/>
            <p:nvPr/>
          </p:nvGrpSpPr>
          <p:grpSpPr>
            <a:xfrm>
              <a:off x="94222" y="1260730"/>
              <a:ext cx="405304" cy="219565"/>
              <a:chOff x="2628600" y="1739500"/>
              <a:chExt cx="234850" cy="127225"/>
            </a:xfrm>
          </p:grpSpPr>
          <p:sp>
            <p:nvSpPr>
              <p:cNvPr id="2385" name="Google Shape;2385;p15"/>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5"/>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5"/>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5"/>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5"/>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5"/>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5"/>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5"/>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5"/>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 name="Google Shape;2394;p15"/>
            <p:cNvGrpSpPr/>
            <p:nvPr/>
          </p:nvGrpSpPr>
          <p:grpSpPr>
            <a:xfrm>
              <a:off x="1337120" y="108346"/>
              <a:ext cx="311134" cy="355702"/>
              <a:chOff x="3335975" y="1043700"/>
              <a:chExt cx="250450" cy="286325"/>
            </a:xfrm>
          </p:grpSpPr>
          <p:sp>
            <p:nvSpPr>
              <p:cNvPr id="2395" name="Google Shape;2395;p15"/>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5"/>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5"/>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5"/>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5"/>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5"/>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5"/>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2" name="Google Shape;2402;p15"/>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5"/>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5"/>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5"/>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5"/>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5"/>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5"/>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9" name="Google Shape;2409;p15"/>
          <p:cNvSpPr/>
          <p:nvPr/>
        </p:nvSpPr>
        <p:spPr>
          <a:xfrm flipH="1">
            <a:off x="8049004" y="4714328"/>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5"/>
          <p:cNvSpPr/>
          <p:nvPr/>
        </p:nvSpPr>
        <p:spPr>
          <a:xfrm flipH="1">
            <a:off x="8837581" y="410957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1" name="Google Shape;2411;p15"/>
          <p:cNvGrpSpPr/>
          <p:nvPr/>
        </p:nvGrpSpPr>
        <p:grpSpPr>
          <a:xfrm flipH="1">
            <a:off x="4399869" y="4714324"/>
            <a:ext cx="546450" cy="125800"/>
            <a:chOff x="825894" y="3178099"/>
            <a:chExt cx="546450" cy="125800"/>
          </a:xfrm>
        </p:grpSpPr>
        <p:sp>
          <p:nvSpPr>
            <p:cNvPr id="2412" name="Google Shape;2412;p15"/>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5"/>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5"/>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5" name="Google Shape;2415;p15"/>
          <p:cNvSpPr/>
          <p:nvPr/>
        </p:nvSpPr>
        <p:spPr>
          <a:xfrm flipH="1">
            <a:off x="8621885" y="18138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6" name="Google Shape;2416;p15"/>
          <p:cNvGrpSpPr/>
          <p:nvPr/>
        </p:nvGrpSpPr>
        <p:grpSpPr>
          <a:xfrm>
            <a:off x="4043966" y="299254"/>
            <a:ext cx="528024" cy="98274"/>
            <a:chOff x="7736766" y="1765179"/>
            <a:chExt cx="528024" cy="98274"/>
          </a:xfrm>
        </p:grpSpPr>
        <p:sp>
          <p:nvSpPr>
            <p:cNvPr id="2417" name="Google Shape;2417;p15"/>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5"/>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5"/>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5"/>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1" name="Google Shape;2421;p15"/>
          <p:cNvSpPr/>
          <p:nvPr/>
        </p:nvSpPr>
        <p:spPr>
          <a:xfrm>
            <a:off x="6667299" y="299238"/>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5"/>
          <p:cNvSpPr/>
          <p:nvPr/>
        </p:nvSpPr>
        <p:spPr>
          <a:xfrm>
            <a:off x="2757154" y="472651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5"/>
          <p:cNvSpPr/>
          <p:nvPr/>
        </p:nvSpPr>
        <p:spPr>
          <a:xfrm flipH="1">
            <a:off x="6569022" y="455496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2424"/>
        <p:cNvGrpSpPr/>
        <p:nvPr/>
      </p:nvGrpSpPr>
      <p:grpSpPr>
        <a:xfrm>
          <a:off x="0" y="0"/>
          <a:ext cx="0" cy="0"/>
          <a:chOff x="0" y="0"/>
          <a:chExt cx="0" cy="0"/>
        </a:xfrm>
      </p:grpSpPr>
      <p:pic>
        <p:nvPicPr>
          <p:cNvPr id="2425" name="Google Shape;2425;p16"/>
          <p:cNvPicPr preferRelativeResize="0"/>
          <p:nvPr/>
        </p:nvPicPr>
        <p:blipFill>
          <a:blip r:embed="rId2">
            <a:alphaModFix/>
          </a:blip>
          <a:stretch>
            <a:fillRect/>
          </a:stretch>
        </p:blipFill>
        <p:spPr>
          <a:xfrm>
            <a:off x="0" y="0"/>
            <a:ext cx="9144000" cy="5143500"/>
          </a:xfrm>
          <a:prstGeom prst="rect">
            <a:avLst/>
          </a:prstGeom>
          <a:noFill/>
          <a:ln>
            <a:noFill/>
          </a:ln>
        </p:spPr>
      </p:pic>
      <p:sp>
        <p:nvSpPr>
          <p:cNvPr id="2426" name="Google Shape;2426;p16"/>
          <p:cNvSpPr txBox="1">
            <a:spLocks noGrp="1"/>
          </p:cNvSpPr>
          <p:nvPr>
            <p:ph type="title"/>
          </p:nvPr>
        </p:nvSpPr>
        <p:spPr>
          <a:xfrm flipH="1">
            <a:off x="4476600" y="1158800"/>
            <a:ext cx="3954300" cy="1821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27" name="Google Shape;2427;p16"/>
          <p:cNvSpPr txBox="1">
            <a:spLocks noGrp="1"/>
          </p:cNvSpPr>
          <p:nvPr>
            <p:ph type="subTitle" idx="1"/>
          </p:nvPr>
        </p:nvSpPr>
        <p:spPr>
          <a:xfrm flipH="1">
            <a:off x="4476600" y="2980000"/>
            <a:ext cx="3954300" cy="10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428" name="Google Shape;2428;p16"/>
          <p:cNvGrpSpPr/>
          <p:nvPr/>
        </p:nvGrpSpPr>
        <p:grpSpPr>
          <a:xfrm>
            <a:off x="-837125" y="-1153325"/>
            <a:ext cx="2735719" cy="2681100"/>
            <a:chOff x="-900850" y="-1191550"/>
            <a:chExt cx="2735719" cy="2681100"/>
          </a:xfrm>
        </p:grpSpPr>
        <p:sp>
          <p:nvSpPr>
            <p:cNvPr id="2429" name="Google Shape;2429;p16"/>
            <p:cNvSpPr/>
            <p:nvPr/>
          </p:nvSpPr>
          <p:spPr>
            <a:xfrm flipH="1">
              <a:off x="-900850" y="-1191550"/>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0" name="Google Shape;2430;p16"/>
            <p:cNvGrpSpPr/>
            <p:nvPr/>
          </p:nvGrpSpPr>
          <p:grpSpPr>
            <a:xfrm flipH="1">
              <a:off x="-152471" y="25185"/>
              <a:ext cx="572950" cy="1463808"/>
              <a:chOff x="2908350" y="1149175"/>
              <a:chExt cx="345400" cy="882450"/>
            </a:xfrm>
          </p:grpSpPr>
          <p:sp>
            <p:nvSpPr>
              <p:cNvPr id="2431" name="Google Shape;2431;p16"/>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6"/>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6"/>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6"/>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6"/>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6"/>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6"/>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6"/>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6"/>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6"/>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6"/>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6"/>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6"/>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6"/>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6"/>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6"/>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6"/>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6"/>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6"/>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6"/>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6"/>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6"/>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6"/>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6"/>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6"/>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6"/>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6"/>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6"/>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6"/>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6"/>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6"/>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6"/>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6"/>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6"/>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6"/>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6"/>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6"/>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6"/>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6"/>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6"/>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6"/>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6"/>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6"/>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6"/>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6"/>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6"/>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6"/>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6"/>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6"/>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6"/>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6"/>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6"/>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6"/>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6"/>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6"/>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6"/>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6"/>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6"/>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6"/>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6"/>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6"/>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6"/>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3" name="Google Shape;2493;p16"/>
            <p:cNvSpPr/>
            <p:nvPr/>
          </p:nvSpPr>
          <p:spPr>
            <a:xfrm flipH="1">
              <a:off x="420475" y="201575"/>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4" name="Google Shape;2494;p16"/>
            <p:cNvGrpSpPr/>
            <p:nvPr/>
          </p:nvGrpSpPr>
          <p:grpSpPr>
            <a:xfrm flipH="1">
              <a:off x="732631" y="9439"/>
              <a:ext cx="405288" cy="394565"/>
              <a:chOff x="2581850" y="1230700"/>
              <a:chExt cx="259850" cy="252975"/>
            </a:xfrm>
          </p:grpSpPr>
          <p:sp>
            <p:nvSpPr>
              <p:cNvPr id="2495" name="Google Shape;2495;p16"/>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6"/>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6"/>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6"/>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6"/>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6"/>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1" name="Google Shape;2501;p16"/>
            <p:cNvSpPr/>
            <p:nvPr/>
          </p:nvSpPr>
          <p:spPr>
            <a:xfrm flipH="1">
              <a:off x="-558512" y="642924"/>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6"/>
            <p:cNvSpPr/>
            <p:nvPr/>
          </p:nvSpPr>
          <p:spPr>
            <a:xfrm flipH="1">
              <a:off x="672632" y="-754758"/>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6"/>
            <p:cNvSpPr/>
            <p:nvPr/>
          </p:nvSpPr>
          <p:spPr>
            <a:xfrm flipH="1">
              <a:off x="906901" y="642925"/>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4" name="Google Shape;2504;p16"/>
            <p:cNvGrpSpPr/>
            <p:nvPr/>
          </p:nvGrpSpPr>
          <p:grpSpPr>
            <a:xfrm flipH="1">
              <a:off x="732612" y="946980"/>
              <a:ext cx="405304" cy="219565"/>
              <a:chOff x="2628600" y="1739500"/>
              <a:chExt cx="234850" cy="127225"/>
            </a:xfrm>
          </p:grpSpPr>
          <p:sp>
            <p:nvSpPr>
              <p:cNvPr id="2505" name="Google Shape;2505;p16"/>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6"/>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6"/>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6"/>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6"/>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6"/>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6"/>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6"/>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6"/>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16"/>
            <p:cNvGrpSpPr/>
            <p:nvPr/>
          </p:nvGrpSpPr>
          <p:grpSpPr>
            <a:xfrm flipH="1">
              <a:off x="1228771" y="493471"/>
              <a:ext cx="311134" cy="355702"/>
              <a:chOff x="3335975" y="1043700"/>
              <a:chExt cx="250450" cy="286325"/>
            </a:xfrm>
          </p:grpSpPr>
          <p:sp>
            <p:nvSpPr>
              <p:cNvPr id="2515" name="Google Shape;2515;p16"/>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6"/>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6"/>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6"/>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6"/>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6"/>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6"/>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2" name="Google Shape;2522;p16"/>
            <p:cNvSpPr/>
            <p:nvPr/>
          </p:nvSpPr>
          <p:spPr>
            <a:xfrm flipH="1">
              <a:off x="508250" y="12490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6"/>
            <p:cNvSpPr/>
            <p:nvPr/>
          </p:nvSpPr>
          <p:spPr>
            <a:xfrm flipH="1">
              <a:off x="1423126" y="2025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6"/>
            <p:cNvSpPr/>
            <p:nvPr/>
          </p:nvSpPr>
          <p:spPr>
            <a:xfrm flipH="1">
              <a:off x="1386953" y="3287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6"/>
            <p:cNvSpPr/>
            <p:nvPr/>
          </p:nvSpPr>
          <p:spPr>
            <a:xfrm flipH="1">
              <a:off x="26554" y="-16094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6"/>
            <p:cNvSpPr/>
            <p:nvPr/>
          </p:nvSpPr>
          <p:spPr>
            <a:xfrm flipH="1">
              <a:off x="235748" y="-49653"/>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6"/>
            <p:cNvSpPr/>
            <p:nvPr/>
          </p:nvSpPr>
          <p:spPr>
            <a:xfrm flipH="1">
              <a:off x="-340302" y="10584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6"/>
            <p:cNvSpPr/>
            <p:nvPr/>
          </p:nvSpPr>
          <p:spPr>
            <a:xfrm flipH="1">
              <a:off x="558351" y="-166925"/>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6"/>
            <p:cNvSpPr/>
            <p:nvPr/>
          </p:nvSpPr>
          <p:spPr>
            <a:xfrm>
              <a:off x="1450063" y="-359613"/>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0" name="Google Shape;2530;p16"/>
          <p:cNvSpPr/>
          <p:nvPr/>
        </p:nvSpPr>
        <p:spPr>
          <a:xfrm flipH="1">
            <a:off x="8017995" y="414780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6"/>
          <p:cNvSpPr/>
          <p:nvPr/>
        </p:nvSpPr>
        <p:spPr>
          <a:xfrm flipH="1">
            <a:off x="8537999" y="3956578"/>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2" name="Google Shape;2532;p16"/>
          <p:cNvGrpSpPr/>
          <p:nvPr/>
        </p:nvGrpSpPr>
        <p:grpSpPr>
          <a:xfrm flipH="1">
            <a:off x="7879180" y="4887079"/>
            <a:ext cx="528024" cy="98274"/>
            <a:chOff x="7736766" y="1765179"/>
            <a:chExt cx="528024" cy="98274"/>
          </a:xfrm>
        </p:grpSpPr>
        <p:sp>
          <p:nvSpPr>
            <p:cNvPr id="2533" name="Google Shape;2533;p16"/>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6"/>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6"/>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6"/>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7" name="Google Shape;2537;p16"/>
          <p:cNvSpPr/>
          <p:nvPr/>
        </p:nvSpPr>
        <p:spPr>
          <a:xfrm flipH="1">
            <a:off x="8320109" y="236363"/>
            <a:ext cx="632297" cy="726538"/>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8" name="Google Shape;2538;p16"/>
          <p:cNvGrpSpPr/>
          <p:nvPr/>
        </p:nvGrpSpPr>
        <p:grpSpPr>
          <a:xfrm flipH="1">
            <a:off x="6757405" y="364804"/>
            <a:ext cx="528024" cy="98274"/>
            <a:chOff x="7736766" y="1765179"/>
            <a:chExt cx="528024" cy="98274"/>
          </a:xfrm>
        </p:grpSpPr>
        <p:sp>
          <p:nvSpPr>
            <p:cNvPr id="2539" name="Google Shape;2539;p16"/>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6"/>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6"/>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6"/>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3" name="Google Shape;2543;p16"/>
          <p:cNvSpPr/>
          <p:nvPr/>
        </p:nvSpPr>
        <p:spPr>
          <a:xfrm rot="10800000">
            <a:off x="136275" y="4147804"/>
            <a:ext cx="632314" cy="6323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4" name="Google Shape;2544;p16"/>
          <p:cNvGrpSpPr/>
          <p:nvPr/>
        </p:nvGrpSpPr>
        <p:grpSpPr>
          <a:xfrm flipH="1">
            <a:off x="437860" y="4501515"/>
            <a:ext cx="487349" cy="474429"/>
            <a:chOff x="2581850" y="1230700"/>
            <a:chExt cx="259850" cy="252975"/>
          </a:xfrm>
        </p:grpSpPr>
        <p:sp>
          <p:nvSpPr>
            <p:cNvPr id="2545" name="Google Shape;2545;p16"/>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6"/>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6"/>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6"/>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6"/>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6"/>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1" name="Google Shape;2551;p16"/>
          <p:cNvSpPr/>
          <p:nvPr/>
        </p:nvSpPr>
        <p:spPr>
          <a:xfrm>
            <a:off x="5861104" y="450152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6"/>
          <p:cNvSpPr/>
          <p:nvPr/>
        </p:nvSpPr>
        <p:spPr>
          <a:xfrm>
            <a:off x="8732541" y="272150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6"/>
          <p:cNvSpPr/>
          <p:nvPr/>
        </p:nvSpPr>
        <p:spPr>
          <a:xfrm>
            <a:off x="4844641" y="13809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6"/>
          <p:cNvSpPr>
            <a:spLocks noGrp="1"/>
          </p:cNvSpPr>
          <p:nvPr>
            <p:ph type="pic" idx="2"/>
          </p:nvPr>
        </p:nvSpPr>
        <p:spPr>
          <a:xfrm>
            <a:off x="720000" y="1142550"/>
            <a:ext cx="3339000" cy="2858400"/>
          </a:xfrm>
          <a:prstGeom prst="roundRect">
            <a:avLst>
              <a:gd name="adj" fmla="val 16667"/>
            </a:avLst>
          </a:prstGeom>
          <a:noFill/>
          <a:ln>
            <a:noFill/>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2555"/>
        <p:cNvGrpSpPr/>
        <p:nvPr/>
      </p:nvGrpSpPr>
      <p:grpSpPr>
        <a:xfrm>
          <a:off x="0" y="0"/>
          <a:ext cx="0" cy="0"/>
          <a:chOff x="0" y="0"/>
          <a:chExt cx="0" cy="0"/>
        </a:xfrm>
      </p:grpSpPr>
      <p:pic>
        <p:nvPicPr>
          <p:cNvPr id="2556" name="Google Shape;2556;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2557" name="Google Shape;2557;p17"/>
          <p:cNvSpPr txBox="1">
            <a:spLocks noGrp="1"/>
          </p:cNvSpPr>
          <p:nvPr>
            <p:ph type="title"/>
          </p:nvPr>
        </p:nvSpPr>
        <p:spPr>
          <a:xfrm>
            <a:off x="1650775" y="1350850"/>
            <a:ext cx="2065800" cy="1137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58" name="Google Shape;2558;p17"/>
          <p:cNvSpPr txBox="1">
            <a:spLocks noGrp="1"/>
          </p:cNvSpPr>
          <p:nvPr>
            <p:ph type="subTitle" idx="1"/>
          </p:nvPr>
        </p:nvSpPr>
        <p:spPr>
          <a:xfrm>
            <a:off x="720000" y="2488550"/>
            <a:ext cx="2996700" cy="1304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559" name="Google Shape;2559;p17"/>
          <p:cNvGrpSpPr/>
          <p:nvPr/>
        </p:nvGrpSpPr>
        <p:grpSpPr>
          <a:xfrm flipH="1">
            <a:off x="-1275100" y="-1804269"/>
            <a:ext cx="3315300" cy="3315300"/>
            <a:chOff x="6913085" y="-1659794"/>
            <a:chExt cx="3315300" cy="3315300"/>
          </a:xfrm>
        </p:grpSpPr>
        <p:sp>
          <p:nvSpPr>
            <p:cNvPr id="2560" name="Google Shape;2560;p17"/>
            <p:cNvSpPr/>
            <p:nvPr/>
          </p:nvSpPr>
          <p:spPr>
            <a:xfrm flipH="1">
              <a:off x="6913085" y="-1659794"/>
              <a:ext cx="3315300" cy="33153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7"/>
            <p:cNvSpPr/>
            <p:nvPr/>
          </p:nvSpPr>
          <p:spPr>
            <a:xfrm flipH="1">
              <a:off x="8547024" y="62805"/>
              <a:ext cx="608543" cy="608543"/>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7"/>
            <p:cNvSpPr/>
            <p:nvPr/>
          </p:nvSpPr>
          <p:spPr>
            <a:xfrm flipH="1">
              <a:off x="7207450" y="427764"/>
              <a:ext cx="384714" cy="3847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7"/>
            <p:cNvSpPr/>
            <p:nvPr/>
          </p:nvSpPr>
          <p:spPr>
            <a:xfrm flipH="1">
              <a:off x="8787663" y="1447710"/>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4" name="Google Shape;2564;p17"/>
            <p:cNvGrpSpPr/>
            <p:nvPr/>
          </p:nvGrpSpPr>
          <p:grpSpPr>
            <a:xfrm flipH="1">
              <a:off x="8717367" y="954814"/>
              <a:ext cx="501170" cy="271498"/>
              <a:chOff x="2628600" y="1739500"/>
              <a:chExt cx="234850" cy="127225"/>
            </a:xfrm>
          </p:grpSpPr>
          <p:sp>
            <p:nvSpPr>
              <p:cNvPr id="2565" name="Google Shape;2565;p17"/>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7"/>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7"/>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7"/>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7"/>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7"/>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7"/>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7"/>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7"/>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17"/>
            <p:cNvGrpSpPr/>
            <p:nvPr/>
          </p:nvGrpSpPr>
          <p:grpSpPr>
            <a:xfrm flipH="1">
              <a:off x="8627733" y="351316"/>
              <a:ext cx="501150" cy="572965"/>
              <a:chOff x="3335975" y="1043700"/>
              <a:chExt cx="250450" cy="286325"/>
            </a:xfrm>
          </p:grpSpPr>
          <p:sp>
            <p:nvSpPr>
              <p:cNvPr id="2575" name="Google Shape;2575;p17"/>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7"/>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7"/>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7"/>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7"/>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7"/>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7"/>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2" name="Google Shape;2582;p17"/>
            <p:cNvSpPr/>
            <p:nvPr/>
          </p:nvSpPr>
          <p:spPr>
            <a:xfrm flipH="1">
              <a:off x="7116763" y="104908"/>
              <a:ext cx="153295" cy="17613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7"/>
            <p:cNvSpPr/>
            <p:nvPr/>
          </p:nvSpPr>
          <p:spPr>
            <a:xfrm flipH="1">
              <a:off x="7566804" y="6783"/>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7"/>
            <p:cNvSpPr/>
            <p:nvPr/>
          </p:nvSpPr>
          <p:spPr>
            <a:xfrm flipH="1">
              <a:off x="7522076" y="162830"/>
              <a:ext cx="55394" cy="5541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7"/>
            <p:cNvSpPr/>
            <p:nvPr/>
          </p:nvSpPr>
          <p:spPr>
            <a:xfrm flipH="1">
              <a:off x="7566914" y="959202"/>
              <a:ext cx="25254" cy="2528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7"/>
            <p:cNvSpPr/>
            <p:nvPr/>
          </p:nvSpPr>
          <p:spPr>
            <a:xfrm flipH="1">
              <a:off x="7978193" y="894350"/>
              <a:ext cx="649490" cy="64949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7" name="Google Shape;2587;p17"/>
            <p:cNvGrpSpPr/>
            <p:nvPr/>
          </p:nvGrpSpPr>
          <p:grpSpPr>
            <a:xfrm rot="10800000">
              <a:off x="7829509" y="-712014"/>
              <a:ext cx="708450" cy="1809993"/>
              <a:chOff x="2908350" y="1149175"/>
              <a:chExt cx="345400" cy="882450"/>
            </a:xfrm>
          </p:grpSpPr>
          <p:sp>
            <p:nvSpPr>
              <p:cNvPr id="2588" name="Google Shape;2588;p17"/>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7"/>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7"/>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7"/>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7"/>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7"/>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7"/>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7"/>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7"/>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7"/>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7"/>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7"/>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7"/>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7"/>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7"/>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7"/>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7"/>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7"/>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7"/>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7"/>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7"/>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7"/>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7"/>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7"/>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7"/>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7"/>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7"/>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7"/>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7"/>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7"/>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7"/>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7"/>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7"/>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7"/>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7"/>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7"/>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7"/>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7"/>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7"/>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7"/>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7"/>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7"/>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7"/>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7"/>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7"/>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7"/>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7"/>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7"/>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7"/>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7"/>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7"/>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7"/>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7"/>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7"/>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7"/>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7"/>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7"/>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7"/>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7"/>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7"/>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7"/>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7"/>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0" name="Google Shape;2650;p17"/>
            <p:cNvGrpSpPr/>
            <p:nvPr/>
          </p:nvGrpSpPr>
          <p:grpSpPr>
            <a:xfrm flipH="1">
              <a:off x="7328960" y="582399"/>
              <a:ext cx="501147" cy="487888"/>
              <a:chOff x="2581850" y="1230700"/>
              <a:chExt cx="259850" cy="252975"/>
            </a:xfrm>
          </p:grpSpPr>
          <p:sp>
            <p:nvSpPr>
              <p:cNvPr id="2651" name="Google Shape;2651;p17"/>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7"/>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7"/>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7"/>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7"/>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7"/>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57" name="Google Shape;2657;p17"/>
          <p:cNvSpPr/>
          <p:nvPr/>
        </p:nvSpPr>
        <p:spPr>
          <a:xfrm flipH="1">
            <a:off x="7525985" y="408795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7"/>
          <p:cNvSpPr/>
          <p:nvPr/>
        </p:nvSpPr>
        <p:spPr>
          <a:xfrm flipH="1">
            <a:off x="8750674" y="3743231"/>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7"/>
          <p:cNvSpPr/>
          <p:nvPr/>
        </p:nvSpPr>
        <p:spPr>
          <a:xfrm flipH="1">
            <a:off x="8218746" y="48080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7"/>
          <p:cNvSpPr/>
          <p:nvPr/>
        </p:nvSpPr>
        <p:spPr>
          <a:xfrm flipH="1">
            <a:off x="7765283" y="49053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1" name="Google Shape;2661;p17"/>
          <p:cNvGrpSpPr/>
          <p:nvPr/>
        </p:nvGrpSpPr>
        <p:grpSpPr>
          <a:xfrm>
            <a:off x="7138212" y="238779"/>
            <a:ext cx="528024" cy="98274"/>
            <a:chOff x="7736766" y="1765179"/>
            <a:chExt cx="528024" cy="98274"/>
          </a:xfrm>
        </p:grpSpPr>
        <p:sp>
          <p:nvSpPr>
            <p:cNvPr id="2662" name="Google Shape;2662;p17"/>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7"/>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7"/>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7"/>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6" name="Google Shape;2666;p17"/>
          <p:cNvGrpSpPr/>
          <p:nvPr/>
        </p:nvGrpSpPr>
        <p:grpSpPr>
          <a:xfrm>
            <a:off x="4080565" y="4775974"/>
            <a:ext cx="546450" cy="125800"/>
            <a:chOff x="825894" y="3178099"/>
            <a:chExt cx="546450" cy="125800"/>
          </a:xfrm>
        </p:grpSpPr>
        <p:sp>
          <p:nvSpPr>
            <p:cNvPr id="2667" name="Google Shape;2667;p17"/>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7"/>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7"/>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0" name="Google Shape;2670;p17"/>
          <p:cNvSpPr/>
          <p:nvPr/>
        </p:nvSpPr>
        <p:spPr>
          <a:xfrm>
            <a:off x="3412024" y="2387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7"/>
          <p:cNvSpPr/>
          <p:nvPr/>
        </p:nvSpPr>
        <p:spPr>
          <a:xfrm>
            <a:off x="2115437" y="47897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7"/>
          <p:cNvSpPr/>
          <p:nvPr/>
        </p:nvSpPr>
        <p:spPr>
          <a:xfrm flipH="1">
            <a:off x="-245651" y="3743231"/>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2673"/>
        <p:cNvGrpSpPr/>
        <p:nvPr/>
      </p:nvGrpSpPr>
      <p:grpSpPr>
        <a:xfrm>
          <a:off x="0" y="0"/>
          <a:ext cx="0" cy="0"/>
          <a:chOff x="0" y="0"/>
          <a:chExt cx="0" cy="0"/>
        </a:xfrm>
      </p:grpSpPr>
      <p:pic>
        <p:nvPicPr>
          <p:cNvPr id="2674" name="Google Shape;2674;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2675" name="Google Shape;2675;p18"/>
          <p:cNvSpPr txBox="1">
            <a:spLocks noGrp="1"/>
          </p:cNvSpPr>
          <p:nvPr>
            <p:ph type="title"/>
          </p:nvPr>
        </p:nvSpPr>
        <p:spPr>
          <a:xfrm flipH="1">
            <a:off x="5434325" y="1350850"/>
            <a:ext cx="2065800" cy="1137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76" name="Google Shape;2676;p18"/>
          <p:cNvSpPr txBox="1">
            <a:spLocks noGrp="1"/>
          </p:cNvSpPr>
          <p:nvPr>
            <p:ph type="subTitle" idx="1"/>
          </p:nvPr>
        </p:nvSpPr>
        <p:spPr>
          <a:xfrm flipH="1">
            <a:off x="5434200" y="2488550"/>
            <a:ext cx="2996700" cy="130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grpSp>
        <p:nvGrpSpPr>
          <p:cNvPr id="2677" name="Google Shape;2677;p18"/>
          <p:cNvGrpSpPr/>
          <p:nvPr/>
        </p:nvGrpSpPr>
        <p:grpSpPr>
          <a:xfrm>
            <a:off x="7039785" y="-1804269"/>
            <a:ext cx="3315300" cy="3315300"/>
            <a:chOff x="6913085" y="-1659794"/>
            <a:chExt cx="3315300" cy="3315300"/>
          </a:xfrm>
        </p:grpSpPr>
        <p:sp>
          <p:nvSpPr>
            <p:cNvPr id="2678" name="Google Shape;2678;p18"/>
            <p:cNvSpPr/>
            <p:nvPr/>
          </p:nvSpPr>
          <p:spPr>
            <a:xfrm flipH="1">
              <a:off x="6913085" y="-1659794"/>
              <a:ext cx="3315300" cy="33153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8"/>
            <p:cNvSpPr/>
            <p:nvPr/>
          </p:nvSpPr>
          <p:spPr>
            <a:xfrm flipH="1">
              <a:off x="8547024" y="62805"/>
              <a:ext cx="608543" cy="608543"/>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8"/>
            <p:cNvSpPr/>
            <p:nvPr/>
          </p:nvSpPr>
          <p:spPr>
            <a:xfrm flipH="1">
              <a:off x="7207450" y="427764"/>
              <a:ext cx="384714" cy="3847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8"/>
            <p:cNvSpPr/>
            <p:nvPr/>
          </p:nvSpPr>
          <p:spPr>
            <a:xfrm flipH="1">
              <a:off x="8787663" y="1447710"/>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2" name="Google Shape;2682;p18"/>
            <p:cNvGrpSpPr/>
            <p:nvPr/>
          </p:nvGrpSpPr>
          <p:grpSpPr>
            <a:xfrm flipH="1">
              <a:off x="8717367" y="954814"/>
              <a:ext cx="501170" cy="271498"/>
              <a:chOff x="2628600" y="1739500"/>
              <a:chExt cx="234850" cy="127225"/>
            </a:xfrm>
          </p:grpSpPr>
          <p:sp>
            <p:nvSpPr>
              <p:cNvPr id="2683" name="Google Shape;2683;p18"/>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8"/>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8"/>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8"/>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8"/>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8"/>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8"/>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8"/>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8"/>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2" name="Google Shape;2692;p18"/>
            <p:cNvGrpSpPr/>
            <p:nvPr/>
          </p:nvGrpSpPr>
          <p:grpSpPr>
            <a:xfrm flipH="1">
              <a:off x="8627733" y="351316"/>
              <a:ext cx="501150" cy="572965"/>
              <a:chOff x="3335975" y="1043700"/>
              <a:chExt cx="250450" cy="286325"/>
            </a:xfrm>
          </p:grpSpPr>
          <p:sp>
            <p:nvSpPr>
              <p:cNvPr id="2693" name="Google Shape;2693;p18"/>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8"/>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8"/>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8"/>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8"/>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8"/>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8"/>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0" name="Google Shape;2700;p18"/>
            <p:cNvSpPr/>
            <p:nvPr/>
          </p:nvSpPr>
          <p:spPr>
            <a:xfrm flipH="1">
              <a:off x="7116763" y="104908"/>
              <a:ext cx="153295" cy="17613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8"/>
            <p:cNvSpPr/>
            <p:nvPr/>
          </p:nvSpPr>
          <p:spPr>
            <a:xfrm flipH="1">
              <a:off x="7566804" y="6783"/>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8"/>
            <p:cNvSpPr/>
            <p:nvPr/>
          </p:nvSpPr>
          <p:spPr>
            <a:xfrm flipH="1">
              <a:off x="7522076" y="162830"/>
              <a:ext cx="55394" cy="5541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8"/>
            <p:cNvSpPr/>
            <p:nvPr/>
          </p:nvSpPr>
          <p:spPr>
            <a:xfrm flipH="1">
              <a:off x="7566914" y="959202"/>
              <a:ext cx="25254" cy="2528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8"/>
            <p:cNvSpPr/>
            <p:nvPr/>
          </p:nvSpPr>
          <p:spPr>
            <a:xfrm flipH="1">
              <a:off x="7978193" y="894350"/>
              <a:ext cx="649490" cy="64949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5" name="Google Shape;2705;p18"/>
            <p:cNvGrpSpPr/>
            <p:nvPr/>
          </p:nvGrpSpPr>
          <p:grpSpPr>
            <a:xfrm rot="10800000">
              <a:off x="7829509" y="-712014"/>
              <a:ext cx="708450" cy="1809993"/>
              <a:chOff x="2908350" y="1149175"/>
              <a:chExt cx="345400" cy="882450"/>
            </a:xfrm>
          </p:grpSpPr>
          <p:sp>
            <p:nvSpPr>
              <p:cNvPr id="2706" name="Google Shape;2706;p18"/>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8"/>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8"/>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8"/>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8"/>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8"/>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8"/>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8"/>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8"/>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8"/>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8"/>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8"/>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8"/>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8"/>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8"/>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8"/>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8"/>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8"/>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8"/>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8"/>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8"/>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8"/>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8"/>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8"/>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8"/>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8"/>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8"/>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8"/>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8"/>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8"/>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8"/>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8"/>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8"/>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8"/>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8"/>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8"/>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8"/>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8"/>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8"/>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8"/>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8"/>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8"/>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8"/>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8"/>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8"/>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8"/>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8"/>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8"/>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8"/>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8"/>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8"/>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8"/>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8"/>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8"/>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8"/>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8"/>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8"/>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8"/>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8"/>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8"/>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8"/>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8"/>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8" name="Google Shape;2768;p18"/>
            <p:cNvGrpSpPr/>
            <p:nvPr/>
          </p:nvGrpSpPr>
          <p:grpSpPr>
            <a:xfrm flipH="1">
              <a:off x="7328960" y="582399"/>
              <a:ext cx="501147" cy="487888"/>
              <a:chOff x="2581850" y="1230700"/>
              <a:chExt cx="259850" cy="252975"/>
            </a:xfrm>
          </p:grpSpPr>
          <p:sp>
            <p:nvSpPr>
              <p:cNvPr id="2769" name="Google Shape;2769;p18"/>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8"/>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8"/>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8"/>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8"/>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8"/>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75" name="Google Shape;2775;p18"/>
          <p:cNvSpPr/>
          <p:nvPr/>
        </p:nvSpPr>
        <p:spPr>
          <a:xfrm>
            <a:off x="-523800" y="408795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8"/>
          <p:cNvSpPr/>
          <p:nvPr/>
        </p:nvSpPr>
        <p:spPr>
          <a:xfrm>
            <a:off x="-254933" y="3743231"/>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8"/>
          <p:cNvSpPr/>
          <p:nvPr/>
        </p:nvSpPr>
        <p:spPr>
          <a:xfrm>
            <a:off x="762966" y="48080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8"/>
          <p:cNvSpPr/>
          <p:nvPr/>
        </p:nvSpPr>
        <p:spPr>
          <a:xfrm>
            <a:off x="1216429" y="49053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9" name="Google Shape;2779;p18"/>
          <p:cNvGrpSpPr/>
          <p:nvPr/>
        </p:nvGrpSpPr>
        <p:grpSpPr>
          <a:xfrm flipH="1">
            <a:off x="1413750" y="238779"/>
            <a:ext cx="528024" cy="98274"/>
            <a:chOff x="7736766" y="1765179"/>
            <a:chExt cx="528024" cy="98274"/>
          </a:xfrm>
        </p:grpSpPr>
        <p:sp>
          <p:nvSpPr>
            <p:cNvPr id="2780" name="Google Shape;2780;p18"/>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8"/>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8"/>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8"/>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18"/>
          <p:cNvGrpSpPr/>
          <p:nvPr/>
        </p:nvGrpSpPr>
        <p:grpSpPr>
          <a:xfrm flipH="1">
            <a:off x="4452971" y="4775974"/>
            <a:ext cx="546450" cy="125800"/>
            <a:chOff x="825894" y="3178099"/>
            <a:chExt cx="546450" cy="125800"/>
          </a:xfrm>
        </p:grpSpPr>
        <p:sp>
          <p:nvSpPr>
            <p:cNvPr id="2785" name="Google Shape;2785;p18"/>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8"/>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8"/>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8" name="Google Shape;2788;p18"/>
          <p:cNvSpPr/>
          <p:nvPr/>
        </p:nvSpPr>
        <p:spPr>
          <a:xfrm flipH="1">
            <a:off x="5569688" y="2387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8"/>
          <p:cNvSpPr/>
          <p:nvPr/>
        </p:nvSpPr>
        <p:spPr>
          <a:xfrm flipH="1">
            <a:off x="6866275" y="47897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8"/>
          <p:cNvSpPr/>
          <p:nvPr/>
        </p:nvSpPr>
        <p:spPr>
          <a:xfrm>
            <a:off x="8741392" y="3743231"/>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2791"/>
        <p:cNvGrpSpPr/>
        <p:nvPr/>
      </p:nvGrpSpPr>
      <p:grpSpPr>
        <a:xfrm>
          <a:off x="0" y="0"/>
          <a:ext cx="0" cy="0"/>
          <a:chOff x="0" y="0"/>
          <a:chExt cx="0" cy="0"/>
        </a:xfrm>
      </p:grpSpPr>
      <p:pic>
        <p:nvPicPr>
          <p:cNvPr id="2792" name="Google Shape;2792;p19"/>
          <p:cNvPicPr preferRelativeResize="0"/>
          <p:nvPr/>
        </p:nvPicPr>
        <p:blipFill>
          <a:blip r:embed="rId2">
            <a:alphaModFix/>
          </a:blip>
          <a:stretch>
            <a:fillRect/>
          </a:stretch>
        </p:blipFill>
        <p:spPr>
          <a:xfrm>
            <a:off x="0" y="0"/>
            <a:ext cx="9144000" cy="5143500"/>
          </a:xfrm>
          <a:prstGeom prst="rect">
            <a:avLst/>
          </a:prstGeom>
          <a:noFill/>
          <a:ln>
            <a:noFill/>
          </a:ln>
        </p:spPr>
      </p:pic>
      <p:sp>
        <p:nvSpPr>
          <p:cNvPr id="2793" name="Google Shape;2793;p19"/>
          <p:cNvSpPr/>
          <p:nvPr/>
        </p:nvSpPr>
        <p:spPr>
          <a:xfrm>
            <a:off x="-1128250" y="-65777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9"/>
          <p:cNvSpPr/>
          <p:nvPr/>
        </p:nvSpPr>
        <p:spPr>
          <a:xfrm>
            <a:off x="627150" y="-114947"/>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9"/>
          <p:cNvSpPr/>
          <p:nvPr/>
        </p:nvSpPr>
        <p:spPr>
          <a:xfrm>
            <a:off x="277744" y="487961"/>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6" name="Google Shape;2796;p19"/>
          <p:cNvGrpSpPr/>
          <p:nvPr/>
        </p:nvGrpSpPr>
        <p:grpSpPr>
          <a:xfrm>
            <a:off x="173544" y="1134874"/>
            <a:ext cx="546450" cy="125800"/>
            <a:chOff x="825894" y="3178099"/>
            <a:chExt cx="546450" cy="125800"/>
          </a:xfrm>
        </p:grpSpPr>
        <p:sp>
          <p:nvSpPr>
            <p:cNvPr id="2797" name="Google Shape;2797;p19"/>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9"/>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9"/>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0" name="Google Shape;2800;p19"/>
          <p:cNvGrpSpPr/>
          <p:nvPr/>
        </p:nvGrpSpPr>
        <p:grpSpPr>
          <a:xfrm>
            <a:off x="7933800" y="-1691650"/>
            <a:ext cx="3507600" cy="3507600"/>
            <a:chOff x="7933800" y="-1691650"/>
            <a:chExt cx="3507600" cy="3507600"/>
          </a:xfrm>
        </p:grpSpPr>
        <p:sp>
          <p:nvSpPr>
            <p:cNvPr id="2801" name="Google Shape;2801;p19"/>
            <p:cNvSpPr/>
            <p:nvPr/>
          </p:nvSpPr>
          <p:spPr>
            <a:xfrm>
              <a:off x="7933800" y="-1691650"/>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2" name="Google Shape;2802;p19"/>
            <p:cNvGrpSpPr/>
            <p:nvPr/>
          </p:nvGrpSpPr>
          <p:grpSpPr>
            <a:xfrm>
              <a:off x="8054534" y="-1246167"/>
              <a:ext cx="604887" cy="1515864"/>
              <a:chOff x="410659" y="-583317"/>
              <a:chExt cx="604887" cy="1515864"/>
            </a:xfrm>
          </p:grpSpPr>
          <p:sp>
            <p:nvSpPr>
              <p:cNvPr id="2803" name="Google Shape;2803;p19"/>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9"/>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9"/>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9"/>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9"/>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9"/>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9"/>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9"/>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9"/>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9"/>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9"/>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9"/>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9"/>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9"/>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9"/>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9"/>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9"/>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9"/>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9"/>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9"/>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9"/>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9"/>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9"/>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9"/>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9"/>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9"/>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9"/>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9"/>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9"/>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9"/>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9"/>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9"/>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9"/>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9"/>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9"/>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9"/>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9"/>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9"/>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19"/>
            <p:cNvGrpSpPr/>
            <p:nvPr/>
          </p:nvGrpSpPr>
          <p:grpSpPr>
            <a:xfrm rot="-5400000">
              <a:off x="8446480" y="244875"/>
              <a:ext cx="412649" cy="724117"/>
              <a:chOff x="4393800" y="2511400"/>
              <a:chExt cx="468600" cy="822300"/>
            </a:xfrm>
          </p:grpSpPr>
          <p:sp>
            <p:nvSpPr>
              <p:cNvPr id="2842" name="Google Shape;2842;p19"/>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9"/>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9"/>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9"/>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9"/>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9"/>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9"/>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9"/>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9"/>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9"/>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9"/>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9"/>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9"/>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5" name="Google Shape;2855;p19"/>
            <p:cNvSpPr/>
            <p:nvPr/>
          </p:nvSpPr>
          <p:spPr>
            <a:xfrm>
              <a:off x="9285449" y="5941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9"/>
            <p:cNvSpPr/>
            <p:nvPr/>
          </p:nvSpPr>
          <p:spPr>
            <a:xfrm>
              <a:off x="8659413" y="-58495"/>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9"/>
            <p:cNvSpPr/>
            <p:nvPr/>
          </p:nvSpPr>
          <p:spPr>
            <a:xfrm>
              <a:off x="9144000" y="92369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9"/>
            <p:cNvSpPr/>
            <p:nvPr/>
          </p:nvSpPr>
          <p:spPr>
            <a:xfrm>
              <a:off x="8169762" y="37090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9"/>
            <p:cNvSpPr/>
            <p:nvPr/>
          </p:nvSpPr>
          <p:spPr>
            <a:xfrm>
              <a:off x="8954284" y="1313475"/>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9"/>
            <p:cNvSpPr/>
            <p:nvPr/>
          </p:nvSpPr>
          <p:spPr>
            <a:xfrm>
              <a:off x="8910225" y="1440675"/>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9"/>
            <p:cNvSpPr/>
            <p:nvPr/>
          </p:nvSpPr>
          <p:spPr>
            <a:xfrm>
              <a:off x="8633150" y="944160"/>
              <a:ext cx="252835" cy="290527"/>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9"/>
            <p:cNvSpPr/>
            <p:nvPr/>
          </p:nvSpPr>
          <p:spPr>
            <a:xfrm>
              <a:off x="8483187" y="10177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3" name="Google Shape;2863;p19"/>
          <p:cNvSpPr/>
          <p:nvPr/>
        </p:nvSpPr>
        <p:spPr>
          <a:xfrm>
            <a:off x="397641" y="18159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4" name="Google Shape;2864;p19"/>
          <p:cNvGrpSpPr/>
          <p:nvPr/>
        </p:nvGrpSpPr>
        <p:grpSpPr>
          <a:xfrm>
            <a:off x="3878869" y="4775974"/>
            <a:ext cx="546450" cy="125800"/>
            <a:chOff x="825894" y="3178099"/>
            <a:chExt cx="546450" cy="125800"/>
          </a:xfrm>
        </p:grpSpPr>
        <p:sp>
          <p:nvSpPr>
            <p:cNvPr id="2865" name="Google Shape;2865;p19"/>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9"/>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9"/>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8" name="Google Shape;2868;p19"/>
          <p:cNvSpPr/>
          <p:nvPr/>
        </p:nvSpPr>
        <p:spPr>
          <a:xfrm>
            <a:off x="8762275" y="3864753"/>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9"/>
          <p:cNvSpPr/>
          <p:nvPr/>
        </p:nvSpPr>
        <p:spPr>
          <a:xfrm>
            <a:off x="8636469" y="2878011"/>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9"/>
          <p:cNvSpPr/>
          <p:nvPr/>
        </p:nvSpPr>
        <p:spPr>
          <a:xfrm rot="10800000" flipH="1">
            <a:off x="-29620" y="4122691"/>
            <a:ext cx="632314" cy="6323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1" name="Google Shape;2871;p19"/>
          <p:cNvGrpSpPr/>
          <p:nvPr/>
        </p:nvGrpSpPr>
        <p:grpSpPr>
          <a:xfrm>
            <a:off x="-186239" y="4500453"/>
            <a:ext cx="487349" cy="474429"/>
            <a:chOff x="2581850" y="1230700"/>
            <a:chExt cx="259850" cy="252975"/>
          </a:xfrm>
        </p:grpSpPr>
        <p:sp>
          <p:nvSpPr>
            <p:cNvPr id="2872" name="Google Shape;2872;p19"/>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9"/>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9"/>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9"/>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9"/>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9"/>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8" name="Google Shape;2878;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79" name="Google Shape;2879;p19"/>
          <p:cNvSpPr txBox="1">
            <a:spLocks noGrp="1"/>
          </p:cNvSpPr>
          <p:nvPr>
            <p:ph type="subTitle" idx="1"/>
          </p:nvPr>
        </p:nvSpPr>
        <p:spPr>
          <a:xfrm>
            <a:off x="1146450" y="1605600"/>
            <a:ext cx="2992200" cy="267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None/>
              <a:defRPr sz="1400">
                <a:solidFill>
                  <a:schemeClr val="lt2"/>
                </a:solidFill>
              </a:defRPr>
            </a:lvl1pPr>
            <a:lvl2pPr lvl="1" algn="ctr" rtl="0">
              <a:lnSpc>
                <a:spcPct val="100000"/>
              </a:lnSpc>
              <a:spcBef>
                <a:spcPts val="0"/>
              </a:spcBef>
              <a:spcAft>
                <a:spcPts val="0"/>
              </a:spcAft>
              <a:buClr>
                <a:schemeClr val="lt2"/>
              </a:buClr>
              <a:buSzPts val="1400"/>
              <a:buNone/>
              <a:defRPr>
                <a:solidFill>
                  <a:schemeClr val="lt2"/>
                </a:solidFill>
              </a:defRPr>
            </a:lvl2pPr>
            <a:lvl3pPr lvl="2" algn="ctr" rtl="0">
              <a:lnSpc>
                <a:spcPct val="100000"/>
              </a:lnSpc>
              <a:spcBef>
                <a:spcPts val="1600"/>
              </a:spcBef>
              <a:spcAft>
                <a:spcPts val="0"/>
              </a:spcAft>
              <a:buClr>
                <a:schemeClr val="lt2"/>
              </a:buClr>
              <a:buSzPts val="1400"/>
              <a:buNone/>
              <a:defRPr>
                <a:solidFill>
                  <a:schemeClr val="lt2"/>
                </a:solidFill>
              </a:defRPr>
            </a:lvl3pPr>
            <a:lvl4pPr lvl="3" algn="ctr" rtl="0">
              <a:lnSpc>
                <a:spcPct val="100000"/>
              </a:lnSpc>
              <a:spcBef>
                <a:spcPts val="1600"/>
              </a:spcBef>
              <a:spcAft>
                <a:spcPts val="0"/>
              </a:spcAft>
              <a:buClr>
                <a:schemeClr val="lt2"/>
              </a:buClr>
              <a:buSzPts val="1400"/>
              <a:buNone/>
              <a:defRPr>
                <a:solidFill>
                  <a:schemeClr val="lt2"/>
                </a:solidFill>
              </a:defRPr>
            </a:lvl4pPr>
            <a:lvl5pPr lvl="4" algn="ctr" rtl="0">
              <a:lnSpc>
                <a:spcPct val="100000"/>
              </a:lnSpc>
              <a:spcBef>
                <a:spcPts val="1600"/>
              </a:spcBef>
              <a:spcAft>
                <a:spcPts val="0"/>
              </a:spcAft>
              <a:buClr>
                <a:schemeClr val="lt2"/>
              </a:buClr>
              <a:buSzPts val="1400"/>
              <a:buNone/>
              <a:defRPr>
                <a:solidFill>
                  <a:schemeClr val="lt2"/>
                </a:solidFill>
              </a:defRPr>
            </a:lvl5pPr>
            <a:lvl6pPr lvl="5" algn="ctr" rtl="0">
              <a:lnSpc>
                <a:spcPct val="100000"/>
              </a:lnSpc>
              <a:spcBef>
                <a:spcPts val="1600"/>
              </a:spcBef>
              <a:spcAft>
                <a:spcPts val="0"/>
              </a:spcAft>
              <a:buClr>
                <a:schemeClr val="lt2"/>
              </a:buClr>
              <a:buSzPts val="1400"/>
              <a:buNone/>
              <a:defRPr>
                <a:solidFill>
                  <a:schemeClr val="lt2"/>
                </a:solidFill>
              </a:defRPr>
            </a:lvl6pPr>
            <a:lvl7pPr lvl="6" algn="ctr" rtl="0">
              <a:lnSpc>
                <a:spcPct val="100000"/>
              </a:lnSpc>
              <a:spcBef>
                <a:spcPts val="1600"/>
              </a:spcBef>
              <a:spcAft>
                <a:spcPts val="0"/>
              </a:spcAft>
              <a:buClr>
                <a:schemeClr val="lt2"/>
              </a:buClr>
              <a:buSzPts val="1400"/>
              <a:buNone/>
              <a:defRPr>
                <a:solidFill>
                  <a:schemeClr val="lt2"/>
                </a:solidFill>
              </a:defRPr>
            </a:lvl7pPr>
            <a:lvl8pPr lvl="7" algn="ctr" rtl="0">
              <a:lnSpc>
                <a:spcPct val="100000"/>
              </a:lnSpc>
              <a:spcBef>
                <a:spcPts val="1600"/>
              </a:spcBef>
              <a:spcAft>
                <a:spcPts val="0"/>
              </a:spcAft>
              <a:buClr>
                <a:schemeClr val="lt2"/>
              </a:buClr>
              <a:buSzPts val="1400"/>
              <a:buNone/>
              <a:defRPr>
                <a:solidFill>
                  <a:schemeClr val="lt2"/>
                </a:solidFill>
              </a:defRPr>
            </a:lvl8pPr>
            <a:lvl9pPr lvl="8" algn="ctr" rtl="0">
              <a:lnSpc>
                <a:spcPct val="100000"/>
              </a:lnSpc>
              <a:spcBef>
                <a:spcPts val="1600"/>
              </a:spcBef>
              <a:spcAft>
                <a:spcPts val="1600"/>
              </a:spcAft>
              <a:buClr>
                <a:schemeClr val="lt2"/>
              </a:buClr>
              <a:buSzPts val="1400"/>
              <a:buNone/>
              <a:defRPr>
                <a:solidFill>
                  <a:schemeClr val="lt2"/>
                </a:solidFill>
              </a:defRPr>
            </a:lvl9pPr>
          </a:lstStyle>
          <a:p>
            <a:endParaRPr/>
          </a:p>
        </p:txBody>
      </p:sp>
      <p:sp>
        <p:nvSpPr>
          <p:cNvPr id="2880" name="Google Shape;2880;p19"/>
          <p:cNvSpPr txBox="1">
            <a:spLocks noGrp="1"/>
          </p:cNvSpPr>
          <p:nvPr>
            <p:ph type="subTitle" idx="2"/>
          </p:nvPr>
        </p:nvSpPr>
        <p:spPr>
          <a:xfrm>
            <a:off x="5005355" y="1605600"/>
            <a:ext cx="2992200" cy="267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None/>
              <a:defRPr sz="1400">
                <a:solidFill>
                  <a:schemeClr val="lt2"/>
                </a:solidFill>
              </a:defRPr>
            </a:lvl1pPr>
            <a:lvl2pPr lvl="1" algn="ctr" rtl="0">
              <a:lnSpc>
                <a:spcPct val="100000"/>
              </a:lnSpc>
              <a:spcBef>
                <a:spcPts val="0"/>
              </a:spcBef>
              <a:spcAft>
                <a:spcPts val="0"/>
              </a:spcAft>
              <a:buClr>
                <a:schemeClr val="lt2"/>
              </a:buClr>
              <a:buSzPts val="1400"/>
              <a:buNone/>
              <a:defRPr>
                <a:solidFill>
                  <a:schemeClr val="lt2"/>
                </a:solidFill>
              </a:defRPr>
            </a:lvl2pPr>
            <a:lvl3pPr lvl="2" algn="ctr" rtl="0">
              <a:lnSpc>
                <a:spcPct val="100000"/>
              </a:lnSpc>
              <a:spcBef>
                <a:spcPts val="1600"/>
              </a:spcBef>
              <a:spcAft>
                <a:spcPts val="0"/>
              </a:spcAft>
              <a:buClr>
                <a:schemeClr val="lt2"/>
              </a:buClr>
              <a:buSzPts val="1400"/>
              <a:buNone/>
              <a:defRPr>
                <a:solidFill>
                  <a:schemeClr val="lt2"/>
                </a:solidFill>
              </a:defRPr>
            </a:lvl3pPr>
            <a:lvl4pPr lvl="3" algn="ctr" rtl="0">
              <a:lnSpc>
                <a:spcPct val="100000"/>
              </a:lnSpc>
              <a:spcBef>
                <a:spcPts val="1600"/>
              </a:spcBef>
              <a:spcAft>
                <a:spcPts val="0"/>
              </a:spcAft>
              <a:buClr>
                <a:schemeClr val="lt2"/>
              </a:buClr>
              <a:buSzPts val="1400"/>
              <a:buNone/>
              <a:defRPr>
                <a:solidFill>
                  <a:schemeClr val="lt2"/>
                </a:solidFill>
              </a:defRPr>
            </a:lvl4pPr>
            <a:lvl5pPr lvl="4" algn="ctr" rtl="0">
              <a:lnSpc>
                <a:spcPct val="100000"/>
              </a:lnSpc>
              <a:spcBef>
                <a:spcPts val="1600"/>
              </a:spcBef>
              <a:spcAft>
                <a:spcPts val="0"/>
              </a:spcAft>
              <a:buClr>
                <a:schemeClr val="lt2"/>
              </a:buClr>
              <a:buSzPts val="1400"/>
              <a:buNone/>
              <a:defRPr>
                <a:solidFill>
                  <a:schemeClr val="lt2"/>
                </a:solidFill>
              </a:defRPr>
            </a:lvl5pPr>
            <a:lvl6pPr lvl="5" algn="ctr" rtl="0">
              <a:lnSpc>
                <a:spcPct val="100000"/>
              </a:lnSpc>
              <a:spcBef>
                <a:spcPts val="1600"/>
              </a:spcBef>
              <a:spcAft>
                <a:spcPts val="0"/>
              </a:spcAft>
              <a:buClr>
                <a:schemeClr val="lt2"/>
              </a:buClr>
              <a:buSzPts val="1400"/>
              <a:buNone/>
              <a:defRPr>
                <a:solidFill>
                  <a:schemeClr val="lt2"/>
                </a:solidFill>
              </a:defRPr>
            </a:lvl6pPr>
            <a:lvl7pPr lvl="6" algn="ctr" rtl="0">
              <a:lnSpc>
                <a:spcPct val="100000"/>
              </a:lnSpc>
              <a:spcBef>
                <a:spcPts val="1600"/>
              </a:spcBef>
              <a:spcAft>
                <a:spcPts val="0"/>
              </a:spcAft>
              <a:buClr>
                <a:schemeClr val="lt2"/>
              </a:buClr>
              <a:buSzPts val="1400"/>
              <a:buNone/>
              <a:defRPr>
                <a:solidFill>
                  <a:schemeClr val="lt2"/>
                </a:solidFill>
              </a:defRPr>
            </a:lvl7pPr>
            <a:lvl8pPr lvl="7" algn="ctr" rtl="0">
              <a:lnSpc>
                <a:spcPct val="100000"/>
              </a:lnSpc>
              <a:spcBef>
                <a:spcPts val="1600"/>
              </a:spcBef>
              <a:spcAft>
                <a:spcPts val="0"/>
              </a:spcAft>
              <a:buClr>
                <a:schemeClr val="lt2"/>
              </a:buClr>
              <a:buSzPts val="1400"/>
              <a:buNone/>
              <a:defRPr>
                <a:solidFill>
                  <a:schemeClr val="lt2"/>
                </a:solidFill>
              </a:defRPr>
            </a:lvl8pPr>
            <a:lvl9pPr lvl="8" algn="ctr" rtl="0">
              <a:lnSpc>
                <a:spcPct val="100000"/>
              </a:lnSpc>
              <a:spcBef>
                <a:spcPts val="1600"/>
              </a:spcBef>
              <a:spcAft>
                <a:spcPts val="1600"/>
              </a:spcAft>
              <a:buClr>
                <a:schemeClr val="lt2"/>
              </a:buClr>
              <a:buSzPts val="1400"/>
              <a:buNone/>
              <a:defRPr>
                <a:solidFill>
                  <a:schemeClr val="lt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CUSTOM_10_2_1">
    <p:spTree>
      <p:nvGrpSpPr>
        <p:cNvPr id="1" name="Shape 2881"/>
        <p:cNvGrpSpPr/>
        <p:nvPr/>
      </p:nvGrpSpPr>
      <p:grpSpPr>
        <a:xfrm>
          <a:off x="0" y="0"/>
          <a:ext cx="0" cy="0"/>
          <a:chOff x="0" y="0"/>
          <a:chExt cx="0" cy="0"/>
        </a:xfrm>
      </p:grpSpPr>
      <p:pic>
        <p:nvPicPr>
          <p:cNvPr id="2882" name="Google Shape;2882;p20"/>
          <p:cNvPicPr preferRelativeResize="0"/>
          <p:nvPr/>
        </p:nvPicPr>
        <p:blipFill>
          <a:blip r:embed="rId2">
            <a:alphaModFix/>
          </a:blip>
          <a:stretch>
            <a:fillRect/>
          </a:stretch>
        </p:blipFill>
        <p:spPr>
          <a:xfrm>
            <a:off x="0" y="0"/>
            <a:ext cx="9144000" cy="5143500"/>
          </a:xfrm>
          <a:prstGeom prst="rect">
            <a:avLst/>
          </a:prstGeom>
          <a:noFill/>
          <a:ln>
            <a:noFill/>
          </a:ln>
        </p:spPr>
      </p:pic>
      <p:sp>
        <p:nvSpPr>
          <p:cNvPr id="2883" name="Google Shape;2883;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84" name="Google Shape;2884;p20"/>
          <p:cNvSpPr txBox="1">
            <a:spLocks noGrp="1"/>
          </p:cNvSpPr>
          <p:nvPr>
            <p:ph type="title" idx="2"/>
          </p:nvPr>
        </p:nvSpPr>
        <p:spPr>
          <a:xfrm>
            <a:off x="1758400" y="3633275"/>
            <a:ext cx="23847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85" name="Google Shape;2885;p20"/>
          <p:cNvSpPr txBox="1">
            <a:spLocks noGrp="1"/>
          </p:cNvSpPr>
          <p:nvPr>
            <p:ph type="subTitle" idx="1"/>
          </p:nvPr>
        </p:nvSpPr>
        <p:spPr>
          <a:xfrm>
            <a:off x="1758400" y="3968975"/>
            <a:ext cx="2384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86" name="Google Shape;2886;p20"/>
          <p:cNvSpPr txBox="1">
            <a:spLocks noGrp="1"/>
          </p:cNvSpPr>
          <p:nvPr>
            <p:ph type="title" idx="3"/>
          </p:nvPr>
        </p:nvSpPr>
        <p:spPr>
          <a:xfrm>
            <a:off x="5000890" y="3633275"/>
            <a:ext cx="23847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87" name="Google Shape;2887;p20"/>
          <p:cNvSpPr txBox="1">
            <a:spLocks noGrp="1"/>
          </p:cNvSpPr>
          <p:nvPr>
            <p:ph type="subTitle" idx="4"/>
          </p:nvPr>
        </p:nvSpPr>
        <p:spPr>
          <a:xfrm>
            <a:off x="5000890" y="3968975"/>
            <a:ext cx="2384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888" name="Google Shape;2888;p20"/>
          <p:cNvGrpSpPr/>
          <p:nvPr/>
        </p:nvGrpSpPr>
        <p:grpSpPr>
          <a:xfrm rot="10800000" flipH="1">
            <a:off x="-1122128" y="2793878"/>
            <a:ext cx="2626339" cy="2861796"/>
            <a:chOff x="-957350" y="-671875"/>
            <a:chExt cx="2077800" cy="2264079"/>
          </a:xfrm>
        </p:grpSpPr>
        <p:sp>
          <p:nvSpPr>
            <p:cNvPr id="2889" name="Google Shape;2889;p20"/>
            <p:cNvSpPr/>
            <p:nvPr/>
          </p:nvSpPr>
          <p:spPr>
            <a:xfrm>
              <a:off x="-957350" y="-67187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0" name="Google Shape;2890;p20"/>
            <p:cNvGrpSpPr/>
            <p:nvPr/>
          </p:nvGrpSpPr>
          <p:grpSpPr>
            <a:xfrm>
              <a:off x="286659" y="-551442"/>
              <a:ext cx="604887" cy="1515864"/>
              <a:chOff x="410659" y="-583317"/>
              <a:chExt cx="604887" cy="1515864"/>
            </a:xfrm>
          </p:grpSpPr>
          <p:sp>
            <p:nvSpPr>
              <p:cNvPr id="2891" name="Google Shape;2891;p20"/>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0"/>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0"/>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0"/>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0"/>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0"/>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0"/>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0"/>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0"/>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0"/>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0"/>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0"/>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0"/>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0"/>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0"/>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0"/>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0"/>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0"/>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0"/>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0"/>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0"/>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0"/>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0"/>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0"/>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0"/>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0"/>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0"/>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0"/>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0"/>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0"/>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0"/>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0"/>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0"/>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0"/>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0"/>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0"/>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0"/>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0"/>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9" name="Google Shape;2929;p20"/>
            <p:cNvSpPr/>
            <p:nvPr/>
          </p:nvSpPr>
          <p:spPr>
            <a:xfrm>
              <a:off x="-164525" y="913775"/>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0" name="Google Shape;2930;p20"/>
            <p:cNvGrpSpPr/>
            <p:nvPr/>
          </p:nvGrpSpPr>
          <p:grpSpPr>
            <a:xfrm>
              <a:off x="-82844" y="1197639"/>
              <a:ext cx="405288" cy="394565"/>
              <a:chOff x="2581850" y="1230700"/>
              <a:chExt cx="259850" cy="252975"/>
            </a:xfrm>
          </p:grpSpPr>
          <p:sp>
            <p:nvSpPr>
              <p:cNvPr id="2931" name="Google Shape;2931;p20"/>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0"/>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0"/>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0"/>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0"/>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0"/>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7" name="Google Shape;2937;p20"/>
            <p:cNvSpPr/>
            <p:nvPr/>
          </p:nvSpPr>
          <p:spPr>
            <a:xfrm>
              <a:off x="509749" y="103409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0"/>
            <p:cNvSpPr/>
            <p:nvPr/>
          </p:nvSpPr>
          <p:spPr>
            <a:xfrm>
              <a:off x="891550" y="460634"/>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0"/>
            <p:cNvSpPr/>
            <p:nvPr/>
          </p:nvSpPr>
          <p:spPr>
            <a:xfrm>
              <a:off x="182696" y="601088"/>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0" name="Google Shape;2940;p20"/>
          <p:cNvGrpSpPr/>
          <p:nvPr/>
        </p:nvGrpSpPr>
        <p:grpSpPr>
          <a:xfrm>
            <a:off x="7618744" y="-978956"/>
            <a:ext cx="2365400" cy="2365613"/>
            <a:chOff x="7746950" y="-935500"/>
            <a:chExt cx="2095500" cy="2095688"/>
          </a:xfrm>
        </p:grpSpPr>
        <p:sp>
          <p:nvSpPr>
            <p:cNvPr id="2941" name="Google Shape;2941;p20"/>
            <p:cNvSpPr/>
            <p:nvPr/>
          </p:nvSpPr>
          <p:spPr>
            <a:xfrm>
              <a:off x="7746950" y="-9355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2" name="Google Shape;2942;p20"/>
            <p:cNvGrpSpPr/>
            <p:nvPr/>
          </p:nvGrpSpPr>
          <p:grpSpPr>
            <a:xfrm>
              <a:off x="8816370" y="98763"/>
              <a:ext cx="604916" cy="1061425"/>
              <a:chOff x="4393800" y="2511400"/>
              <a:chExt cx="468600" cy="822300"/>
            </a:xfrm>
          </p:grpSpPr>
          <p:sp>
            <p:nvSpPr>
              <p:cNvPr id="2943" name="Google Shape;2943;p20"/>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0"/>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0"/>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0"/>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0"/>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0"/>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0"/>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0"/>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0"/>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0"/>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0"/>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0"/>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0"/>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6" name="Google Shape;2956;p20"/>
            <p:cNvGrpSpPr/>
            <p:nvPr/>
          </p:nvGrpSpPr>
          <p:grpSpPr>
            <a:xfrm>
              <a:off x="7784258" y="432452"/>
              <a:ext cx="413845" cy="290544"/>
              <a:chOff x="2682225" y="1739500"/>
              <a:chExt cx="181225" cy="127225"/>
            </a:xfrm>
          </p:grpSpPr>
          <p:sp>
            <p:nvSpPr>
              <p:cNvPr id="2957" name="Google Shape;2957;p20"/>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0"/>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0"/>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0"/>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0"/>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0"/>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3" name="Google Shape;2963;p20"/>
            <p:cNvSpPr/>
            <p:nvPr/>
          </p:nvSpPr>
          <p:spPr>
            <a:xfrm>
              <a:off x="7932525" y="59637"/>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4" name="Google Shape;2964;p20"/>
            <p:cNvGrpSpPr/>
            <p:nvPr/>
          </p:nvGrpSpPr>
          <p:grpSpPr>
            <a:xfrm>
              <a:off x="8419844" y="346048"/>
              <a:ext cx="405303" cy="463360"/>
              <a:chOff x="3335975" y="1043700"/>
              <a:chExt cx="250450" cy="286325"/>
            </a:xfrm>
          </p:grpSpPr>
          <p:sp>
            <p:nvSpPr>
              <p:cNvPr id="2965" name="Google Shape;2965;p20"/>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0"/>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0"/>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0"/>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0"/>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0"/>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0"/>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20"/>
            <p:cNvSpPr/>
            <p:nvPr/>
          </p:nvSpPr>
          <p:spPr>
            <a:xfrm>
              <a:off x="8538496" y="913763"/>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0"/>
            <p:cNvSpPr/>
            <p:nvPr/>
          </p:nvSpPr>
          <p:spPr>
            <a:xfrm>
              <a:off x="8680724" y="14814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20"/>
          <p:cNvGrpSpPr/>
          <p:nvPr/>
        </p:nvGrpSpPr>
        <p:grpSpPr>
          <a:xfrm>
            <a:off x="3735619" y="4838674"/>
            <a:ext cx="546450" cy="125800"/>
            <a:chOff x="825894" y="3178099"/>
            <a:chExt cx="546450" cy="125800"/>
          </a:xfrm>
        </p:grpSpPr>
        <p:sp>
          <p:nvSpPr>
            <p:cNvPr id="2975" name="Google Shape;2975;p20"/>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0"/>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0"/>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2978;p20"/>
          <p:cNvGrpSpPr/>
          <p:nvPr/>
        </p:nvGrpSpPr>
        <p:grpSpPr>
          <a:xfrm>
            <a:off x="6208016" y="250954"/>
            <a:ext cx="528024" cy="98274"/>
            <a:chOff x="7736766" y="1765179"/>
            <a:chExt cx="528024" cy="98274"/>
          </a:xfrm>
        </p:grpSpPr>
        <p:sp>
          <p:nvSpPr>
            <p:cNvPr id="2979" name="Google Shape;2979;p20"/>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0"/>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0"/>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0"/>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3" name="Google Shape;2983;p20"/>
          <p:cNvSpPr/>
          <p:nvPr/>
        </p:nvSpPr>
        <p:spPr>
          <a:xfrm>
            <a:off x="8826917" y="2348468"/>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0"/>
          <p:cNvSpPr/>
          <p:nvPr/>
        </p:nvSpPr>
        <p:spPr>
          <a:xfrm rot="10800000" flipH="1">
            <a:off x="-162672" y="132995"/>
            <a:ext cx="707426" cy="81282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5" name="Google Shape;2985;p20"/>
          <p:cNvGrpSpPr/>
          <p:nvPr/>
        </p:nvGrpSpPr>
        <p:grpSpPr>
          <a:xfrm>
            <a:off x="7806341" y="4604104"/>
            <a:ext cx="528024" cy="98274"/>
            <a:chOff x="7736766" y="1765179"/>
            <a:chExt cx="528024" cy="98274"/>
          </a:xfrm>
        </p:grpSpPr>
        <p:sp>
          <p:nvSpPr>
            <p:cNvPr id="2986" name="Google Shape;2986;p20"/>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0"/>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0"/>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0"/>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0" name="Google Shape;2990;p20"/>
          <p:cNvSpPr/>
          <p:nvPr/>
        </p:nvSpPr>
        <p:spPr>
          <a:xfrm>
            <a:off x="8521604" y="38888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0"/>
          <p:cNvSpPr/>
          <p:nvPr/>
        </p:nvSpPr>
        <p:spPr>
          <a:xfrm>
            <a:off x="397329" y="187086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0"/>
          <p:cNvSpPr/>
          <p:nvPr/>
        </p:nvSpPr>
        <p:spPr>
          <a:xfrm>
            <a:off x="2360629" y="2509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0"/>
        <p:cNvGrpSpPr/>
        <p:nvPr/>
      </p:nvGrpSpPr>
      <p:grpSpPr>
        <a:xfrm>
          <a:off x="0" y="0"/>
          <a:ext cx="0" cy="0"/>
          <a:chOff x="0" y="0"/>
          <a:chExt cx="0" cy="0"/>
        </a:xfrm>
      </p:grpSpPr>
      <p:pic>
        <p:nvPicPr>
          <p:cNvPr id="231" name="Google Shape;231;p3"/>
          <p:cNvPicPr preferRelativeResize="0"/>
          <p:nvPr/>
        </p:nvPicPr>
        <p:blipFill>
          <a:blip r:embed="rId2">
            <a:alphaModFix/>
          </a:blip>
          <a:stretch>
            <a:fillRect/>
          </a:stretch>
        </p:blipFill>
        <p:spPr>
          <a:xfrm>
            <a:off x="0" y="0"/>
            <a:ext cx="9144000" cy="5143500"/>
          </a:xfrm>
          <a:prstGeom prst="rect">
            <a:avLst/>
          </a:prstGeom>
          <a:noFill/>
          <a:ln>
            <a:noFill/>
          </a:ln>
        </p:spPr>
      </p:pic>
      <p:sp>
        <p:nvSpPr>
          <p:cNvPr id="232" name="Google Shape;232;p3"/>
          <p:cNvSpPr txBox="1">
            <a:spLocks noGrp="1"/>
          </p:cNvSpPr>
          <p:nvPr>
            <p:ph type="title"/>
          </p:nvPr>
        </p:nvSpPr>
        <p:spPr>
          <a:xfrm>
            <a:off x="720000" y="2285025"/>
            <a:ext cx="3919500" cy="901500"/>
          </a:xfrm>
          <a:prstGeom prst="rect">
            <a:avLst/>
          </a:prstGeom>
        </p:spPr>
        <p:txBody>
          <a:bodyPr spcFirstLastPara="1" wrap="square" lIns="91425" tIns="91425" rIns="91425" bIns="91425" anchor="t" anchorCtr="0">
            <a:noAutofit/>
          </a:bodyPr>
          <a:lstStyle>
            <a:lvl1pPr lvl="0" algn="l">
              <a:spcBef>
                <a:spcPts val="0"/>
              </a:spcBef>
              <a:spcAft>
                <a:spcPts val="0"/>
              </a:spcAft>
              <a:buSzPts val="3600"/>
              <a:buNone/>
              <a:defRPr sz="50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233" name="Google Shape;233;p3"/>
          <p:cNvSpPr txBox="1">
            <a:spLocks noGrp="1"/>
          </p:cNvSpPr>
          <p:nvPr>
            <p:ph type="title" idx="2" hasCustomPrompt="1"/>
          </p:nvPr>
        </p:nvSpPr>
        <p:spPr>
          <a:xfrm>
            <a:off x="720000" y="1216513"/>
            <a:ext cx="12519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34" name="Google Shape;234;p3"/>
          <p:cNvSpPr txBox="1">
            <a:spLocks noGrp="1"/>
          </p:cNvSpPr>
          <p:nvPr>
            <p:ph type="subTitle" idx="1"/>
          </p:nvPr>
        </p:nvSpPr>
        <p:spPr>
          <a:xfrm>
            <a:off x="720000" y="3186300"/>
            <a:ext cx="3919500" cy="51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grpSp>
        <p:nvGrpSpPr>
          <p:cNvPr id="235" name="Google Shape;235;p3"/>
          <p:cNvGrpSpPr/>
          <p:nvPr/>
        </p:nvGrpSpPr>
        <p:grpSpPr>
          <a:xfrm>
            <a:off x="6283850" y="2285025"/>
            <a:ext cx="3507600" cy="3507600"/>
            <a:chOff x="6283850" y="2285025"/>
            <a:chExt cx="3507600" cy="3507600"/>
          </a:xfrm>
        </p:grpSpPr>
        <p:sp>
          <p:nvSpPr>
            <p:cNvPr id="236" name="Google Shape;236;p3"/>
            <p:cNvSpPr/>
            <p:nvPr/>
          </p:nvSpPr>
          <p:spPr>
            <a:xfrm>
              <a:off x="6283850" y="228502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 name="Google Shape;237;p3"/>
            <p:cNvGrpSpPr/>
            <p:nvPr/>
          </p:nvGrpSpPr>
          <p:grpSpPr>
            <a:xfrm rot="10800000" flipH="1">
              <a:off x="8062923" y="2285666"/>
              <a:ext cx="749587" cy="1915093"/>
              <a:chOff x="2908350" y="1149175"/>
              <a:chExt cx="345400" cy="882450"/>
            </a:xfrm>
          </p:grpSpPr>
          <p:sp>
            <p:nvSpPr>
              <p:cNvPr id="238" name="Google Shape;238;p3"/>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 name="Google Shape;300;p3"/>
            <p:cNvGrpSpPr/>
            <p:nvPr/>
          </p:nvGrpSpPr>
          <p:grpSpPr>
            <a:xfrm>
              <a:off x="7387305" y="2706850"/>
              <a:ext cx="412649" cy="724117"/>
              <a:chOff x="4393800" y="2511400"/>
              <a:chExt cx="468600" cy="822300"/>
            </a:xfrm>
          </p:grpSpPr>
          <p:sp>
            <p:nvSpPr>
              <p:cNvPr id="301" name="Google Shape;301;p3"/>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3"/>
            <p:cNvGrpSpPr/>
            <p:nvPr/>
          </p:nvGrpSpPr>
          <p:grpSpPr>
            <a:xfrm>
              <a:off x="6692658" y="3206864"/>
              <a:ext cx="413845" cy="290544"/>
              <a:chOff x="2682225" y="1739500"/>
              <a:chExt cx="181225" cy="127225"/>
            </a:xfrm>
          </p:grpSpPr>
          <p:sp>
            <p:nvSpPr>
              <p:cNvPr id="315" name="Google Shape;315;p3"/>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 name="Google Shape;321;p3"/>
            <p:cNvSpPr/>
            <p:nvPr/>
          </p:nvSpPr>
          <p:spPr>
            <a:xfrm>
              <a:off x="6840925" y="283405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7520049" y="328347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 name="Google Shape;323;p3"/>
            <p:cNvGrpSpPr/>
            <p:nvPr/>
          </p:nvGrpSpPr>
          <p:grpSpPr>
            <a:xfrm>
              <a:off x="6487019" y="3701698"/>
              <a:ext cx="405303" cy="463360"/>
              <a:chOff x="3335975" y="1043700"/>
              <a:chExt cx="250450" cy="286325"/>
            </a:xfrm>
          </p:grpSpPr>
          <p:sp>
            <p:nvSpPr>
              <p:cNvPr id="324" name="Google Shape;324;p3"/>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 name="Google Shape;331;p3"/>
            <p:cNvSpPr/>
            <p:nvPr/>
          </p:nvSpPr>
          <p:spPr>
            <a:xfrm>
              <a:off x="9005351" y="326558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9002075" y="363168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6737950" y="35285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7903059" y="27068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7859000" y="28340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8971625" y="28788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7583412" y="382940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3"/>
            <p:cNvGrpSpPr/>
            <p:nvPr/>
          </p:nvGrpSpPr>
          <p:grpSpPr>
            <a:xfrm flipH="1">
              <a:off x="7082260" y="3947674"/>
              <a:ext cx="501147" cy="487888"/>
              <a:chOff x="2581850" y="1230700"/>
              <a:chExt cx="259850" cy="252975"/>
            </a:xfrm>
          </p:grpSpPr>
          <p:sp>
            <p:nvSpPr>
              <p:cNvPr id="339" name="Google Shape;339;p3"/>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 name="Google Shape;345;p3"/>
            <p:cNvSpPr/>
            <p:nvPr/>
          </p:nvSpPr>
          <p:spPr>
            <a:xfrm>
              <a:off x="7877559" y="420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7833500" y="43279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7793988" y="46041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 name="Google Shape;348;p3"/>
            <p:cNvGrpSpPr/>
            <p:nvPr/>
          </p:nvGrpSpPr>
          <p:grpSpPr>
            <a:xfrm>
              <a:off x="8774921" y="4380839"/>
              <a:ext cx="413845" cy="290544"/>
              <a:chOff x="2682225" y="1739500"/>
              <a:chExt cx="181225" cy="127225"/>
            </a:xfrm>
          </p:grpSpPr>
          <p:sp>
            <p:nvSpPr>
              <p:cNvPr id="349" name="Google Shape;349;p3"/>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 name="Google Shape;355;p3"/>
            <p:cNvSpPr/>
            <p:nvPr/>
          </p:nvSpPr>
          <p:spPr>
            <a:xfrm>
              <a:off x="6840925" y="4637723"/>
              <a:ext cx="252835" cy="290527"/>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rot="8100000">
              <a:off x="7472014" y="4875697"/>
              <a:ext cx="56750" cy="56774"/>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rot="8100000">
              <a:off x="7427656" y="4760577"/>
              <a:ext cx="44794" cy="4481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6737950" y="45938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 name="Google Shape;359;p3"/>
            <p:cNvGrpSpPr/>
            <p:nvPr/>
          </p:nvGrpSpPr>
          <p:grpSpPr>
            <a:xfrm>
              <a:off x="8628544" y="4851473"/>
              <a:ext cx="405303" cy="463360"/>
              <a:chOff x="3335975" y="1043700"/>
              <a:chExt cx="250450" cy="286325"/>
            </a:xfrm>
          </p:grpSpPr>
          <p:sp>
            <p:nvSpPr>
              <p:cNvPr id="360" name="Google Shape;360;p3"/>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 name="Google Shape;367;p3"/>
            <p:cNvSpPr/>
            <p:nvPr/>
          </p:nvSpPr>
          <p:spPr>
            <a:xfrm>
              <a:off x="8135275" y="4435556"/>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 name="Google Shape;368;p3"/>
          <p:cNvSpPr/>
          <p:nvPr/>
        </p:nvSpPr>
        <p:spPr>
          <a:xfrm>
            <a:off x="7746950" y="-9355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8037650" y="693975"/>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6680074" y="338313"/>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 name="Google Shape;371;p3"/>
          <p:cNvGrpSpPr/>
          <p:nvPr/>
        </p:nvGrpSpPr>
        <p:grpSpPr>
          <a:xfrm>
            <a:off x="4824016" y="299254"/>
            <a:ext cx="528024" cy="98274"/>
            <a:chOff x="7736766" y="1765179"/>
            <a:chExt cx="528024" cy="98274"/>
          </a:xfrm>
        </p:grpSpPr>
        <p:sp>
          <p:nvSpPr>
            <p:cNvPr id="372" name="Google Shape;372;p3"/>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 name="Google Shape;376;p3"/>
          <p:cNvSpPr/>
          <p:nvPr/>
        </p:nvSpPr>
        <p:spPr>
          <a:xfrm>
            <a:off x="-611975" y="401585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1264525" y="4604103"/>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2463894" y="4604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 name="Google Shape;379;p3"/>
          <p:cNvGrpSpPr/>
          <p:nvPr/>
        </p:nvGrpSpPr>
        <p:grpSpPr>
          <a:xfrm>
            <a:off x="-1215275" y="-1744925"/>
            <a:ext cx="2681100" cy="2681100"/>
            <a:chOff x="-722375" y="-853725"/>
            <a:chExt cx="2681100" cy="2681100"/>
          </a:xfrm>
        </p:grpSpPr>
        <p:sp>
          <p:nvSpPr>
            <p:cNvPr id="380" name="Google Shape;380;p3"/>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 name="Google Shape;381;p3"/>
            <p:cNvGrpSpPr/>
            <p:nvPr/>
          </p:nvGrpSpPr>
          <p:grpSpPr>
            <a:xfrm>
              <a:off x="637396" y="363010"/>
              <a:ext cx="572950" cy="1463808"/>
              <a:chOff x="2908350" y="1149175"/>
              <a:chExt cx="345400" cy="882450"/>
            </a:xfrm>
          </p:grpSpPr>
          <p:sp>
            <p:nvSpPr>
              <p:cNvPr id="382" name="Google Shape;382;p3"/>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 name="Google Shape;444;p3"/>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 name="Google Shape;445;p3"/>
            <p:cNvGrpSpPr/>
            <p:nvPr/>
          </p:nvGrpSpPr>
          <p:grpSpPr>
            <a:xfrm>
              <a:off x="6" y="362989"/>
              <a:ext cx="405288" cy="394565"/>
              <a:chOff x="2581850" y="1230700"/>
              <a:chExt cx="259850" cy="252975"/>
            </a:xfrm>
          </p:grpSpPr>
          <p:sp>
            <p:nvSpPr>
              <p:cNvPr id="446" name="Google Shape;446;p3"/>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 name="Google Shape;452;p3"/>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 name="Google Shape;455;p3"/>
            <p:cNvGrpSpPr/>
            <p:nvPr/>
          </p:nvGrpSpPr>
          <p:grpSpPr>
            <a:xfrm>
              <a:off x="94222" y="1260730"/>
              <a:ext cx="405304" cy="219565"/>
              <a:chOff x="2628600" y="1739500"/>
              <a:chExt cx="234850" cy="127225"/>
            </a:xfrm>
          </p:grpSpPr>
          <p:sp>
            <p:nvSpPr>
              <p:cNvPr id="456" name="Google Shape;456;p3"/>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3"/>
            <p:cNvGrpSpPr/>
            <p:nvPr/>
          </p:nvGrpSpPr>
          <p:grpSpPr>
            <a:xfrm>
              <a:off x="1337120" y="108346"/>
              <a:ext cx="311134" cy="355702"/>
              <a:chOff x="3335975" y="1043700"/>
              <a:chExt cx="250450" cy="286325"/>
            </a:xfrm>
          </p:grpSpPr>
          <p:sp>
            <p:nvSpPr>
              <p:cNvPr id="466" name="Google Shape;466;p3"/>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 name="Google Shape;473;p3"/>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 name="Google Shape;480;p3"/>
          <p:cNvSpPr/>
          <p:nvPr/>
        </p:nvSpPr>
        <p:spPr>
          <a:xfrm>
            <a:off x="5771794" y="441927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3122"/>
        <p:cNvGrpSpPr/>
        <p:nvPr/>
      </p:nvGrpSpPr>
      <p:grpSpPr>
        <a:xfrm>
          <a:off x="0" y="0"/>
          <a:ext cx="0" cy="0"/>
          <a:chOff x="0" y="0"/>
          <a:chExt cx="0" cy="0"/>
        </a:xfrm>
      </p:grpSpPr>
      <p:pic>
        <p:nvPicPr>
          <p:cNvPr id="3123" name="Google Shape;3123;p22"/>
          <p:cNvPicPr preferRelativeResize="0"/>
          <p:nvPr/>
        </p:nvPicPr>
        <p:blipFill>
          <a:blip r:embed="rId2">
            <a:alphaModFix/>
          </a:blip>
          <a:stretch>
            <a:fillRect/>
          </a:stretch>
        </p:blipFill>
        <p:spPr>
          <a:xfrm>
            <a:off x="0" y="0"/>
            <a:ext cx="9144000" cy="5143500"/>
          </a:xfrm>
          <a:prstGeom prst="rect">
            <a:avLst/>
          </a:prstGeom>
          <a:noFill/>
          <a:ln>
            <a:noFill/>
          </a:ln>
        </p:spPr>
      </p:pic>
      <p:sp>
        <p:nvSpPr>
          <p:cNvPr id="3124" name="Google Shape;3124;p22"/>
          <p:cNvSpPr/>
          <p:nvPr/>
        </p:nvSpPr>
        <p:spPr>
          <a:xfrm rot="10800000" flipH="1">
            <a:off x="8097359" y="4407129"/>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2"/>
          <p:cNvSpPr/>
          <p:nvPr/>
        </p:nvSpPr>
        <p:spPr>
          <a:xfrm rot="10800000" flipH="1">
            <a:off x="-1045816" y="-691071"/>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2"/>
          <p:cNvSpPr/>
          <p:nvPr/>
        </p:nvSpPr>
        <p:spPr>
          <a:xfrm rot="10800000" flipH="1">
            <a:off x="8388059" y="4207328"/>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2"/>
          <p:cNvSpPr/>
          <p:nvPr/>
        </p:nvSpPr>
        <p:spPr>
          <a:xfrm rot="10800000" flipH="1">
            <a:off x="111858" y="2432149"/>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2"/>
          <p:cNvSpPr/>
          <p:nvPr/>
        </p:nvSpPr>
        <p:spPr>
          <a:xfrm rot="10800000" flipH="1">
            <a:off x="860234" y="-227695"/>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2"/>
          <p:cNvSpPr/>
          <p:nvPr/>
        </p:nvSpPr>
        <p:spPr>
          <a:xfrm rot="10800000" flipH="1">
            <a:off x="392053" y="-227695"/>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22"/>
          <p:cNvGrpSpPr/>
          <p:nvPr/>
        </p:nvGrpSpPr>
        <p:grpSpPr>
          <a:xfrm rot="10800000" flipH="1">
            <a:off x="236353" y="1102230"/>
            <a:ext cx="546450" cy="125800"/>
            <a:chOff x="825894" y="3178099"/>
            <a:chExt cx="546450" cy="125800"/>
          </a:xfrm>
        </p:grpSpPr>
        <p:sp>
          <p:nvSpPr>
            <p:cNvPr id="3131" name="Google Shape;3131;p22"/>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2"/>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2"/>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4" name="Google Shape;3134;p22"/>
          <p:cNvSpPr/>
          <p:nvPr/>
        </p:nvSpPr>
        <p:spPr>
          <a:xfrm rot="10800000" flipH="1">
            <a:off x="7033497" y="-101897"/>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5" name="Google Shape;3135;p22"/>
          <p:cNvGrpSpPr/>
          <p:nvPr/>
        </p:nvGrpSpPr>
        <p:grpSpPr>
          <a:xfrm rot="10800000" flipH="1">
            <a:off x="4328538" y="4789176"/>
            <a:ext cx="528024" cy="98274"/>
            <a:chOff x="7736766" y="1765179"/>
            <a:chExt cx="528024" cy="98274"/>
          </a:xfrm>
        </p:grpSpPr>
        <p:sp>
          <p:nvSpPr>
            <p:cNvPr id="3136" name="Google Shape;3136;p22"/>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2"/>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2"/>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2"/>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0" name="Google Shape;3140;p22"/>
          <p:cNvGrpSpPr/>
          <p:nvPr/>
        </p:nvGrpSpPr>
        <p:grpSpPr>
          <a:xfrm rot="10800000" flipH="1">
            <a:off x="3235128" y="206480"/>
            <a:ext cx="546450" cy="125800"/>
            <a:chOff x="825894" y="3178099"/>
            <a:chExt cx="546450" cy="125800"/>
          </a:xfrm>
        </p:grpSpPr>
        <p:sp>
          <p:nvSpPr>
            <p:cNvPr id="3141" name="Google Shape;3141;p22"/>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2"/>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2"/>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4" name="Google Shape;3144;p22"/>
          <p:cNvGrpSpPr/>
          <p:nvPr/>
        </p:nvGrpSpPr>
        <p:grpSpPr>
          <a:xfrm flipH="1">
            <a:off x="-1155800" y="4105355"/>
            <a:ext cx="2885352" cy="2885352"/>
            <a:chOff x="6283850" y="3510375"/>
            <a:chExt cx="3507600" cy="3507600"/>
          </a:xfrm>
        </p:grpSpPr>
        <p:sp>
          <p:nvSpPr>
            <p:cNvPr id="3145" name="Google Shape;3145;p22"/>
            <p:cNvSpPr/>
            <p:nvPr/>
          </p:nvSpPr>
          <p:spPr>
            <a:xfrm>
              <a:off x="6283850" y="351037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6" name="Google Shape;3146;p22"/>
            <p:cNvGrpSpPr/>
            <p:nvPr/>
          </p:nvGrpSpPr>
          <p:grpSpPr>
            <a:xfrm rot="10800000" flipH="1">
              <a:off x="8062923" y="3511016"/>
              <a:ext cx="749587" cy="1915093"/>
              <a:chOff x="2908350" y="1149175"/>
              <a:chExt cx="345400" cy="882450"/>
            </a:xfrm>
          </p:grpSpPr>
          <p:sp>
            <p:nvSpPr>
              <p:cNvPr id="3147" name="Google Shape;3147;p22"/>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2"/>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2"/>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2"/>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2"/>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2"/>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2"/>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2"/>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2"/>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2"/>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2"/>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2"/>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2"/>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2"/>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2"/>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2"/>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2"/>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2"/>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2"/>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2"/>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2"/>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2"/>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2"/>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2"/>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2"/>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2"/>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2"/>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2"/>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2"/>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2"/>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2"/>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2"/>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2"/>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2"/>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2"/>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2"/>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2"/>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2"/>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2"/>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2"/>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2"/>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2"/>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2"/>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2"/>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2"/>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2"/>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2"/>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2"/>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2"/>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2"/>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2"/>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2"/>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2"/>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2"/>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2"/>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2"/>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2"/>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2"/>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2"/>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2"/>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2"/>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2"/>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9" name="Google Shape;3209;p22"/>
            <p:cNvGrpSpPr/>
            <p:nvPr/>
          </p:nvGrpSpPr>
          <p:grpSpPr>
            <a:xfrm>
              <a:off x="7387305" y="3932200"/>
              <a:ext cx="412649" cy="724117"/>
              <a:chOff x="4393800" y="2511400"/>
              <a:chExt cx="468600" cy="822300"/>
            </a:xfrm>
          </p:grpSpPr>
          <p:sp>
            <p:nvSpPr>
              <p:cNvPr id="3210" name="Google Shape;3210;p22"/>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2"/>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2"/>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2"/>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2"/>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2"/>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2"/>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2"/>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2"/>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2"/>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2"/>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2"/>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2"/>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3" name="Google Shape;3223;p22"/>
            <p:cNvGrpSpPr/>
            <p:nvPr/>
          </p:nvGrpSpPr>
          <p:grpSpPr>
            <a:xfrm>
              <a:off x="6692658" y="4432214"/>
              <a:ext cx="413845" cy="290544"/>
              <a:chOff x="2682225" y="1739500"/>
              <a:chExt cx="181225" cy="127225"/>
            </a:xfrm>
          </p:grpSpPr>
          <p:sp>
            <p:nvSpPr>
              <p:cNvPr id="3224" name="Google Shape;3224;p22"/>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2"/>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2"/>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2"/>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2"/>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2"/>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0" name="Google Shape;3230;p22"/>
            <p:cNvSpPr/>
            <p:nvPr/>
          </p:nvSpPr>
          <p:spPr>
            <a:xfrm>
              <a:off x="6840925" y="40594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2"/>
            <p:cNvSpPr/>
            <p:nvPr/>
          </p:nvSpPr>
          <p:spPr>
            <a:xfrm>
              <a:off x="7520049" y="45088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2" name="Google Shape;3232;p22"/>
            <p:cNvGrpSpPr/>
            <p:nvPr/>
          </p:nvGrpSpPr>
          <p:grpSpPr>
            <a:xfrm>
              <a:off x="6907669" y="4939523"/>
              <a:ext cx="405303" cy="463360"/>
              <a:chOff x="3335975" y="1043700"/>
              <a:chExt cx="250450" cy="286325"/>
            </a:xfrm>
          </p:grpSpPr>
          <p:sp>
            <p:nvSpPr>
              <p:cNvPr id="3233" name="Google Shape;3233;p22"/>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2"/>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2"/>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2"/>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2"/>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2"/>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2"/>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0" name="Google Shape;3240;p22"/>
            <p:cNvSpPr/>
            <p:nvPr/>
          </p:nvSpPr>
          <p:spPr>
            <a:xfrm>
              <a:off x="9005351" y="449093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2"/>
            <p:cNvSpPr/>
            <p:nvPr/>
          </p:nvSpPr>
          <p:spPr>
            <a:xfrm>
              <a:off x="9002075" y="485703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2"/>
            <p:cNvSpPr/>
            <p:nvPr/>
          </p:nvSpPr>
          <p:spPr>
            <a:xfrm>
              <a:off x="6737950" y="47539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2"/>
            <p:cNvSpPr/>
            <p:nvPr/>
          </p:nvSpPr>
          <p:spPr>
            <a:xfrm>
              <a:off x="7903059" y="39322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2"/>
            <p:cNvSpPr/>
            <p:nvPr/>
          </p:nvSpPr>
          <p:spPr>
            <a:xfrm>
              <a:off x="7859000" y="40594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2"/>
            <p:cNvSpPr/>
            <p:nvPr/>
          </p:nvSpPr>
          <p:spPr>
            <a:xfrm>
              <a:off x="8971625" y="41042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2"/>
            <p:cNvSpPr/>
            <p:nvPr/>
          </p:nvSpPr>
          <p:spPr>
            <a:xfrm>
              <a:off x="7583412" y="505475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7" name="Google Shape;3247;p22"/>
          <p:cNvGrpSpPr/>
          <p:nvPr/>
        </p:nvGrpSpPr>
        <p:grpSpPr>
          <a:xfrm flipH="1">
            <a:off x="7944374" y="-857104"/>
            <a:ext cx="2095548" cy="2095548"/>
            <a:chOff x="-722375" y="-853725"/>
            <a:chExt cx="2681100" cy="2681100"/>
          </a:xfrm>
        </p:grpSpPr>
        <p:sp>
          <p:nvSpPr>
            <p:cNvPr id="3248" name="Google Shape;3248;p22"/>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9" name="Google Shape;3249;p22"/>
            <p:cNvGrpSpPr/>
            <p:nvPr/>
          </p:nvGrpSpPr>
          <p:grpSpPr>
            <a:xfrm>
              <a:off x="637396" y="363010"/>
              <a:ext cx="572950" cy="1463808"/>
              <a:chOff x="2908350" y="1149175"/>
              <a:chExt cx="345400" cy="882450"/>
            </a:xfrm>
          </p:grpSpPr>
          <p:sp>
            <p:nvSpPr>
              <p:cNvPr id="3250" name="Google Shape;3250;p22"/>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2"/>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2"/>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2"/>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2"/>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2"/>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2"/>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2"/>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2"/>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2"/>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2"/>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2"/>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2"/>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2"/>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2"/>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2"/>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2"/>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2"/>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2"/>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2"/>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2"/>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2"/>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2"/>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2"/>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2"/>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2"/>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2"/>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2"/>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2"/>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2"/>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2"/>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2"/>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2"/>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2"/>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2"/>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2"/>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2"/>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2"/>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2"/>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2"/>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2"/>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2"/>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2"/>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2"/>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2"/>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2"/>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2"/>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2"/>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2"/>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2"/>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2"/>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2"/>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2"/>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2"/>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2"/>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2"/>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2"/>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2"/>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2"/>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2"/>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2"/>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2"/>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2" name="Google Shape;3312;p22"/>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3" name="Google Shape;3313;p22"/>
            <p:cNvGrpSpPr/>
            <p:nvPr/>
          </p:nvGrpSpPr>
          <p:grpSpPr>
            <a:xfrm>
              <a:off x="6" y="362989"/>
              <a:ext cx="405288" cy="394565"/>
              <a:chOff x="2581850" y="1230700"/>
              <a:chExt cx="259850" cy="252975"/>
            </a:xfrm>
          </p:grpSpPr>
          <p:sp>
            <p:nvSpPr>
              <p:cNvPr id="3314" name="Google Shape;3314;p22"/>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2"/>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2"/>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2"/>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2"/>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2"/>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0" name="Google Shape;3320;p22"/>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2"/>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2"/>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3" name="Google Shape;3323;p22"/>
            <p:cNvGrpSpPr/>
            <p:nvPr/>
          </p:nvGrpSpPr>
          <p:grpSpPr>
            <a:xfrm>
              <a:off x="94222" y="1260730"/>
              <a:ext cx="405304" cy="219565"/>
              <a:chOff x="2628600" y="1739500"/>
              <a:chExt cx="234850" cy="127225"/>
            </a:xfrm>
          </p:grpSpPr>
          <p:sp>
            <p:nvSpPr>
              <p:cNvPr id="3324" name="Google Shape;3324;p22"/>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2"/>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2"/>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2"/>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2"/>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2"/>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2"/>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2"/>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2"/>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3" name="Google Shape;3333;p22"/>
            <p:cNvGrpSpPr/>
            <p:nvPr/>
          </p:nvGrpSpPr>
          <p:grpSpPr>
            <a:xfrm>
              <a:off x="1337120" y="108346"/>
              <a:ext cx="311134" cy="355702"/>
              <a:chOff x="3335975" y="1043700"/>
              <a:chExt cx="250450" cy="286325"/>
            </a:xfrm>
          </p:grpSpPr>
          <p:sp>
            <p:nvSpPr>
              <p:cNvPr id="3334" name="Google Shape;3334;p22"/>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2"/>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2"/>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2"/>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2"/>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2"/>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2"/>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1" name="Google Shape;3341;p22"/>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2"/>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2"/>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2"/>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2"/>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2"/>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2"/>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8" name="Google Shape;3348;p22"/>
          <p:cNvSpPr/>
          <p:nvPr/>
        </p:nvSpPr>
        <p:spPr>
          <a:xfrm rot="10800000">
            <a:off x="5726990" y="206480"/>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2"/>
          <p:cNvSpPr/>
          <p:nvPr/>
        </p:nvSpPr>
        <p:spPr>
          <a:xfrm rot="10800000">
            <a:off x="684519" y="187910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2"/>
          <p:cNvSpPr/>
          <p:nvPr/>
        </p:nvSpPr>
        <p:spPr>
          <a:xfrm rot="10800000">
            <a:off x="323469" y="334472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2"/>
          <p:cNvSpPr/>
          <p:nvPr/>
        </p:nvSpPr>
        <p:spPr>
          <a:xfrm rot="10800000">
            <a:off x="8628657" y="258410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53" name="Google Shape;3353;p22"/>
          <p:cNvSpPr txBox="1">
            <a:spLocks noGrp="1"/>
          </p:cNvSpPr>
          <p:nvPr>
            <p:ph type="title" idx="2"/>
          </p:nvPr>
        </p:nvSpPr>
        <p:spPr>
          <a:xfrm>
            <a:off x="951850" y="2834900"/>
            <a:ext cx="20868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54" name="Google Shape;3354;p22"/>
          <p:cNvSpPr txBox="1">
            <a:spLocks noGrp="1"/>
          </p:cNvSpPr>
          <p:nvPr>
            <p:ph type="subTitle" idx="1"/>
          </p:nvPr>
        </p:nvSpPr>
        <p:spPr>
          <a:xfrm>
            <a:off x="951850" y="3243125"/>
            <a:ext cx="2086800" cy="77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55" name="Google Shape;3355;p22"/>
          <p:cNvSpPr txBox="1">
            <a:spLocks noGrp="1"/>
          </p:cNvSpPr>
          <p:nvPr>
            <p:ph type="title" idx="3"/>
          </p:nvPr>
        </p:nvSpPr>
        <p:spPr>
          <a:xfrm>
            <a:off x="3528600" y="2834825"/>
            <a:ext cx="20868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56" name="Google Shape;3356;p22"/>
          <p:cNvSpPr txBox="1">
            <a:spLocks noGrp="1"/>
          </p:cNvSpPr>
          <p:nvPr>
            <p:ph type="subTitle" idx="4"/>
          </p:nvPr>
        </p:nvSpPr>
        <p:spPr>
          <a:xfrm>
            <a:off x="3528596" y="3243125"/>
            <a:ext cx="2086800" cy="77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57" name="Google Shape;3357;p22"/>
          <p:cNvSpPr txBox="1">
            <a:spLocks noGrp="1"/>
          </p:cNvSpPr>
          <p:nvPr>
            <p:ph type="title" idx="5"/>
          </p:nvPr>
        </p:nvSpPr>
        <p:spPr>
          <a:xfrm>
            <a:off x="6105349" y="2834825"/>
            <a:ext cx="2086800" cy="48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58" name="Google Shape;3358;p22"/>
          <p:cNvSpPr txBox="1">
            <a:spLocks noGrp="1"/>
          </p:cNvSpPr>
          <p:nvPr>
            <p:ph type="subTitle" idx="6"/>
          </p:nvPr>
        </p:nvSpPr>
        <p:spPr>
          <a:xfrm>
            <a:off x="6105349" y="3243125"/>
            <a:ext cx="2086800" cy="77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3359"/>
        <p:cNvGrpSpPr/>
        <p:nvPr/>
      </p:nvGrpSpPr>
      <p:grpSpPr>
        <a:xfrm>
          <a:off x="0" y="0"/>
          <a:ext cx="0" cy="0"/>
          <a:chOff x="0" y="0"/>
          <a:chExt cx="0" cy="0"/>
        </a:xfrm>
      </p:grpSpPr>
      <p:pic>
        <p:nvPicPr>
          <p:cNvPr id="3360" name="Google Shape;3360;p23"/>
          <p:cNvPicPr preferRelativeResize="0"/>
          <p:nvPr/>
        </p:nvPicPr>
        <p:blipFill>
          <a:blip r:embed="rId2">
            <a:alphaModFix/>
          </a:blip>
          <a:stretch>
            <a:fillRect/>
          </a:stretch>
        </p:blipFill>
        <p:spPr>
          <a:xfrm>
            <a:off x="0" y="0"/>
            <a:ext cx="9144000" cy="5143500"/>
          </a:xfrm>
          <a:prstGeom prst="rect">
            <a:avLst/>
          </a:prstGeom>
          <a:noFill/>
          <a:ln>
            <a:noFill/>
          </a:ln>
        </p:spPr>
      </p:pic>
      <p:sp>
        <p:nvSpPr>
          <p:cNvPr id="3361" name="Google Shape;3361;p23"/>
          <p:cNvSpPr/>
          <p:nvPr/>
        </p:nvSpPr>
        <p:spPr>
          <a:xfrm flipH="1">
            <a:off x="-881725" y="-1292425"/>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3"/>
          <p:cNvSpPr/>
          <p:nvPr/>
        </p:nvSpPr>
        <p:spPr>
          <a:xfrm flipH="1">
            <a:off x="8049400" y="246705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3" name="Google Shape;3363;p23"/>
          <p:cNvGrpSpPr/>
          <p:nvPr/>
        </p:nvGrpSpPr>
        <p:grpSpPr>
          <a:xfrm flipH="1">
            <a:off x="7805125" y="-1529325"/>
            <a:ext cx="2681100" cy="2681100"/>
            <a:chOff x="-722375" y="-853725"/>
            <a:chExt cx="2681100" cy="2681100"/>
          </a:xfrm>
        </p:grpSpPr>
        <p:sp>
          <p:nvSpPr>
            <p:cNvPr id="3364" name="Google Shape;3364;p23"/>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5" name="Google Shape;3365;p23"/>
            <p:cNvGrpSpPr/>
            <p:nvPr/>
          </p:nvGrpSpPr>
          <p:grpSpPr>
            <a:xfrm>
              <a:off x="637396" y="363010"/>
              <a:ext cx="572950" cy="1463808"/>
              <a:chOff x="2908350" y="1149175"/>
              <a:chExt cx="345400" cy="882450"/>
            </a:xfrm>
          </p:grpSpPr>
          <p:sp>
            <p:nvSpPr>
              <p:cNvPr id="3366" name="Google Shape;3366;p23"/>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3"/>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3"/>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3"/>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3"/>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3"/>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3"/>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3"/>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3"/>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3"/>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3"/>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3"/>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3"/>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3"/>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3"/>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3"/>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3"/>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3"/>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3"/>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3"/>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3"/>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3"/>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3"/>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3"/>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3"/>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3"/>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3"/>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3"/>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3"/>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3"/>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3"/>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3"/>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3"/>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3"/>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3"/>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3"/>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3"/>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3"/>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3"/>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3"/>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3"/>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3"/>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3"/>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3"/>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3"/>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3"/>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3"/>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3"/>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3"/>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3"/>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3"/>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3"/>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3"/>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3"/>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3"/>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3"/>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3"/>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3"/>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23"/>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3"/>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3"/>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3"/>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8" name="Google Shape;3428;p23"/>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9" name="Google Shape;3429;p23"/>
            <p:cNvGrpSpPr/>
            <p:nvPr/>
          </p:nvGrpSpPr>
          <p:grpSpPr>
            <a:xfrm>
              <a:off x="6" y="362989"/>
              <a:ext cx="405288" cy="394565"/>
              <a:chOff x="2581850" y="1230700"/>
              <a:chExt cx="259850" cy="252975"/>
            </a:xfrm>
          </p:grpSpPr>
          <p:sp>
            <p:nvSpPr>
              <p:cNvPr id="3430" name="Google Shape;3430;p23"/>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3"/>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3"/>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3"/>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3"/>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3"/>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6" name="Google Shape;3436;p23"/>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3"/>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3"/>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9" name="Google Shape;3439;p23"/>
            <p:cNvGrpSpPr/>
            <p:nvPr/>
          </p:nvGrpSpPr>
          <p:grpSpPr>
            <a:xfrm>
              <a:off x="94222" y="1260730"/>
              <a:ext cx="405304" cy="219565"/>
              <a:chOff x="2628600" y="1739500"/>
              <a:chExt cx="234850" cy="127225"/>
            </a:xfrm>
          </p:grpSpPr>
          <p:sp>
            <p:nvSpPr>
              <p:cNvPr id="3440" name="Google Shape;3440;p23"/>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3"/>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3"/>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3"/>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3"/>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3"/>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3"/>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23"/>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3"/>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9" name="Google Shape;3449;p23"/>
            <p:cNvGrpSpPr/>
            <p:nvPr/>
          </p:nvGrpSpPr>
          <p:grpSpPr>
            <a:xfrm>
              <a:off x="1337120" y="108346"/>
              <a:ext cx="311134" cy="355702"/>
              <a:chOff x="3335975" y="1043700"/>
              <a:chExt cx="250450" cy="286325"/>
            </a:xfrm>
          </p:grpSpPr>
          <p:sp>
            <p:nvSpPr>
              <p:cNvPr id="3450" name="Google Shape;3450;p23"/>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3"/>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3"/>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3"/>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3"/>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3"/>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3"/>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7" name="Google Shape;3457;p23"/>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3"/>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3"/>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3"/>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3"/>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3"/>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3"/>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4" name="Google Shape;3464;p23"/>
          <p:cNvSpPr/>
          <p:nvPr/>
        </p:nvSpPr>
        <p:spPr>
          <a:xfrm flipH="1">
            <a:off x="343605" y="337050"/>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3"/>
          <p:cNvSpPr/>
          <p:nvPr/>
        </p:nvSpPr>
        <p:spPr>
          <a:xfrm flipH="1">
            <a:off x="8201979" y="4216003"/>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3"/>
          <p:cNvSpPr/>
          <p:nvPr/>
        </p:nvSpPr>
        <p:spPr>
          <a:xfrm flipH="1">
            <a:off x="8608131" y="364337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7" name="Google Shape;3467;p23"/>
          <p:cNvGrpSpPr/>
          <p:nvPr/>
        </p:nvGrpSpPr>
        <p:grpSpPr>
          <a:xfrm flipH="1">
            <a:off x="8142881" y="2821174"/>
            <a:ext cx="546450" cy="125800"/>
            <a:chOff x="825894" y="3178099"/>
            <a:chExt cx="546450" cy="125800"/>
          </a:xfrm>
        </p:grpSpPr>
        <p:sp>
          <p:nvSpPr>
            <p:cNvPr id="3468" name="Google Shape;3468;p23"/>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3"/>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3"/>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1" name="Google Shape;3471;p23"/>
          <p:cNvSpPr/>
          <p:nvPr/>
        </p:nvSpPr>
        <p:spPr>
          <a:xfrm flipH="1">
            <a:off x="8621885" y="18138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23"/>
          <p:cNvSpPr/>
          <p:nvPr/>
        </p:nvSpPr>
        <p:spPr>
          <a:xfrm flipH="1">
            <a:off x="394869" y="3119525"/>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3"/>
          <p:cNvSpPr/>
          <p:nvPr/>
        </p:nvSpPr>
        <p:spPr>
          <a:xfrm flipH="1">
            <a:off x="374123" y="19121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4" name="Google Shape;3474;p23"/>
          <p:cNvGrpSpPr/>
          <p:nvPr/>
        </p:nvGrpSpPr>
        <p:grpSpPr>
          <a:xfrm flipH="1">
            <a:off x="3774410" y="238779"/>
            <a:ext cx="528024" cy="98274"/>
            <a:chOff x="7736766" y="1765179"/>
            <a:chExt cx="528024" cy="98274"/>
          </a:xfrm>
        </p:grpSpPr>
        <p:sp>
          <p:nvSpPr>
            <p:cNvPr id="3475" name="Google Shape;3475;p23"/>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3"/>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3"/>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3"/>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9" name="Google Shape;3479;p23"/>
          <p:cNvGrpSpPr/>
          <p:nvPr/>
        </p:nvGrpSpPr>
        <p:grpSpPr>
          <a:xfrm flipH="1">
            <a:off x="4936956" y="4775974"/>
            <a:ext cx="546450" cy="125800"/>
            <a:chOff x="825894" y="3178099"/>
            <a:chExt cx="546450" cy="125800"/>
          </a:xfrm>
        </p:grpSpPr>
        <p:sp>
          <p:nvSpPr>
            <p:cNvPr id="3480" name="Google Shape;3480;p23"/>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3"/>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3"/>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3" name="Google Shape;3483;p23"/>
          <p:cNvGrpSpPr/>
          <p:nvPr/>
        </p:nvGrpSpPr>
        <p:grpSpPr>
          <a:xfrm flipH="1">
            <a:off x="-922255" y="3970631"/>
            <a:ext cx="2691031" cy="2691031"/>
            <a:chOff x="6283850" y="3510375"/>
            <a:chExt cx="3507600" cy="3507600"/>
          </a:xfrm>
        </p:grpSpPr>
        <p:sp>
          <p:nvSpPr>
            <p:cNvPr id="3484" name="Google Shape;3484;p23"/>
            <p:cNvSpPr/>
            <p:nvPr/>
          </p:nvSpPr>
          <p:spPr>
            <a:xfrm>
              <a:off x="6283850" y="351037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5" name="Google Shape;3485;p23"/>
            <p:cNvGrpSpPr/>
            <p:nvPr/>
          </p:nvGrpSpPr>
          <p:grpSpPr>
            <a:xfrm rot="10800000" flipH="1">
              <a:off x="8062923" y="3511016"/>
              <a:ext cx="749587" cy="1915093"/>
              <a:chOff x="2908350" y="1149175"/>
              <a:chExt cx="345400" cy="882450"/>
            </a:xfrm>
          </p:grpSpPr>
          <p:sp>
            <p:nvSpPr>
              <p:cNvPr id="3486" name="Google Shape;3486;p23"/>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3"/>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3"/>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3"/>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3"/>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3"/>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3"/>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3"/>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3"/>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3"/>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3"/>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3"/>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3"/>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3"/>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3"/>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3"/>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3"/>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3"/>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3"/>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3"/>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3"/>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3"/>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3"/>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3"/>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3"/>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3"/>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3"/>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3"/>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3"/>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3"/>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3"/>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3"/>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3"/>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3"/>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3"/>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3"/>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3"/>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3"/>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3"/>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3"/>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3"/>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3"/>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3"/>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3"/>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3"/>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3"/>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3"/>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3"/>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3"/>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3"/>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3"/>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3"/>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3"/>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3"/>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3"/>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3"/>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3"/>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3"/>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3"/>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3"/>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3"/>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3"/>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8" name="Google Shape;3548;p23"/>
            <p:cNvGrpSpPr/>
            <p:nvPr/>
          </p:nvGrpSpPr>
          <p:grpSpPr>
            <a:xfrm>
              <a:off x="7387305" y="3932200"/>
              <a:ext cx="412649" cy="724117"/>
              <a:chOff x="4393800" y="2511400"/>
              <a:chExt cx="468600" cy="822300"/>
            </a:xfrm>
          </p:grpSpPr>
          <p:sp>
            <p:nvSpPr>
              <p:cNvPr id="3549" name="Google Shape;3549;p23"/>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3"/>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23"/>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3"/>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3"/>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3"/>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3"/>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3"/>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3"/>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3"/>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3"/>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3"/>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3"/>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2" name="Google Shape;3562;p23"/>
            <p:cNvGrpSpPr/>
            <p:nvPr/>
          </p:nvGrpSpPr>
          <p:grpSpPr>
            <a:xfrm>
              <a:off x="6692658" y="4432214"/>
              <a:ext cx="413845" cy="290544"/>
              <a:chOff x="2682225" y="1739500"/>
              <a:chExt cx="181225" cy="127225"/>
            </a:xfrm>
          </p:grpSpPr>
          <p:sp>
            <p:nvSpPr>
              <p:cNvPr id="3563" name="Google Shape;3563;p23"/>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3"/>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3"/>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3"/>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3"/>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3"/>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9" name="Google Shape;3569;p23"/>
            <p:cNvSpPr/>
            <p:nvPr/>
          </p:nvSpPr>
          <p:spPr>
            <a:xfrm>
              <a:off x="6840925" y="40594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3"/>
            <p:cNvSpPr/>
            <p:nvPr/>
          </p:nvSpPr>
          <p:spPr>
            <a:xfrm>
              <a:off x="7520049" y="45088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1" name="Google Shape;3571;p23"/>
            <p:cNvGrpSpPr/>
            <p:nvPr/>
          </p:nvGrpSpPr>
          <p:grpSpPr>
            <a:xfrm>
              <a:off x="6907669" y="4939523"/>
              <a:ext cx="405303" cy="463360"/>
              <a:chOff x="3335975" y="1043700"/>
              <a:chExt cx="250450" cy="286325"/>
            </a:xfrm>
          </p:grpSpPr>
          <p:sp>
            <p:nvSpPr>
              <p:cNvPr id="3572" name="Google Shape;3572;p23"/>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3"/>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3"/>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3"/>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3"/>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3"/>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3"/>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9" name="Google Shape;3579;p23"/>
            <p:cNvSpPr/>
            <p:nvPr/>
          </p:nvSpPr>
          <p:spPr>
            <a:xfrm>
              <a:off x="9005351" y="449093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3"/>
            <p:cNvSpPr/>
            <p:nvPr/>
          </p:nvSpPr>
          <p:spPr>
            <a:xfrm>
              <a:off x="9002075" y="485703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3"/>
            <p:cNvSpPr/>
            <p:nvPr/>
          </p:nvSpPr>
          <p:spPr>
            <a:xfrm>
              <a:off x="6737950" y="47539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3"/>
            <p:cNvSpPr/>
            <p:nvPr/>
          </p:nvSpPr>
          <p:spPr>
            <a:xfrm>
              <a:off x="7903059" y="39322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3"/>
            <p:cNvSpPr/>
            <p:nvPr/>
          </p:nvSpPr>
          <p:spPr>
            <a:xfrm>
              <a:off x="7859000" y="40594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3"/>
            <p:cNvSpPr/>
            <p:nvPr/>
          </p:nvSpPr>
          <p:spPr>
            <a:xfrm>
              <a:off x="8971625" y="41042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3"/>
            <p:cNvSpPr/>
            <p:nvPr/>
          </p:nvSpPr>
          <p:spPr>
            <a:xfrm>
              <a:off x="7583412" y="505475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6" name="Google Shape;3586;p23"/>
          <p:cNvSpPr/>
          <p:nvPr/>
        </p:nvSpPr>
        <p:spPr>
          <a:xfrm flipH="1">
            <a:off x="6314323" y="2387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3"/>
          <p:cNvSpPr/>
          <p:nvPr/>
        </p:nvSpPr>
        <p:spPr>
          <a:xfrm flipH="1">
            <a:off x="3178835" y="46373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589" name="Google Shape;3589;p23"/>
          <p:cNvSpPr txBox="1">
            <a:spLocks noGrp="1"/>
          </p:cNvSpPr>
          <p:nvPr>
            <p:ph type="title" idx="2"/>
          </p:nvPr>
        </p:nvSpPr>
        <p:spPr>
          <a:xfrm>
            <a:off x="2186838" y="1679150"/>
            <a:ext cx="21975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590" name="Google Shape;3590;p23"/>
          <p:cNvSpPr txBox="1">
            <a:spLocks noGrp="1"/>
          </p:cNvSpPr>
          <p:nvPr>
            <p:ph type="subTitle" idx="1"/>
          </p:nvPr>
        </p:nvSpPr>
        <p:spPr>
          <a:xfrm>
            <a:off x="2186838" y="2014850"/>
            <a:ext cx="2197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591" name="Google Shape;3591;p23"/>
          <p:cNvSpPr txBox="1">
            <a:spLocks noGrp="1"/>
          </p:cNvSpPr>
          <p:nvPr>
            <p:ph type="title" idx="3"/>
          </p:nvPr>
        </p:nvSpPr>
        <p:spPr>
          <a:xfrm>
            <a:off x="4759670" y="1679150"/>
            <a:ext cx="21975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592" name="Google Shape;3592;p23"/>
          <p:cNvSpPr txBox="1">
            <a:spLocks noGrp="1"/>
          </p:cNvSpPr>
          <p:nvPr>
            <p:ph type="subTitle" idx="4"/>
          </p:nvPr>
        </p:nvSpPr>
        <p:spPr>
          <a:xfrm>
            <a:off x="4759668" y="2014850"/>
            <a:ext cx="2197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593" name="Google Shape;3593;p23"/>
          <p:cNvSpPr txBox="1">
            <a:spLocks noGrp="1"/>
          </p:cNvSpPr>
          <p:nvPr>
            <p:ph type="title" idx="5"/>
          </p:nvPr>
        </p:nvSpPr>
        <p:spPr>
          <a:xfrm>
            <a:off x="2186838" y="3112550"/>
            <a:ext cx="21975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594" name="Google Shape;3594;p23"/>
          <p:cNvSpPr txBox="1">
            <a:spLocks noGrp="1"/>
          </p:cNvSpPr>
          <p:nvPr>
            <p:ph type="subTitle" idx="6"/>
          </p:nvPr>
        </p:nvSpPr>
        <p:spPr>
          <a:xfrm>
            <a:off x="2186838" y="3448250"/>
            <a:ext cx="2197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595" name="Google Shape;3595;p23"/>
          <p:cNvSpPr txBox="1">
            <a:spLocks noGrp="1"/>
          </p:cNvSpPr>
          <p:nvPr>
            <p:ph type="title" idx="7"/>
          </p:nvPr>
        </p:nvSpPr>
        <p:spPr>
          <a:xfrm>
            <a:off x="4759670" y="3112550"/>
            <a:ext cx="21975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596" name="Google Shape;3596;p23"/>
          <p:cNvSpPr txBox="1">
            <a:spLocks noGrp="1"/>
          </p:cNvSpPr>
          <p:nvPr>
            <p:ph type="subTitle" idx="8"/>
          </p:nvPr>
        </p:nvSpPr>
        <p:spPr>
          <a:xfrm>
            <a:off x="4759667" y="3448250"/>
            <a:ext cx="2197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ive columns">
  <p:cSld name="CUSTOM_5_1">
    <p:spTree>
      <p:nvGrpSpPr>
        <p:cNvPr id="1" name="Shape 3597"/>
        <p:cNvGrpSpPr/>
        <p:nvPr/>
      </p:nvGrpSpPr>
      <p:grpSpPr>
        <a:xfrm>
          <a:off x="0" y="0"/>
          <a:ext cx="0" cy="0"/>
          <a:chOff x="0" y="0"/>
          <a:chExt cx="0" cy="0"/>
        </a:xfrm>
      </p:grpSpPr>
      <p:pic>
        <p:nvPicPr>
          <p:cNvPr id="3598" name="Google Shape;3598;p24"/>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599" name="Google Shape;3599;p24"/>
          <p:cNvGrpSpPr/>
          <p:nvPr/>
        </p:nvGrpSpPr>
        <p:grpSpPr>
          <a:xfrm>
            <a:off x="-1122128" y="-741846"/>
            <a:ext cx="2626339" cy="2861796"/>
            <a:chOff x="-957350" y="-671875"/>
            <a:chExt cx="2077800" cy="2264079"/>
          </a:xfrm>
        </p:grpSpPr>
        <p:sp>
          <p:nvSpPr>
            <p:cNvPr id="3600" name="Google Shape;3600;p24"/>
            <p:cNvSpPr/>
            <p:nvPr/>
          </p:nvSpPr>
          <p:spPr>
            <a:xfrm>
              <a:off x="-957350" y="-67187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1" name="Google Shape;3601;p24"/>
            <p:cNvGrpSpPr/>
            <p:nvPr/>
          </p:nvGrpSpPr>
          <p:grpSpPr>
            <a:xfrm>
              <a:off x="286659" y="-551442"/>
              <a:ext cx="604887" cy="1515864"/>
              <a:chOff x="410659" y="-583317"/>
              <a:chExt cx="604887" cy="1515864"/>
            </a:xfrm>
          </p:grpSpPr>
          <p:sp>
            <p:nvSpPr>
              <p:cNvPr id="3602" name="Google Shape;3602;p24"/>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4"/>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4"/>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4"/>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4"/>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4"/>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4"/>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4"/>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4"/>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4"/>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4"/>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4"/>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4"/>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4"/>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4"/>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4"/>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4"/>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4"/>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4"/>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4"/>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4"/>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4"/>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4"/>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4"/>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4"/>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4"/>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4"/>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4"/>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4"/>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4"/>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4"/>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4"/>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4"/>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4"/>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4"/>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4"/>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4"/>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4"/>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0" name="Google Shape;3640;p24"/>
            <p:cNvSpPr/>
            <p:nvPr/>
          </p:nvSpPr>
          <p:spPr>
            <a:xfrm>
              <a:off x="-164525" y="913775"/>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1" name="Google Shape;3641;p24"/>
            <p:cNvGrpSpPr/>
            <p:nvPr/>
          </p:nvGrpSpPr>
          <p:grpSpPr>
            <a:xfrm>
              <a:off x="-82844" y="1197639"/>
              <a:ext cx="405288" cy="394565"/>
              <a:chOff x="2581850" y="1230700"/>
              <a:chExt cx="259850" cy="252975"/>
            </a:xfrm>
          </p:grpSpPr>
          <p:sp>
            <p:nvSpPr>
              <p:cNvPr id="3642" name="Google Shape;3642;p24"/>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4"/>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4"/>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4"/>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4"/>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4"/>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8" name="Google Shape;3648;p24"/>
            <p:cNvSpPr/>
            <p:nvPr/>
          </p:nvSpPr>
          <p:spPr>
            <a:xfrm>
              <a:off x="509749" y="103409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4"/>
            <p:cNvSpPr/>
            <p:nvPr/>
          </p:nvSpPr>
          <p:spPr>
            <a:xfrm>
              <a:off x="891550" y="460634"/>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4"/>
            <p:cNvSpPr/>
            <p:nvPr/>
          </p:nvSpPr>
          <p:spPr>
            <a:xfrm>
              <a:off x="182696" y="601088"/>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1" name="Google Shape;3651;p24"/>
          <p:cNvGrpSpPr/>
          <p:nvPr/>
        </p:nvGrpSpPr>
        <p:grpSpPr>
          <a:xfrm>
            <a:off x="7618744" y="-978956"/>
            <a:ext cx="2365400" cy="2365613"/>
            <a:chOff x="7746950" y="-935500"/>
            <a:chExt cx="2095500" cy="2095688"/>
          </a:xfrm>
        </p:grpSpPr>
        <p:sp>
          <p:nvSpPr>
            <p:cNvPr id="3652" name="Google Shape;3652;p24"/>
            <p:cNvSpPr/>
            <p:nvPr/>
          </p:nvSpPr>
          <p:spPr>
            <a:xfrm>
              <a:off x="7746950" y="-9355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3" name="Google Shape;3653;p24"/>
            <p:cNvGrpSpPr/>
            <p:nvPr/>
          </p:nvGrpSpPr>
          <p:grpSpPr>
            <a:xfrm>
              <a:off x="8816370" y="98763"/>
              <a:ext cx="604916" cy="1061425"/>
              <a:chOff x="4393800" y="2511400"/>
              <a:chExt cx="468600" cy="822300"/>
            </a:xfrm>
          </p:grpSpPr>
          <p:sp>
            <p:nvSpPr>
              <p:cNvPr id="3654" name="Google Shape;3654;p24"/>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4"/>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4"/>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4"/>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4"/>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4"/>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4"/>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4"/>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4"/>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4"/>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4"/>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4"/>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4"/>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7" name="Google Shape;3667;p24"/>
            <p:cNvGrpSpPr/>
            <p:nvPr/>
          </p:nvGrpSpPr>
          <p:grpSpPr>
            <a:xfrm>
              <a:off x="7784258" y="432452"/>
              <a:ext cx="413845" cy="290544"/>
              <a:chOff x="2682225" y="1739500"/>
              <a:chExt cx="181225" cy="127225"/>
            </a:xfrm>
          </p:grpSpPr>
          <p:sp>
            <p:nvSpPr>
              <p:cNvPr id="3668" name="Google Shape;3668;p24"/>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4"/>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4"/>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4"/>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4"/>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4"/>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4" name="Google Shape;3674;p24"/>
            <p:cNvSpPr/>
            <p:nvPr/>
          </p:nvSpPr>
          <p:spPr>
            <a:xfrm>
              <a:off x="7932525" y="59637"/>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5" name="Google Shape;3675;p24"/>
            <p:cNvGrpSpPr/>
            <p:nvPr/>
          </p:nvGrpSpPr>
          <p:grpSpPr>
            <a:xfrm>
              <a:off x="8419844" y="346048"/>
              <a:ext cx="405303" cy="463360"/>
              <a:chOff x="3335975" y="1043700"/>
              <a:chExt cx="250450" cy="286325"/>
            </a:xfrm>
          </p:grpSpPr>
          <p:sp>
            <p:nvSpPr>
              <p:cNvPr id="3676" name="Google Shape;3676;p24"/>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4"/>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4"/>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4"/>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4"/>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4"/>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4"/>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3" name="Google Shape;3683;p24"/>
            <p:cNvSpPr/>
            <p:nvPr/>
          </p:nvSpPr>
          <p:spPr>
            <a:xfrm>
              <a:off x="8538496" y="913763"/>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4"/>
            <p:cNvSpPr/>
            <p:nvPr/>
          </p:nvSpPr>
          <p:spPr>
            <a:xfrm>
              <a:off x="8680724" y="14814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5" name="Google Shape;3685;p24"/>
          <p:cNvGrpSpPr/>
          <p:nvPr/>
        </p:nvGrpSpPr>
        <p:grpSpPr>
          <a:xfrm>
            <a:off x="3039894" y="4798924"/>
            <a:ext cx="546450" cy="125800"/>
            <a:chOff x="825894" y="3178099"/>
            <a:chExt cx="546450" cy="125800"/>
          </a:xfrm>
        </p:grpSpPr>
        <p:sp>
          <p:nvSpPr>
            <p:cNvPr id="3686" name="Google Shape;3686;p24"/>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4"/>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4"/>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9" name="Google Shape;3689;p24"/>
          <p:cNvGrpSpPr/>
          <p:nvPr/>
        </p:nvGrpSpPr>
        <p:grpSpPr>
          <a:xfrm>
            <a:off x="6208016" y="250954"/>
            <a:ext cx="528024" cy="98274"/>
            <a:chOff x="7736766" y="1765179"/>
            <a:chExt cx="528024" cy="98274"/>
          </a:xfrm>
        </p:grpSpPr>
        <p:sp>
          <p:nvSpPr>
            <p:cNvPr id="3690" name="Google Shape;3690;p24"/>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4"/>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4"/>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4"/>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4" name="Google Shape;3694;p24"/>
          <p:cNvSpPr/>
          <p:nvPr/>
        </p:nvSpPr>
        <p:spPr>
          <a:xfrm>
            <a:off x="8826917" y="2666518"/>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4"/>
          <p:cNvSpPr/>
          <p:nvPr/>
        </p:nvSpPr>
        <p:spPr>
          <a:xfrm>
            <a:off x="-71328" y="4340205"/>
            <a:ext cx="358486" cy="411894"/>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6" name="Google Shape;3696;p24"/>
          <p:cNvGrpSpPr/>
          <p:nvPr/>
        </p:nvGrpSpPr>
        <p:grpSpPr>
          <a:xfrm>
            <a:off x="7090716" y="4860729"/>
            <a:ext cx="528024" cy="98274"/>
            <a:chOff x="7736766" y="1765179"/>
            <a:chExt cx="528024" cy="98274"/>
          </a:xfrm>
        </p:grpSpPr>
        <p:sp>
          <p:nvSpPr>
            <p:cNvPr id="3697" name="Google Shape;3697;p24"/>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4"/>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4"/>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4"/>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1" name="Google Shape;3701;p24"/>
          <p:cNvSpPr/>
          <p:nvPr/>
        </p:nvSpPr>
        <p:spPr>
          <a:xfrm>
            <a:off x="8521604" y="38888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4"/>
          <p:cNvSpPr/>
          <p:nvPr/>
        </p:nvSpPr>
        <p:spPr>
          <a:xfrm>
            <a:off x="1291854" y="465381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4"/>
          <p:cNvSpPr/>
          <p:nvPr/>
        </p:nvSpPr>
        <p:spPr>
          <a:xfrm>
            <a:off x="2360629" y="2509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05" name="Google Shape;3705;p24"/>
          <p:cNvSpPr txBox="1">
            <a:spLocks noGrp="1"/>
          </p:cNvSpPr>
          <p:nvPr>
            <p:ph type="title" idx="2"/>
          </p:nvPr>
        </p:nvSpPr>
        <p:spPr>
          <a:xfrm>
            <a:off x="2227287" y="1933413"/>
            <a:ext cx="21717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06" name="Google Shape;3706;p24"/>
          <p:cNvSpPr txBox="1">
            <a:spLocks noGrp="1"/>
          </p:cNvSpPr>
          <p:nvPr>
            <p:ph type="subTitle" idx="1"/>
          </p:nvPr>
        </p:nvSpPr>
        <p:spPr>
          <a:xfrm>
            <a:off x="2227287" y="2269113"/>
            <a:ext cx="2171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07" name="Google Shape;3707;p24"/>
          <p:cNvSpPr txBox="1">
            <a:spLocks noGrp="1"/>
          </p:cNvSpPr>
          <p:nvPr>
            <p:ph type="title" idx="3"/>
          </p:nvPr>
        </p:nvSpPr>
        <p:spPr>
          <a:xfrm>
            <a:off x="4744950" y="1933413"/>
            <a:ext cx="21717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08" name="Google Shape;3708;p24"/>
          <p:cNvSpPr txBox="1">
            <a:spLocks noGrp="1"/>
          </p:cNvSpPr>
          <p:nvPr>
            <p:ph type="subTitle" idx="4"/>
          </p:nvPr>
        </p:nvSpPr>
        <p:spPr>
          <a:xfrm>
            <a:off x="4745008" y="2269113"/>
            <a:ext cx="2171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09" name="Google Shape;3709;p24"/>
          <p:cNvSpPr txBox="1">
            <a:spLocks noGrp="1"/>
          </p:cNvSpPr>
          <p:nvPr>
            <p:ph type="title" idx="5"/>
          </p:nvPr>
        </p:nvSpPr>
        <p:spPr>
          <a:xfrm>
            <a:off x="6003875" y="3224113"/>
            <a:ext cx="21717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10" name="Google Shape;3710;p24"/>
          <p:cNvSpPr txBox="1">
            <a:spLocks noGrp="1"/>
          </p:cNvSpPr>
          <p:nvPr>
            <p:ph type="subTitle" idx="6"/>
          </p:nvPr>
        </p:nvSpPr>
        <p:spPr>
          <a:xfrm>
            <a:off x="6003875" y="3559788"/>
            <a:ext cx="2171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11" name="Google Shape;3711;p24"/>
          <p:cNvSpPr txBox="1">
            <a:spLocks noGrp="1"/>
          </p:cNvSpPr>
          <p:nvPr>
            <p:ph type="title" idx="7"/>
          </p:nvPr>
        </p:nvSpPr>
        <p:spPr>
          <a:xfrm>
            <a:off x="968425" y="3198325"/>
            <a:ext cx="21717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12" name="Google Shape;3712;p24"/>
          <p:cNvSpPr txBox="1">
            <a:spLocks noGrp="1"/>
          </p:cNvSpPr>
          <p:nvPr>
            <p:ph type="subTitle" idx="8"/>
          </p:nvPr>
        </p:nvSpPr>
        <p:spPr>
          <a:xfrm>
            <a:off x="968425" y="3534025"/>
            <a:ext cx="2171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13" name="Google Shape;3713;p24"/>
          <p:cNvSpPr txBox="1">
            <a:spLocks noGrp="1"/>
          </p:cNvSpPr>
          <p:nvPr>
            <p:ph type="title" idx="9"/>
          </p:nvPr>
        </p:nvSpPr>
        <p:spPr>
          <a:xfrm>
            <a:off x="3486146" y="3198338"/>
            <a:ext cx="2171700" cy="411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14" name="Google Shape;3714;p24"/>
          <p:cNvSpPr txBox="1">
            <a:spLocks noGrp="1"/>
          </p:cNvSpPr>
          <p:nvPr>
            <p:ph type="subTitle" idx="13"/>
          </p:nvPr>
        </p:nvSpPr>
        <p:spPr>
          <a:xfrm>
            <a:off x="3486146" y="3534013"/>
            <a:ext cx="21717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3715"/>
        <p:cNvGrpSpPr/>
        <p:nvPr/>
      </p:nvGrpSpPr>
      <p:grpSpPr>
        <a:xfrm>
          <a:off x="0" y="0"/>
          <a:ext cx="0" cy="0"/>
          <a:chOff x="0" y="0"/>
          <a:chExt cx="0" cy="0"/>
        </a:xfrm>
      </p:grpSpPr>
      <p:pic>
        <p:nvPicPr>
          <p:cNvPr id="3716" name="Google Shape;3716;p25"/>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717" name="Google Shape;3717;p25"/>
          <p:cNvGrpSpPr/>
          <p:nvPr/>
        </p:nvGrpSpPr>
        <p:grpSpPr>
          <a:xfrm flipH="1">
            <a:off x="7836725" y="-516400"/>
            <a:ext cx="2077800" cy="2264079"/>
            <a:chOff x="-957350" y="-671875"/>
            <a:chExt cx="2077800" cy="2264079"/>
          </a:xfrm>
        </p:grpSpPr>
        <p:sp>
          <p:nvSpPr>
            <p:cNvPr id="3718" name="Google Shape;3718;p25"/>
            <p:cNvSpPr/>
            <p:nvPr/>
          </p:nvSpPr>
          <p:spPr>
            <a:xfrm>
              <a:off x="-957350" y="-67187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9" name="Google Shape;3719;p25"/>
            <p:cNvGrpSpPr/>
            <p:nvPr/>
          </p:nvGrpSpPr>
          <p:grpSpPr>
            <a:xfrm>
              <a:off x="286659" y="-551442"/>
              <a:ext cx="604887" cy="1515864"/>
              <a:chOff x="410659" y="-583317"/>
              <a:chExt cx="604887" cy="1515864"/>
            </a:xfrm>
          </p:grpSpPr>
          <p:sp>
            <p:nvSpPr>
              <p:cNvPr id="3720" name="Google Shape;3720;p25"/>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5"/>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5"/>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5"/>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5"/>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5"/>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5"/>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5"/>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5"/>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5"/>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5"/>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5"/>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5"/>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5"/>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5"/>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5"/>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5"/>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5"/>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5"/>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5"/>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5"/>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5"/>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5"/>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5"/>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5"/>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5"/>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5"/>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5"/>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5"/>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25"/>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5"/>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5"/>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5"/>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5"/>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5"/>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5"/>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5"/>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5"/>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8" name="Google Shape;3758;p25"/>
            <p:cNvSpPr/>
            <p:nvPr/>
          </p:nvSpPr>
          <p:spPr>
            <a:xfrm>
              <a:off x="-164525" y="913775"/>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9" name="Google Shape;3759;p25"/>
            <p:cNvGrpSpPr/>
            <p:nvPr/>
          </p:nvGrpSpPr>
          <p:grpSpPr>
            <a:xfrm>
              <a:off x="-82844" y="1197639"/>
              <a:ext cx="405288" cy="394565"/>
              <a:chOff x="2581850" y="1230700"/>
              <a:chExt cx="259850" cy="252975"/>
            </a:xfrm>
          </p:grpSpPr>
          <p:sp>
            <p:nvSpPr>
              <p:cNvPr id="3760" name="Google Shape;3760;p25"/>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5"/>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5"/>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5"/>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5"/>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5"/>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6" name="Google Shape;3766;p25"/>
            <p:cNvSpPr/>
            <p:nvPr/>
          </p:nvSpPr>
          <p:spPr>
            <a:xfrm>
              <a:off x="509749" y="103409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5"/>
            <p:cNvSpPr/>
            <p:nvPr/>
          </p:nvSpPr>
          <p:spPr>
            <a:xfrm>
              <a:off x="891550" y="460634"/>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5"/>
            <p:cNvSpPr/>
            <p:nvPr/>
          </p:nvSpPr>
          <p:spPr>
            <a:xfrm>
              <a:off x="182696" y="601088"/>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9" name="Google Shape;3769;p25"/>
          <p:cNvGrpSpPr/>
          <p:nvPr/>
        </p:nvGrpSpPr>
        <p:grpSpPr>
          <a:xfrm flipH="1">
            <a:off x="-687675" y="-935500"/>
            <a:ext cx="2095500" cy="2095688"/>
            <a:chOff x="7746950" y="-935500"/>
            <a:chExt cx="2095500" cy="2095688"/>
          </a:xfrm>
        </p:grpSpPr>
        <p:sp>
          <p:nvSpPr>
            <p:cNvPr id="3770" name="Google Shape;3770;p25"/>
            <p:cNvSpPr/>
            <p:nvPr/>
          </p:nvSpPr>
          <p:spPr>
            <a:xfrm>
              <a:off x="7746950" y="-9355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1" name="Google Shape;3771;p25"/>
            <p:cNvGrpSpPr/>
            <p:nvPr/>
          </p:nvGrpSpPr>
          <p:grpSpPr>
            <a:xfrm>
              <a:off x="8816370" y="98763"/>
              <a:ext cx="604916" cy="1061425"/>
              <a:chOff x="4393800" y="2511400"/>
              <a:chExt cx="468600" cy="822300"/>
            </a:xfrm>
          </p:grpSpPr>
          <p:sp>
            <p:nvSpPr>
              <p:cNvPr id="3772" name="Google Shape;3772;p25"/>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5"/>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5"/>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5"/>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5"/>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5"/>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5"/>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5"/>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5"/>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5"/>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5"/>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5"/>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5"/>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25"/>
            <p:cNvGrpSpPr/>
            <p:nvPr/>
          </p:nvGrpSpPr>
          <p:grpSpPr>
            <a:xfrm>
              <a:off x="7784258" y="432452"/>
              <a:ext cx="413845" cy="290544"/>
              <a:chOff x="2682225" y="1739500"/>
              <a:chExt cx="181225" cy="127225"/>
            </a:xfrm>
          </p:grpSpPr>
          <p:sp>
            <p:nvSpPr>
              <p:cNvPr id="3786" name="Google Shape;3786;p25"/>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5"/>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5"/>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5"/>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5"/>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5"/>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2" name="Google Shape;3792;p25"/>
            <p:cNvSpPr/>
            <p:nvPr/>
          </p:nvSpPr>
          <p:spPr>
            <a:xfrm>
              <a:off x="7932525" y="59637"/>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3" name="Google Shape;3793;p25"/>
            <p:cNvGrpSpPr/>
            <p:nvPr/>
          </p:nvGrpSpPr>
          <p:grpSpPr>
            <a:xfrm>
              <a:off x="8419844" y="346048"/>
              <a:ext cx="405303" cy="463360"/>
              <a:chOff x="3335975" y="1043700"/>
              <a:chExt cx="250450" cy="286325"/>
            </a:xfrm>
          </p:grpSpPr>
          <p:sp>
            <p:nvSpPr>
              <p:cNvPr id="3794" name="Google Shape;3794;p25"/>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5"/>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5"/>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5"/>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5"/>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5"/>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5"/>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1" name="Google Shape;3801;p25"/>
            <p:cNvSpPr/>
            <p:nvPr/>
          </p:nvSpPr>
          <p:spPr>
            <a:xfrm>
              <a:off x="8538496" y="913763"/>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5"/>
            <p:cNvSpPr/>
            <p:nvPr/>
          </p:nvSpPr>
          <p:spPr>
            <a:xfrm>
              <a:off x="8680724" y="14814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 name="Google Shape;3803;p25"/>
          <p:cNvGrpSpPr/>
          <p:nvPr/>
        </p:nvGrpSpPr>
        <p:grpSpPr>
          <a:xfrm flipH="1">
            <a:off x="8168456" y="4860724"/>
            <a:ext cx="546450" cy="125800"/>
            <a:chOff x="825894" y="3178099"/>
            <a:chExt cx="546450" cy="125800"/>
          </a:xfrm>
        </p:grpSpPr>
        <p:sp>
          <p:nvSpPr>
            <p:cNvPr id="3804" name="Google Shape;3804;p25"/>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5"/>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5"/>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7" name="Google Shape;3807;p25"/>
          <p:cNvGrpSpPr/>
          <p:nvPr/>
        </p:nvGrpSpPr>
        <p:grpSpPr>
          <a:xfrm flipH="1">
            <a:off x="3802735" y="152679"/>
            <a:ext cx="528024" cy="98274"/>
            <a:chOff x="7736766" y="1765179"/>
            <a:chExt cx="528024" cy="98274"/>
          </a:xfrm>
        </p:grpSpPr>
        <p:sp>
          <p:nvSpPr>
            <p:cNvPr id="3808" name="Google Shape;3808;p25"/>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5"/>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5"/>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5"/>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2" name="Google Shape;3812;p25"/>
          <p:cNvSpPr/>
          <p:nvPr/>
        </p:nvSpPr>
        <p:spPr>
          <a:xfrm flipH="1">
            <a:off x="-271187" y="2789543"/>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5"/>
          <p:cNvSpPr/>
          <p:nvPr/>
        </p:nvSpPr>
        <p:spPr>
          <a:xfrm flipH="1">
            <a:off x="8461842" y="2538055"/>
            <a:ext cx="358486" cy="411894"/>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4" name="Google Shape;3814;p25"/>
          <p:cNvGrpSpPr/>
          <p:nvPr/>
        </p:nvGrpSpPr>
        <p:grpSpPr>
          <a:xfrm flipH="1">
            <a:off x="539435" y="4860729"/>
            <a:ext cx="528024" cy="98274"/>
            <a:chOff x="7736766" y="1765179"/>
            <a:chExt cx="528024" cy="98274"/>
          </a:xfrm>
        </p:grpSpPr>
        <p:sp>
          <p:nvSpPr>
            <p:cNvPr id="3815" name="Google Shape;3815;p25"/>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5"/>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5"/>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5"/>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9" name="Google Shape;3819;p25"/>
          <p:cNvSpPr/>
          <p:nvPr/>
        </p:nvSpPr>
        <p:spPr>
          <a:xfrm flipH="1">
            <a:off x="539423" y="175151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5"/>
          <p:cNvSpPr/>
          <p:nvPr/>
        </p:nvSpPr>
        <p:spPr>
          <a:xfrm flipH="1">
            <a:off x="8591948" y="40543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5"/>
          <p:cNvSpPr/>
          <p:nvPr/>
        </p:nvSpPr>
        <p:spPr>
          <a:xfrm flipH="1">
            <a:off x="5716648" y="39751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23" name="Google Shape;3823;p25"/>
          <p:cNvSpPr txBox="1">
            <a:spLocks noGrp="1"/>
          </p:cNvSpPr>
          <p:nvPr>
            <p:ph type="title" idx="2"/>
          </p:nvPr>
        </p:nvSpPr>
        <p:spPr>
          <a:xfrm>
            <a:off x="1453338" y="1594700"/>
            <a:ext cx="25485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824" name="Google Shape;3824;p25"/>
          <p:cNvSpPr txBox="1">
            <a:spLocks noGrp="1"/>
          </p:cNvSpPr>
          <p:nvPr>
            <p:ph type="subTitle" idx="1"/>
          </p:nvPr>
        </p:nvSpPr>
        <p:spPr>
          <a:xfrm>
            <a:off x="1453338" y="1930400"/>
            <a:ext cx="25485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825" name="Google Shape;3825;p25"/>
          <p:cNvSpPr txBox="1">
            <a:spLocks noGrp="1"/>
          </p:cNvSpPr>
          <p:nvPr>
            <p:ph type="title" idx="3"/>
          </p:nvPr>
        </p:nvSpPr>
        <p:spPr>
          <a:xfrm>
            <a:off x="5142085" y="1594700"/>
            <a:ext cx="25485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826" name="Google Shape;3826;p25"/>
          <p:cNvSpPr txBox="1">
            <a:spLocks noGrp="1"/>
          </p:cNvSpPr>
          <p:nvPr>
            <p:ph type="subTitle" idx="4"/>
          </p:nvPr>
        </p:nvSpPr>
        <p:spPr>
          <a:xfrm>
            <a:off x="5142153" y="1930400"/>
            <a:ext cx="25485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827" name="Google Shape;3827;p25"/>
          <p:cNvSpPr txBox="1">
            <a:spLocks noGrp="1"/>
          </p:cNvSpPr>
          <p:nvPr>
            <p:ph type="title" idx="5"/>
          </p:nvPr>
        </p:nvSpPr>
        <p:spPr>
          <a:xfrm>
            <a:off x="1453338" y="3740725"/>
            <a:ext cx="25485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828" name="Google Shape;3828;p25"/>
          <p:cNvSpPr txBox="1">
            <a:spLocks noGrp="1"/>
          </p:cNvSpPr>
          <p:nvPr>
            <p:ph type="subTitle" idx="6"/>
          </p:nvPr>
        </p:nvSpPr>
        <p:spPr>
          <a:xfrm>
            <a:off x="1453338" y="4076400"/>
            <a:ext cx="25485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829" name="Google Shape;3829;p25"/>
          <p:cNvSpPr txBox="1">
            <a:spLocks noGrp="1"/>
          </p:cNvSpPr>
          <p:nvPr>
            <p:ph type="title" idx="7"/>
          </p:nvPr>
        </p:nvSpPr>
        <p:spPr>
          <a:xfrm>
            <a:off x="5142085" y="3740725"/>
            <a:ext cx="25485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830" name="Google Shape;3830;p25"/>
          <p:cNvSpPr txBox="1">
            <a:spLocks noGrp="1"/>
          </p:cNvSpPr>
          <p:nvPr>
            <p:ph type="subTitle" idx="8"/>
          </p:nvPr>
        </p:nvSpPr>
        <p:spPr>
          <a:xfrm>
            <a:off x="5142085" y="4076400"/>
            <a:ext cx="25485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831" name="Google Shape;3831;p25"/>
          <p:cNvSpPr txBox="1">
            <a:spLocks noGrp="1"/>
          </p:cNvSpPr>
          <p:nvPr>
            <p:ph type="title" idx="9"/>
          </p:nvPr>
        </p:nvSpPr>
        <p:spPr>
          <a:xfrm>
            <a:off x="1453338" y="2667713"/>
            <a:ext cx="25485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832" name="Google Shape;3832;p25"/>
          <p:cNvSpPr txBox="1">
            <a:spLocks noGrp="1"/>
          </p:cNvSpPr>
          <p:nvPr>
            <p:ph type="subTitle" idx="13"/>
          </p:nvPr>
        </p:nvSpPr>
        <p:spPr>
          <a:xfrm>
            <a:off x="1453338" y="3003413"/>
            <a:ext cx="25485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833" name="Google Shape;3833;p25"/>
          <p:cNvSpPr txBox="1">
            <a:spLocks noGrp="1"/>
          </p:cNvSpPr>
          <p:nvPr>
            <p:ph type="title" idx="14"/>
          </p:nvPr>
        </p:nvSpPr>
        <p:spPr>
          <a:xfrm>
            <a:off x="5142153" y="2667725"/>
            <a:ext cx="2548500" cy="41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3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834" name="Google Shape;3834;p25"/>
          <p:cNvSpPr txBox="1">
            <a:spLocks noGrp="1"/>
          </p:cNvSpPr>
          <p:nvPr>
            <p:ph type="subTitle" idx="15"/>
          </p:nvPr>
        </p:nvSpPr>
        <p:spPr>
          <a:xfrm>
            <a:off x="5142153" y="3003400"/>
            <a:ext cx="2548500" cy="52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3835"/>
        <p:cNvGrpSpPr/>
        <p:nvPr/>
      </p:nvGrpSpPr>
      <p:grpSpPr>
        <a:xfrm>
          <a:off x="0" y="0"/>
          <a:ext cx="0" cy="0"/>
          <a:chOff x="0" y="0"/>
          <a:chExt cx="0" cy="0"/>
        </a:xfrm>
      </p:grpSpPr>
      <p:pic>
        <p:nvPicPr>
          <p:cNvPr id="3836" name="Google Shape;3836;p26"/>
          <p:cNvPicPr preferRelativeResize="0"/>
          <p:nvPr/>
        </p:nvPicPr>
        <p:blipFill>
          <a:blip r:embed="rId2">
            <a:alphaModFix/>
          </a:blip>
          <a:stretch>
            <a:fillRect/>
          </a:stretch>
        </p:blipFill>
        <p:spPr>
          <a:xfrm>
            <a:off x="0" y="0"/>
            <a:ext cx="9144000" cy="5143500"/>
          </a:xfrm>
          <a:prstGeom prst="rect">
            <a:avLst/>
          </a:prstGeom>
          <a:noFill/>
          <a:ln>
            <a:noFill/>
          </a:ln>
        </p:spPr>
      </p:pic>
      <p:sp>
        <p:nvSpPr>
          <p:cNvPr id="3837" name="Google Shape;3837;p26"/>
          <p:cNvSpPr txBox="1">
            <a:spLocks noGrp="1"/>
          </p:cNvSpPr>
          <p:nvPr>
            <p:ph type="title" hasCustomPrompt="1"/>
          </p:nvPr>
        </p:nvSpPr>
        <p:spPr>
          <a:xfrm>
            <a:off x="1797150" y="1123950"/>
            <a:ext cx="55497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838" name="Google Shape;3838;p26"/>
          <p:cNvSpPr txBox="1">
            <a:spLocks noGrp="1"/>
          </p:cNvSpPr>
          <p:nvPr>
            <p:ph type="subTitle" idx="1"/>
          </p:nvPr>
        </p:nvSpPr>
        <p:spPr>
          <a:xfrm>
            <a:off x="1797150" y="2042897"/>
            <a:ext cx="5549700" cy="35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3839" name="Google Shape;3839;p26"/>
          <p:cNvSpPr txBox="1">
            <a:spLocks noGrp="1"/>
          </p:cNvSpPr>
          <p:nvPr>
            <p:ph type="title" idx="2" hasCustomPrompt="1"/>
          </p:nvPr>
        </p:nvSpPr>
        <p:spPr>
          <a:xfrm>
            <a:off x="1797150" y="2750606"/>
            <a:ext cx="55497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840" name="Google Shape;3840;p26"/>
          <p:cNvSpPr txBox="1">
            <a:spLocks noGrp="1"/>
          </p:cNvSpPr>
          <p:nvPr>
            <p:ph type="subTitle" idx="3"/>
          </p:nvPr>
        </p:nvSpPr>
        <p:spPr>
          <a:xfrm>
            <a:off x="1797150" y="3669425"/>
            <a:ext cx="5549700" cy="35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3841" name="Google Shape;3841;p26"/>
          <p:cNvSpPr/>
          <p:nvPr/>
        </p:nvSpPr>
        <p:spPr>
          <a:xfrm>
            <a:off x="-343348" y="-1119700"/>
            <a:ext cx="649490" cy="64949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6"/>
          <p:cNvSpPr/>
          <p:nvPr/>
        </p:nvSpPr>
        <p:spPr>
          <a:xfrm>
            <a:off x="876478" y="-385449"/>
            <a:ext cx="55394" cy="5541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6"/>
          <p:cNvSpPr/>
          <p:nvPr/>
        </p:nvSpPr>
        <p:spPr>
          <a:xfrm>
            <a:off x="647943" y="-247838"/>
            <a:ext cx="25254" cy="2528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6"/>
          <p:cNvSpPr/>
          <p:nvPr/>
        </p:nvSpPr>
        <p:spPr>
          <a:xfrm>
            <a:off x="204128" y="-392845"/>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5" name="Google Shape;3845;p26"/>
          <p:cNvGrpSpPr/>
          <p:nvPr/>
        </p:nvGrpSpPr>
        <p:grpSpPr>
          <a:xfrm flipH="1">
            <a:off x="-1236575" y="-1659794"/>
            <a:ext cx="3315300" cy="3315300"/>
            <a:chOff x="6913085" y="-1659794"/>
            <a:chExt cx="3315300" cy="3315300"/>
          </a:xfrm>
        </p:grpSpPr>
        <p:sp>
          <p:nvSpPr>
            <p:cNvPr id="3846" name="Google Shape;3846;p26"/>
            <p:cNvSpPr/>
            <p:nvPr/>
          </p:nvSpPr>
          <p:spPr>
            <a:xfrm flipH="1">
              <a:off x="6913085" y="-1659794"/>
              <a:ext cx="3315300" cy="33153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6"/>
            <p:cNvSpPr/>
            <p:nvPr/>
          </p:nvSpPr>
          <p:spPr>
            <a:xfrm flipH="1">
              <a:off x="8547024" y="62805"/>
              <a:ext cx="608543" cy="608543"/>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6"/>
            <p:cNvSpPr/>
            <p:nvPr/>
          </p:nvSpPr>
          <p:spPr>
            <a:xfrm flipH="1">
              <a:off x="7207450" y="427764"/>
              <a:ext cx="384714" cy="3847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6"/>
            <p:cNvSpPr/>
            <p:nvPr/>
          </p:nvSpPr>
          <p:spPr>
            <a:xfrm flipH="1">
              <a:off x="8787663" y="1447710"/>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0" name="Google Shape;3850;p26"/>
            <p:cNvGrpSpPr/>
            <p:nvPr/>
          </p:nvGrpSpPr>
          <p:grpSpPr>
            <a:xfrm flipH="1">
              <a:off x="8717367" y="954814"/>
              <a:ext cx="501170" cy="271498"/>
              <a:chOff x="2628600" y="1739500"/>
              <a:chExt cx="234850" cy="127225"/>
            </a:xfrm>
          </p:grpSpPr>
          <p:sp>
            <p:nvSpPr>
              <p:cNvPr id="3851" name="Google Shape;3851;p26"/>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6"/>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6"/>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6"/>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6"/>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6"/>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6"/>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6"/>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6"/>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0" name="Google Shape;3860;p26"/>
            <p:cNvGrpSpPr/>
            <p:nvPr/>
          </p:nvGrpSpPr>
          <p:grpSpPr>
            <a:xfrm flipH="1">
              <a:off x="8627733" y="351316"/>
              <a:ext cx="501150" cy="572965"/>
              <a:chOff x="3335975" y="1043700"/>
              <a:chExt cx="250450" cy="286325"/>
            </a:xfrm>
          </p:grpSpPr>
          <p:sp>
            <p:nvSpPr>
              <p:cNvPr id="3861" name="Google Shape;3861;p26"/>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6"/>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6"/>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6"/>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6"/>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6"/>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6"/>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8" name="Google Shape;3868;p26"/>
            <p:cNvSpPr/>
            <p:nvPr/>
          </p:nvSpPr>
          <p:spPr>
            <a:xfrm flipH="1">
              <a:off x="7116763" y="104908"/>
              <a:ext cx="153295" cy="17613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6"/>
            <p:cNvSpPr/>
            <p:nvPr/>
          </p:nvSpPr>
          <p:spPr>
            <a:xfrm flipH="1">
              <a:off x="7566804" y="6783"/>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6"/>
            <p:cNvSpPr/>
            <p:nvPr/>
          </p:nvSpPr>
          <p:spPr>
            <a:xfrm flipH="1">
              <a:off x="7522076" y="162830"/>
              <a:ext cx="55394" cy="5541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6"/>
            <p:cNvSpPr/>
            <p:nvPr/>
          </p:nvSpPr>
          <p:spPr>
            <a:xfrm flipH="1">
              <a:off x="7566914" y="959202"/>
              <a:ext cx="25254" cy="2528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6"/>
            <p:cNvSpPr/>
            <p:nvPr/>
          </p:nvSpPr>
          <p:spPr>
            <a:xfrm flipH="1">
              <a:off x="7978193" y="894350"/>
              <a:ext cx="649490" cy="64949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3" name="Google Shape;3873;p26"/>
            <p:cNvGrpSpPr/>
            <p:nvPr/>
          </p:nvGrpSpPr>
          <p:grpSpPr>
            <a:xfrm rot="10800000">
              <a:off x="7829509" y="-712014"/>
              <a:ext cx="708450" cy="1809993"/>
              <a:chOff x="2908350" y="1149175"/>
              <a:chExt cx="345400" cy="882450"/>
            </a:xfrm>
          </p:grpSpPr>
          <p:sp>
            <p:nvSpPr>
              <p:cNvPr id="3874" name="Google Shape;3874;p26"/>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6"/>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6"/>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6"/>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6"/>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6"/>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6"/>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6"/>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6"/>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6"/>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6"/>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6"/>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6"/>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6"/>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6"/>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6"/>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6"/>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6"/>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6"/>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6"/>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6"/>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6"/>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6"/>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6"/>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6"/>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6"/>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6"/>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6"/>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6"/>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6"/>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6"/>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6"/>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6"/>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6"/>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6"/>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6"/>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6"/>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6"/>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6"/>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6"/>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6"/>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6"/>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6"/>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6"/>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6"/>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6"/>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6"/>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6"/>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6"/>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6"/>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6"/>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6"/>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6"/>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6"/>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6"/>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6"/>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6"/>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6"/>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6"/>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6"/>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6"/>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6"/>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26"/>
            <p:cNvGrpSpPr/>
            <p:nvPr/>
          </p:nvGrpSpPr>
          <p:grpSpPr>
            <a:xfrm flipH="1">
              <a:off x="7328960" y="582399"/>
              <a:ext cx="501147" cy="487888"/>
              <a:chOff x="2581850" y="1230700"/>
              <a:chExt cx="259850" cy="252975"/>
            </a:xfrm>
          </p:grpSpPr>
          <p:sp>
            <p:nvSpPr>
              <p:cNvPr id="3937" name="Google Shape;3937;p26"/>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6"/>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6"/>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6"/>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6"/>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6"/>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943" name="Google Shape;3943;p26"/>
          <p:cNvSpPr/>
          <p:nvPr/>
        </p:nvSpPr>
        <p:spPr>
          <a:xfrm flipH="1">
            <a:off x="7525985" y="378572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6"/>
          <p:cNvSpPr/>
          <p:nvPr/>
        </p:nvSpPr>
        <p:spPr>
          <a:xfrm flipH="1">
            <a:off x="8278699" y="3344681"/>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5" name="Google Shape;3945;p26"/>
          <p:cNvGrpSpPr/>
          <p:nvPr/>
        </p:nvGrpSpPr>
        <p:grpSpPr>
          <a:xfrm flipH="1">
            <a:off x="4124146" y="299254"/>
            <a:ext cx="528024" cy="98274"/>
            <a:chOff x="7736766" y="1765179"/>
            <a:chExt cx="528024" cy="98274"/>
          </a:xfrm>
        </p:grpSpPr>
        <p:sp>
          <p:nvSpPr>
            <p:cNvPr id="3946" name="Google Shape;3946;p26"/>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6"/>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6"/>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6"/>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0" name="Google Shape;3950;p26"/>
          <p:cNvSpPr/>
          <p:nvPr/>
        </p:nvSpPr>
        <p:spPr>
          <a:xfrm flipH="1">
            <a:off x="5924605" y="299238"/>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6"/>
          <p:cNvSpPr/>
          <p:nvPr/>
        </p:nvSpPr>
        <p:spPr>
          <a:xfrm flipH="1">
            <a:off x="2751958" y="55289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6"/>
          <p:cNvSpPr/>
          <p:nvPr/>
        </p:nvSpPr>
        <p:spPr>
          <a:xfrm flipH="1">
            <a:off x="8218746" y="450582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6"/>
          <p:cNvSpPr/>
          <p:nvPr/>
        </p:nvSpPr>
        <p:spPr>
          <a:xfrm flipH="1">
            <a:off x="7765283" y="49053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4" name="Google Shape;3954;p26"/>
          <p:cNvGrpSpPr/>
          <p:nvPr/>
        </p:nvGrpSpPr>
        <p:grpSpPr>
          <a:xfrm flipH="1">
            <a:off x="-127513" y="4308916"/>
            <a:ext cx="721225" cy="1053251"/>
            <a:chOff x="380300" y="353900"/>
            <a:chExt cx="721875" cy="1054200"/>
          </a:xfrm>
        </p:grpSpPr>
        <p:sp>
          <p:nvSpPr>
            <p:cNvPr id="3955" name="Google Shape;3955;p26"/>
            <p:cNvSpPr/>
            <p:nvPr/>
          </p:nvSpPr>
          <p:spPr>
            <a:xfrm>
              <a:off x="667900" y="533300"/>
              <a:ext cx="284750" cy="67350"/>
            </a:xfrm>
            <a:custGeom>
              <a:avLst/>
              <a:gdLst/>
              <a:ahLst/>
              <a:cxnLst/>
              <a:rect l="l" t="t" r="r" b="b"/>
              <a:pathLst>
                <a:path w="11390" h="2694" extrusionOk="0">
                  <a:moveTo>
                    <a:pt x="183" y="0"/>
                  </a:moveTo>
                  <a:lnTo>
                    <a:pt x="0" y="1210"/>
                  </a:lnTo>
                  <a:lnTo>
                    <a:pt x="11230" y="2694"/>
                  </a:lnTo>
                  <a:lnTo>
                    <a:pt x="11390" y="1484"/>
                  </a:lnTo>
                  <a:lnTo>
                    <a:pt x="183"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6"/>
            <p:cNvSpPr/>
            <p:nvPr/>
          </p:nvSpPr>
          <p:spPr>
            <a:xfrm>
              <a:off x="380300" y="566400"/>
              <a:ext cx="721875" cy="841700"/>
            </a:xfrm>
            <a:custGeom>
              <a:avLst/>
              <a:gdLst/>
              <a:ahLst/>
              <a:cxnLst/>
              <a:rect l="l" t="t" r="r" b="b"/>
              <a:pathLst>
                <a:path w="28875" h="33668" extrusionOk="0">
                  <a:moveTo>
                    <a:pt x="12417" y="0"/>
                  </a:moveTo>
                  <a:lnTo>
                    <a:pt x="11572" y="6437"/>
                  </a:lnTo>
                  <a:cubicBezTo>
                    <a:pt x="11481" y="7122"/>
                    <a:pt x="10979" y="7715"/>
                    <a:pt x="10317" y="7921"/>
                  </a:cubicBezTo>
                  <a:cubicBezTo>
                    <a:pt x="5296" y="9473"/>
                    <a:pt x="1370" y="13809"/>
                    <a:pt x="639" y="19356"/>
                  </a:cubicBezTo>
                  <a:cubicBezTo>
                    <a:pt x="0" y="24104"/>
                    <a:pt x="1849" y="28577"/>
                    <a:pt x="5159" y="31545"/>
                  </a:cubicBezTo>
                  <a:lnTo>
                    <a:pt x="20452" y="33667"/>
                  </a:lnTo>
                  <a:cubicBezTo>
                    <a:pt x="24492" y="31704"/>
                    <a:pt x="27505" y="27801"/>
                    <a:pt x="28144" y="23008"/>
                  </a:cubicBezTo>
                  <a:cubicBezTo>
                    <a:pt x="28874" y="17462"/>
                    <a:pt x="26226" y="12257"/>
                    <a:pt x="21798" y="9450"/>
                  </a:cubicBezTo>
                  <a:cubicBezTo>
                    <a:pt x="21182" y="9085"/>
                    <a:pt x="20885" y="8377"/>
                    <a:pt x="20977" y="7692"/>
                  </a:cubicBezTo>
                  <a:lnTo>
                    <a:pt x="21821" y="1256"/>
                  </a:lnTo>
                  <a:lnTo>
                    <a:pt x="12417"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6"/>
            <p:cNvSpPr/>
            <p:nvPr/>
          </p:nvSpPr>
          <p:spPr>
            <a:xfrm>
              <a:off x="813400" y="485962"/>
              <a:ext cx="89050" cy="74650"/>
            </a:xfrm>
            <a:custGeom>
              <a:avLst/>
              <a:gdLst/>
              <a:ahLst/>
              <a:cxnLst/>
              <a:rect l="l" t="t" r="r" b="b"/>
              <a:pathLst>
                <a:path w="3562" h="2986" extrusionOk="0">
                  <a:moveTo>
                    <a:pt x="1718" y="1"/>
                  </a:moveTo>
                  <a:cubicBezTo>
                    <a:pt x="884" y="1"/>
                    <a:pt x="171" y="626"/>
                    <a:pt x="46" y="1479"/>
                  </a:cubicBezTo>
                  <a:cubicBezTo>
                    <a:pt x="0" y="1913"/>
                    <a:pt x="115" y="2324"/>
                    <a:pt x="320" y="2643"/>
                  </a:cubicBezTo>
                  <a:lnTo>
                    <a:pt x="2854" y="2986"/>
                  </a:lnTo>
                  <a:cubicBezTo>
                    <a:pt x="3173" y="2735"/>
                    <a:pt x="3379" y="2347"/>
                    <a:pt x="3447" y="1936"/>
                  </a:cubicBezTo>
                  <a:cubicBezTo>
                    <a:pt x="3561" y="1000"/>
                    <a:pt x="2899" y="133"/>
                    <a:pt x="1963" y="18"/>
                  </a:cubicBezTo>
                  <a:cubicBezTo>
                    <a:pt x="1881" y="6"/>
                    <a:pt x="1799" y="1"/>
                    <a:pt x="171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6"/>
            <p:cNvSpPr/>
            <p:nvPr/>
          </p:nvSpPr>
          <p:spPr>
            <a:xfrm>
              <a:off x="755200" y="399312"/>
              <a:ext cx="74775" cy="70250"/>
            </a:xfrm>
            <a:custGeom>
              <a:avLst/>
              <a:gdLst/>
              <a:ahLst/>
              <a:cxnLst/>
              <a:rect l="l" t="t" r="r" b="b"/>
              <a:pathLst>
                <a:path w="2991" h="2810" extrusionOk="0">
                  <a:moveTo>
                    <a:pt x="1485" y="0"/>
                  </a:moveTo>
                  <a:cubicBezTo>
                    <a:pt x="793" y="0"/>
                    <a:pt x="198" y="518"/>
                    <a:pt x="114" y="1225"/>
                  </a:cubicBezTo>
                  <a:cubicBezTo>
                    <a:pt x="0" y="1978"/>
                    <a:pt x="548" y="2686"/>
                    <a:pt x="1301" y="2800"/>
                  </a:cubicBezTo>
                  <a:cubicBezTo>
                    <a:pt x="1358" y="2806"/>
                    <a:pt x="1415" y="2810"/>
                    <a:pt x="1471" y="2810"/>
                  </a:cubicBezTo>
                  <a:cubicBezTo>
                    <a:pt x="2178" y="2810"/>
                    <a:pt x="2792" y="2288"/>
                    <a:pt x="2876" y="1590"/>
                  </a:cubicBezTo>
                  <a:cubicBezTo>
                    <a:pt x="2990" y="814"/>
                    <a:pt x="2443" y="106"/>
                    <a:pt x="1689" y="15"/>
                  </a:cubicBezTo>
                  <a:cubicBezTo>
                    <a:pt x="1620" y="5"/>
                    <a:pt x="1552" y="0"/>
                    <a:pt x="1485"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6"/>
            <p:cNvSpPr/>
            <p:nvPr/>
          </p:nvSpPr>
          <p:spPr>
            <a:xfrm>
              <a:off x="828225" y="353900"/>
              <a:ext cx="50250" cy="47250"/>
            </a:xfrm>
            <a:custGeom>
              <a:avLst/>
              <a:gdLst/>
              <a:ahLst/>
              <a:cxnLst/>
              <a:rect l="l" t="t" r="r" b="b"/>
              <a:pathLst>
                <a:path w="2010" h="1890" extrusionOk="0">
                  <a:moveTo>
                    <a:pt x="1016" y="1"/>
                  </a:moveTo>
                  <a:cubicBezTo>
                    <a:pt x="542" y="1"/>
                    <a:pt x="132" y="348"/>
                    <a:pt x="69" y="831"/>
                  </a:cubicBezTo>
                  <a:cubicBezTo>
                    <a:pt x="1" y="1333"/>
                    <a:pt x="366" y="1812"/>
                    <a:pt x="891" y="1881"/>
                  </a:cubicBezTo>
                  <a:cubicBezTo>
                    <a:pt x="932" y="1886"/>
                    <a:pt x="973" y="1889"/>
                    <a:pt x="1013" y="1889"/>
                  </a:cubicBezTo>
                  <a:cubicBezTo>
                    <a:pt x="1468" y="1889"/>
                    <a:pt x="1878" y="1543"/>
                    <a:pt x="1941" y="1082"/>
                  </a:cubicBezTo>
                  <a:cubicBezTo>
                    <a:pt x="2010" y="557"/>
                    <a:pt x="1644" y="78"/>
                    <a:pt x="1142" y="9"/>
                  </a:cubicBezTo>
                  <a:cubicBezTo>
                    <a:pt x="1100" y="4"/>
                    <a:pt x="1057" y="1"/>
                    <a:pt x="1016"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6"/>
            <p:cNvSpPr/>
            <p:nvPr/>
          </p:nvSpPr>
          <p:spPr>
            <a:xfrm>
              <a:off x="407675" y="802437"/>
              <a:ext cx="660825" cy="579325"/>
            </a:xfrm>
            <a:custGeom>
              <a:avLst/>
              <a:gdLst/>
              <a:ahLst/>
              <a:cxnLst/>
              <a:rect l="l" t="t" r="r" b="b"/>
              <a:pathLst>
                <a:path w="26433" h="23173" extrusionOk="0">
                  <a:moveTo>
                    <a:pt x="11578" y="1"/>
                  </a:moveTo>
                  <a:cubicBezTo>
                    <a:pt x="10340" y="1"/>
                    <a:pt x="9214" y="739"/>
                    <a:pt x="8720" y="1831"/>
                  </a:cubicBezTo>
                  <a:lnTo>
                    <a:pt x="8903" y="1922"/>
                  </a:lnTo>
                  <a:cubicBezTo>
                    <a:pt x="8299" y="1796"/>
                    <a:pt x="7656" y="1714"/>
                    <a:pt x="7029" y="1714"/>
                  </a:cubicBezTo>
                  <a:cubicBezTo>
                    <a:pt x="5948" y="1714"/>
                    <a:pt x="4917" y="1959"/>
                    <a:pt x="4223" y="2652"/>
                  </a:cubicBezTo>
                  <a:cubicBezTo>
                    <a:pt x="2306" y="4615"/>
                    <a:pt x="914" y="7217"/>
                    <a:pt x="548" y="10025"/>
                  </a:cubicBezTo>
                  <a:cubicBezTo>
                    <a:pt x="1" y="14156"/>
                    <a:pt x="1484" y="18265"/>
                    <a:pt x="4497" y="21118"/>
                  </a:cubicBezTo>
                  <a:lnTo>
                    <a:pt x="19197" y="23172"/>
                  </a:lnTo>
                  <a:cubicBezTo>
                    <a:pt x="22940" y="21232"/>
                    <a:pt x="25497" y="17603"/>
                    <a:pt x="26044" y="13426"/>
                  </a:cubicBezTo>
                  <a:cubicBezTo>
                    <a:pt x="26432" y="10573"/>
                    <a:pt x="25839" y="7742"/>
                    <a:pt x="24447" y="5346"/>
                  </a:cubicBezTo>
                  <a:cubicBezTo>
                    <a:pt x="23109" y="5865"/>
                    <a:pt x="21642" y="6139"/>
                    <a:pt x="20181" y="6139"/>
                  </a:cubicBezTo>
                  <a:cubicBezTo>
                    <a:pt x="18750" y="6139"/>
                    <a:pt x="17323" y="5876"/>
                    <a:pt x="16024" y="5323"/>
                  </a:cubicBezTo>
                  <a:cubicBezTo>
                    <a:pt x="15476" y="5072"/>
                    <a:pt x="14928" y="4798"/>
                    <a:pt x="14403" y="4478"/>
                  </a:cubicBezTo>
                  <a:cubicBezTo>
                    <a:pt x="14540" y="4205"/>
                    <a:pt x="14632" y="3885"/>
                    <a:pt x="14677" y="3565"/>
                  </a:cubicBezTo>
                  <a:cubicBezTo>
                    <a:pt x="14906" y="1854"/>
                    <a:pt x="13696" y="256"/>
                    <a:pt x="11984" y="28"/>
                  </a:cubicBezTo>
                  <a:cubicBezTo>
                    <a:pt x="11848" y="10"/>
                    <a:pt x="11712" y="1"/>
                    <a:pt x="1157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6"/>
            <p:cNvSpPr/>
            <p:nvPr/>
          </p:nvSpPr>
          <p:spPr>
            <a:xfrm>
              <a:off x="772325" y="764700"/>
              <a:ext cx="67350" cy="63325"/>
            </a:xfrm>
            <a:custGeom>
              <a:avLst/>
              <a:gdLst/>
              <a:ahLst/>
              <a:cxnLst/>
              <a:rect l="l" t="t" r="r" b="b"/>
              <a:pathLst>
                <a:path w="2694" h="2533" extrusionOk="0">
                  <a:moveTo>
                    <a:pt x="1357" y="0"/>
                  </a:moveTo>
                  <a:cubicBezTo>
                    <a:pt x="721" y="0"/>
                    <a:pt x="175" y="457"/>
                    <a:pt x="91" y="1107"/>
                  </a:cubicBezTo>
                  <a:cubicBezTo>
                    <a:pt x="0" y="1792"/>
                    <a:pt x="502" y="2431"/>
                    <a:pt x="1187" y="2522"/>
                  </a:cubicBezTo>
                  <a:cubicBezTo>
                    <a:pt x="1241" y="2529"/>
                    <a:pt x="1295" y="2533"/>
                    <a:pt x="1348" y="2533"/>
                  </a:cubicBezTo>
                  <a:cubicBezTo>
                    <a:pt x="1969" y="2533"/>
                    <a:pt x="2518" y="2057"/>
                    <a:pt x="2602" y="1427"/>
                  </a:cubicBezTo>
                  <a:cubicBezTo>
                    <a:pt x="2693" y="742"/>
                    <a:pt x="2214" y="103"/>
                    <a:pt x="1529" y="11"/>
                  </a:cubicBezTo>
                  <a:cubicBezTo>
                    <a:pt x="1471" y="4"/>
                    <a:pt x="1414" y="0"/>
                    <a:pt x="1357"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6"/>
            <p:cNvSpPr/>
            <p:nvPr/>
          </p:nvSpPr>
          <p:spPr>
            <a:xfrm>
              <a:off x="505250" y="1107175"/>
              <a:ext cx="56525" cy="53450"/>
            </a:xfrm>
            <a:custGeom>
              <a:avLst/>
              <a:gdLst/>
              <a:ahLst/>
              <a:cxnLst/>
              <a:rect l="l" t="t" r="r" b="b"/>
              <a:pathLst>
                <a:path w="2261" h="2138" extrusionOk="0">
                  <a:moveTo>
                    <a:pt x="1150" y="0"/>
                  </a:moveTo>
                  <a:cubicBezTo>
                    <a:pt x="611" y="0"/>
                    <a:pt x="154" y="392"/>
                    <a:pt x="69" y="921"/>
                  </a:cubicBezTo>
                  <a:cubicBezTo>
                    <a:pt x="1" y="1514"/>
                    <a:pt x="412" y="2039"/>
                    <a:pt x="982" y="2130"/>
                  </a:cubicBezTo>
                  <a:cubicBezTo>
                    <a:pt x="1026" y="2135"/>
                    <a:pt x="1069" y="2138"/>
                    <a:pt x="1111" y="2138"/>
                  </a:cubicBezTo>
                  <a:cubicBezTo>
                    <a:pt x="1653" y="2138"/>
                    <a:pt x="2129" y="1745"/>
                    <a:pt x="2192" y="1194"/>
                  </a:cubicBezTo>
                  <a:cubicBezTo>
                    <a:pt x="2261" y="624"/>
                    <a:pt x="1850" y="76"/>
                    <a:pt x="1279" y="8"/>
                  </a:cubicBezTo>
                  <a:cubicBezTo>
                    <a:pt x="1236" y="3"/>
                    <a:pt x="1192" y="0"/>
                    <a:pt x="1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6"/>
            <p:cNvSpPr/>
            <p:nvPr/>
          </p:nvSpPr>
          <p:spPr>
            <a:xfrm>
              <a:off x="585150" y="1004500"/>
              <a:ext cx="34825" cy="32825"/>
            </a:xfrm>
            <a:custGeom>
              <a:avLst/>
              <a:gdLst/>
              <a:ahLst/>
              <a:cxnLst/>
              <a:rect l="l" t="t" r="r" b="b"/>
              <a:pathLst>
                <a:path w="1393" h="1313" extrusionOk="0">
                  <a:moveTo>
                    <a:pt x="713" y="1"/>
                  </a:moveTo>
                  <a:cubicBezTo>
                    <a:pt x="382" y="1"/>
                    <a:pt x="88" y="240"/>
                    <a:pt x="46" y="577"/>
                  </a:cubicBezTo>
                  <a:cubicBezTo>
                    <a:pt x="0" y="942"/>
                    <a:pt x="251" y="1261"/>
                    <a:pt x="617" y="1307"/>
                  </a:cubicBezTo>
                  <a:cubicBezTo>
                    <a:pt x="645" y="1311"/>
                    <a:pt x="674" y="1312"/>
                    <a:pt x="702" y="1312"/>
                  </a:cubicBezTo>
                  <a:cubicBezTo>
                    <a:pt x="1031" y="1312"/>
                    <a:pt x="1305" y="1073"/>
                    <a:pt x="1347" y="736"/>
                  </a:cubicBezTo>
                  <a:cubicBezTo>
                    <a:pt x="1393" y="394"/>
                    <a:pt x="1142" y="52"/>
                    <a:pt x="799" y="6"/>
                  </a:cubicBezTo>
                  <a:cubicBezTo>
                    <a:pt x="770" y="2"/>
                    <a:pt x="742"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4" name="Google Shape;3964;p26"/>
          <p:cNvGrpSpPr/>
          <p:nvPr/>
        </p:nvGrpSpPr>
        <p:grpSpPr>
          <a:xfrm>
            <a:off x="8404560" y="-96887"/>
            <a:ext cx="1045425" cy="1272550"/>
            <a:chOff x="6166425" y="896500"/>
            <a:chExt cx="1045425" cy="1272550"/>
          </a:xfrm>
        </p:grpSpPr>
        <p:sp>
          <p:nvSpPr>
            <p:cNvPr id="3965" name="Google Shape;3965;p26"/>
            <p:cNvSpPr/>
            <p:nvPr/>
          </p:nvSpPr>
          <p:spPr>
            <a:xfrm>
              <a:off x="6454575" y="896500"/>
              <a:ext cx="757275" cy="1222325"/>
            </a:xfrm>
            <a:custGeom>
              <a:avLst/>
              <a:gdLst/>
              <a:ahLst/>
              <a:cxnLst/>
              <a:rect l="l" t="t" r="r" b="b"/>
              <a:pathLst>
                <a:path w="30291" h="48893" extrusionOk="0">
                  <a:moveTo>
                    <a:pt x="15499" y="3881"/>
                  </a:moveTo>
                  <a:cubicBezTo>
                    <a:pt x="20156" y="5548"/>
                    <a:pt x="23990" y="8834"/>
                    <a:pt x="26364" y="13240"/>
                  </a:cubicBezTo>
                  <a:cubicBezTo>
                    <a:pt x="28898" y="17942"/>
                    <a:pt x="29446" y="23328"/>
                    <a:pt x="27893" y="28441"/>
                  </a:cubicBezTo>
                  <a:cubicBezTo>
                    <a:pt x="25306" y="37091"/>
                    <a:pt x="17346" y="42686"/>
                    <a:pt x="8751" y="42686"/>
                  </a:cubicBezTo>
                  <a:cubicBezTo>
                    <a:pt x="7185" y="42686"/>
                    <a:pt x="5598" y="42501"/>
                    <a:pt x="4018" y="42114"/>
                  </a:cubicBezTo>
                  <a:lnTo>
                    <a:pt x="15499" y="3881"/>
                  </a:lnTo>
                  <a:close/>
                  <a:moveTo>
                    <a:pt x="14495" y="1"/>
                  </a:moveTo>
                  <a:lnTo>
                    <a:pt x="1" y="48299"/>
                  </a:lnTo>
                  <a:lnTo>
                    <a:pt x="1987" y="48893"/>
                  </a:lnTo>
                  <a:lnTo>
                    <a:pt x="3767" y="42912"/>
                  </a:lnTo>
                  <a:cubicBezTo>
                    <a:pt x="5433" y="43323"/>
                    <a:pt x="7100" y="43529"/>
                    <a:pt x="8743" y="43529"/>
                  </a:cubicBezTo>
                  <a:cubicBezTo>
                    <a:pt x="17691" y="43529"/>
                    <a:pt x="25999" y="37686"/>
                    <a:pt x="28692" y="28692"/>
                  </a:cubicBezTo>
                  <a:cubicBezTo>
                    <a:pt x="30290" y="23374"/>
                    <a:pt x="29719" y="17736"/>
                    <a:pt x="27095" y="12829"/>
                  </a:cubicBezTo>
                  <a:cubicBezTo>
                    <a:pt x="24607" y="8241"/>
                    <a:pt x="20612" y="4817"/>
                    <a:pt x="15728" y="3082"/>
                  </a:cubicBezTo>
                  <a:lnTo>
                    <a:pt x="16481" y="617"/>
                  </a:lnTo>
                  <a:lnTo>
                    <a:pt x="14495" y="1"/>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6"/>
            <p:cNvSpPr/>
            <p:nvPr/>
          </p:nvSpPr>
          <p:spPr>
            <a:xfrm>
              <a:off x="6286250" y="2003500"/>
              <a:ext cx="397175" cy="165550"/>
            </a:xfrm>
            <a:custGeom>
              <a:avLst/>
              <a:gdLst/>
              <a:ahLst/>
              <a:cxnLst/>
              <a:rect l="l" t="t" r="r" b="b"/>
              <a:pathLst>
                <a:path w="15887" h="6622" extrusionOk="0">
                  <a:moveTo>
                    <a:pt x="2675" y="1"/>
                  </a:moveTo>
                  <a:cubicBezTo>
                    <a:pt x="1478" y="1"/>
                    <a:pt x="356" y="772"/>
                    <a:pt x="0" y="1988"/>
                  </a:cubicBezTo>
                  <a:lnTo>
                    <a:pt x="15453" y="6621"/>
                  </a:lnTo>
                  <a:cubicBezTo>
                    <a:pt x="15887" y="5161"/>
                    <a:pt x="15042" y="3586"/>
                    <a:pt x="13581" y="3152"/>
                  </a:cubicBezTo>
                  <a:lnTo>
                    <a:pt x="3470" y="116"/>
                  </a:lnTo>
                  <a:cubicBezTo>
                    <a:pt x="3206" y="38"/>
                    <a:pt x="2939" y="1"/>
                    <a:pt x="2675" y="1"/>
                  </a:cubicBezTo>
                  <a:close/>
                </a:path>
              </a:pathLst>
            </a:custGeom>
            <a:gradFill>
              <a:gsLst>
                <a:gs pos="0">
                  <a:schemeClr val="lt2"/>
                </a:gs>
                <a:gs pos="100000">
                  <a:schemeClr val="accen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6"/>
            <p:cNvSpPr/>
            <p:nvPr/>
          </p:nvSpPr>
          <p:spPr>
            <a:xfrm>
              <a:off x="6166425" y="1009700"/>
              <a:ext cx="1014025" cy="908625"/>
            </a:xfrm>
            <a:custGeom>
              <a:avLst/>
              <a:gdLst/>
              <a:ahLst/>
              <a:cxnLst/>
              <a:rect l="l" t="t" r="r" b="b"/>
              <a:pathLst>
                <a:path w="40561" h="36345" extrusionOk="0">
                  <a:moveTo>
                    <a:pt x="20301" y="1"/>
                  </a:moveTo>
                  <a:cubicBezTo>
                    <a:pt x="12482" y="1"/>
                    <a:pt x="5255" y="5085"/>
                    <a:pt x="2899" y="12957"/>
                  </a:cubicBezTo>
                  <a:cubicBezTo>
                    <a:pt x="0" y="22567"/>
                    <a:pt x="5455" y="32678"/>
                    <a:pt x="15065" y="35577"/>
                  </a:cubicBezTo>
                  <a:cubicBezTo>
                    <a:pt x="16802" y="36097"/>
                    <a:pt x="18557" y="36345"/>
                    <a:pt x="20282" y="36345"/>
                  </a:cubicBezTo>
                  <a:cubicBezTo>
                    <a:pt x="28102" y="36345"/>
                    <a:pt x="35329" y="31260"/>
                    <a:pt x="37685" y="23388"/>
                  </a:cubicBezTo>
                  <a:cubicBezTo>
                    <a:pt x="40561" y="13802"/>
                    <a:pt x="35105" y="3667"/>
                    <a:pt x="25519" y="768"/>
                  </a:cubicBezTo>
                  <a:cubicBezTo>
                    <a:pt x="23781" y="248"/>
                    <a:pt x="22027" y="1"/>
                    <a:pt x="20301"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6"/>
            <p:cNvSpPr/>
            <p:nvPr/>
          </p:nvSpPr>
          <p:spPr>
            <a:xfrm>
              <a:off x="6237750" y="1028900"/>
              <a:ext cx="870800" cy="870800"/>
            </a:xfrm>
            <a:custGeom>
              <a:avLst/>
              <a:gdLst/>
              <a:ahLst/>
              <a:cxnLst/>
              <a:rect l="l" t="t" r="r" b="b"/>
              <a:pathLst>
                <a:path w="34832" h="34832" extrusionOk="0">
                  <a:moveTo>
                    <a:pt x="22118" y="320"/>
                  </a:moveTo>
                  <a:cubicBezTo>
                    <a:pt x="21342" y="891"/>
                    <a:pt x="19630" y="2260"/>
                    <a:pt x="17736" y="4383"/>
                  </a:cubicBezTo>
                  <a:lnTo>
                    <a:pt x="12372" y="2762"/>
                  </a:lnTo>
                  <a:cubicBezTo>
                    <a:pt x="16412" y="548"/>
                    <a:pt x="20543" y="320"/>
                    <a:pt x="22118" y="320"/>
                  </a:cubicBezTo>
                  <a:close/>
                  <a:moveTo>
                    <a:pt x="22346" y="503"/>
                  </a:moveTo>
                  <a:lnTo>
                    <a:pt x="20908" y="5319"/>
                  </a:lnTo>
                  <a:lnTo>
                    <a:pt x="18055" y="4474"/>
                  </a:lnTo>
                  <a:cubicBezTo>
                    <a:pt x="19950" y="2351"/>
                    <a:pt x="21639" y="1028"/>
                    <a:pt x="22346" y="503"/>
                  </a:cubicBezTo>
                  <a:close/>
                  <a:moveTo>
                    <a:pt x="22643" y="594"/>
                  </a:moveTo>
                  <a:cubicBezTo>
                    <a:pt x="22940" y="1416"/>
                    <a:pt x="23624" y="3470"/>
                    <a:pt x="24035" y="6255"/>
                  </a:cubicBezTo>
                  <a:lnTo>
                    <a:pt x="21182" y="5410"/>
                  </a:lnTo>
                  <a:lnTo>
                    <a:pt x="22643" y="594"/>
                  </a:lnTo>
                  <a:close/>
                  <a:moveTo>
                    <a:pt x="22917" y="480"/>
                  </a:moveTo>
                  <a:lnTo>
                    <a:pt x="22917" y="480"/>
                  </a:lnTo>
                  <a:cubicBezTo>
                    <a:pt x="24058" y="1210"/>
                    <a:pt x="27619" y="3721"/>
                    <a:pt x="29879" y="8012"/>
                  </a:cubicBezTo>
                  <a:lnTo>
                    <a:pt x="24355" y="6369"/>
                  </a:lnTo>
                  <a:cubicBezTo>
                    <a:pt x="23921" y="3470"/>
                    <a:pt x="23236" y="1347"/>
                    <a:pt x="22917" y="480"/>
                  </a:cubicBezTo>
                  <a:close/>
                  <a:moveTo>
                    <a:pt x="12029" y="2968"/>
                  </a:moveTo>
                  <a:lnTo>
                    <a:pt x="17530" y="4611"/>
                  </a:lnTo>
                  <a:cubicBezTo>
                    <a:pt x="16480" y="5821"/>
                    <a:pt x="15407" y="7236"/>
                    <a:pt x="14403" y="8879"/>
                  </a:cubicBezTo>
                  <a:cubicBezTo>
                    <a:pt x="13285" y="10683"/>
                    <a:pt x="12212" y="12874"/>
                    <a:pt x="11436" y="15453"/>
                  </a:cubicBezTo>
                  <a:lnTo>
                    <a:pt x="4132" y="13262"/>
                  </a:lnTo>
                  <a:cubicBezTo>
                    <a:pt x="5752" y="7966"/>
                    <a:pt x="8834" y="4817"/>
                    <a:pt x="12029" y="2968"/>
                  </a:cubicBezTo>
                  <a:close/>
                  <a:moveTo>
                    <a:pt x="17850" y="4725"/>
                  </a:moveTo>
                  <a:lnTo>
                    <a:pt x="20817" y="5615"/>
                  </a:lnTo>
                  <a:lnTo>
                    <a:pt x="17325" y="17211"/>
                  </a:lnTo>
                  <a:lnTo>
                    <a:pt x="11710" y="15544"/>
                  </a:lnTo>
                  <a:cubicBezTo>
                    <a:pt x="12486" y="12988"/>
                    <a:pt x="13559" y="10820"/>
                    <a:pt x="14654" y="9039"/>
                  </a:cubicBezTo>
                  <a:cubicBezTo>
                    <a:pt x="15658" y="7373"/>
                    <a:pt x="16777" y="5912"/>
                    <a:pt x="17850" y="4725"/>
                  </a:cubicBezTo>
                  <a:close/>
                  <a:moveTo>
                    <a:pt x="21114" y="5684"/>
                  </a:moveTo>
                  <a:lnTo>
                    <a:pt x="24081" y="6597"/>
                  </a:lnTo>
                  <a:cubicBezTo>
                    <a:pt x="24309" y="8172"/>
                    <a:pt x="24446" y="9998"/>
                    <a:pt x="24378" y="11961"/>
                  </a:cubicBezTo>
                  <a:cubicBezTo>
                    <a:pt x="24286" y="14038"/>
                    <a:pt x="23990" y="16457"/>
                    <a:pt x="23236" y="18991"/>
                  </a:cubicBezTo>
                  <a:lnTo>
                    <a:pt x="17621" y="17302"/>
                  </a:lnTo>
                  <a:lnTo>
                    <a:pt x="21114" y="5684"/>
                  </a:lnTo>
                  <a:close/>
                  <a:moveTo>
                    <a:pt x="24401" y="6688"/>
                  </a:moveTo>
                  <a:lnTo>
                    <a:pt x="30061" y="8377"/>
                  </a:lnTo>
                  <a:cubicBezTo>
                    <a:pt x="31705" y="11687"/>
                    <a:pt x="32526" y="16001"/>
                    <a:pt x="30974" y="21319"/>
                  </a:cubicBezTo>
                  <a:lnTo>
                    <a:pt x="23533" y="19082"/>
                  </a:lnTo>
                  <a:cubicBezTo>
                    <a:pt x="24286" y="16503"/>
                    <a:pt x="24583" y="14061"/>
                    <a:pt x="24674" y="11961"/>
                  </a:cubicBezTo>
                  <a:cubicBezTo>
                    <a:pt x="24720" y="10044"/>
                    <a:pt x="24606" y="8263"/>
                    <a:pt x="24401" y="6688"/>
                  </a:cubicBezTo>
                  <a:close/>
                  <a:moveTo>
                    <a:pt x="4040" y="13536"/>
                  </a:moveTo>
                  <a:lnTo>
                    <a:pt x="11344" y="15727"/>
                  </a:lnTo>
                  <a:cubicBezTo>
                    <a:pt x="10317" y="19219"/>
                    <a:pt x="9815" y="23374"/>
                    <a:pt x="10500" y="28144"/>
                  </a:cubicBezTo>
                  <a:lnTo>
                    <a:pt x="4953" y="26478"/>
                  </a:lnTo>
                  <a:cubicBezTo>
                    <a:pt x="3310" y="23191"/>
                    <a:pt x="2488" y="18877"/>
                    <a:pt x="4040" y="13536"/>
                  </a:cubicBezTo>
                  <a:close/>
                  <a:moveTo>
                    <a:pt x="11618" y="15818"/>
                  </a:moveTo>
                  <a:lnTo>
                    <a:pt x="17256" y="17507"/>
                  </a:lnTo>
                  <a:lnTo>
                    <a:pt x="13764" y="29125"/>
                  </a:lnTo>
                  <a:lnTo>
                    <a:pt x="10819" y="28235"/>
                  </a:lnTo>
                  <a:cubicBezTo>
                    <a:pt x="10112" y="23465"/>
                    <a:pt x="10591" y="19311"/>
                    <a:pt x="11618" y="15818"/>
                  </a:cubicBezTo>
                  <a:close/>
                  <a:moveTo>
                    <a:pt x="17530" y="17599"/>
                  </a:moveTo>
                  <a:lnTo>
                    <a:pt x="23145" y="19288"/>
                  </a:lnTo>
                  <a:cubicBezTo>
                    <a:pt x="22095" y="22757"/>
                    <a:pt x="20201" y="26501"/>
                    <a:pt x="16982" y="30084"/>
                  </a:cubicBezTo>
                  <a:lnTo>
                    <a:pt x="14038" y="29194"/>
                  </a:lnTo>
                  <a:lnTo>
                    <a:pt x="17530" y="17599"/>
                  </a:lnTo>
                  <a:close/>
                  <a:moveTo>
                    <a:pt x="23442" y="19356"/>
                  </a:moveTo>
                  <a:lnTo>
                    <a:pt x="30883" y="21593"/>
                  </a:lnTo>
                  <a:cubicBezTo>
                    <a:pt x="29262" y="26911"/>
                    <a:pt x="26181" y="30039"/>
                    <a:pt x="23008" y="31887"/>
                  </a:cubicBezTo>
                  <a:lnTo>
                    <a:pt x="17302" y="30175"/>
                  </a:lnTo>
                  <a:cubicBezTo>
                    <a:pt x="20497" y="26569"/>
                    <a:pt x="22369" y="22849"/>
                    <a:pt x="23442" y="19356"/>
                  </a:cubicBezTo>
                  <a:close/>
                  <a:moveTo>
                    <a:pt x="10865" y="28555"/>
                  </a:moveTo>
                  <a:lnTo>
                    <a:pt x="13673" y="29399"/>
                  </a:lnTo>
                  <a:lnTo>
                    <a:pt x="12257" y="34147"/>
                  </a:lnTo>
                  <a:cubicBezTo>
                    <a:pt x="11596" y="32207"/>
                    <a:pt x="11162" y="30335"/>
                    <a:pt x="10865" y="28555"/>
                  </a:cubicBezTo>
                  <a:close/>
                  <a:moveTo>
                    <a:pt x="5136" y="26843"/>
                  </a:moveTo>
                  <a:lnTo>
                    <a:pt x="10546" y="28464"/>
                  </a:lnTo>
                  <a:cubicBezTo>
                    <a:pt x="10842" y="30312"/>
                    <a:pt x="11299" y="32230"/>
                    <a:pt x="11961" y="34238"/>
                  </a:cubicBezTo>
                  <a:cubicBezTo>
                    <a:pt x="10683" y="33417"/>
                    <a:pt x="7304" y="30952"/>
                    <a:pt x="5136" y="26843"/>
                  </a:cubicBezTo>
                  <a:close/>
                  <a:moveTo>
                    <a:pt x="13969" y="29491"/>
                  </a:moveTo>
                  <a:lnTo>
                    <a:pt x="16754" y="30335"/>
                  </a:lnTo>
                  <a:cubicBezTo>
                    <a:pt x="15544" y="31659"/>
                    <a:pt x="14152" y="32960"/>
                    <a:pt x="12531" y="34238"/>
                  </a:cubicBezTo>
                  <a:lnTo>
                    <a:pt x="13969" y="29491"/>
                  </a:lnTo>
                  <a:close/>
                  <a:moveTo>
                    <a:pt x="17074" y="30427"/>
                  </a:moveTo>
                  <a:lnTo>
                    <a:pt x="22666" y="32093"/>
                  </a:lnTo>
                  <a:cubicBezTo>
                    <a:pt x="18784" y="34240"/>
                    <a:pt x="14809" y="34520"/>
                    <a:pt x="13123" y="34520"/>
                  </a:cubicBezTo>
                  <a:cubicBezTo>
                    <a:pt x="12945" y="34520"/>
                    <a:pt x="12792" y="34517"/>
                    <a:pt x="12668" y="34512"/>
                  </a:cubicBezTo>
                  <a:cubicBezTo>
                    <a:pt x="14357" y="33188"/>
                    <a:pt x="15818" y="31819"/>
                    <a:pt x="17074" y="30427"/>
                  </a:cubicBezTo>
                  <a:close/>
                  <a:moveTo>
                    <a:pt x="22529" y="0"/>
                  </a:moveTo>
                  <a:cubicBezTo>
                    <a:pt x="22529" y="0"/>
                    <a:pt x="22529" y="23"/>
                    <a:pt x="22529" y="23"/>
                  </a:cubicBezTo>
                  <a:cubicBezTo>
                    <a:pt x="22408" y="19"/>
                    <a:pt x="22249" y="15"/>
                    <a:pt x="22054" y="15"/>
                  </a:cubicBezTo>
                  <a:cubicBezTo>
                    <a:pt x="20373" y="15"/>
                    <a:pt x="16096" y="295"/>
                    <a:pt x="11984" y="2648"/>
                  </a:cubicBezTo>
                  <a:lnTo>
                    <a:pt x="8491" y="1598"/>
                  </a:lnTo>
                  <a:cubicBezTo>
                    <a:pt x="8377" y="1667"/>
                    <a:pt x="8263" y="1735"/>
                    <a:pt x="8149" y="1804"/>
                  </a:cubicBezTo>
                  <a:lnTo>
                    <a:pt x="11618" y="2854"/>
                  </a:lnTo>
                  <a:cubicBezTo>
                    <a:pt x="8468" y="4748"/>
                    <a:pt x="5456" y="7921"/>
                    <a:pt x="3858" y="13171"/>
                  </a:cubicBezTo>
                  <a:lnTo>
                    <a:pt x="92" y="12052"/>
                  </a:lnTo>
                  <a:cubicBezTo>
                    <a:pt x="69" y="12098"/>
                    <a:pt x="46" y="12121"/>
                    <a:pt x="46" y="12166"/>
                  </a:cubicBezTo>
                  <a:lnTo>
                    <a:pt x="23" y="12189"/>
                  </a:lnTo>
                  <a:cubicBezTo>
                    <a:pt x="23" y="12235"/>
                    <a:pt x="0" y="12280"/>
                    <a:pt x="0" y="12326"/>
                  </a:cubicBezTo>
                  <a:lnTo>
                    <a:pt x="3766" y="13467"/>
                  </a:lnTo>
                  <a:cubicBezTo>
                    <a:pt x="2214" y="18740"/>
                    <a:pt x="2990" y="23054"/>
                    <a:pt x="4565" y="26364"/>
                  </a:cubicBezTo>
                  <a:lnTo>
                    <a:pt x="1073" y="25314"/>
                  </a:lnTo>
                  <a:lnTo>
                    <a:pt x="1073" y="25314"/>
                  </a:lnTo>
                  <a:cubicBezTo>
                    <a:pt x="1142" y="25428"/>
                    <a:pt x="1210" y="25565"/>
                    <a:pt x="1256" y="25679"/>
                  </a:cubicBezTo>
                  <a:lnTo>
                    <a:pt x="4748" y="26729"/>
                  </a:lnTo>
                  <a:cubicBezTo>
                    <a:pt x="7122" y="31454"/>
                    <a:pt x="11116" y="34079"/>
                    <a:pt x="12121" y="34695"/>
                  </a:cubicBezTo>
                  <a:cubicBezTo>
                    <a:pt x="12166" y="34718"/>
                    <a:pt x="12212" y="34741"/>
                    <a:pt x="12257" y="34763"/>
                  </a:cubicBezTo>
                  <a:lnTo>
                    <a:pt x="12235" y="34786"/>
                  </a:lnTo>
                  <a:lnTo>
                    <a:pt x="12303" y="34786"/>
                  </a:lnTo>
                  <a:cubicBezTo>
                    <a:pt x="12326" y="34809"/>
                    <a:pt x="12349" y="34809"/>
                    <a:pt x="12349" y="34832"/>
                  </a:cubicBezTo>
                  <a:lnTo>
                    <a:pt x="12349" y="34809"/>
                  </a:lnTo>
                  <a:lnTo>
                    <a:pt x="13056" y="34809"/>
                  </a:lnTo>
                  <a:cubicBezTo>
                    <a:pt x="14768" y="34809"/>
                    <a:pt x="18991" y="34535"/>
                    <a:pt x="23054" y="32230"/>
                  </a:cubicBezTo>
                  <a:lnTo>
                    <a:pt x="26364" y="33211"/>
                  </a:lnTo>
                  <a:cubicBezTo>
                    <a:pt x="26478" y="33143"/>
                    <a:pt x="26615" y="33074"/>
                    <a:pt x="26729" y="33006"/>
                  </a:cubicBezTo>
                  <a:lnTo>
                    <a:pt x="23396" y="32024"/>
                  </a:lnTo>
                  <a:cubicBezTo>
                    <a:pt x="26546" y="30107"/>
                    <a:pt x="29536" y="26957"/>
                    <a:pt x="31180" y="21684"/>
                  </a:cubicBezTo>
                  <a:lnTo>
                    <a:pt x="34763" y="22757"/>
                  </a:lnTo>
                  <a:lnTo>
                    <a:pt x="34832" y="22483"/>
                  </a:lnTo>
                  <a:lnTo>
                    <a:pt x="31248" y="21411"/>
                  </a:lnTo>
                  <a:cubicBezTo>
                    <a:pt x="32800" y="16138"/>
                    <a:pt x="32047" y="11824"/>
                    <a:pt x="30449" y="8491"/>
                  </a:cubicBezTo>
                  <a:lnTo>
                    <a:pt x="30449" y="8491"/>
                  </a:lnTo>
                  <a:lnTo>
                    <a:pt x="33782" y="9496"/>
                  </a:lnTo>
                  <a:cubicBezTo>
                    <a:pt x="33736" y="9382"/>
                    <a:pt x="33668" y="9268"/>
                    <a:pt x="33599" y="9131"/>
                  </a:cubicBezTo>
                  <a:lnTo>
                    <a:pt x="30267" y="8126"/>
                  </a:lnTo>
                  <a:cubicBezTo>
                    <a:pt x="27756" y="3173"/>
                    <a:pt x="23488" y="480"/>
                    <a:pt x="22780" y="69"/>
                  </a:cubicBezTo>
                  <a:lnTo>
                    <a:pt x="22780" y="46"/>
                  </a:lnTo>
                  <a:cubicBezTo>
                    <a:pt x="22757" y="46"/>
                    <a:pt x="22711" y="23"/>
                    <a:pt x="22689" y="23"/>
                  </a:cubicBezTo>
                  <a:lnTo>
                    <a:pt x="22552" y="23"/>
                  </a:lnTo>
                  <a:lnTo>
                    <a:pt x="225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9" name="Google Shape;3969;p26"/>
          <p:cNvGrpSpPr/>
          <p:nvPr/>
        </p:nvGrpSpPr>
        <p:grpSpPr>
          <a:xfrm rot="-2294087">
            <a:off x="8123199" y="-31706"/>
            <a:ext cx="289357" cy="396859"/>
            <a:chOff x="7898075" y="2863675"/>
            <a:chExt cx="289350" cy="396850"/>
          </a:xfrm>
        </p:grpSpPr>
        <p:sp>
          <p:nvSpPr>
            <p:cNvPr id="3970" name="Google Shape;3970;p26"/>
            <p:cNvSpPr/>
            <p:nvPr/>
          </p:nvSpPr>
          <p:spPr>
            <a:xfrm>
              <a:off x="7898075" y="3029175"/>
              <a:ext cx="214600" cy="231350"/>
            </a:xfrm>
            <a:custGeom>
              <a:avLst/>
              <a:gdLst/>
              <a:ahLst/>
              <a:cxnLst/>
              <a:rect l="l" t="t" r="r" b="b"/>
              <a:pathLst>
                <a:path w="8584" h="9254" extrusionOk="0">
                  <a:moveTo>
                    <a:pt x="2991" y="0"/>
                  </a:moveTo>
                  <a:lnTo>
                    <a:pt x="709" y="4862"/>
                  </a:lnTo>
                  <a:cubicBezTo>
                    <a:pt x="1" y="6391"/>
                    <a:pt x="663" y="8240"/>
                    <a:pt x="2215" y="8970"/>
                  </a:cubicBezTo>
                  <a:cubicBezTo>
                    <a:pt x="2630" y="9162"/>
                    <a:pt x="3068" y="9253"/>
                    <a:pt x="3501" y="9253"/>
                  </a:cubicBezTo>
                  <a:cubicBezTo>
                    <a:pt x="4665" y="9253"/>
                    <a:pt x="5791" y="8595"/>
                    <a:pt x="6324" y="7464"/>
                  </a:cubicBezTo>
                  <a:lnTo>
                    <a:pt x="8583" y="2625"/>
                  </a:lnTo>
                  <a:lnTo>
                    <a:pt x="2991"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6"/>
            <p:cNvSpPr/>
            <p:nvPr/>
          </p:nvSpPr>
          <p:spPr>
            <a:xfrm>
              <a:off x="7972850" y="2863675"/>
              <a:ext cx="214575" cy="231125"/>
            </a:xfrm>
            <a:custGeom>
              <a:avLst/>
              <a:gdLst/>
              <a:ahLst/>
              <a:cxnLst/>
              <a:rect l="l" t="t" r="r" b="b"/>
              <a:pathLst>
                <a:path w="8583" h="9245" extrusionOk="0">
                  <a:moveTo>
                    <a:pt x="5059" y="0"/>
                  </a:moveTo>
                  <a:cubicBezTo>
                    <a:pt x="3904" y="0"/>
                    <a:pt x="2789" y="657"/>
                    <a:pt x="2260" y="1781"/>
                  </a:cubicBezTo>
                  <a:lnTo>
                    <a:pt x="0" y="6620"/>
                  </a:lnTo>
                  <a:lnTo>
                    <a:pt x="5592" y="9245"/>
                  </a:lnTo>
                  <a:lnTo>
                    <a:pt x="7852" y="4406"/>
                  </a:lnTo>
                  <a:cubicBezTo>
                    <a:pt x="8582" y="2854"/>
                    <a:pt x="7898" y="1005"/>
                    <a:pt x="6368" y="297"/>
                  </a:cubicBezTo>
                  <a:cubicBezTo>
                    <a:pt x="5946" y="96"/>
                    <a:pt x="5500" y="0"/>
                    <a:pt x="5059" y="0"/>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2" name="Google Shape;3972;p26"/>
          <p:cNvGrpSpPr/>
          <p:nvPr/>
        </p:nvGrpSpPr>
        <p:grpSpPr>
          <a:xfrm flipH="1">
            <a:off x="931885" y="4439413"/>
            <a:ext cx="481625" cy="564200"/>
            <a:chOff x="4637700" y="1998975"/>
            <a:chExt cx="481625" cy="564200"/>
          </a:xfrm>
        </p:grpSpPr>
        <p:sp>
          <p:nvSpPr>
            <p:cNvPr id="3973" name="Google Shape;3973;p26"/>
            <p:cNvSpPr/>
            <p:nvPr/>
          </p:nvSpPr>
          <p:spPr>
            <a:xfrm>
              <a:off x="4637700" y="2052600"/>
              <a:ext cx="131250" cy="175225"/>
            </a:xfrm>
            <a:custGeom>
              <a:avLst/>
              <a:gdLst/>
              <a:ahLst/>
              <a:cxnLst/>
              <a:rect l="l" t="t" r="r" b="b"/>
              <a:pathLst>
                <a:path w="5250" h="7009" extrusionOk="0">
                  <a:moveTo>
                    <a:pt x="4131" y="1"/>
                  </a:moveTo>
                  <a:lnTo>
                    <a:pt x="0" y="731"/>
                  </a:lnTo>
                  <a:lnTo>
                    <a:pt x="1119" y="7008"/>
                  </a:lnTo>
                  <a:lnTo>
                    <a:pt x="5250" y="6255"/>
                  </a:lnTo>
                  <a:lnTo>
                    <a:pt x="4131"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6"/>
            <p:cNvSpPr/>
            <p:nvPr/>
          </p:nvSpPr>
          <p:spPr>
            <a:xfrm>
              <a:off x="4938425" y="1998975"/>
              <a:ext cx="131250" cy="175200"/>
            </a:xfrm>
            <a:custGeom>
              <a:avLst/>
              <a:gdLst/>
              <a:ahLst/>
              <a:cxnLst/>
              <a:rect l="l" t="t" r="r" b="b"/>
              <a:pathLst>
                <a:path w="5250" h="7008" extrusionOk="0">
                  <a:moveTo>
                    <a:pt x="4131" y="0"/>
                  </a:moveTo>
                  <a:lnTo>
                    <a:pt x="0" y="731"/>
                  </a:lnTo>
                  <a:lnTo>
                    <a:pt x="1118" y="7008"/>
                  </a:lnTo>
                  <a:lnTo>
                    <a:pt x="5250" y="6255"/>
                  </a:lnTo>
                  <a:lnTo>
                    <a:pt x="4131"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6"/>
            <p:cNvSpPr/>
            <p:nvPr/>
          </p:nvSpPr>
          <p:spPr>
            <a:xfrm>
              <a:off x="4665650" y="2155325"/>
              <a:ext cx="453675" cy="407850"/>
            </a:xfrm>
            <a:custGeom>
              <a:avLst/>
              <a:gdLst/>
              <a:ahLst/>
              <a:cxnLst/>
              <a:rect l="l" t="t" r="r" b="b"/>
              <a:pathLst>
                <a:path w="18147" h="16314" extrusionOk="0">
                  <a:moveTo>
                    <a:pt x="16161" y="1"/>
                  </a:moveTo>
                  <a:lnTo>
                    <a:pt x="12029" y="754"/>
                  </a:lnTo>
                  <a:lnTo>
                    <a:pt x="13216" y="7396"/>
                  </a:lnTo>
                  <a:cubicBezTo>
                    <a:pt x="13604" y="9564"/>
                    <a:pt x="12144" y="11664"/>
                    <a:pt x="9975" y="12052"/>
                  </a:cubicBezTo>
                  <a:cubicBezTo>
                    <a:pt x="9740" y="12094"/>
                    <a:pt x="9505" y="12115"/>
                    <a:pt x="9273" y="12115"/>
                  </a:cubicBezTo>
                  <a:cubicBezTo>
                    <a:pt x="7371" y="12115"/>
                    <a:pt x="5665" y="10744"/>
                    <a:pt x="5319" y="8811"/>
                  </a:cubicBezTo>
                  <a:lnTo>
                    <a:pt x="4132" y="2146"/>
                  </a:lnTo>
                  <a:lnTo>
                    <a:pt x="1" y="2899"/>
                  </a:lnTo>
                  <a:lnTo>
                    <a:pt x="1187" y="9541"/>
                  </a:lnTo>
                  <a:cubicBezTo>
                    <a:pt x="1899" y="13525"/>
                    <a:pt x="5360" y="16314"/>
                    <a:pt x="9268" y="16314"/>
                  </a:cubicBezTo>
                  <a:cubicBezTo>
                    <a:pt x="9750" y="16314"/>
                    <a:pt x="10238" y="16271"/>
                    <a:pt x="10728" y="16184"/>
                  </a:cubicBezTo>
                  <a:cubicBezTo>
                    <a:pt x="15179" y="15385"/>
                    <a:pt x="18147" y="11116"/>
                    <a:pt x="17371" y="6665"/>
                  </a:cubicBezTo>
                  <a:lnTo>
                    <a:pt x="16161"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6" name="Google Shape;3976;p26"/>
          <p:cNvGrpSpPr/>
          <p:nvPr/>
        </p:nvGrpSpPr>
        <p:grpSpPr>
          <a:xfrm>
            <a:off x="-71665" y="2586775"/>
            <a:ext cx="769800" cy="757900"/>
            <a:chOff x="3647075" y="982925"/>
            <a:chExt cx="769800" cy="757900"/>
          </a:xfrm>
        </p:grpSpPr>
        <p:sp>
          <p:nvSpPr>
            <p:cNvPr id="3977" name="Google Shape;3977;p26"/>
            <p:cNvSpPr/>
            <p:nvPr/>
          </p:nvSpPr>
          <p:spPr>
            <a:xfrm>
              <a:off x="3760050" y="1123275"/>
              <a:ext cx="543275" cy="476975"/>
            </a:xfrm>
            <a:custGeom>
              <a:avLst/>
              <a:gdLst/>
              <a:ahLst/>
              <a:cxnLst/>
              <a:rect l="l" t="t" r="r" b="b"/>
              <a:pathLst>
                <a:path w="21731" h="19079" extrusionOk="0">
                  <a:moveTo>
                    <a:pt x="10891" y="0"/>
                  </a:moveTo>
                  <a:cubicBezTo>
                    <a:pt x="7251" y="0"/>
                    <a:pt x="3765" y="2086"/>
                    <a:pt x="2169" y="5629"/>
                  </a:cubicBezTo>
                  <a:cubicBezTo>
                    <a:pt x="1" y="10423"/>
                    <a:pt x="2146" y="16083"/>
                    <a:pt x="6963" y="18229"/>
                  </a:cubicBezTo>
                  <a:cubicBezTo>
                    <a:pt x="8237" y="18805"/>
                    <a:pt x="9570" y="19079"/>
                    <a:pt x="10883" y="19079"/>
                  </a:cubicBezTo>
                  <a:cubicBezTo>
                    <a:pt x="14508" y="19079"/>
                    <a:pt x="17970" y="16994"/>
                    <a:pt x="19562" y="13459"/>
                  </a:cubicBezTo>
                  <a:cubicBezTo>
                    <a:pt x="21730" y="8665"/>
                    <a:pt x="19608" y="3005"/>
                    <a:pt x="14792" y="836"/>
                  </a:cubicBezTo>
                  <a:cubicBezTo>
                    <a:pt x="13525" y="269"/>
                    <a:pt x="12198" y="0"/>
                    <a:pt x="10891"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6"/>
            <p:cNvSpPr/>
            <p:nvPr/>
          </p:nvSpPr>
          <p:spPr>
            <a:xfrm>
              <a:off x="4200025" y="1149300"/>
              <a:ext cx="65625" cy="58225"/>
            </a:xfrm>
            <a:custGeom>
              <a:avLst/>
              <a:gdLst/>
              <a:ahLst/>
              <a:cxnLst/>
              <a:rect l="l" t="t" r="r" b="b"/>
              <a:pathLst>
                <a:path w="2625" h="2329" extrusionOk="0">
                  <a:moveTo>
                    <a:pt x="2123" y="1"/>
                  </a:moveTo>
                  <a:lnTo>
                    <a:pt x="0" y="1690"/>
                  </a:lnTo>
                  <a:lnTo>
                    <a:pt x="525" y="2329"/>
                  </a:lnTo>
                  <a:lnTo>
                    <a:pt x="2625" y="617"/>
                  </a:lnTo>
                  <a:lnTo>
                    <a:pt x="2123"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6"/>
            <p:cNvSpPr/>
            <p:nvPr/>
          </p:nvSpPr>
          <p:spPr>
            <a:xfrm>
              <a:off x="4235975" y="1089950"/>
              <a:ext cx="101575" cy="89625"/>
            </a:xfrm>
            <a:custGeom>
              <a:avLst/>
              <a:gdLst/>
              <a:ahLst/>
              <a:cxnLst/>
              <a:rect l="l" t="t" r="r" b="b"/>
              <a:pathLst>
                <a:path w="4063" h="3585" extrusionOk="0">
                  <a:moveTo>
                    <a:pt x="2033" y="1"/>
                  </a:moveTo>
                  <a:cubicBezTo>
                    <a:pt x="1350" y="1"/>
                    <a:pt x="690" y="396"/>
                    <a:pt x="388" y="1051"/>
                  </a:cubicBezTo>
                  <a:cubicBezTo>
                    <a:pt x="0" y="1964"/>
                    <a:pt x="388" y="3014"/>
                    <a:pt x="1301" y="3425"/>
                  </a:cubicBezTo>
                  <a:cubicBezTo>
                    <a:pt x="1537" y="3533"/>
                    <a:pt x="1783" y="3584"/>
                    <a:pt x="2026" y="3584"/>
                  </a:cubicBezTo>
                  <a:cubicBezTo>
                    <a:pt x="2702" y="3584"/>
                    <a:pt x="3350" y="3189"/>
                    <a:pt x="3652" y="2534"/>
                  </a:cubicBezTo>
                  <a:cubicBezTo>
                    <a:pt x="4063" y="1621"/>
                    <a:pt x="3652" y="571"/>
                    <a:pt x="2762" y="161"/>
                  </a:cubicBezTo>
                  <a:cubicBezTo>
                    <a:pt x="2526" y="52"/>
                    <a:pt x="2278" y="1"/>
                    <a:pt x="203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6"/>
            <p:cNvSpPr/>
            <p:nvPr/>
          </p:nvSpPr>
          <p:spPr>
            <a:xfrm>
              <a:off x="4092725" y="1067125"/>
              <a:ext cx="42825" cy="70225"/>
            </a:xfrm>
            <a:custGeom>
              <a:avLst/>
              <a:gdLst/>
              <a:ahLst/>
              <a:cxnLst/>
              <a:rect l="l" t="t" r="r" b="b"/>
              <a:pathLst>
                <a:path w="1713" h="2809" extrusionOk="0">
                  <a:moveTo>
                    <a:pt x="960" y="1"/>
                  </a:moveTo>
                  <a:lnTo>
                    <a:pt x="1" y="2534"/>
                  </a:lnTo>
                  <a:lnTo>
                    <a:pt x="754" y="2808"/>
                  </a:lnTo>
                  <a:lnTo>
                    <a:pt x="1713" y="275"/>
                  </a:lnTo>
                  <a:lnTo>
                    <a:pt x="960"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6"/>
            <p:cNvSpPr/>
            <p:nvPr/>
          </p:nvSpPr>
          <p:spPr>
            <a:xfrm>
              <a:off x="4092175" y="993225"/>
              <a:ext cx="93600" cy="89525"/>
            </a:xfrm>
            <a:custGeom>
              <a:avLst/>
              <a:gdLst/>
              <a:ahLst/>
              <a:cxnLst/>
              <a:rect l="l" t="t" r="r" b="b"/>
              <a:pathLst>
                <a:path w="3744" h="3581" extrusionOk="0">
                  <a:moveTo>
                    <a:pt x="1892" y="1"/>
                  </a:moveTo>
                  <a:cubicBezTo>
                    <a:pt x="1825" y="1"/>
                    <a:pt x="1757" y="4"/>
                    <a:pt x="1689" y="12"/>
                  </a:cubicBezTo>
                  <a:cubicBezTo>
                    <a:pt x="708" y="104"/>
                    <a:pt x="0" y="971"/>
                    <a:pt x="91" y="1952"/>
                  </a:cubicBezTo>
                  <a:cubicBezTo>
                    <a:pt x="178" y="2878"/>
                    <a:pt x="975" y="3581"/>
                    <a:pt x="1889" y="3581"/>
                  </a:cubicBezTo>
                  <a:cubicBezTo>
                    <a:pt x="1943" y="3581"/>
                    <a:pt x="1999" y="3578"/>
                    <a:pt x="2054" y="3573"/>
                  </a:cubicBezTo>
                  <a:cubicBezTo>
                    <a:pt x="3036" y="3459"/>
                    <a:pt x="3743" y="2592"/>
                    <a:pt x="3652" y="1610"/>
                  </a:cubicBezTo>
                  <a:cubicBezTo>
                    <a:pt x="3567" y="697"/>
                    <a:pt x="2790" y="1"/>
                    <a:pt x="1892"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6"/>
            <p:cNvSpPr/>
            <p:nvPr/>
          </p:nvSpPr>
          <p:spPr>
            <a:xfrm>
              <a:off x="3958075" y="1060850"/>
              <a:ext cx="30250" cy="70225"/>
            </a:xfrm>
            <a:custGeom>
              <a:avLst/>
              <a:gdLst/>
              <a:ahLst/>
              <a:cxnLst/>
              <a:rect l="l" t="t" r="r" b="b"/>
              <a:pathLst>
                <a:path w="1210" h="2809" extrusionOk="0">
                  <a:moveTo>
                    <a:pt x="799" y="1"/>
                  </a:moveTo>
                  <a:lnTo>
                    <a:pt x="0" y="138"/>
                  </a:lnTo>
                  <a:lnTo>
                    <a:pt x="434" y="2808"/>
                  </a:lnTo>
                  <a:lnTo>
                    <a:pt x="1210" y="2671"/>
                  </a:lnTo>
                  <a:lnTo>
                    <a:pt x="79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6"/>
            <p:cNvSpPr/>
            <p:nvPr/>
          </p:nvSpPr>
          <p:spPr>
            <a:xfrm>
              <a:off x="3911850" y="982925"/>
              <a:ext cx="101600" cy="89550"/>
            </a:xfrm>
            <a:custGeom>
              <a:avLst/>
              <a:gdLst/>
              <a:ahLst/>
              <a:cxnLst/>
              <a:rect l="l" t="t" r="r" b="b"/>
              <a:pathLst>
                <a:path w="4064" h="3582" extrusionOk="0">
                  <a:moveTo>
                    <a:pt x="2020" y="1"/>
                  </a:moveTo>
                  <a:cubicBezTo>
                    <a:pt x="1659" y="1"/>
                    <a:pt x="1296" y="109"/>
                    <a:pt x="982" y="333"/>
                  </a:cubicBezTo>
                  <a:cubicBezTo>
                    <a:pt x="183" y="926"/>
                    <a:pt x="0" y="2022"/>
                    <a:pt x="571" y="2844"/>
                  </a:cubicBezTo>
                  <a:cubicBezTo>
                    <a:pt x="928" y="3324"/>
                    <a:pt x="1474" y="3582"/>
                    <a:pt x="2027" y="3582"/>
                  </a:cubicBezTo>
                  <a:cubicBezTo>
                    <a:pt x="2394" y="3582"/>
                    <a:pt x="2763" y="3468"/>
                    <a:pt x="3082" y="3232"/>
                  </a:cubicBezTo>
                  <a:cubicBezTo>
                    <a:pt x="3881" y="2661"/>
                    <a:pt x="4063" y="1543"/>
                    <a:pt x="3493" y="744"/>
                  </a:cubicBezTo>
                  <a:cubicBezTo>
                    <a:pt x="3132" y="259"/>
                    <a:pt x="2578" y="1"/>
                    <a:pt x="2020"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6"/>
            <p:cNvSpPr/>
            <p:nvPr/>
          </p:nvSpPr>
          <p:spPr>
            <a:xfrm>
              <a:off x="3818825" y="1128200"/>
              <a:ext cx="58225" cy="65075"/>
            </a:xfrm>
            <a:custGeom>
              <a:avLst/>
              <a:gdLst/>
              <a:ahLst/>
              <a:cxnLst/>
              <a:rect l="l" t="t" r="r" b="b"/>
              <a:pathLst>
                <a:path w="2329" h="2603" extrusionOk="0">
                  <a:moveTo>
                    <a:pt x="640" y="0"/>
                  </a:moveTo>
                  <a:lnTo>
                    <a:pt x="1" y="502"/>
                  </a:lnTo>
                  <a:lnTo>
                    <a:pt x="1713" y="2602"/>
                  </a:lnTo>
                  <a:lnTo>
                    <a:pt x="2329" y="2100"/>
                  </a:lnTo>
                  <a:lnTo>
                    <a:pt x="640"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6"/>
            <p:cNvSpPr/>
            <p:nvPr/>
          </p:nvSpPr>
          <p:spPr>
            <a:xfrm>
              <a:off x="3753775" y="1062475"/>
              <a:ext cx="102175" cy="89225"/>
            </a:xfrm>
            <a:custGeom>
              <a:avLst/>
              <a:gdLst/>
              <a:ahLst/>
              <a:cxnLst/>
              <a:rect l="l" t="t" r="r" b="b"/>
              <a:pathLst>
                <a:path w="4087" h="3569" extrusionOk="0">
                  <a:moveTo>
                    <a:pt x="2032" y="0"/>
                  </a:moveTo>
                  <a:cubicBezTo>
                    <a:pt x="1353" y="0"/>
                    <a:pt x="712" y="387"/>
                    <a:pt x="412" y="1054"/>
                  </a:cubicBezTo>
                  <a:cubicBezTo>
                    <a:pt x="1" y="1944"/>
                    <a:pt x="412" y="3017"/>
                    <a:pt x="1302" y="3405"/>
                  </a:cubicBezTo>
                  <a:cubicBezTo>
                    <a:pt x="1548" y="3516"/>
                    <a:pt x="1804" y="3569"/>
                    <a:pt x="2055" y="3569"/>
                  </a:cubicBezTo>
                  <a:cubicBezTo>
                    <a:pt x="2734" y="3569"/>
                    <a:pt x="3376" y="3182"/>
                    <a:pt x="3676" y="2515"/>
                  </a:cubicBezTo>
                  <a:cubicBezTo>
                    <a:pt x="4086" y="1625"/>
                    <a:pt x="3676" y="552"/>
                    <a:pt x="2785" y="164"/>
                  </a:cubicBezTo>
                  <a:cubicBezTo>
                    <a:pt x="2539" y="53"/>
                    <a:pt x="2283" y="0"/>
                    <a:pt x="2032"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6"/>
            <p:cNvSpPr/>
            <p:nvPr/>
          </p:nvSpPr>
          <p:spPr>
            <a:xfrm>
              <a:off x="3737225" y="1257725"/>
              <a:ext cx="70225" cy="43400"/>
            </a:xfrm>
            <a:custGeom>
              <a:avLst/>
              <a:gdLst/>
              <a:ahLst/>
              <a:cxnLst/>
              <a:rect l="l" t="t" r="r" b="b"/>
              <a:pathLst>
                <a:path w="2809" h="1736" extrusionOk="0">
                  <a:moveTo>
                    <a:pt x="275" y="0"/>
                  </a:moveTo>
                  <a:lnTo>
                    <a:pt x="1" y="754"/>
                  </a:lnTo>
                  <a:lnTo>
                    <a:pt x="2512" y="1735"/>
                  </a:lnTo>
                  <a:lnTo>
                    <a:pt x="2808" y="982"/>
                  </a:lnTo>
                  <a:lnTo>
                    <a:pt x="275"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6"/>
            <p:cNvSpPr/>
            <p:nvPr/>
          </p:nvSpPr>
          <p:spPr>
            <a:xfrm>
              <a:off x="3660775" y="1210150"/>
              <a:ext cx="94175" cy="89450"/>
            </a:xfrm>
            <a:custGeom>
              <a:avLst/>
              <a:gdLst/>
              <a:ahLst/>
              <a:cxnLst/>
              <a:rect l="l" t="t" r="r" b="b"/>
              <a:pathLst>
                <a:path w="3767" h="3578" extrusionOk="0">
                  <a:moveTo>
                    <a:pt x="1882" y="1"/>
                  </a:moveTo>
                  <a:cubicBezTo>
                    <a:pt x="1826" y="1"/>
                    <a:pt x="1769" y="4"/>
                    <a:pt x="1712" y="9"/>
                  </a:cubicBezTo>
                  <a:cubicBezTo>
                    <a:pt x="731" y="100"/>
                    <a:pt x="0" y="990"/>
                    <a:pt x="114" y="1972"/>
                  </a:cubicBezTo>
                  <a:cubicBezTo>
                    <a:pt x="200" y="2896"/>
                    <a:pt x="975" y="3578"/>
                    <a:pt x="1884" y="3578"/>
                  </a:cubicBezTo>
                  <a:cubicBezTo>
                    <a:pt x="1940" y="3578"/>
                    <a:pt x="1997" y="3575"/>
                    <a:pt x="2054" y="3570"/>
                  </a:cubicBezTo>
                  <a:cubicBezTo>
                    <a:pt x="3036" y="3456"/>
                    <a:pt x="3766" y="2588"/>
                    <a:pt x="3652" y="1607"/>
                  </a:cubicBezTo>
                  <a:cubicBezTo>
                    <a:pt x="3566" y="682"/>
                    <a:pt x="2792" y="1"/>
                    <a:pt x="1882"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6"/>
            <p:cNvSpPr/>
            <p:nvPr/>
          </p:nvSpPr>
          <p:spPr>
            <a:xfrm>
              <a:off x="3730950" y="1404950"/>
              <a:ext cx="70225" cy="30825"/>
            </a:xfrm>
            <a:custGeom>
              <a:avLst/>
              <a:gdLst/>
              <a:ahLst/>
              <a:cxnLst/>
              <a:rect l="l" t="t" r="r" b="b"/>
              <a:pathLst>
                <a:path w="2809" h="1233" extrusionOk="0">
                  <a:moveTo>
                    <a:pt x="2671" y="0"/>
                  </a:moveTo>
                  <a:lnTo>
                    <a:pt x="1" y="434"/>
                  </a:lnTo>
                  <a:lnTo>
                    <a:pt x="115" y="1233"/>
                  </a:lnTo>
                  <a:lnTo>
                    <a:pt x="2808" y="799"/>
                  </a:lnTo>
                  <a:lnTo>
                    <a:pt x="2671"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6"/>
            <p:cNvSpPr/>
            <p:nvPr/>
          </p:nvSpPr>
          <p:spPr>
            <a:xfrm>
              <a:off x="3647075" y="1386375"/>
              <a:ext cx="101600" cy="89550"/>
            </a:xfrm>
            <a:custGeom>
              <a:avLst/>
              <a:gdLst/>
              <a:ahLst/>
              <a:cxnLst/>
              <a:rect l="l" t="t" r="r" b="b"/>
              <a:pathLst>
                <a:path w="4064" h="3582" extrusionOk="0">
                  <a:moveTo>
                    <a:pt x="2019" y="0"/>
                  </a:moveTo>
                  <a:cubicBezTo>
                    <a:pt x="1659" y="0"/>
                    <a:pt x="1296" y="108"/>
                    <a:pt x="982" y="332"/>
                  </a:cubicBezTo>
                  <a:cubicBezTo>
                    <a:pt x="183" y="926"/>
                    <a:pt x="0" y="2022"/>
                    <a:pt x="571" y="2843"/>
                  </a:cubicBezTo>
                  <a:cubicBezTo>
                    <a:pt x="914" y="3324"/>
                    <a:pt x="1455" y="3581"/>
                    <a:pt x="2011" y="3581"/>
                  </a:cubicBezTo>
                  <a:cubicBezTo>
                    <a:pt x="2379" y="3581"/>
                    <a:pt x="2754" y="3468"/>
                    <a:pt x="3082" y="3231"/>
                  </a:cubicBezTo>
                  <a:cubicBezTo>
                    <a:pt x="3881" y="2661"/>
                    <a:pt x="4063" y="1542"/>
                    <a:pt x="3470" y="743"/>
                  </a:cubicBezTo>
                  <a:cubicBezTo>
                    <a:pt x="3123" y="258"/>
                    <a:pt x="2575" y="0"/>
                    <a:pt x="2019"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6"/>
            <p:cNvSpPr/>
            <p:nvPr/>
          </p:nvSpPr>
          <p:spPr>
            <a:xfrm>
              <a:off x="3798300" y="1516225"/>
              <a:ext cx="65075" cy="58225"/>
            </a:xfrm>
            <a:custGeom>
              <a:avLst/>
              <a:gdLst/>
              <a:ahLst/>
              <a:cxnLst/>
              <a:rect l="l" t="t" r="r" b="b"/>
              <a:pathLst>
                <a:path w="2603" h="2329" extrusionOk="0">
                  <a:moveTo>
                    <a:pt x="2100" y="0"/>
                  </a:moveTo>
                  <a:lnTo>
                    <a:pt x="0" y="1712"/>
                  </a:lnTo>
                  <a:lnTo>
                    <a:pt x="502" y="2328"/>
                  </a:lnTo>
                  <a:lnTo>
                    <a:pt x="2602" y="639"/>
                  </a:lnTo>
                  <a:lnTo>
                    <a:pt x="2100"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6"/>
            <p:cNvSpPr/>
            <p:nvPr/>
          </p:nvSpPr>
          <p:spPr>
            <a:xfrm>
              <a:off x="3726400" y="1544175"/>
              <a:ext cx="101575" cy="89375"/>
            </a:xfrm>
            <a:custGeom>
              <a:avLst/>
              <a:gdLst/>
              <a:ahLst/>
              <a:cxnLst/>
              <a:rect l="l" t="t" r="r" b="b"/>
              <a:pathLst>
                <a:path w="4063" h="3575" extrusionOk="0">
                  <a:moveTo>
                    <a:pt x="2033" y="1"/>
                  </a:moveTo>
                  <a:cubicBezTo>
                    <a:pt x="1352" y="1"/>
                    <a:pt x="696" y="396"/>
                    <a:pt x="411" y="1051"/>
                  </a:cubicBezTo>
                  <a:cubicBezTo>
                    <a:pt x="0" y="1964"/>
                    <a:pt x="388" y="3014"/>
                    <a:pt x="1301" y="3424"/>
                  </a:cubicBezTo>
                  <a:cubicBezTo>
                    <a:pt x="1534" y="3526"/>
                    <a:pt x="1780" y="3575"/>
                    <a:pt x="2023" y="3575"/>
                  </a:cubicBezTo>
                  <a:cubicBezTo>
                    <a:pt x="2707" y="3575"/>
                    <a:pt x="3366" y="3191"/>
                    <a:pt x="3652" y="2534"/>
                  </a:cubicBezTo>
                  <a:cubicBezTo>
                    <a:pt x="4063" y="1621"/>
                    <a:pt x="3675" y="571"/>
                    <a:pt x="2762" y="160"/>
                  </a:cubicBezTo>
                  <a:cubicBezTo>
                    <a:pt x="2526" y="52"/>
                    <a:pt x="2278" y="1"/>
                    <a:pt x="203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6"/>
            <p:cNvSpPr/>
            <p:nvPr/>
          </p:nvSpPr>
          <p:spPr>
            <a:xfrm>
              <a:off x="3927825" y="1586400"/>
              <a:ext cx="43400" cy="70225"/>
            </a:xfrm>
            <a:custGeom>
              <a:avLst/>
              <a:gdLst/>
              <a:ahLst/>
              <a:cxnLst/>
              <a:rect l="l" t="t" r="r" b="b"/>
              <a:pathLst>
                <a:path w="1736" h="2809" extrusionOk="0">
                  <a:moveTo>
                    <a:pt x="982" y="1"/>
                  </a:moveTo>
                  <a:lnTo>
                    <a:pt x="0" y="2512"/>
                  </a:lnTo>
                  <a:lnTo>
                    <a:pt x="754" y="2808"/>
                  </a:lnTo>
                  <a:lnTo>
                    <a:pt x="1735" y="275"/>
                  </a:lnTo>
                  <a:lnTo>
                    <a:pt x="982"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6"/>
            <p:cNvSpPr/>
            <p:nvPr/>
          </p:nvSpPr>
          <p:spPr>
            <a:xfrm>
              <a:off x="3878175" y="1641000"/>
              <a:ext cx="93600" cy="89425"/>
            </a:xfrm>
            <a:custGeom>
              <a:avLst/>
              <a:gdLst/>
              <a:ahLst/>
              <a:cxnLst/>
              <a:rect l="l" t="t" r="r" b="b"/>
              <a:pathLst>
                <a:path w="3744" h="3577" extrusionOk="0">
                  <a:moveTo>
                    <a:pt x="1860" y="0"/>
                  </a:moveTo>
                  <a:cubicBezTo>
                    <a:pt x="1804" y="0"/>
                    <a:pt x="1747" y="3"/>
                    <a:pt x="1690" y="8"/>
                  </a:cubicBezTo>
                  <a:cubicBezTo>
                    <a:pt x="708" y="122"/>
                    <a:pt x="1" y="989"/>
                    <a:pt x="92" y="1971"/>
                  </a:cubicBezTo>
                  <a:cubicBezTo>
                    <a:pt x="178" y="2895"/>
                    <a:pt x="972" y="3577"/>
                    <a:pt x="1884" y="3577"/>
                  </a:cubicBezTo>
                  <a:cubicBezTo>
                    <a:pt x="1941" y="3577"/>
                    <a:pt x="1998" y="3574"/>
                    <a:pt x="2055" y="3569"/>
                  </a:cubicBezTo>
                  <a:cubicBezTo>
                    <a:pt x="3036" y="3477"/>
                    <a:pt x="3744" y="2587"/>
                    <a:pt x="3653" y="1606"/>
                  </a:cubicBezTo>
                  <a:cubicBezTo>
                    <a:pt x="3545" y="681"/>
                    <a:pt x="2770" y="0"/>
                    <a:pt x="1860"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6"/>
            <p:cNvSpPr/>
            <p:nvPr/>
          </p:nvSpPr>
          <p:spPr>
            <a:xfrm>
              <a:off x="4075050" y="1592675"/>
              <a:ext cx="30825" cy="70225"/>
            </a:xfrm>
            <a:custGeom>
              <a:avLst/>
              <a:gdLst/>
              <a:ahLst/>
              <a:cxnLst/>
              <a:rect l="l" t="t" r="r" b="b"/>
              <a:pathLst>
                <a:path w="1233" h="2809" extrusionOk="0">
                  <a:moveTo>
                    <a:pt x="799" y="1"/>
                  </a:moveTo>
                  <a:lnTo>
                    <a:pt x="0" y="138"/>
                  </a:lnTo>
                  <a:lnTo>
                    <a:pt x="434" y="2808"/>
                  </a:lnTo>
                  <a:lnTo>
                    <a:pt x="1233" y="2671"/>
                  </a:lnTo>
                  <a:lnTo>
                    <a:pt x="79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6"/>
            <p:cNvSpPr/>
            <p:nvPr/>
          </p:nvSpPr>
          <p:spPr>
            <a:xfrm>
              <a:off x="4050500" y="1651150"/>
              <a:ext cx="101600" cy="89675"/>
            </a:xfrm>
            <a:custGeom>
              <a:avLst/>
              <a:gdLst/>
              <a:ahLst/>
              <a:cxnLst/>
              <a:rect l="l" t="t" r="r" b="b"/>
              <a:pathLst>
                <a:path w="4064" h="3587" extrusionOk="0">
                  <a:moveTo>
                    <a:pt x="2019" y="0"/>
                  </a:moveTo>
                  <a:cubicBezTo>
                    <a:pt x="1659" y="0"/>
                    <a:pt x="1296" y="108"/>
                    <a:pt x="982" y="332"/>
                  </a:cubicBezTo>
                  <a:cubicBezTo>
                    <a:pt x="183" y="926"/>
                    <a:pt x="1" y="2044"/>
                    <a:pt x="572" y="2843"/>
                  </a:cubicBezTo>
                  <a:cubicBezTo>
                    <a:pt x="918" y="3328"/>
                    <a:pt x="1466" y="3586"/>
                    <a:pt x="2023" y="3586"/>
                  </a:cubicBezTo>
                  <a:cubicBezTo>
                    <a:pt x="2383" y="3586"/>
                    <a:pt x="2746" y="3478"/>
                    <a:pt x="3059" y="3254"/>
                  </a:cubicBezTo>
                  <a:cubicBezTo>
                    <a:pt x="3881" y="2661"/>
                    <a:pt x="4064" y="1542"/>
                    <a:pt x="3470" y="743"/>
                  </a:cubicBezTo>
                  <a:cubicBezTo>
                    <a:pt x="3124" y="258"/>
                    <a:pt x="2575" y="0"/>
                    <a:pt x="2019"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6"/>
            <p:cNvSpPr/>
            <p:nvPr/>
          </p:nvSpPr>
          <p:spPr>
            <a:xfrm>
              <a:off x="4186325" y="1530475"/>
              <a:ext cx="58225" cy="65075"/>
            </a:xfrm>
            <a:custGeom>
              <a:avLst/>
              <a:gdLst/>
              <a:ahLst/>
              <a:cxnLst/>
              <a:rect l="l" t="t" r="r" b="b"/>
              <a:pathLst>
                <a:path w="2329" h="2603" extrusionOk="0">
                  <a:moveTo>
                    <a:pt x="639" y="1"/>
                  </a:moveTo>
                  <a:lnTo>
                    <a:pt x="0" y="503"/>
                  </a:lnTo>
                  <a:lnTo>
                    <a:pt x="1712" y="2603"/>
                  </a:lnTo>
                  <a:lnTo>
                    <a:pt x="2328" y="2101"/>
                  </a:lnTo>
                  <a:lnTo>
                    <a:pt x="63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6"/>
            <p:cNvSpPr/>
            <p:nvPr/>
          </p:nvSpPr>
          <p:spPr>
            <a:xfrm>
              <a:off x="4208000" y="1572050"/>
              <a:ext cx="101600" cy="89125"/>
            </a:xfrm>
            <a:custGeom>
              <a:avLst/>
              <a:gdLst/>
              <a:ahLst/>
              <a:cxnLst/>
              <a:rect l="l" t="t" r="r" b="b"/>
              <a:pathLst>
                <a:path w="4064" h="3565" extrusionOk="0">
                  <a:moveTo>
                    <a:pt x="2023" y="0"/>
                  </a:moveTo>
                  <a:cubicBezTo>
                    <a:pt x="1353" y="0"/>
                    <a:pt x="712" y="387"/>
                    <a:pt x="412" y="1054"/>
                  </a:cubicBezTo>
                  <a:cubicBezTo>
                    <a:pt x="1" y="1944"/>
                    <a:pt x="412" y="2994"/>
                    <a:pt x="1302" y="3405"/>
                  </a:cubicBezTo>
                  <a:cubicBezTo>
                    <a:pt x="1543" y="3514"/>
                    <a:pt x="1794" y="3565"/>
                    <a:pt x="2041" y="3565"/>
                  </a:cubicBezTo>
                  <a:cubicBezTo>
                    <a:pt x="2726" y="3565"/>
                    <a:pt x="3373" y="3170"/>
                    <a:pt x="3676" y="2515"/>
                  </a:cubicBezTo>
                  <a:cubicBezTo>
                    <a:pt x="4064" y="1625"/>
                    <a:pt x="3676" y="552"/>
                    <a:pt x="2763" y="164"/>
                  </a:cubicBezTo>
                  <a:cubicBezTo>
                    <a:pt x="2523" y="53"/>
                    <a:pt x="2271" y="0"/>
                    <a:pt x="2023"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6"/>
            <p:cNvSpPr/>
            <p:nvPr/>
          </p:nvSpPr>
          <p:spPr>
            <a:xfrm>
              <a:off x="4256500" y="1422625"/>
              <a:ext cx="70225" cy="42825"/>
            </a:xfrm>
            <a:custGeom>
              <a:avLst/>
              <a:gdLst/>
              <a:ahLst/>
              <a:cxnLst/>
              <a:rect l="l" t="t" r="r" b="b"/>
              <a:pathLst>
                <a:path w="2809" h="1713" extrusionOk="0">
                  <a:moveTo>
                    <a:pt x="275" y="1"/>
                  </a:moveTo>
                  <a:lnTo>
                    <a:pt x="1" y="754"/>
                  </a:lnTo>
                  <a:lnTo>
                    <a:pt x="2512" y="1713"/>
                  </a:lnTo>
                  <a:lnTo>
                    <a:pt x="2808" y="960"/>
                  </a:lnTo>
                  <a:lnTo>
                    <a:pt x="275"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6"/>
            <p:cNvSpPr/>
            <p:nvPr/>
          </p:nvSpPr>
          <p:spPr>
            <a:xfrm>
              <a:off x="4309000" y="1424150"/>
              <a:ext cx="93625" cy="89450"/>
            </a:xfrm>
            <a:custGeom>
              <a:avLst/>
              <a:gdLst/>
              <a:ahLst/>
              <a:cxnLst/>
              <a:rect l="l" t="t" r="r" b="b"/>
              <a:pathLst>
                <a:path w="3745" h="3578" extrusionOk="0">
                  <a:moveTo>
                    <a:pt x="1860" y="0"/>
                  </a:moveTo>
                  <a:cubicBezTo>
                    <a:pt x="1804" y="0"/>
                    <a:pt x="1747" y="3"/>
                    <a:pt x="1690" y="8"/>
                  </a:cubicBezTo>
                  <a:cubicBezTo>
                    <a:pt x="708" y="122"/>
                    <a:pt x="1" y="990"/>
                    <a:pt x="92" y="1971"/>
                  </a:cubicBezTo>
                  <a:cubicBezTo>
                    <a:pt x="200" y="2896"/>
                    <a:pt x="975" y="3577"/>
                    <a:pt x="1885" y="3577"/>
                  </a:cubicBezTo>
                  <a:cubicBezTo>
                    <a:pt x="1941" y="3577"/>
                    <a:pt x="1998" y="3574"/>
                    <a:pt x="2055" y="3569"/>
                  </a:cubicBezTo>
                  <a:cubicBezTo>
                    <a:pt x="3037" y="3478"/>
                    <a:pt x="3744" y="2588"/>
                    <a:pt x="3653" y="1606"/>
                  </a:cubicBezTo>
                  <a:cubicBezTo>
                    <a:pt x="3567" y="682"/>
                    <a:pt x="2772" y="0"/>
                    <a:pt x="1860"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6"/>
            <p:cNvSpPr/>
            <p:nvPr/>
          </p:nvSpPr>
          <p:spPr>
            <a:xfrm>
              <a:off x="4262775" y="1287975"/>
              <a:ext cx="70225" cy="30250"/>
            </a:xfrm>
            <a:custGeom>
              <a:avLst/>
              <a:gdLst/>
              <a:ahLst/>
              <a:cxnLst/>
              <a:rect l="l" t="t" r="r" b="b"/>
              <a:pathLst>
                <a:path w="2809" h="1210" extrusionOk="0">
                  <a:moveTo>
                    <a:pt x="2671" y="0"/>
                  </a:moveTo>
                  <a:lnTo>
                    <a:pt x="1" y="434"/>
                  </a:lnTo>
                  <a:lnTo>
                    <a:pt x="138" y="1210"/>
                  </a:lnTo>
                  <a:lnTo>
                    <a:pt x="2808" y="799"/>
                  </a:lnTo>
                  <a:lnTo>
                    <a:pt x="2671"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6"/>
            <p:cNvSpPr/>
            <p:nvPr/>
          </p:nvSpPr>
          <p:spPr>
            <a:xfrm>
              <a:off x="4315275" y="1247825"/>
              <a:ext cx="101600" cy="89550"/>
            </a:xfrm>
            <a:custGeom>
              <a:avLst/>
              <a:gdLst/>
              <a:ahLst/>
              <a:cxnLst/>
              <a:rect l="l" t="t" r="r" b="b"/>
              <a:pathLst>
                <a:path w="4064" h="3582" extrusionOk="0">
                  <a:moveTo>
                    <a:pt x="2035" y="1"/>
                  </a:moveTo>
                  <a:cubicBezTo>
                    <a:pt x="1670" y="1"/>
                    <a:pt x="1301" y="114"/>
                    <a:pt x="982" y="351"/>
                  </a:cubicBezTo>
                  <a:cubicBezTo>
                    <a:pt x="183" y="921"/>
                    <a:pt x="1" y="2040"/>
                    <a:pt x="571" y="2839"/>
                  </a:cubicBezTo>
                  <a:cubicBezTo>
                    <a:pt x="932" y="3324"/>
                    <a:pt x="1486" y="3582"/>
                    <a:pt x="2044" y="3582"/>
                  </a:cubicBezTo>
                  <a:cubicBezTo>
                    <a:pt x="2405" y="3582"/>
                    <a:pt x="2768" y="3474"/>
                    <a:pt x="3082" y="3250"/>
                  </a:cubicBezTo>
                  <a:cubicBezTo>
                    <a:pt x="3881" y="2656"/>
                    <a:pt x="4064" y="1538"/>
                    <a:pt x="3470" y="739"/>
                  </a:cubicBezTo>
                  <a:cubicBezTo>
                    <a:pt x="3127" y="258"/>
                    <a:pt x="2586" y="1"/>
                    <a:pt x="2035"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6"/>
            <p:cNvSpPr/>
            <p:nvPr/>
          </p:nvSpPr>
          <p:spPr>
            <a:xfrm>
              <a:off x="3879900" y="1239000"/>
              <a:ext cx="89600" cy="79350"/>
            </a:xfrm>
            <a:custGeom>
              <a:avLst/>
              <a:gdLst/>
              <a:ahLst/>
              <a:cxnLst/>
              <a:rect l="l" t="t" r="r" b="b"/>
              <a:pathLst>
                <a:path w="3584" h="3174" extrusionOk="0">
                  <a:moveTo>
                    <a:pt x="1801" y="1"/>
                  </a:moveTo>
                  <a:cubicBezTo>
                    <a:pt x="1193" y="1"/>
                    <a:pt x="612" y="342"/>
                    <a:pt x="342" y="932"/>
                  </a:cubicBezTo>
                  <a:cubicBezTo>
                    <a:pt x="0" y="1731"/>
                    <a:pt x="342" y="2667"/>
                    <a:pt x="1141" y="3032"/>
                  </a:cubicBezTo>
                  <a:cubicBezTo>
                    <a:pt x="1352" y="3128"/>
                    <a:pt x="1573" y="3174"/>
                    <a:pt x="1790" y="3174"/>
                  </a:cubicBezTo>
                  <a:cubicBezTo>
                    <a:pt x="2395" y="3174"/>
                    <a:pt x="2973" y="2821"/>
                    <a:pt x="3241" y="2233"/>
                  </a:cubicBezTo>
                  <a:cubicBezTo>
                    <a:pt x="3584" y="1434"/>
                    <a:pt x="3241" y="498"/>
                    <a:pt x="2442" y="133"/>
                  </a:cubicBezTo>
                  <a:cubicBezTo>
                    <a:pt x="2234" y="44"/>
                    <a:pt x="2015" y="1"/>
                    <a:pt x="1801"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6"/>
            <p:cNvSpPr/>
            <p:nvPr/>
          </p:nvSpPr>
          <p:spPr>
            <a:xfrm>
              <a:off x="3995725" y="1198650"/>
              <a:ext cx="49675" cy="43400"/>
            </a:xfrm>
            <a:custGeom>
              <a:avLst/>
              <a:gdLst/>
              <a:ahLst/>
              <a:cxnLst/>
              <a:rect l="l" t="t" r="r" b="b"/>
              <a:pathLst>
                <a:path w="1987" h="1736" extrusionOk="0">
                  <a:moveTo>
                    <a:pt x="994" y="1"/>
                  </a:moveTo>
                  <a:cubicBezTo>
                    <a:pt x="668" y="1"/>
                    <a:pt x="357" y="196"/>
                    <a:pt x="206" y="515"/>
                  </a:cubicBezTo>
                  <a:cubicBezTo>
                    <a:pt x="1" y="948"/>
                    <a:pt x="206" y="1473"/>
                    <a:pt x="640" y="1656"/>
                  </a:cubicBezTo>
                  <a:cubicBezTo>
                    <a:pt x="755" y="1710"/>
                    <a:pt x="877" y="1736"/>
                    <a:pt x="997" y="1736"/>
                  </a:cubicBezTo>
                  <a:cubicBezTo>
                    <a:pt x="1328" y="1736"/>
                    <a:pt x="1647" y="1541"/>
                    <a:pt x="1781" y="1222"/>
                  </a:cubicBezTo>
                  <a:cubicBezTo>
                    <a:pt x="1986" y="788"/>
                    <a:pt x="1781" y="286"/>
                    <a:pt x="1347" y="81"/>
                  </a:cubicBezTo>
                  <a:cubicBezTo>
                    <a:pt x="1232" y="26"/>
                    <a:pt x="1112" y="1"/>
                    <a:pt x="994"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6"/>
            <p:cNvSpPr/>
            <p:nvPr/>
          </p:nvSpPr>
          <p:spPr>
            <a:xfrm>
              <a:off x="4121850" y="1350025"/>
              <a:ext cx="65075" cy="57375"/>
            </a:xfrm>
            <a:custGeom>
              <a:avLst/>
              <a:gdLst/>
              <a:ahLst/>
              <a:cxnLst/>
              <a:rect l="l" t="t" r="r" b="b"/>
              <a:pathLst>
                <a:path w="2603" h="2295" extrusionOk="0">
                  <a:moveTo>
                    <a:pt x="1294" y="0"/>
                  </a:moveTo>
                  <a:cubicBezTo>
                    <a:pt x="857" y="0"/>
                    <a:pt x="436" y="247"/>
                    <a:pt x="251" y="668"/>
                  </a:cubicBezTo>
                  <a:cubicBezTo>
                    <a:pt x="0" y="1261"/>
                    <a:pt x="251" y="1923"/>
                    <a:pt x="822" y="2197"/>
                  </a:cubicBezTo>
                  <a:cubicBezTo>
                    <a:pt x="972" y="2263"/>
                    <a:pt x="1129" y="2295"/>
                    <a:pt x="1285" y="2295"/>
                  </a:cubicBezTo>
                  <a:cubicBezTo>
                    <a:pt x="1722" y="2295"/>
                    <a:pt x="2143" y="2047"/>
                    <a:pt x="2328" y="1627"/>
                  </a:cubicBezTo>
                  <a:cubicBezTo>
                    <a:pt x="2602" y="1033"/>
                    <a:pt x="2328" y="371"/>
                    <a:pt x="1758" y="97"/>
                  </a:cubicBezTo>
                  <a:cubicBezTo>
                    <a:pt x="1608" y="31"/>
                    <a:pt x="1450" y="0"/>
                    <a:pt x="1294" y="0"/>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6"/>
            <p:cNvSpPr/>
            <p:nvPr/>
          </p:nvSpPr>
          <p:spPr>
            <a:xfrm>
              <a:off x="4000300" y="1488550"/>
              <a:ext cx="53075" cy="46575"/>
            </a:xfrm>
            <a:custGeom>
              <a:avLst/>
              <a:gdLst/>
              <a:ahLst/>
              <a:cxnLst/>
              <a:rect l="l" t="t" r="r" b="b"/>
              <a:pathLst>
                <a:path w="2123" h="1863" extrusionOk="0">
                  <a:moveTo>
                    <a:pt x="1069" y="1"/>
                  </a:moveTo>
                  <a:cubicBezTo>
                    <a:pt x="719" y="1"/>
                    <a:pt x="380" y="205"/>
                    <a:pt x="229" y="559"/>
                  </a:cubicBezTo>
                  <a:cubicBezTo>
                    <a:pt x="0" y="1016"/>
                    <a:pt x="206" y="1564"/>
                    <a:pt x="685" y="1769"/>
                  </a:cubicBezTo>
                  <a:cubicBezTo>
                    <a:pt x="812" y="1832"/>
                    <a:pt x="945" y="1862"/>
                    <a:pt x="1077" y="1862"/>
                  </a:cubicBezTo>
                  <a:cubicBezTo>
                    <a:pt x="1421" y="1862"/>
                    <a:pt x="1753" y="1659"/>
                    <a:pt x="1918" y="1313"/>
                  </a:cubicBezTo>
                  <a:cubicBezTo>
                    <a:pt x="2123" y="856"/>
                    <a:pt x="1918" y="308"/>
                    <a:pt x="1438" y="80"/>
                  </a:cubicBezTo>
                  <a:cubicBezTo>
                    <a:pt x="1319" y="26"/>
                    <a:pt x="1193" y="1"/>
                    <a:pt x="1069"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6" name="Google Shape;4006;p26"/>
          <p:cNvSpPr/>
          <p:nvPr/>
        </p:nvSpPr>
        <p:spPr>
          <a:xfrm rot="10800000">
            <a:off x="7354309" y="-219461"/>
            <a:ext cx="509249" cy="772357"/>
          </a:xfrm>
          <a:custGeom>
            <a:avLst/>
            <a:gdLst/>
            <a:ahLst/>
            <a:cxnLst/>
            <a:rect l="l" t="t" r="r" b="b"/>
            <a:pathLst>
              <a:path w="24401" h="37008" extrusionOk="0">
                <a:moveTo>
                  <a:pt x="14866" y="1"/>
                </a:moveTo>
                <a:cubicBezTo>
                  <a:pt x="14232" y="1"/>
                  <a:pt x="13660" y="461"/>
                  <a:pt x="13467" y="1080"/>
                </a:cubicBezTo>
                <a:lnTo>
                  <a:pt x="11162" y="8795"/>
                </a:lnTo>
                <a:cubicBezTo>
                  <a:pt x="11106" y="8964"/>
                  <a:pt x="10941" y="9087"/>
                  <a:pt x="10757" y="9087"/>
                </a:cubicBezTo>
                <a:cubicBezTo>
                  <a:pt x="10718" y="9087"/>
                  <a:pt x="10677" y="9081"/>
                  <a:pt x="10637" y="9069"/>
                </a:cubicBezTo>
                <a:cubicBezTo>
                  <a:pt x="10432" y="9001"/>
                  <a:pt x="10295" y="8772"/>
                  <a:pt x="10363" y="8544"/>
                </a:cubicBezTo>
                <a:lnTo>
                  <a:pt x="11824" y="3660"/>
                </a:lnTo>
                <a:cubicBezTo>
                  <a:pt x="12029" y="2998"/>
                  <a:pt x="11755" y="2267"/>
                  <a:pt x="11139" y="1925"/>
                </a:cubicBezTo>
                <a:cubicBezTo>
                  <a:pt x="10911" y="1802"/>
                  <a:pt x="10671" y="1745"/>
                  <a:pt x="10438" y="1745"/>
                </a:cubicBezTo>
                <a:cubicBezTo>
                  <a:pt x="9807" y="1745"/>
                  <a:pt x="9222" y="2159"/>
                  <a:pt x="9039" y="2792"/>
                </a:cubicBezTo>
                <a:lnTo>
                  <a:pt x="7556" y="7700"/>
                </a:lnTo>
                <a:lnTo>
                  <a:pt x="4908" y="16601"/>
                </a:lnTo>
                <a:lnTo>
                  <a:pt x="0" y="32944"/>
                </a:lnTo>
                <a:cubicBezTo>
                  <a:pt x="198" y="33000"/>
                  <a:pt x="369" y="33021"/>
                  <a:pt x="522" y="33021"/>
                </a:cubicBezTo>
                <a:cubicBezTo>
                  <a:pt x="1092" y="33021"/>
                  <a:pt x="1420" y="32720"/>
                  <a:pt x="1973" y="32720"/>
                </a:cubicBezTo>
                <a:cubicBezTo>
                  <a:pt x="2130" y="32720"/>
                  <a:pt x="2306" y="32745"/>
                  <a:pt x="2511" y="32807"/>
                </a:cubicBezTo>
                <a:cubicBezTo>
                  <a:pt x="3652" y="33150"/>
                  <a:pt x="3424" y="33949"/>
                  <a:pt x="4543" y="34291"/>
                </a:cubicBezTo>
                <a:cubicBezTo>
                  <a:pt x="4752" y="34354"/>
                  <a:pt x="4931" y="34378"/>
                  <a:pt x="5091" y="34378"/>
                </a:cubicBezTo>
                <a:cubicBezTo>
                  <a:pt x="5654" y="34378"/>
                  <a:pt x="5981" y="34077"/>
                  <a:pt x="6541" y="34077"/>
                </a:cubicBezTo>
                <a:cubicBezTo>
                  <a:pt x="6692" y="34077"/>
                  <a:pt x="6860" y="34099"/>
                  <a:pt x="7053" y="34154"/>
                </a:cubicBezTo>
                <a:cubicBezTo>
                  <a:pt x="8195" y="34496"/>
                  <a:pt x="7966" y="35318"/>
                  <a:pt x="9085" y="35661"/>
                </a:cubicBezTo>
                <a:cubicBezTo>
                  <a:pt x="9289" y="35722"/>
                  <a:pt x="9465" y="35746"/>
                  <a:pt x="9623" y="35746"/>
                </a:cubicBezTo>
                <a:cubicBezTo>
                  <a:pt x="10187" y="35746"/>
                  <a:pt x="10516" y="35438"/>
                  <a:pt x="11081" y="35438"/>
                </a:cubicBezTo>
                <a:cubicBezTo>
                  <a:pt x="11238" y="35438"/>
                  <a:pt x="11414" y="35462"/>
                  <a:pt x="11618" y="35524"/>
                </a:cubicBezTo>
                <a:cubicBezTo>
                  <a:pt x="12737" y="35866"/>
                  <a:pt x="12509" y="36665"/>
                  <a:pt x="13650" y="37007"/>
                </a:cubicBezTo>
                <a:lnTo>
                  <a:pt x="17667" y="23540"/>
                </a:lnTo>
                <a:lnTo>
                  <a:pt x="23282" y="20345"/>
                </a:lnTo>
                <a:cubicBezTo>
                  <a:pt x="24172" y="19843"/>
                  <a:pt x="24401" y="18633"/>
                  <a:pt x="23693" y="17834"/>
                </a:cubicBezTo>
                <a:cubicBezTo>
                  <a:pt x="23379" y="17478"/>
                  <a:pt x="22941" y="17303"/>
                  <a:pt x="22494" y="17303"/>
                </a:cubicBezTo>
                <a:cubicBezTo>
                  <a:pt x="22194" y="17303"/>
                  <a:pt x="21891" y="17382"/>
                  <a:pt x="21616" y="17537"/>
                </a:cubicBezTo>
                <a:lnTo>
                  <a:pt x="19037" y="18998"/>
                </a:lnTo>
                <a:lnTo>
                  <a:pt x="21182" y="11785"/>
                </a:lnTo>
                <a:lnTo>
                  <a:pt x="23145" y="5257"/>
                </a:lnTo>
                <a:cubicBezTo>
                  <a:pt x="23419" y="4390"/>
                  <a:pt x="22826" y="3454"/>
                  <a:pt x="21867" y="3363"/>
                </a:cubicBezTo>
                <a:cubicBezTo>
                  <a:pt x="21836" y="3361"/>
                  <a:pt x="21805" y="3360"/>
                  <a:pt x="21774" y="3360"/>
                </a:cubicBezTo>
                <a:cubicBezTo>
                  <a:pt x="21106" y="3360"/>
                  <a:pt x="20534" y="3826"/>
                  <a:pt x="20338" y="4458"/>
                </a:cubicBezTo>
                <a:lnTo>
                  <a:pt x="18398" y="10941"/>
                </a:lnTo>
                <a:cubicBezTo>
                  <a:pt x="18341" y="11129"/>
                  <a:pt x="18160" y="11255"/>
                  <a:pt x="17984" y="11255"/>
                </a:cubicBezTo>
                <a:cubicBezTo>
                  <a:pt x="17946" y="11255"/>
                  <a:pt x="17909" y="11249"/>
                  <a:pt x="17873" y="11237"/>
                </a:cubicBezTo>
                <a:cubicBezTo>
                  <a:pt x="17644" y="11169"/>
                  <a:pt x="17507" y="10918"/>
                  <a:pt x="17576" y="10713"/>
                </a:cubicBezTo>
                <a:lnTo>
                  <a:pt x="20155" y="2153"/>
                </a:lnTo>
                <a:cubicBezTo>
                  <a:pt x="20406" y="1286"/>
                  <a:pt x="19813" y="350"/>
                  <a:pt x="18854" y="259"/>
                </a:cubicBezTo>
                <a:cubicBezTo>
                  <a:pt x="18824" y="257"/>
                  <a:pt x="18794" y="256"/>
                  <a:pt x="18764" y="256"/>
                </a:cubicBezTo>
                <a:cubicBezTo>
                  <a:pt x="18114" y="256"/>
                  <a:pt x="17521" y="721"/>
                  <a:pt x="17325" y="1354"/>
                </a:cubicBezTo>
                <a:lnTo>
                  <a:pt x="14791" y="9868"/>
                </a:lnTo>
                <a:cubicBezTo>
                  <a:pt x="14736" y="10052"/>
                  <a:pt x="14562" y="10162"/>
                  <a:pt x="14390" y="10162"/>
                </a:cubicBezTo>
                <a:cubicBezTo>
                  <a:pt x="14348" y="10162"/>
                  <a:pt x="14306" y="10155"/>
                  <a:pt x="14266" y="10142"/>
                </a:cubicBezTo>
                <a:cubicBezTo>
                  <a:pt x="14038" y="10073"/>
                  <a:pt x="13901" y="9845"/>
                  <a:pt x="13969" y="9617"/>
                </a:cubicBezTo>
                <a:lnTo>
                  <a:pt x="16298" y="1879"/>
                </a:lnTo>
                <a:cubicBezTo>
                  <a:pt x="16549" y="1012"/>
                  <a:pt x="15955" y="76"/>
                  <a:pt x="14997" y="7"/>
                </a:cubicBezTo>
                <a:cubicBezTo>
                  <a:pt x="14953" y="3"/>
                  <a:pt x="14909" y="1"/>
                  <a:pt x="14866"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6"/>
          <p:cNvSpPr/>
          <p:nvPr/>
        </p:nvSpPr>
        <p:spPr>
          <a:xfrm rot="10800000">
            <a:off x="6916064" y="-557197"/>
            <a:ext cx="585466" cy="795544"/>
          </a:xfrm>
          <a:custGeom>
            <a:avLst/>
            <a:gdLst/>
            <a:ahLst/>
            <a:cxnLst/>
            <a:rect l="l" t="t" r="r" b="b"/>
            <a:pathLst>
              <a:path w="28053" h="38119" extrusionOk="0">
                <a:moveTo>
                  <a:pt x="21103" y="1"/>
                </a:moveTo>
                <a:cubicBezTo>
                  <a:pt x="20548" y="1"/>
                  <a:pt x="20005" y="302"/>
                  <a:pt x="19745" y="822"/>
                </a:cubicBezTo>
                <a:lnTo>
                  <a:pt x="15636" y="9062"/>
                </a:lnTo>
                <a:cubicBezTo>
                  <a:pt x="15556" y="9206"/>
                  <a:pt x="15397" y="9294"/>
                  <a:pt x="15238" y="9294"/>
                </a:cubicBezTo>
                <a:cubicBezTo>
                  <a:pt x="15171" y="9294"/>
                  <a:pt x="15104" y="9278"/>
                  <a:pt x="15043" y="9244"/>
                </a:cubicBezTo>
                <a:cubicBezTo>
                  <a:pt x="14837" y="9130"/>
                  <a:pt x="14746" y="8879"/>
                  <a:pt x="14837" y="8674"/>
                </a:cubicBezTo>
                <a:lnTo>
                  <a:pt x="17964" y="2420"/>
                </a:lnTo>
                <a:cubicBezTo>
                  <a:pt x="18284" y="1781"/>
                  <a:pt x="18147" y="982"/>
                  <a:pt x="17599" y="525"/>
                </a:cubicBezTo>
                <a:cubicBezTo>
                  <a:pt x="17315" y="300"/>
                  <a:pt x="16988" y="196"/>
                  <a:pt x="16667" y="196"/>
                </a:cubicBezTo>
                <a:cubicBezTo>
                  <a:pt x="16110" y="196"/>
                  <a:pt x="15569" y="506"/>
                  <a:pt x="15294" y="1027"/>
                </a:cubicBezTo>
                <a:lnTo>
                  <a:pt x="12167" y="7327"/>
                </a:lnTo>
                <a:lnTo>
                  <a:pt x="8674" y="14266"/>
                </a:lnTo>
                <a:lnTo>
                  <a:pt x="7784" y="11321"/>
                </a:lnTo>
                <a:cubicBezTo>
                  <a:pt x="7548" y="10591"/>
                  <a:pt x="6887" y="10083"/>
                  <a:pt x="6144" y="10083"/>
                </a:cubicBezTo>
                <a:cubicBezTo>
                  <a:pt x="6097" y="10083"/>
                  <a:pt x="6051" y="10085"/>
                  <a:pt x="6004" y="10089"/>
                </a:cubicBezTo>
                <a:cubicBezTo>
                  <a:pt x="4908" y="10180"/>
                  <a:pt x="4246" y="11253"/>
                  <a:pt x="4543" y="12257"/>
                </a:cubicBezTo>
                <a:lnTo>
                  <a:pt x="6506" y="18603"/>
                </a:lnTo>
                <a:lnTo>
                  <a:pt x="1" y="31567"/>
                </a:lnTo>
                <a:cubicBezTo>
                  <a:pt x="321" y="31728"/>
                  <a:pt x="581" y="31775"/>
                  <a:pt x="816" y="31775"/>
                </a:cubicBezTo>
                <a:cubicBezTo>
                  <a:pt x="1149" y="31775"/>
                  <a:pt x="1432" y="31680"/>
                  <a:pt x="1765" y="31680"/>
                </a:cubicBezTo>
                <a:cubicBezTo>
                  <a:pt x="2000" y="31680"/>
                  <a:pt x="2260" y="31727"/>
                  <a:pt x="2580" y="31887"/>
                </a:cubicBezTo>
                <a:cubicBezTo>
                  <a:pt x="3676" y="32435"/>
                  <a:pt x="3287" y="33211"/>
                  <a:pt x="4383" y="33759"/>
                </a:cubicBezTo>
                <a:cubicBezTo>
                  <a:pt x="4703" y="33919"/>
                  <a:pt x="4963" y="33966"/>
                  <a:pt x="5198" y="33966"/>
                </a:cubicBezTo>
                <a:cubicBezTo>
                  <a:pt x="5531" y="33966"/>
                  <a:pt x="5814" y="33871"/>
                  <a:pt x="6147" y="33871"/>
                </a:cubicBezTo>
                <a:cubicBezTo>
                  <a:pt x="6382" y="33871"/>
                  <a:pt x="6642" y="33918"/>
                  <a:pt x="6962" y="34078"/>
                </a:cubicBezTo>
                <a:cubicBezTo>
                  <a:pt x="8058" y="34626"/>
                  <a:pt x="7647" y="35402"/>
                  <a:pt x="8743" y="35950"/>
                </a:cubicBezTo>
                <a:cubicBezTo>
                  <a:pt x="9063" y="36110"/>
                  <a:pt x="9323" y="36157"/>
                  <a:pt x="9558" y="36157"/>
                </a:cubicBezTo>
                <a:cubicBezTo>
                  <a:pt x="9891" y="36157"/>
                  <a:pt x="10174" y="36062"/>
                  <a:pt x="10507" y="36062"/>
                </a:cubicBezTo>
                <a:cubicBezTo>
                  <a:pt x="10742" y="36062"/>
                  <a:pt x="11002" y="36109"/>
                  <a:pt x="11322" y="36269"/>
                </a:cubicBezTo>
                <a:cubicBezTo>
                  <a:pt x="12418" y="36817"/>
                  <a:pt x="12030" y="37593"/>
                  <a:pt x="13125" y="38118"/>
                </a:cubicBezTo>
                <a:lnTo>
                  <a:pt x="20977" y="22415"/>
                </a:lnTo>
                <a:lnTo>
                  <a:pt x="25268" y="13878"/>
                </a:lnTo>
                <a:lnTo>
                  <a:pt x="27619" y="9153"/>
                </a:lnTo>
                <a:cubicBezTo>
                  <a:pt x="28053" y="8309"/>
                  <a:pt x="27619" y="7259"/>
                  <a:pt x="26661" y="7007"/>
                </a:cubicBezTo>
                <a:cubicBezTo>
                  <a:pt x="26542" y="6977"/>
                  <a:pt x="26423" y="6962"/>
                  <a:pt x="26306" y="6962"/>
                </a:cubicBezTo>
                <a:cubicBezTo>
                  <a:pt x="25726" y="6962"/>
                  <a:pt x="25188" y="7320"/>
                  <a:pt x="24903" y="7852"/>
                </a:cubicBezTo>
                <a:lnTo>
                  <a:pt x="22575" y="12531"/>
                </a:lnTo>
                <a:cubicBezTo>
                  <a:pt x="22495" y="12676"/>
                  <a:pt x="22336" y="12764"/>
                  <a:pt x="22177" y="12764"/>
                </a:cubicBezTo>
                <a:cubicBezTo>
                  <a:pt x="22110" y="12764"/>
                  <a:pt x="22043" y="12748"/>
                  <a:pt x="21981" y="12714"/>
                </a:cubicBezTo>
                <a:cubicBezTo>
                  <a:pt x="21776" y="12623"/>
                  <a:pt x="21685" y="12349"/>
                  <a:pt x="21799" y="12143"/>
                </a:cubicBezTo>
                <a:lnTo>
                  <a:pt x="25497" y="4725"/>
                </a:lnTo>
                <a:cubicBezTo>
                  <a:pt x="25816" y="4086"/>
                  <a:pt x="25679" y="3287"/>
                  <a:pt x="25108" y="2853"/>
                </a:cubicBezTo>
                <a:cubicBezTo>
                  <a:pt x="24828" y="2623"/>
                  <a:pt x="24496" y="2517"/>
                  <a:pt x="24169" y="2517"/>
                </a:cubicBezTo>
                <a:cubicBezTo>
                  <a:pt x="23620" y="2517"/>
                  <a:pt x="23084" y="2817"/>
                  <a:pt x="22826" y="3333"/>
                </a:cubicBezTo>
                <a:lnTo>
                  <a:pt x="19105" y="10796"/>
                </a:lnTo>
                <a:cubicBezTo>
                  <a:pt x="19025" y="10941"/>
                  <a:pt x="18866" y="11029"/>
                  <a:pt x="18707" y="11029"/>
                </a:cubicBezTo>
                <a:cubicBezTo>
                  <a:pt x="18640" y="11029"/>
                  <a:pt x="18573" y="11013"/>
                  <a:pt x="18512" y="10979"/>
                </a:cubicBezTo>
                <a:cubicBezTo>
                  <a:pt x="18307" y="10888"/>
                  <a:pt x="18215" y="10614"/>
                  <a:pt x="18329" y="10408"/>
                </a:cubicBezTo>
                <a:lnTo>
                  <a:pt x="22415" y="2214"/>
                </a:lnTo>
                <a:cubicBezTo>
                  <a:pt x="22735" y="1575"/>
                  <a:pt x="22598" y="776"/>
                  <a:pt x="22027" y="320"/>
                </a:cubicBezTo>
                <a:cubicBezTo>
                  <a:pt x="21751" y="102"/>
                  <a:pt x="21425" y="1"/>
                  <a:pt x="2110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8" name="Google Shape;4008;p26"/>
          <p:cNvGrpSpPr/>
          <p:nvPr/>
        </p:nvGrpSpPr>
        <p:grpSpPr>
          <a:xfrm flipH="1">
            <a:off x="-401402" y="3618957"/>
            <a:ext cx="791265" cy="554036"/>
            <a:chOff x="8480847" y="3579557"/>
            <a:chExt cx="791265" cy="554036"/>
          </a:xfrm>
        </p:grpSpPr>
        <p:sp>
          <p:nvSpPr>
            <p:cNvPr id="4009" name="Google Shape;4009;p26"/>
            <p:cNvSpPr/>
            <p:nvPr/>
          </p:nvSpPr>
          <p:spPr>
            <a:xfrm flipH="1">
              <a:off x="8480847" y="3579557"/>
              <a:ext cx="791265" cy="554036"/>
            </a:xfrm>
            <a:custGeom>
              <a:avLst/>
              <a:gdLst/>
              <a:ahLst/>
              <a:cxnLst/>
              <a:rect l="l" t="t" r="r" b="b"/>
              <a:pathLst>
                <a:path w="37914" h="26547" extrusionOk="0">
                  <a:moveTo>
                    <a:pt x="9450" y="9245"/>
                  </a:moveTo>
                  <a:lnTo>
                    <a:pt x="24698" y="15339"/>
                  </a:lnTo>
                  <a:lnTo>
                    <a:pt x="14038" y="19904"/>
                  </a:lnTo>
                  <a:lnTo>
                    <a:pt x="9450" y="9245"/>
                  </a:lnTo>
                  <a:close/>
                  <a:moveTo>
                    <a:pt x="1" y="0"/>
                  </a:moveTo>
                  <a:lnTo>
                    <a:pt x="11368" y="26546"/>
                  </a:lnTo>
                  <a:lnTo>
                    <a:pt x="37913" y="15202"/>
                  </a:lnTo>
                  <a:lnTo>
                    <a:pt x="1"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6"/>
            <p:cNvSpPr/>
            <p:nvPr/>
          </p:nvSpPr>
          <p:spPr>
            <a:xfrm flipH="1">
              <a:off x="9017229" y="4078303"/>
              <a:ext cx="35270" cy="19555"/>
            </a:xfrm>
            <a:custGeom>
              <a:avLst/>
              <a:gdLst/>
              <a:ahLst/>
              <a:cxnLst/>
              <a:rect l="l" t="t" r="r" b="b"/>
              <a:pathLst>
                <a:path w="1690" h="937" extrusionOk="0">
                  <a:moveTo>
                    <a:pt x="1575" y="0"/>
                  </a:moveTo>
                  <a:lnTo>
                    <a:pt x="0" y="662"/>
                  </a:lnTo>
                  <a:lnTo>
                    <a:pt x="114" y="936"/>
                  </a:lnTo>
                  <a:lnTo>
                    <a:pt x="1689" y="252"/>
                  </a:lnTo>
                  <a:lnTo>
                    <a:pt x="15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6"/>
            <p:cNvSpPr/>
            <p:nvPr/>
          </p:nvSpPr>
          <p:spPr>
            <a:xfrm flipH="1">
              <a:off x="9040583" y="4023520"/>
              <a:ext cx="35270" cy="19555"/>
            </a:xfrm>
            <a:custGeom>
              <a:avLst/>
              <a:gdLst/>
              <a:ahLst/>
              <a:cxnLst/>
              <a:rect l="l" t="t" r="r" b="b"/>
              <a:pathLst>
                <a:path w="1690" h="937" extrusionOk="0">
                  <a:moveTo>
                    <a:pt x="1576" y="1"/>
                  </a:moveTo>
                  <a:lnTo>
                    <a:pt x="1" y="685"/>
                  </a:lnTo>
                  <a:lnTo>
                    <a:pt x="115" y="936"/>
                  </a:lnTo>
                  <a:lnTo>
                    <a:pt x="1690" y="274"/>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6"/>
            <p:cNvSpPr/>
            <p:nvPr/>
          </p:nvSpPr>
          <p:spPr>
            <a:xfrm flipH="1">
              <a:off x="9063915" y="3968737"/>
              <a:ext cx="35270" cy="20035"/>
            </a:xfrm>
            <a:custGeom>
              <a:avLst/>
              <a:gdLst/>
              <a:ahLst/>
              <a:cxnLst/>
              <a:rect l="l" t="t" r="r" b="b"/>
              <a:pathLst>
                <a:path w="1690" h="960" extrusionOk="0">
                  <a:moveTo>
                    <a:pt x="1575" y="1"/>
                  </a:moveTo>
                  <a:lnTo>
                    <a:pt x="0" y="685"/>
                  </a:lnTo>
                  <a:lnTo>
                    <a:pt x="114" y="959"/>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26"/>
            <p:cNvSpPr/>
            <p:nvPr/>
          </p:nvSpPr>
          <p:spPr>
            <a:xfrm flipH="1">
              <a:off x="9087268" y="3914434"/>
              <a:ext cx="35270" cy="19555"/>
            </a:xfrm>
            <a:custGeom>
              <a:avLst/>
              <a:gdLst/>
              <a:ahLst/>
              <a:cxnLst/>
              <a:rect l="l" t="t" r="r" b="b"/>
              <a:pathLst>
                <a:path w="1690" h="937" extrusionOk="0">
                  <a:moveTo>
                    <a:pt x="1576" y="1"/>
                  </a:moveTo>
                  <a:lnTo>
                    <a:pt x="1" y="662"/>
                  </a:lnTo>
                  <a:lnTo>
                    <a:pt x="92" y="936"/>
                  </a:lnTo>
                  <a:lnTo>
                    <a:pt x="1690" y="252"/>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6"/>
            <p:cNvSpPr/>
            <p:nvPr/>
          </p:nvSpPr>
          <p:spPr>
            <a:xfrm flipH="1">
              <a:off x="9110601" y="3859650"/>
              <a:ext cx="35270" cy="19555"/>
            </a:xfrm>
            <a:custGeom>
              <a:avLst/>
              <a:gdLst/>
              <a:ahLst/>
              <a:cxnLst/>
              <a:rect l="l" t="t" r="r" b="b"/>
              <a:pathLst>
                <a:path w="1690" h="937" extrusionOk="0">
                  <a:moveTo>
                    <a:pt x="1575" y="1"/>
                  </a:moveTo>
                  <a:lnTo>
                    <a:pt x="0" y="685"/>
                  </a:lnTo>
                  <a:lnTo>
                    <a:pt x="92" y="936"/>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6"/>
            <p:cNvSpPr/>
            <p:nvPr/>
          </p:nvSpPr>
          <p:spPr>
            <a:xfrm flipH="1">
              <a:off x="9133954" y="3804867"/>
              <a:ext cx="35729" cy="20035"/>
            </a:xfrm>
            <a:custGeom>
              <a:avLst/>
              <a:gdLst/>
              <a:ahLst/>
              <a:cxnLst/>
              <a:rect l="l" t="t" r="r" b="b"/>
              <a:pathLst>
                <a:path w="1712" h="960" extrusionOk="0">
                  <a:moveTo>
                    <a:pt x="1598" y="1"/>
                  </a:moveTo>
                  <a:lnTo>
                    <a:pt x="0" y="686"/>
                  </a:lnTo>
                  <a:lnTo>
                    <a:pt x="114" y="959"/>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6"/>
            <p:cNvSpPr/>
            <p:nvPr/>
          </p:nvSpPr>
          <p:spPr>
            <a:xfrm flipH="1">
              <a:off x="9157287" y="3750564"/>
              <a:ext cx="35750" cy="19555"/>
            </a:xfrm>
            <a:custGeom>
              <a:avLst/>
              <a:gdLst/>
              <a:ahLst/>
              <a:cxnLst/>
              <a:rect l="l" t="t" r="r" b="b"/>
              <a:pathLst>
                <a:path w="1713" h="937" extrusionOk="0">
                  <a:moveTo>
                    <a:pt x="1598" y="1"/>
                  </a:moveTo>
                  <a:lnTo>
                    <a:pt x="1" y="685"/>
                  </a:lnTo>
                  <a:lnTo>
                    <a:pt x="115" y="937"/>
                  </a:lnTo>
                  <a:lnTo>
                    <a:pt x="1713" y="252"/>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6"/>
            <p:cNvSpPr/>
            <p:nvPr/>
          </p:nvSpPr>
          <p:spPr>
            <a:xfrm flipH="1">
              <a:off x="9180619" y="3695781"/>
              <a:ext cx="35750" cy="19555"/>
            </a:xfrm>
            <a:custGeom>
              <a:avLst/>
              <a:gdLst/>
              <a:ahLst/>
              <a:cxnLst/>
              <a:rect l="l" t="t" r="r" b="b"/>
              <a:pathLst>
                <a:path w="1713" h="937" extrusionOk="0">
                  <a:moveTo>
                    <a:pt x="1598" y="1"/>
                  </a:moveTo>
                  <a:lnTo>
                    <a:pt x="0" y="686"/>
                  </a:lnTo>
                  <a:lnTo>
                    <a:pt x="114" y="937"/>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6"/>
            <p:cNvSpPr/>
            <p:nvPr/>
          </p:nvSpPr>
          <p:spPr>
            <a:xfrm flipH="1">
              <a:off x="9203972" y="3641478"/>
              <a:ext cx="35750" cy="19555"/>
            </a:xfrm>
            <a:custGeom>
              <a:avLst/>
              <a:gdLst/>
              <a:ahLst/>
              <a:cxnLst/>
              <a:rect l="l" t="t" r="r" b="b"/>
              <a:pathLst>
                <a:path w="1713" h="937" extrusionOk="0">
                  <a:moveTo>
                    <a:pt x="1599" y="1"/>
                  </a:moveTo>
                  <a:lnTo>
                    <a:pt x="1" y="663"/>
                  </a:lnTo>
                  <a:lnTo>
                    <a:pt x="115" y="937"/>
                  </a:lnTo>
                  <a:lnTo>
                    <a:pt x="1713" y="252"/>
                  </a:lnTo>
                  <a:lnTo>
                    <a:pt x="1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9" name="Google Shape;4019;p26"/>
          <p:cNvGrpSpPr/>
          <p:nvPr/>
        </p:nvGrpSpPr>
        <p:grpSpPr>
          <a:xfrm flipH="1">
            <a:off x="8698605" y="1719214"/>
            <a:ext cx="457299" cy="754249"/>
            <a:chOff x="7457769" y="4481714"/>
            <a:chExt cx="457299" cy="754249"/>
          </a:xfrm>
        </p:grpSpPr>
        <p:sp>
          <p:nvSpPr>
            <p:cNvPr id="4020" name="Google Shape;4020;p26"/>
            <p:cNvSpPr/>
            <p:nvPr/>
          </p:nvSpPr>
          <p:spPr>
            <a:xfrm flipH="1">
              <a:off x="7585409" y="4846998"/>
              <a:ext cx="63382" cy="70541"/>
            </a:xfrm>
            <a:custGeom>
              <a:avLst/>
              <a:gdLst/>
              <a:ahLst/>
              <a:cxnLst/>
              <a:rect l="l" t="t" r="r" b="b"/>
              <a:pathLst>
                <a:path w="3037" h="3380" extrusionOk="0">
                  <a:moveTo>
                    <a:pt x="2032" y="1"/>
                  </a:moveTo>
                  <a:lnTo>
                    <a:pt x="1" y="777"/>
                  </a:lnTo>
                  <a:lnTo>
                    <a:pt x="1005" y="3379"/>
                  </a:lnTo>
                  <a:lnTo>
                    <a:pt x="3037" y="2603"/>
                  </a:lnTo>
                  <a:lnTo>
                    <a:pt x="2032" y="1"/>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6"/>
            <p:cNvSpPr/>
            <p:nvPr/>
          </p:nvSpPr>
          <p:spPr>
            <a:xfrm flipH="1">
              <a:off x="7457769" y="4874683"/>
              <a:ext cx="186745" cy="361281"/>
            </a:xfrm>
            <a:custGeom>
              <a:avLst/>
              <a:gdLst/>
              <a:ahLst/>
              <a:cxnLst/>
              <a:rect l="l" t="t" r="r" b="b"/>
              <a:pathLst>
                <a:path w="8948" h="17311" extrusionOk="0">
                  <a:moveTo>
                    <a:pt x="2808" y="0"/>
                  </a:moveTo>
                  <a:lnTo>
                    <a:pt x="0" y="1096"/>
                  </a:lnTo>
                  <a:lnTo>
                    <a:pt x="5843" y="16343"/>
                  </a:lnTo>
                  <a:cubicBezTo>
                    <a:pt x="6073" y="16942"/>
                    <a:pt x="6642" y="17310"/>
                    <a:pt x="7247" y="17310"/>
                  </a:cubicBezTo>
                  <a:cubicBezTo>
                    <a:pt x="7425" y="17310"/>
                    <a:pt x="7607" y="17278"/>
                    <a:pt x="7784" y="17210"/>
                  </a:cubicBezTo>
                  <a:cubicBezTo>
                    <a:pt x="8560" y="16914"/>
                    <a:pt x="8948" y="16024"/>
                    <a:pt x="8651" y="15247"/>
                  </a:cubicBezTo>
                  <a:lnTo>
                    <a:pt x="2808" y="0"/>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6"/>
            <p:cNvSpPr/>
            <p:nvPr/>
          </p:nvSpPr>
          <p:spPr>
            <a:xfrm flipH="1">
              <a:off x="7477257" y="4481714"/>
              <a:ext cx="437811" cy="386930"/>
            </a:xfrm>
            <a:custGeom>
              <a:avLst/>
              <a:gdLst/>
              <a:ahLst/>
              <a:cxnLst/>
              <a:rect l="l" t="t" r="r" b="b"/>
              <a:pathLst>
                <a:path w="20978" h="18540" extrusionOk="0">
                  <a:moveTo>
                    <a:pt x="10490" y="1438"/>
                  </a:moveTo>
                  <a:cubicBezTo>
                    <a:pt x="13639" y="1438"/>
                    <a:pt x="16606" y="3360"/>
                    <a:pt x="17804" y="6479"/>
                  </a:cubicBezTo>
                  <a:cubicBezTo>
                    <a:pt x="19334" y="10497"/>
                    <a:pt x="17325" y="15039"/>
                    <a:pt x="13285" y="16591"/>
                  </a:cubicBezTo>
                  <a:cubicBezTo>
                    <a:pt x="12367" y="16938"/>
                    <a:pt x="11425" y="17103"/>
                    <a:pt x="10498" y="17103"/>
                  </a:cubicBezTo>
                  <a:cubicBezTo>
                    <a:pt x="7345" y="17103"/>
                    <a:pt x="4373" y="15194"/>
                    <a:pt x="3173" y="12072"/>
                  </a:cubicBezTo>
                  <a:cubicBezTo>
                    <a:pt x="1621" y="8031"/>
                    <a:pt x="3653" y="3512"/>
                    <a:pt x="7693" y="1960"/>
                  </a:cubicBezTo>
                  <a:cubicBezTo>
                    <a:pt x="8614" y="1606"/>
                    <a:pt x="9560" y="1438"/>
                    <a:pt x="10490" y="1438"/>
                  </a:cubicBezTo>
                  <a:close/>
                  <a:moveTo>
                    <a:pt x="10477" y="1"/>
                  </a:moveTo>
                  <a:cubicBezTo>
                    <a:pt x="9378" y="1"/>
                    <a:pt x="8258" y="198"/>
                    <a:pt x="7168" y="613"/>
                  </a:cubicBezTo>
                  <a:cubicBezTo>
                    <a:pt x="2397" y="2439"/>
                    <a:pt x="1" y="7803"/>
                    <a:pt x="1827" y="12574"/>
                  </a:cubicBezTo>
                  <a:cubicBezTo>
                    <a:pt x="3234" y="16268"/>
                    <a:pt x="6744" y="18539"/>
                    <a:pt x="10474" y="18539"/>
                  </a:cubicBezTo>
                  <a:cubicBezTo>
                    <a:pt x="11583" y="18539"/>
                    <a:pt x="12711" y="18338"/>
                    <a:pt x="13810" y="17915"/>
                  </a:cubicBezTo>
                  <a:cubicBezTo>
                    <a:pt x="18580" y="16089"/>
                    <a:pt x="20977" y="10725"/>
                    <a:pt x="19151" y="5954"/>
                  </a:cubicBezTo>
                  <a:cubicBezTo>
                    <a:pt x="17723" y="2269"/>
                    <a:pt x="14211" y="1"/>
                    <a:pt x="10477"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6"/>
            <p:cNvSpPr/>
            <p:nvPr/>
          </p:nvSpPr>
          <p:spPr>
            <a:xfrm flipH="1">
              <a:off x="7511568" y="4511725"/>
              <a:ext cx="369670" cy="326949"/>
            </a:xfrm>
            <a:custGeom>
              <a:avLst/>
              <a:gdLst/>
              <a:ahLst/>
              <a:cxnLst/>
              <a:rect l="l" t="t" r="r" b="b"/>
              <a:pathLst>
                <a:path w="17713" h="15666" extrusionOk="0">
                  <a:moveTo>
                    <a:pt x="8869" y="0"/>
                  </a:moveTo>
                  <a:cubicBezTo>
                    <a:pt x="7939" y="0"/>
                    <a:pt x="6993" y="168"/>
                    <a:pt x="6072" y="522"/>
                  </a:cubicBezTo>
                  <a:cubicBezTo>
                    <a:pt x="2032" y="2074"/>
                    <a:pt x="0" y="6593"/>
                    <a:pt x="1552" y="10634"/>
                  </a:cubicBezTo>
                  <a:cubicBezTo>
                    <a:pt x="2752" y="13756"/>
                    <a:pt x="5724" y="15665"/>
                    <a:pt x="8877" y="15665"/>
                  </a:cubicBezTo>
                  <a:cubicBezTo>
                    <a:pt x="9804" y="15665"/>
                    <a:pt x="10746" y="15500"/>
                    <a:pt x="11664" y="15153"/>
                  </a:cubicBezTo>
                  <a:cubicBezTo>
                    <a:pt x="15704" y="13601"/>
                    <a:pt x="17713" y="9059"/>
                    <a:pt x="16183" y="5041"/>
                  </a:cubicBezTo>
                  <a:cubicBezTo>
                    <a:pt x="14985" y="1922"/>
                    <a:pt x="12018" y="0"/>
                    <a:pt x="8869" y="0"/>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6"/>
            <p:cNvSpPr/>
            <p:nvPr/>
          </p:nvSpPr>
          <p:spPr>
            <a:xfrm flipH="1">
              <a:off x="7648770" y="4590717"/>
              <a:ext cx="29072" cy="214398"/>
            </a:xfrm>
            <a:custGeom>
              <a:avLst/>
              <a:gdLst/>
              <a:ahLst/>
              <a:cxnLst/>
              <a:rect l="l" t="t" r="r" b="b"/>
              <a:pathLst>
                <a:path w="1393" h="10273" extrusionOk="0">
                  <a:moveTo>
                    <a:pt x="1210" y="1"/>
                  </a:moveTo>
                  <a:cubicBezTo>
                    <a:pt x="1096" y="1"/>
                    <a:pt x="1005" y="69"/>
                    <a:pt x="982" y="184"/>
                  </a:cubicBezTo>
                  <a:lnTo>
                    <a:pt x="23" y="10044"/>
                  </a:lnTo>
                  <a:cubicBezTo>
                    <a:pt x="1" y="10158"/>
                    <a:pt x="92" y="10249"/>
                    <a:pt x="183" y="10272"/>
                  </a:cubicBezTo>
                  <a:lnTo>
                    <a:pt x="206" y="10272"/>
                  </a:lnTo>
                  <a:cubicBezTo>
                    <a:pt x="320" y="10272"/>
                    <a:pt x="389" y="10181"/>
                    <a:pt x="411" y="10090"/>
                  </a:cubicBezTo>
                  <a:lnTo>
                    <a:pt x="1370" y="206"/>
                  </a:lnTo>
                  <a:cubicBezTo>
                    <a:pt x="1393" y="115"/>
                    <a:pt x="1302" y="24"/>
                    <a:pt x="1210"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6"/>
            <p:cNvSpPr/>
            <p:nvPr/>
          </p:nvSpPr>
          <p:spPr>
            <a:xfrm flipH="1">
              <a:off x="7682099" y="4543489"/>
              <a:ext cx="25754" cy="183030"/>
            </a:xfrm>
            <a:custGeom>
              <a:avLst/>
              <a:gdLst/>
              <a:ahLst/>
              <a:cxnLst/>
              <a:rect l="l" t="t" r="r" b="b"/>
              <a:pathLst>
                <a:path w="1234" h="8770" extrusionOk="0">
                  <a:moveTo>
                    <a:pt x="1015" y="1"/>
                  </a:moveTo>
                  <a:cubicBezTo>
                    <a:pt x="918" y="1"/>
                    <a:pt x="845" y="82"/>
                    <a:pt x="845" y="164"/>
                  </a:cubicBezTo>
                  <a:lnTo>
                    <a:pt x="23" y="8541"/>
                  </a:lnTo>
                  <a:cubicBezTo>
                    <a:pt x="1" y="8655"/>
                    <a:pt x="92" y="8746"/>
                    <a:pt x="183" y="8769"/>
                  </a:cubicBezTo>
                  <a:lnTo>
                    <a:pt x="206" y="8769"/>
                  </a:lnTo>
                  <a:cubicBezTo>
                    <a:pt x="320" y="8769"/>
                    <a:pt x="389" y="8678"/>
                    <a:pt x="411" y="8587"/>
                  </a:cubicBezTo>
                  <a:lnTo>
                    <a:pt x="1233" y="210"/>
                  </a:lnTo>
                  <a:cubicBezTo>
                    <a:pt x="1233" y="96"/>
                    <a:pt x="1165" y="4"/>
                    <a:pt x="1051" y="4"/>
                  </a:cubicBezTo>
                  <a:cubicBezTo>
                    <a:pt x="1039" y="2"/>
                    <a:pt x="1027" y="1"/>
                    <a:pt x="1015"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6" name="Google Shape;4026;p26"/>
          <p:cNvSpPr/>
          <p:nvPr/>
        </p:nvSpPr>
        <p:spPr>
          <a:xfrm flipH="1">
            <a:off x="5721758" y="467236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7" name="Google Shape;4027;p26"/>
          <p:cNvGrpSpPr/>
          <p:nvPr/>
        </p:nvGrpSpPr>
        <p:grpSpPr>
          <a:xfrm flipH="1">
            <a:off x="3630554" y="4775974"/>
            <a:ext cx="546450" cy="125800"/>
            <a:chOff x="825894" y="3178099"/>
            <a:chExt cx="546450" cy="125800"/>
          </a:xfrm>
        </p:grpSpPr>
        <p:sp>
          <p:nvSpPr>
            <p:cNvPr id="4028" name="Google Shape;4028;p26"/>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6"/>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6"/>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4031"/>
        <p:cNvGrpSpPr/>
        <p:nvPr/>
      </p:nvGrpSpPr>
      <p:grpSpPr>
        <a:xfrm>
          <a:off x="0" y="0"/>
          <a:ext cx="0" cy="0"/>
          <a:chOff x="0" y="0"/>
          <a:chExt cx="0" cy="0"/>
        </a:xfrm>
      </p:grpSpPr>
      <p:pic>
        <p:nvPicPr>
          <p:cNvPr id="4032" name="Google Shape;4032;p27"/>
          <p:cNvPicPr preferRelativeResize="0"/>
          <p:nvPr/>
        </p:nvPicPr>
        <p:blipFill>
          <a:blip r:embed="rId2">
            <a:alphaModFix/>
          </a:blip>
          <a:stretch>
            <a:fillRect/>
          </a:stretch>
        </p:blipFill>
        <p:spPr>
          <a:xfrm>
            <a:off x="0" y="0"/>
            <a:ext cx="9144000" cy="5143500"/>
          </a:xfrm>
          <a:prstGeom prst="rect">
            <a:avLst/>
          </a:prstGeom>
          <a:noFill/>
          <a:ln>
            <a:noFill/>
          </a:ln>
        </p:spPr>
      </p:pic>
      <p:sp>
        <p:nvSpPr>
          <p:cNvPr id="4033" name="Google Shape;4033;p27"/>
          <p:cNvSpPr/>
          <p:nvPr/>
        </p:nvSpPr>
        <p:spPr>
          <a:xfrm>
            <a:off x="8350195" y="-1292425"/>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4" name="Google Shape;4034;p27"/>
          <p:cNvGrpSpPr/>
          <p:nvPr/>
        </p:nvGrpSpPr>
        <p:grpSpPr>
          <a:xfrm>
            <a:off x="-922255" y="-1529325"/>
            <a:ext cx="2681100" cy="2681100"/>
            <a:chOff x="-722375" y="-853725"/>
            <a:chExt cx="2681100" cy="2681100"/>
          </a:xfrm>
        </p:grpSpPr>
        <p:sp>
          <p:nvSpPr>
            <p:cNvPr id="4035" name="Google Shape;4035;p27"/>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6" name="Google Shape;4036;p27"/>
            <p:cNvGrpSpPr/>
            <p:nvPr/>
          </p:nvGrpSpPr>
          <p:grpSpPr>
            <a:xfrm>
              <a:off x="637396" y="363010"/>
              <a:ext cx="572950" cy="1463808"/>
              <a:chOff x="2908350" y="1149175"/>
              <a:chExt cx="345400" cy="882450"/>
            </a:xfrm>
          </p:grpSpPr>
          <p:sp>
            <p:nvSpPr>
              <p:cNvPr id="4037" name="Google Shape;4037;p27"/>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7"/>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7"/>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7"/>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7"/>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7"/>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7"/>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7"/>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7"/>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7"/>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7"/>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7"/>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7"/>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7"/>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7"/>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7"/>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7"/>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7"/>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7"/>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7"/>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7"/>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7"/>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7"/>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7"/>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7"/>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7"/>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7"/>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7"/>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7"/>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9" name="Google Shape;4099;p27"/>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0" name="Google Shape;4100;p27"/>
            <p:cNvGrpSpPr/>
            <p:nvPr/>
          </p:nvGrpSpPr>
          <p:grpSpPr>
            <a:xfrm>
              <a:off x="6" y="362989"/>
              <a:ext cx="405288" cy="394565"/>
              <a:chOff x="2581850" y="1230700"/>
              <a:chExt cx="259850" cy="252975"/>
            </a:xfrm>
          </p:grpSpPr>
          <p:sp>
            <p:nvSpPr>
              <p:cNvPr id="4101" name="Google Shape;4101;p27"/>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7"/>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7"/>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7"/>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7"/>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7"/>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7" name="Google Shape;4107;p27"/>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7"/>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7"/>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0" name="Google Shape;4110;p27"/>
            <p:cNvGrpSpPr/>
            <p:nvPr/>
          </p:nvGrpSpPr>
          <p:grpSpPr>
            <a:xfrm>
              <a:off x="94222" y="1260730"/>
              <a:ext cx="405304" cy="219565"/>
              <a:chOff x="2628600" y="1739500"/>
              <a:chExt cx="234850" cy="127225"/>
            </a:xfrm>
          </p:grpSpPr>
          <p:sp>
            <p:nvSpPr>
              <p:cNvPr id="4111" name="Google Shape;4111;p27"/>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7"/>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7"/>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7"/>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7"/>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7"/>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7"/>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7"/>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7"/>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0" name="Google Shape;4120;p27"/>
            <p:cNvGrpSpPr/>
            <p:nvPr/>
          </p:nvGrpSpPr>
          <p:grpSpPr>
            <a:xfrm>
              <a:off x="1337120" y="108346"/>
              <a:ext cx="311134" cy="355702"/>
              <a:chOff x="3335975" y="1043700"/>
              <a:chExt cx="250450" cy="286325"/>
            </a:xfrm>
          </p:grpSpPr>
          <p:sp>
            <p:nvSpPr>
              <p:cNvPr id="4121" name="Google Shape;4121;p27"/>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7"/>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7"/>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7"/>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7"/>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7"/>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7"/>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8" name="Google Shape;4128;p27"/>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7"/>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7"/>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27"/>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27"/>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7"/>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7"/>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5" name="Google Shape;4135;p27"/>
          <p:cNvSpPr/>
          <p:nvPr/>
        </p:nvSpPr>
        <p:spPr>
          <a:xfrm>
            <a:off x="8733020" y="337050"/>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7"/>
          <p:cNvSpPr/>
          <p:nvPr/>
        </p:nvSpPr>
        <p:spPr>
          <a:xfrm>
            <a:off x="-300973" y="4219097"/>
            <a:ext cx="670147" cy="770013"/>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7"/>
          <p:cNvSpPr/>
          <p:nvPr/>
        </p:nvSpPr>
        <p:spPr>
          <a:xfrm>
            <a:off x="369174" y="24734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7"/>
          <p:cNvSpPr/>
          <p:nvPr/>
        </p:nvSpPr>
        <p:spPr>
          <a:xfrm>
            <a:off x="8784295" y="3224275"/>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7"/>
          <p:cNvSpPr/>
          <p:nvPr/>
        </p:nvSpPr>
        <p:spPr>
          <a:xfrm>
            <a:off x="8850024" y="147772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0" name="Google Shape;4140;p27"/>
          <p:cNvGrpSpPr/>
          <p:nvPr/>
        </p:nvGrpSpPr>
        <p:grpSpPr>
          <a:xfrm>
            <a:off x="7138212" y="238779"/>
            <a:ext cx="528024" cy="98274"/>
            <a:chOff x="7736766" y="1765179"/>
            <a:chExt cx="528024" cy="98274"/>
          </a:xfrm>
        </p:grpSpPr>
        <p:sp>
          <p:nvSpPr>
            <p:cNvPr id="4141" name="Google Shape;4141;p27"/>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7"/>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7"/>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7"/>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5" name="Google Shape;4145;p27"/>
          <p:cNvGrpSpPr/>
          <p:nvPr/>
        </p:nvGrpSpPr>
        <p:grpSpPr>
          <a:xfrm>
            <a:off x="4080565" y="4775974"/>
            <a:ext cx="546450" cy="125800"/>
            <a:chOff x="825894" y="3178099"/>
            <a:chExt cx="546450" cy="125800"/>
          </a:xfrm>
        </p:grpSpPr>
        <p:sp>
          <p:nvSpPr>
            <p:cNvPr id="4146" name="Google Shape;4146;p27"/>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7"/>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7"/>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9" name="Google Shape;4149;p27"/>
          <p:cNvSpPr/>
          <p:nvPr/>
        </p:nvSpPr>
        <p:spPr>
          <a:xfrm>
            <a:off x="3412024" y="2387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7"/>
          <p:cNvSpPr/>
          <p:nvPr/>
        </p:nvSpPr>
        <p:spPr>
          <a:xfrm>
            <a:off x="8511087" y="47897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7"/>
          <p:cNvSpPr txBox="1">
            <a:spLocks noGrp="1"/>
          </p:cNvSpPr>
          <p:nvPr>
            <p:ph type="title" hasCustomPrompt="1"/>
          </p:nvPr>
        </p:nvSpPr>
        <p:spPr>
          <a:xfrm>
            <a:off x="720000" y="2747525"/>
            <a:ext cx="17319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152" name="Google Shape;4152;p27"/>
          <p:cNvSpPr txBox="1">
            <a:spLocks noGrp="1"/>
          </p:cNvSpPr>
          <p:nvPr>
            <p:ph type="subTitle" idx="1"/>
          </p:nvPr>
        </p:nvSpPr>
        <p:spPr>
          <a:xfrm>
            <a:off x="720000" y="4002123"/>
            <a:ext cx="1731900" cy="60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153" name="Google Shape;4153;p27"/>
          <p:cNvSpPr txBox="1">
            <a:spLocks noGrp="1"/>
          </p:cNvSpPr>
          <p:nvPr>
            <p:ph type="title" idx="2" hasCustomPrompt="1"/>
          </p:nvPr>
        </p:nvSpPr>
        <p:spPr>
          <a:xfrm>
            <a:off x="3706050" y="2747752"/>
            <a:ext cx="17319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154" name="Google Shape;4154;p27"/>
          <p:cNvSpPr txBox="1">
            <a:spLocks noGrp="1"/>
          </p:cNvSpPr>
          <p:nvPr>
            <p:ph type="subTitle" idx="3"/>
          </p:nvPr>
        </p:nvSpPr>
        <p:spPr>
          <a:xfrm>
            <a:off x="3706050" y="4002294"/>
            <a:ext cx="1731900" cy="60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155" name="Google Shape;4155;p27"/>
          <p:cNvSpPr txBox="1">
            <a:spLocks noGrp="1"/>
          </p:cNvSpPr>
          <p:nvPr>
            <p:ph type="title" idx="4" hasCustomPrompt="1"/>
          </p:nvPr>
        </p:nvSpPr>
        <p:spPr>
          <a:xfrm>
            <a:off x="6692100" y="2747583"/>
            <a:ext cx="17319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156" name="Google Shape;4156;p27"/>
          <p:cNvSpPr txBox="1">
            <a:spLocks noGrp="1"/>
          </p:cNvSpPr>
          <p:nvPr>
            <p:ph type="subTitle" idx="5"/>
          </p:nvPr>
        </p:nvSpPr>
        <p:spPr>
          <a:xfrm>
            <a:off x="6692100" y="4002026"/>
            <a:ext cx="1731900" cy="60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157" name="Google Shape;4157;p27"/>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158" name="Google Shape;4158;p27"/>
          <p:cNvSpPr txBox="1">
            <a:spLocks noGrp="1"/>
          </p:cNvSpPr>
          <p:nvPr>
            <p:ph type="title" idx="7"/>
          </p:nvPr>
        </p:nvSpPr>
        <p:spPr>
          <a:xfrm>
            <a:off x="720000" y="3666650"/>
            <a:ext cx="17319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300"/>
              <a:buNone/>
              <a:defRPr sz="2300"/>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endParaRPr/>
          </a:p>
        </p:txBody>
      </p:sp>
      <p:sp>
        <p:nvSpPr>
          <p:cNvPr id="4159" name="Google Shape;4159;p27"/>
          <p:cNvSpPr txBox="1">
            <a:spLocks noGrp="1"/>
          </p:cNvSpPr>
          <p:nvPr>
            <p:ph type="title" idx="8"/>
          </p:nvPr>
        </p:nvSpPr>
        <p:spPr>
          <a:xfrm>
            <a:off x="3706050" y="3666650"/>
            <a:ext cx="17319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300"/>
              <a:buNone/>
              <a:defRPr sz="2300"/>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endParaRPr/>
          </a:p>
        </p:txBody>
      </p:sp>
      <p:sp>
        <p:nvSpPr>
          <p:cNvPr id="4160" name="Google Shape;4160;p27"/>
          <p:cNvSpPr txBox="1">
            <a:spLocks noGrp="1"/>
          </p:cNvSpPr>
          <p:nvPr>
            <p:ph type="title" idx="9"/>
          </p:nvPr>
        </p:nvSpPr>
        <p:spPr>
          <a:xfrm>
            <a:off x="6692100" y="3666650"/>
            <a:ext cx="1731900" cy="41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300"/>
              <a:buNone/>
              <a:defRPr sz="2300"/>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4161"/>
        <p:cNvGrpSpPr/>
        <p:nvPr/>
      </p:nvGrpSpPr>
      <p:grpSpPr>
        <a:xfrm>
          <a:off x="0" y="0"/>
          <a:ext cx="0" cy="0"/>
          <a:chOff x="0" y="0"/>
          <a:chExt cx="0" cy="0"/>
        </a:xfrm>
      </p:grpSpPr>
      <p:pic>
        <p:nvPicPr>
          <p:cNvPr id="4162" name="Google Shape;4162;p28"/>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4163" name="Google Shape;4163;p28"/>
          <p:cNvGrpSpPr/>
          <p:nvPr/>
        </p:nvGrpSpPr>
        <p:grpSpPr>
          <a:xfrm flipH="1">
            <a:off x="-51147" y="2609525"/>
            <a:ext cx="626443" cy="914835"/>
            <a:chOff x="380300" y="353900"/>
            <a:chExt cx="721875" cy="1054200"/>
          </a:xfrm>
        </p:grpSpPr>
        <p:sp>
          <p:nvSpPr>
            <p:cNvPr id="4164" name="Google Shape;4164;p28"/>
            <p:cNvSpPr/>
            <p:nvPr/>
          </p:nvSpPr>
          <p:spPr>
            <a:xfrm>
              <a:off x="667900" y="533300"/>
              <a:ext cx="284750" cy="67350"/>
            </a:xfrm>
            <a:custGeom>
              <a:avLst/>
              <a:gdLst/>
              <a:ahLst/>
              <a:cxnLst/>
              <a:rect l="l" t="t" r="r" b="b"/>
              <a:pathLst>
                <a:path w="11390" h="2694" extrusionOk="0">
                  <a:moveTo>
                    <a:pt x="183" y="0"/>
                  </a:moveTo>
                  <a:lnTo>
                    <a:pt x="0" y="1210"/>
                  </a:lnTo>
                  <a:lnTo>
                    <a:pt x="11230" y="2694"/>
                  </a:lnTo>
                  <a:lnTo>
                    <a:pt x="11390" y="1484"/>
                  </a:lnTo>
                  <a:lnTo>
                    <a:pt x="183"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8"/>
            <p:cNvSpPr/>
            <p:nvPr/>
          </p:nvSpPr>
          <p:spPr>
            <a:xfrm>
              <a:off x="380300" y="566400"/>
              <a:ext cx="721875" cy="841700"/>
            </a:xfrm>
            <a:custGeom>
              <a:avLst/>
              <a:gdLst/>
              <a:ahLst/>
              <a:cxnLst/>
              <a:rect l="l" t="t" r="r" b="b"/>
              <a:pathLst>
                <a:path w="28875" h="33668" extrusionOk="0">
                  <a:moveTo>
                    <a:pt x="12417" y="0"/>
                  </a:moveTo>
                  <a:lnTo>
                    <a:pt x="11572" y="6437"/>
                  </a:lnTo>
                  <a:cubicBezTo>
                    <a:pt x="11481" y="7122"/>
                    <a:pt x="10979" y="7715"/>
                    <a:pt x="10317" y="7921"/>
                  </a:cubicBezTo>
                  <a:cubicBezTo>
                    <a:pt x="5296" y="9473"/>
                    <a:pt x="1370" y="13809"/>
                    <a:pt x="639" y="19356"/>
                  </a:cubicBezTo>
                  <a:cubicBezTo>
                    <a:pt x="0" y="24104"/>
                    <a:pt x="1849" y="28577"/>
                    <a:pt x="5159" y="31545"/>
                  </a:cubicBezTo>
                  <a:lnTo>
                    <a:pt x="20452" y="33667"/>
                  </a:lnTo>
                  <a:cubicBezTo>
                    <a:pt x="24492" y="31704"/>
                    <a:pt x="27505" y="27801"/>
                    <a:pt x="28144" y="23008"/>
                  </a:cubicBezTo>
                  <a:cubicBezTo>
                    <a:pt x="28874" y="17462"/>
                    <a:pt x="26226" y="12257"/>
                    <a:pt x="21798" y="9450"/>
                  </a:cubicBezTo>
                  <a:cubicBezTo>
                    <a:pt x="21182" y="9085"/>
                    <a:pt x="20885" y="8377"/>
                    <a:pt x="20977" y="7692"/>
                  </a:cubicBezTo>
                  <a:lnTo>
                    <a:pt x="21821" y="1256"/>
                  </a:lnTo>
                  <a:lnTo>
                    <a:pt x="12417"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8"/>
            <p:cNvSpPr/>
            <p:nvPr/>
          </p:nvSpPr>
          <p:spPr>
            <a:xfrm>
              <a:off x="813400" y="485962"/>
              <a:ext cx="89050" cy="74650"/>
            </a:xfrm>
            <a:custGeom>
              <a:avLst/>
              <a:gdLst/>
              <a:ahLst/>
              <a:cxnLst/>
              <a:rect l="l" t="t" r="r" b="b"/>
              <a:pathLst>
                <a:path w="3562" h="2986" extrusionOk="0">
                  <a:moveTo>
                    <a:pt x="1718" y="1"/>
                  </a:moveTo>
                  <a:cubicBezTo>
                    <a:pt x="884" y="1"/>
                    <a:pt x="171" y="626"/>
                    <a:pt x="46" y="1479"/>
                  </a:cubicBezTo>
                  <a:cubicBezTo>
                    <a:pt x="0" y="1913"/>
                    <a:pt x="115" y="2324"/>
                    <a:pt x="320" y="2643"/>
                  </a:cubicBezTo>
                  <a:lnTo>
                    <a:pt x="2854" y="2986"/>
                  </a:lnTo>
                  <a:cubicBezTo>
                    <a:pt x="3173" y="2735"/>
                    <a:pt x="3379" y="2347"/>
                    <a:pt x="3447" y="1936"/>
                  </a:cubicBezTo>
                  <a:cubicBezTo>
                    <a:pt x="3561" y="1000"/>
                    <a:pt x="2899" y="133"/>
                    <a:pt x="1963" y="18"/>
                  </a:cubicBezTo>
                  <a:cubicBezTo>
                    <a:pt x="1881" y="6"/>
                    <a:pt x="1799" y="1"/>
                    <a:pt x="171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8"/>
            <p:cNvSpPr/>
            <p:nvPr/>
          </p:nvSpPr>
          <p:spPr>
            <a:xfrm>
              <a:off x="755200" y="399312"/>
              <a:ext cx="74775" cy="70250"/>
            </a:xfrm>
            <a:custGeom>
              <a:avLst/>
              <a:gdLst/>
              <a:ahLst/>
              <a:cxnLst/>
              <a:rect l="l" t="t" r="r" b="b"/>
              <a:pathLst>
                <a:path w="2991" h="2810" extrusionOk="0">
                  <a:moveTo>
                    <a:pt x="1485" y="0"/>
                  </a:moveTo>
                  <a:cubicBezTo>
                    <a:pt x="793" y="0"/>
                    <a:pt x="198" y="518"/>
                    <a:pt x="114" y="1225"/>
                  </a:cubicBezTo>
                  <a:cubicBezTo>
                    <a:pt x="0" y="1978"/>
                    <a:pt x="548" y="2686"/>
                    <a:pt x="1301" y="2800"/>
                  </a:cubicBezTo>
                  <a:cubicBezTo>
                    <a:pt x="1358" y="2806"/>
                    <a:pt x="1415" y="2810"/>
                    <a:pt x="1471" y="2810"/>
                  </a:cubicBezTo>
                  <a:cubicBezTo>
                    <a:pt x="2178" y="2810"/>
                    <a:pt x="2792" y="2288"/>
                    <a:pt x="2876" y="1590"/>
                  </a:cubicBezTo>
                  <a:cubicBezTo>
                    <a:pt x="2990" y="814"/>
                    <a:pt x="2443" y="106"/>
                    <a:pt x="1689" y="15"/>
                  </a:cubicBezTo>
                  <a:cubicBezTo>
                    <a:pt x="1620" y="5"/>
                    <a:pt x="1552" y="0"/>
                    <a:pt x="1485"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8"/>
            <p:cNvSpPr/>
            <p:nvPr/>
          </p:nvSpPr>
          <p:spPr>
            <a:xfrm>
              <a:off x="828225" y="353900"/>
              <a:ext cx="50250" cy="47250"/>
            </a:xfrm>
            <a:custGeom>
              <a:avLst/>
              <a:gdLst/>
              <a:ahLst/>
              <a:cxnLst/>
              <a:rect l="l" t="t" r="r" b="b"/>
              <a:pathLst>
                <a:path w="2010" h="1890" extrusionOk="0">
                  <a:moveTo>
                    <a:pt x="1016" y="1"/>
                  </a:moveTo>
                  <a:cubicBezTo>
                    <a:pt x="542" y="1"/>
                    <a:pt x="132" y="348"/>
                    <a:pt x="69" y="831"/>
                  </a:cubicBezTo>
                  <a:cubicBezTo>
                    <a:pt x="1" y="1333"/>
                    <a:pt x="366" y="1812"/>
                    <a:pt x="891" y="1881"/>
                  </a:cubicBezTo>
                  <a:cubicBezTo>
                    <a:pt x="932" y="1886"/>
                    <a:pt x="973" y="1889"/>
                    <a:pt x="1013" y="1889"/>
                  </a:cubicBezTo>
                  <a:cubicBezTo>
                    <a:pt x="1468" y="1889"/>
                    <a:pt x="1878" y="1543"/>
                    <a:pt x="1941" y="1082"/>
                  </a:cubicBezTo>
                  <a:cubicBezTo>
                    <a:pt x="2010" y="557"/>
                    <a:pt x="1644" y="78"/>
                    <a:pt x="1142" y="9"/>
                  </a:cubicBezTo>
                  <a:cubicBezTo>
                    <a:pt x="1100" y="4"/>
                    <a:pt x="1057" y="1"/>
                    <a:pt x="1016"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8"/>
            <p:cNvSpPr/>
            <p:nvPr/>
          </p:nvSpPr>
          <p:spPr>
            <a:xfrm>
              <a:off x="407675" y="802437"/>
              <a:ext cx="660825" cy="579325"/>
            </a:xfrm>
            <a:custGeom>
              <a:avLst/>
              <a:gdLst/>
              <a:ahLst/>
              <a:cxnLst/>
              <a:rect l="l" t="t" r="r" b="b"/>
              <a:pathLst>
                <a:path w="26433" h="23173" extrusionOk="0">
                  <a:moveTo>
                    <a:pt x="11578" y="1"/>
                  </a:moveTo>
                  <a:cubicBezTo>
                    <a:pt x="10340" y="1"/>
                    <a:pt x="9214" y="739"/>
                    <a:pt x="8720" y="1831"/>
                  </a:cubicBezTo>
                  <a:lnTo>
                    <a:pt x="8903" y="1922"/>
                  </a:lnTo>
                  <a:cubicBezTo>
                    <a:pt x="8299" y="1796"/>
                    <a:pt x="7656" y="1714"/>
                    <a:pt x="7029" y="1714"/>
                  </a:cubicBezTo>
                  <a:cubicBezTo>
                    <a:pt x="5948" y="1714"/>
                    <a:pt x="4917" y="1959"/>
                    <a:pt x="4223" y="2652"/>
                  </a:cubicBezTo>
                  <a:cubicBezTo>
                    <a:pt x="2306" y="4615"/>
                    <a:pt x="914" y="7217"/>
                    <a:pt x="548" y="10025"/>
                  </a:cubicBezTo>
                  <a:cubicBezTo>
                    <a:pt x="1" y="14156"/>
                    <a:pt x="1484" y="18265"/>
                    <a:pt x="4497" y="21118"/>
                  </a:cubicBezTo>
                  <a:lnTo>
                    <a:pt x="19197" y="23172"/>
                  </a:lnTo>
                  <a:cubicBezTo>
                    <a:pt x="22940" y="21232"/>
                    <a:pt x="25497" y="17603"/>
                    <a:pt x="26044" y="13426"/>
                  </a:cubicBezTo>
                  <a:cubicBezTo>
                    <a:pt x="26432" y="10573"/>
                    <a:pt x="25839" y="7742"/>
                    <a:pt x="24447" y="5346"/>
                  </a:cubicBezTo>
                  <a:cubicBezTo>
                    <a:pt x="23109" y="5865"/>
                    <a:pt x="21642" y="6139"/>
                    <a:pt x="20181" y="6139"/>
                  </a:cubicBezTo>
                  <a:cubicBezTo>
                    <a:pt x="18750" y="6139"/>
                    <a:pt x="17323" y="5876"/>
                    <a:pt x="16024" y="5323"/>
                  </a:cubicBezTo>
                  <a:cubicBezTo>
                    <a:pt x="15476" y="5072"/>
                    <a:pt x="14928" y="4798"/>
                    <a:pt x="14403" y="4478"/>
                  </a:cubicBezTo>
                  <a:cubicBezTo>
                    <a:pt x="14540" y="4205"/>
                    <a:pt x="14632" y="3885"/>
                    <a:pt x="14677" y="3565"/>
                  </a:cubicBezTo>
                  <a:cubicBezTo>
                    <a:pt x="14906" y="1854"/>
                    <a:pt x="13696" y="256"/>
                    <a:pt x="11984" y="28"/>
                  </a:cubicBezTo>
                  <a:cubicBezTo>
                    <a:pt x="11848" y="10"/>
                    <a:pt x="11712" y="1"/>
                    <a:pt x="1157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8"/>
            <p:cNvSpPr/>
            <p:nvPr/>
          </p:nvSpPr>
          <p:spPr>
            <a:xfrm>
              <a:off x="772325" y="764700"/>
              <a:ext cx="67350" cy="63325"/>
            </a:xfrm>
            <a:custGeom>
              <a:avLst/>
              <a:gdLst/>
              <a:ahLst/>
              <a:cxnLst/>
              <a:rect l="l" t="t" r="r" b="b"/>
              <a:pathLst>
                <a:path w="2694" h="2533" extrusionOk="0">
                  <a:moveTo>
                    <a:pt x="1357" y="0"/>
                  </a:moveTo>
                  <a:cubicBezTo>
                    <a:pt x="721" y="0"/>
                    <a:pt x="175" y="457"/>
                    <a:pt x="91" y="1107"/>
                  </a:cubicBezTo>
                  <a:cubicBezTo>
                    <a:pt x="0" y="1792"/>
                    <a:pt x="502" y="2431"/>
                    <a:pt x="1187" y="2522"/>
                  </a:cubicBezTo>
                  <a:cubicBezTo>
                    <a:pt x="1241" y="2529"/>
                    <a:pt x="1295" y="2533"/>
                    <a:pt x="1348" y="2533"/>
                  </a:cubicBezTo>
                  <a:cubicBezTo>
                    <a:pt x="1969" y="2533"/>
                    <a:pt x="2518" y="2057"/>
                    <a:pt x="2602" y="1427"/>
                  </a:cubicBezTo>
                  <a:cubicBezTo>
                    <a:pt x="2693" y="742"/>
                    <a:pt x="2214" y="103"/>
                    <a:pt x="1529" y="11"/>
                  </a:cubicBezTo>
                  <a:cubicBezTo>
                    <a:pt x="1471" y="4"/>
                    <a:pt x="1414" y="0"/>
                    <a:pt x="1357"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8"/>
            <p:cNvSpPr/>
            <p:nvPr/>
          </p:nvSpPr>
          <p:spPr>
            <a:xfrm>
              <a:off x="505250" y="1107175"/>
              <a:ext cx="56525" cy="53450"/>
            </a:xfrm>
            <a:custGeom>
              <a:avLst/>
              <a:gdLst/>
              <a:ahLst/>
              <a:cxnLst/>
              <a:rect l="l" t="t" r="r" b="b"/>
              <a:pathLst>
                <a:path w="2261" h="2138" extrusionOk="0">
                  <a:moveTo>
                    <a:pt x="1150" y="0"/>
                  </a:moveTo>
                  <a:cubicBezTo>
                    <a:pt x="611" y="0"/>
                    <a:pt x="154" y="392"/>
                    <a:pt x="69" y="921"/>
                  </a:cubicBezTo>
                  <a:cubicBezTo>
                    <a:pt x="1" y="1514"/>
                    <a:pt x="412" y="2039"/>
                    <a:pt x="982" y="2130"/>
                  </a:cubicBezTo>
                  <a:cubicBezTo>
                    <a:pt x="1026" y="2135"/>
                    <a:pt x="1069" y="2138"/>
                    <a:pt x="1111" y="2138"/>
                  </a:cubicBezTo>
                  <a:cubicBezTo>
                    <a:pt x="1653" y="2138"/>
                    <a:pt x="2129" y="1745"/>
                    <a:pt x="2192" y="1194"/>
                  </a:cubicBezTo>
                  <a:cubicBezTo>
                    <a:pt x="2261" y="624"/>
                    <a:pt x="1850" y="76"/>
                    <a:pt x="1279" y="8"/>
                  </a:cubicBezTo>
                  <a:cubicBezTo>
                    <a:pt x="1236" y="3"/>
                    <a:pt x="1192" y="0"/>
                    <a:pt x="1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8"/>
            <p:cNvSpPr/>
            <p:nvPr/>
          </p:nvSpPr>
          <p:spPr>
            <a:xfrm>
              <a:off x="585150" y="1004500"/>
              <a:ext cx="34825" cy="32825"/>
            </a:xfrm>
            <a:custGeom>
              <a:avLst/>
              <a:gdLst/>
              <a:ahLst/>
              <a:cxnLst/>
              <a:rect l="l" t="t" r="r" b="b"/>
              <a:pathLst>
                <a:path w="1393" h="1313" extrusionOk="0">
                  <a:moveTo>
                    <a:pt x="713" y="1"/>
                  </a:moveTo>
                  <a:cubicBezTo>
                    <a:pt x="382" y="1"/>
                    <a:pt x="88" y="240"/>
                    <a:pt x="46" y="577"/>
                  </a:cubicBezTo>
                  <a:cubicBezTo>
                    <a:pt x="0" y="942"/>
                    <a:pt x="251" y="1261"/>
                    <a:pt x="617" y="1307"/>
                  </a:cubicBezTo>
                  <a:cubicBezTo>
                    <a:pt x="645" y="1311"/>
                    <a:pt x="674" y="1312"/>
                    <a:pt x="702" y="1312"/>
                  </a:cubicBezTo>
                  <a:cubicBezTo>
                    <a:pt x="1031" y="1312"/>
                    <a:pt x="1305" y="1073"/>
                    <a:pt x="1347" y="736"/>
                  </a:cubicBezTo>
                  <a:cubicBezTo>
                    <a:pt x="1393" y="394"/>
                    <a:pt x="1142" y="52"/>
                    <a:pt x="799" y="6"/>
                  </a:cubicBezTo>
                  <a:cubicBezTo>
                    <a:pt x="770" y="2"/>
                    <a:pt x="742"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28"/>
          <p:cNvGrpSpPr/>
          <p:nvPr/>
        </p:nvGrpSpPr>
        <p:grpSpPr>
          <a:xfrm rot="-2198924">
            <a:off x="8295020" y="-15381"/>
            <a:ext cx="1045412" cy="1272534"/>
            <a:chOff x="6166425" y="896500"/>
            <a:chExt cx="1045425" cy="1272550"/>
          </a:xfrm>
        </p:grpSpPr>
        <p:sp>
          <p:nvSpPr>
            <p:cNvPr id="4174" name="Google Shape;4174;p28"/>
            <p:cNvSpPr/>
            <p:nvPr/>
          </p:nvSpPr>
          <p:spPr>
            <a:xfrm>
              <a:off x="6454575" y="896500"/>
              <a:ext cx="757275" cy="1222325"/>
            </a:xfrm>
            <a:custGeom>
              <a:avLst/>
              <a:gdLst/>
              <a:ahLst/>
              <a:cxnLst/>
              <a:rect l="l" t="t" r="r" b="b"/>
              <a:pathLst>
                <a:path w="30291" h="48893" extrusionOk="0">
                  <a:moveTo>
                    <a:pt x="15499" y="3881"/>
                  </a:moveTo>
                  <a:cubicBezTo>
                    <a:pt x="20156" y="5548"/>
                    <a:pt x="23990" y="8834"/>
                    <a:pt x="26364" y="13240"/>
                  </a:cubicBezTo>
                  <a:cubicBezTo>
                    <a:pt x="28898" y="17942"/>
                    <a:pt x="29446" y="23328"/>
                    <a:pt x="27893" y="28441"/>
                  </a:cubicBezTo>
                  <a:cubicBezTo>
                    <a:pt x="25306" y="37091"/>
                    <a:pt x="17346" y="42686"/>
                    <a:pt x="8751" y="42686"/>
                  </a:cubicBezTo>
                  <a:cubicBezTo>
                    <a:pt x="7185" y="42686"/>
                    <a:pt x="5598" y="42501"/>
                    <a:pt x="4018" y="42114"/>
                  </a:cubicBezTo>
                  <a:lnTo>
                    <a:pt x="15499" y="3881"/>
                  </a:lnTo>
                  <a:close/>
                  <a:moveTo>
                    <a:pt x="14495" y="1"/>
                  </a:moveTo>
                  <a:lnTo>
                    <a:pt x="1" y="48299"/>
                  </a:lnTo>
                  <a:lnTo>
                    <a:pt x="1987" y="48893"/>
                  </a:lnTo>
                  <a:lnTo>
                    <a:pt x="3767" y="42912"/>
                  </a:lnTo>
                  <a:cubicBezTo>
                    <a:pt x="5433" y="43323"/>
                    <a:pt x="7100" y="43529"/>
                    <a:pt x="8743" y="43529"/>
                  </a:cubicBezTo>
                  <a:cubicBezTo>
                    <a:pt x="17691" y="43529"/>
                    <a:pt x="25999" y="37686"/>
                    <a:pt x="28692" y="28692"/>
                  </a:cubicBezTo>
                  <a:cubicBezTo>
                    <a:pt x="30290" y="23374"/>
                    <a:pt x="29719" y="17736"/>
                    <a:pt x="27095" y="12829"/>
                  </a:cubicBezTo>
                  <a:cubicBezTo>
                    <a:pt x="24607" y="8241"/>
                    <a:pt x="20612" y="4817"/>
                    <a:pt x="15728" y="3082"/>
                  </a:cubicBezTo>
                  <a:lnTo>
                    <a:pt x="16481" y="617"/>
                  </a:lnTo>
                  <a:lnTo>
                    <a:pt x="14495" y="1"/>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8"/>
            <p:cNvSpPr/>
            <p:nvPr/>
          </p:nvSpPr>
          <p:spPr>
            <a:xfrm>
              <a:off x="6286250" y="2003500"/>
              <a:ext cx="397175" cy="165550"/>
            </a:xfrm>
            <a:custGeom>
              <a:avLst/>
              <a:gdLst/>
              <a:ahLst/>
              <a:cxnLst/>
              <a:rect l="l" t="t" r="r" b="b"/>
              <a:pathLst>
                <a:path w="15887" h="6622" extrusionOk="0">
                  <a:moveTo>
                    <a:pt x="2675" y="1"/>
                  </a:moveTo>
                  <a:cubicBezTo>
                    <a:pt x="1478" y="1"/>
                    <a:pt x="356" y="772"/>
                    <a:pt x="0" y="1988"/>
                  </a:cubicBezTo>
                  <a:lnTo>
                    <a:pt x="15453" y="6621"/>
                  </a:lnTo>
                  <a:cubicBezTo>
                    <a:pt x="15887" y="5161"/>
                    <a:pt x="15042" y="3586"/>
                    <a:pt x="13581" y="3152"/>
                  </a:cubicBezTo>
                  <a:lnTo>
                    <a:pt x="3470" y="116"/>
                  </a:lnTo>
                  <a:cubicBezTo>
                    <a:pt x="3206" y="38"/>
                    <a:pt x="2939" y="1"/>
                    <a:pt x="2675" y="1"/>
                  </a:cubicBezTo>
                  <a:close/>
                </a:path>
              </a:pathLst>
            </a:custGeom>
            <a:gradFill>
              <a:gsLst>
                <a:gs pos="0">
                  <a:schemeClr val="lt2"/>
                </a:gs>
                <a:gs pos="100000">
                  <a:schemeClr val="accen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8"/>
            <p:cNvSpPr/>
            <p:nvPr/>
          </p:nvSpPr>
          <p:spPr>
            <a:xfrm>
              <a:off x="6166425" y="1009700"/>
              <a:ext cx="1014025" cy="908625"/>
            </a:xfrm>
            <a:custGeom>
              <a:avLst/>
              <a:gdLst/>
              <a:ahLst/>
              <a:cxnLst/>
              <a:rect l="l" t="t" r="r" b="b"/>
              <a:pathLst>
                <a:path w="40561" h="36345" extrusionOk="0">
                  <a:moveTo>
                    <a:pt x="20301" y="1"/>
                  </a:moveTo>
                  <a:cubicBezTo>
                    <a:pt x="12482" y="1"/>
                    <a:pt x="5255" y="5085"/>
                    <a:pt x="2899" y="12957"/>
                  </a:cubicBezTo>
                  <a:cubicBezTo>
                    <a:pt x="0" y="22567"/>
                    <a:pt x="5455" y="32678"/>
                    <a:pt x="15065" y="35577"/>
                  </a:cubicBezTo>
                  <a:cubicBezTo>
                    <a:pt x="16802" y="36097"/>
                    <a:pt x="18557" y="36345"/>
                    <a:pt x="20282" y="36345"/>
                  </a:cubicBezTo>
                  <a:cubicBezTo>
                    <a:pt x="28102" y="36345"/>
                    <a:pt x="35329" y="31260"/>
                    <a:pt x="37685" y="23388"/>
                  </a:cubicBezTo>
                  <a:cubicBezTo>
                    <a:pt x="40561" y="13802"/>
                    <a:pt x="35105" y="3667"/>
                    <a:pt x="25519" y="768"/>
                  </a:cubicBezTo>
                  <a:cubicBezTo>
                    <a:pt x="23781" y="248"/>
                    <a:pt x="22027" y="1"/>
                    <a:pt x="20301"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28"/>
            <p:cNvSpPr/>
            <p:nvPr/>
          </p:nvSpPr>
          <p:spPr>
            <a:xfrm>
              <a:off x="6237750" y="1028900"/>
              <a:ext cx="870800" cy="870800"/>
            </a:xfrm>
            <a:custGeom>
              <a:avLst/>
              <a:gdLst/>
              <a:ahLst/>
              <a:cxnLst/>
              <a:rect l="l" t="t" r="r" b="b"/>
              <a:pathLst>
                <a:path w="34832" h="34832" extrusionOk="0">
                  <a:moveTo>
                    <a:pt x="22118" y="320"/>
                  </a:moveTo>
                  <a:cubicBezTo>
                    <a:pt x="21342" y="891"/>
                    <a:pt x="19630" y="2260"/>
                    <a:pt x="17736" y="4383"/>
                  </a:cubicBezTo>
                  <a:lnTo>
                    <a:pt x="12372" y="2762"/>
                  </a:lnTo>
                  <a:cubicBezTo>
                    <a:pt x="16412" y="548"/>
                    <a:pt x="20543" y="320"/>
                    <a:pt x="22118" y="320"/>
                  </a:cubicBezTo>
                  <a:close/>
                  <a:moveTo>
                    <a:pt x="22346" y="503"/>
                  </a:moveTo>
                  <a:lnTo>
                    <a:pt x="20908" y="5319"/>
                  </a:lnTo>
                  <a:lnTo>
                    <a:pt x="18055" y="4474"/>
                  </a:lnTo>
                  <a:cubicBezTo>
                    <a:pt x="19950" y="2351"/>
                    <a:pt x="21639" y="1028"/>
                    <a:pt x="22346" y="503"/>
                  </a:cubicBezTo>
                  <a:close/>
                  <a:moveTo>
                    <a:pt x="22643" y="594"/>
                  </a:moveTo>
                  <a:cubicBezTo>
                    <a:pt x="22940" y="1416"/>
                    <a:pt x="23624" y="3470"/>
                    <a:pt x="24035" y="6255"/>
                  </a:cubicBezTo>
                  <a:lnTo>
                    <a:pt x="21182" y="5410"/>
                  </a:lnTo>
                  <a:lnTo>
                    <a:pt x="22643" y="594"/>
                  </a:lnTo>
                  <a:close/>
                  <a:moveTo>
                    <a:pt x="22917" y="480"/>
                  </a:moveTo>
                  <a:lnTo>
                    <a:pt x="22917" y="480"/>
                  </a:lnTo>
                  <a:cubicBezTo>
                    <a:pt x="24058" y="1210"/>
                    <a:pt x="27619" y="3721"/>
                    <a:pt x="29879" y="8012"/>
                  </a:cubicBezTo>
                  <a:lnTo>
                    <a:pt x="24355" y="6369"/>
                  </a:lnTo>
                  <a:cubicBezTo>
                    <a:pt x="23921" y="3470"/>
                    <a:pt x="23236" y="1347"/>
                    <a:pt x="22917" y="480"/>
                  </a:cubicBezTo>
                  <a:close/>
                  <a:moveTo>
                    <a:pt x="12029" y="2968"/>
                  </a:moveTo>
                  <a:lnTo>
                    <a:pt x="17530" y="4611"/>
                  </a:lnTo>
                  <a:cubicBezTo>
                    <a:pt x="16480" y="5821"/>
                    <a:pt x="15407" y="7236"/>
                    <a:pt x="14403" y="8879"/>
                  </a:cubicBezTo>
                  <a:cubicBezTo>
                    <a:pt x="13285" y="10683"/>
                    <a:pt x="12212" y="12874"/>
                    <a:pt x="11436" y="15453"/>
                  </a:cubicBezTo>
                  <a:lnTo>
                    <a:pt x="4132" y="13262"/>
                  </a:lnTo>
                  <a:cubicBezTo>
                    <a:pt x="5752" y="7966"/>
                    <a:pt x="8834" y="4817"/>
                    <a:pt x="12029" y="2968"/>
                  </a:cubicBezTo>
                  <a:close/>
                  <a:moveTo>
                    <a:pt x="17850" y="4725"/>
                  </a:moveTo>
                  <a:lnTo>
                    <a:pt x="20817" y="5615"/>
                  </a:lnTo>
                  <a:lnTo>
                    <a:pt x="17325" y="17211"/>
                  </a:lnTo>
                  <a:lnTo>
                    <a:pt x="11710" y="15544"/>
                  </a:lnTo>
                  <a:cubicBezTo>
                    <a:pt x="12486" y="12988"/>
                    <a:pt x="13559" y="10820"/>
                    <a:pt x="14654" y="9039"/>
                  </a:cubicBezTo>
                  <a:cubicBezTo>
                    <a:pt x="15658" y="7373"/>
                    <a:pt x="16777" y="5912"/>
                    <a:pt x="17850" y="4725"/>
                  </a:cubicBezTo>
                  <a:close/>
                  <a:moveTo>
                    <a:pt x="21114" y="5684"/>
                  </a:moveTo>
                  <a:lnTo>
                    <a:pt x="24081" y="6597"/>
                  </a:lnTo>
                  <a:cubicBezTo>
                    <a:pt x="24309" y="8172"/>
                    <a:pt x="24446" y="9998"/>
                    <a:pt x="24378" y="11961"/>
                  </a:cubicBezTo>
                  <a:cubicBezTo>
                    <a:pt x="24286" y="14038"/>
                    <a:pt x="23990" y="16457"/>
                    <a:pt x="23236" y="18991"/>
                  </a:cubicBezTo>
                  <a:lnTo>
                    <a:pt x="17621" y="17302"/>
                  </a:lnTo>
                  <a:lnTo>
                    <a:pt x="21114" y="5684"/>
                  </a:lnTo>
                  <a:close/>
                  <a:moveTo>
                    <a:pt x="24401" y="6688"/>
                  </a:moveTo>
                  <a:lnTo>
                    <a:pt x="30061" y="8377"/>
                  </a:lnTo>
                  <a:cubicBezTo>
                    <a:pt x="31705" y="11687"/>
                    <a:pt x="32526" y="16001"/>
                    <a:pt x="30974" y="21319"/>
                  </a:cubicBezTo>
                  <a:lnTo>
                    <a:pt x="23533" y="19082"/>
                  </a:lnTo>
                  <a:cubicBezTo>
                    <a:pt x="24286" y="16503"/>
                    <a:pt x="24583" y="14061"/>
                    <a:pt x="24674" y="11961"/>
                  </a:cubicBezTo>
                  <a:cubicBezTo>
                    <a:pt x="24720" y="10044"/>
                    <a:pt x="24606" y="8263"/>
                    <a:pt x="24401" y="6688"/>
                  </a:cubicBezTo>
                  <a:close/>
                  <a:moveTo>
                    <a:pt x="4040" y="13536"/>
                  </a:moveTo>
                  <a:lnTo>
                    <a:pt x="11344" y="15727"/>
                  </a:lnTo>
                  <a:cubicBezTo>
                    <a:pt x="10317" y="19219"/>
                    <a:pt x="9815" y="23374"/>
                    <a:pt x="10500" y="28144"/>
                  </a:cubicBezTo>
                  <a:lnTo>
                    <a:pt x="4953" y="26478"/>
                  </a:lnTo>
                  <a:cubicBezTo>
                    <a:pt x="3310" y="23191"/>
                    <a:pt x="2488" y="18877"/>
                    <a:pt x="4040" y="13536"/>
                  </a:cubicBezTo>
                  <a:close/>
                  <a:moveTo>
                    <a:pt x="11618" y="15818"/>
                  </a:moveTo>
                  <a:lnTo>
                    <a:pt x="17256" y="17507"/>
                  </a:lnTo>
                  <a:lnTo>
                    <a:pt x="13764" y="29125"/>
                  </a:lnTo>
                  <a:lnTo>
                    <a:pt x="10819" y="28235"/>
                  </a:lnTo>
                  <a:cubicBezTo>
                    <a:pt x="10112" y="23465"/>
                    <a:pt x="10591" y="19311"/>
                    <a:pt x="11618" y="15818"/>
                  </a:cubicBezTo>
                  <a:close/>
                  <a:moveTo>
                    <a:pt x="17530" y="17599"/>
                  </a:moveTo>
                  <a:lnTo>
                    <a:pt x="23145" y="19288"/>
                  </a:lnTo>
                  <a:cubicBezTo>
                    <a:pt x="22095" y="22757"/>
                    <a:pt x="20201" y="26501"/>
                    <a:pt x="16982" y="30084"/>
                  </a:cubicBezTo>
                  <a:lnTo>
                    <a:pt x="14038" y="29194"/>
                  </a:lnTo>
                  <a:lnTo>
                    <a:pt x="17530" y="17599"/>
                  </a:lnTo>
                  <a:close/>
                  <a:moveTo>
                    <a:pt x="23442" y="19356"/>
                  </a:moveTo>
                  <a:lnTo>
                    <a:pt x="30883" y="21593"/>
                  </a:lnTo>
                  <a:cubicBezTo>
                    <a:pt x="29262" y="26911"/>
                    <a:pt x="26181" y="30039"/>
                    <a:pt x="23008" y="31887"/>
                  </a:cubicBezTo>
                  <a:lnTo>
                    <a:pt x="17302" y="30175"/>
                  </a:lnTo>
                  <a:cubicBezTo>
                    <a:pt x="20497" y="26569"/>
                    <a:pt x="22369" y="22849"/>
                    <a:pt x="23442" y="19356"/>
                  </a:cubicBezTo>
                  <a:close/>
                  <a:moveTo>
                    <a:pt x="10865" y="28555"/>
                  </a:moveTo>
                  <a:lnTo>
                    <a:pt x="13673" y="29399"/>
                  </a:lnTo>
                  <a:lnTo>
                    <a:pt x="12257" y="34147"/>
                  </a:lnTo>
                  <a:cubicBezTo>
                    <a:pt x="11596" y="32207"/>
                    <a:pt x="11162" y="30335"/>
                    <a:pt x="10865" y="28555"/>
                  </a:cubicBezTo>
                  <a:close/>
                  <a:moveTo>
                    <a:pt x="5136" y="26843"/>
                  </a:moveTo>
                  <a:lnTo>
                    <a:pt x="10546" y="28464"/>
                  </a:lnTo>
                  <a:cubicBezTo>
                    <a:pt x="10842" y="30312"/>
                    <a:pt x="11299" y="32230"/>
                    <a:pt x="11961" y="34238"/>
                  </a:cubicBezTo>
                  <a:cubicBezTo>
                    <a:pt x="10683" y="33417"/>
                    <a:pt x="7304" y="30952"/>
                    <a:pt x="5136" y="26843"/>
                  </a:cubicBezTo>
                  <a:close/>
                  <a:moveTo>
                    <a:pt x="13969" y="29491"/>
                  </a:moveTo>
                  <a:lnTo>
                    <a:pt x="16754" y="30335"/>
                  </a:lnTo>
                  <a:cubicBezTo>
                    <a:pt x="15544" y="31659"/>
                    <a:pt x="14152" y="32960"/>
                    <a:pt x="12531" y="34238"/>
                  </a:cubicBezTo>
                  <a:lnTo>
                    <a:pt x="13969" y="29491"/>
                  </a:lnTo>
                  <a:close/>
                  <a:moveTo>
                    <a:pt x="17074" y="30427"/>
                  </a:moveTo>
                  <a:lnTo>
                    <a:pt x="22666" y="32093"/>
                  </a:lnTo>
                  <a:cubicBezTo>
                    <a:pt x="18784" y="34240"/>
                    <a:pt x="14809" y="34520"/>
                    <a:pt x="13123" y="34520"/>
                  </a:cubicBezTo>
                  <a:cubicBezTo>
                    <a:pt x="12945" y="34520"/>
                    <a:pt x="12792" y="34517"/>
                    <a:pt x="12668" y="34512"/>
                  </a:cubicBezTo>
                  <a:cubicBezTo>
                    <a:pt x="14357" y="33188"/>
                    <a:pt x="15818" y="31819"/>
                    <a:pt x="17074" y="30427"/>
                  </a:cubicBezTo>
                  <a:close/>
                  <a:moveTo>
                    <a:pt x="22529" y="0"/>
                  </a:moveTo>
                  <a:cubicBezTo>
                    <a:pt x="22529" y="0"/>
                    <a:pt x="22529" y="23"/>
                    <a:pt x="22529" y="23"/>
                  </a:cubicBezTo>
                  <a:cubicBezTo>
                    <a:pt x="22408" y="19"/>
                    <a:pt x="22249" y="15"/>
                    <a:pt x="22054" y="15"/>
                  </a:cubicBezTo>
                  <a:cubicBezTo>
                    <a:pt x="20373" y="15"/>
                    <a:pt x="16096" y="295"/>
                    <a:pt x="11984" y="2648"/>
                  </a:cubicBezTo>
                  <a:lnTo>
                    <a:pt x="8491" y="1598"/>
                  </a:lnTo>
                  <a:cubicBezTo>
                    <a:pt x="8377" y="1667"/>
                    <a:pt x="8263" y="1735"/>
                    <a:pt x="8149" y="1804"/>
                  </a:cubicBezTo>
                  <a:lnTo>
                    <a:pt x="11618" y="2854"/>
                  </a:lnTo>
                  <a:cubicBezTo>
                    <a:pt x="8468" y="4748"/>
                    <a:pt x="5456" y="7921"/>
                    <a:pt x="3858" y="13171"/>
                  </a:cubicBezTo>
                  <a:lnTo>
                    <a:pt x="92" y="12052"/>
                  </a:lnTo>
                  <a:cubicBezTo>
                    <a:pt x="69" y="12098"/>
                    <a:pt x="46" y="12121"/>
                    <a:pt x="46" y="12166"/>
                  </a:cubicBezTo>
                  <a:lnTo>
                    <a:pt x="23" y="12189"/>
                  </a:lnTo>
                  <a:cubicBezTo>
                    <a:pt x="23" y="12235"/>
                    <a:pt x="0" y="12280"/>
                    <a:pt x="0" y="12326"/>
                  </a:cubicBezTo>
                  <a:lnTo>
                    <a:pt x="3766" y="13467"/>
                  </a:lnTo>
                  <a:cubicBezTo>
                    <a:pt x="2214" y="18740"/>
                    <a:pt x="2990" y="23054"/>
                    <a:pt x="4565" y="26364"/>
                  </a:cubicBezTo>
                  <a:lnTo>
                    <a:pt x="1073" y="25314"/>
                  </a:lnTo>
                  <a:lnTo>
                    <a:pt x="1073" y="25314"/>
                  </a:lnTo>
                  <a:cubicBezTo>
                    <a:pt x="1142" y="25428"/>
                    <a:pt x="1210" y="25565"/>
                    <a:pt x="1256" y="25679"/>
                  </a:cubicBezTo>
                  <a:lnTo>
                    <a:pt x="4748" y="26729"/>
                  </a:lnTo>
                  <a:cubicBezTo>
                    <a:pt x="7122" y="31454"/>
                    <a:pt x="11116" y="34079"/>
                    <a:pt x="12121" y="34695"/>
                  </a:cubicBezTo>
                  <a:cubicBezTo>
                    <a:pt x="12166" y="34718"/>
                    <a:pt x="12212" y="34741"/>
                    <a:pt x="12257" y="34763"/>
                  </a:cubicBezTo>
                  <a:lnTo>
                    <a:pt x="12235" y="34786"/>
                  </a:lnTo>
                  <a:lnTo>
                    <a:pt x="12303" y="34786"/>
                  </a:lnTo>
                  <a:cubicBezTo>
                    <a:pt x="12326" y="34809"/>
                    <a:pt x="12349" y="34809"/>
                    <a:pt x="12349" y="34832"/>
                  </a:cubicBezTo>
                  <a:lnTo>
                    <a:pt x="12349" y="34809"/>
                  </a:lnTo>
                  <a:lnTo>
                    <a:pt x="13056" y="34809"/>
                  </a:lnTo>
                  <a:cubicBezTo>
                    <a:pt x="14768" y="34809"/>
                    <a:pt x="18991" y="34535"/>
                    <a:pt x="23054" y="32230"/>
                  </a:cubicBezTo>
                  <a:lnTo>
                    <a:pt x="26364" y="33211"/>
                  </a:lnTo>
                  <a:cubicBezTo>
                    <a:pt x="26478" y="33143"/>
                    <a:pt x="26615" y="33074"/>
                    <a:pt x="26729" y="33006"/>
                  </a:cubicBezTo>
                  <a:lnTo>
                    <a:pt x="23396" y="32024"/>
                  </a:lnTo>
                  <a:cubicBezTo>
                    <a:pt x="26546" y="30107"/>
                    <a:pt x="29536" y="26957"/>
                    <a:pt x="31180" y="21684"/>
                  </a:cubicBezTo>
                  <a:lnTo>
                    <a:pt x="34763" y="22757"/>
                  </a:lnTo>
                  <a:lnTo>
                    <a:pt x="34832" y="22483"/>
                  </a:lnTo>
                  <a:lnTo>
                    <a:pt x="31248" y="21411"/>
                  </a:lnTo>
                  <a:cubicBezTo>
                    <a:pt x="32800" y="16138"/>
                    <a:pt x="32047" y="11824"/>
                    <a:pt x="30449" y="8491"/>
                  </a:cubicBezTo>
                  <a:lnTo>
                    <a:pt x="30449" y="8491"/>
                  </a:lnTo>
                  <a:lnTo>
                    <a:pt x="33782" y="9496"/>
                  </a:lnTo>
                  <a:cubicBezTo>
                    <a:pt x="33736" y="9382"/>
                    <a:pt x="33668" y="9268"/>
                    <a:pt x="33599" y="9131"/>
                  </a:cubicBezTo>
                  <a:lnTo>
                    <a:pt x="30267" y="8126"/>
                  </a:lnTo>
                  <a:cubicBezTo>
                    <a:pt x="27756" y="3173"/>
                    <a:pt x="23488" y="480"/>
                    <a:pt x="22780" y="69"/>
                  </a:cubicBezTo>
                  <a:lnTo>
                    <a:pt x="22780" y="46"/>
                  </a:lnTo>
                  <a:cubicBezTo>
                    <a:pt x="22757" y="46"/>
                    <a:pt x="22711" y="23"/>
                    <a:pt x="22689" y="23"/>
                  </a:cubicBezTo>
                  <a:lnTo>
                    <a:pt x="22552" y="23"/>
                  </a:lnTo>
                  <a:lnTo>
                    <a:pt x="225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 name="Google Shape;4178;p28"/>
          <p:cNvGrpSpPr/>
          <p:nvPr/>
        </p:nvGrpSpPr>
        <p:grpSpPr>
          <a:xfrm>
            <a:off x="7886603" y="142550"/>
            <a:ext cx="289350" cy="396850"/>
            <a:chOff x="7898075" y="2863675"/>
            <a:chExt cx="289350" cy="396850"/>
          </a:xfrm>
        </p:grpSpPr>
        <p:sp>
          <p:nvSpPr>
            <p:cNvPr id="4179" name="Google Shape;4179;p28"/>
            <p:cNvSpPr/>
            <p:nvPr/>
          </p:nvSpPr>
          <p:spPr>
            <a:xfrm>
              <a:off x="7898075" y="3029175"/>
              <a:ext cx="214600" cy="231350"/>
            </a:xfrm>
            <a:custGeom>
              <a:avLst/>
              <a:gdLst/>
              <a:ahLst/>
              <a:cxnLst/>
              <a:rect l="l" t="t" r="r" b="b"/>
              <a:pathLst>
                <a:path w="8584" h="9254" extrusionOk="0">
                  <a:moveTo>
                    <a:pt x="2991" y="0"/>
                  </a:moveTo>
                  <a:lnTo>
                    <a:pt x="709" y="4862"/>
                  </a:lnTo>
                  <a:cubicBezTo>
                    <a:pt x="1" y="6391"/>
                    <a:pt x="663" y="8240"/>
                    <a:pt x="2215" y="8970"/>
                  </a:cubicBezTo>
                  <a:cubicBezTo>
                    <a:pt x="2630" y="9162"/>
                    <a:pt x="3068" y="9253"/>
                    <a:pt x="3501" y="9253"/>
                  </a:cubicBezTo>
                  <a:cubicBezTo>
                    <a:pt x="4665" y="9253"/>
                    <a:pt x="5791" y="8595"/>
                    <a:pt x="6324" y="7464"/>
                  </a:cubicBezTo>
                  <a:lnTo>
                    <a:pt x="8583" y="2625"/>
                  </a:lnTo>
                  <a:lnTo>
                    <a:pt x="2991"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28"/>
            <p:cNvSpPr/>
            <p:nvPr/>
          </p:nvSpPr>
          <p:spPr>
            <a:xfrm>
              <a:off x="7972850" y="2863675"/>
              <a:ext cx="214575" cy="231125"/>
            </a:xfrm>
            <a:custGeom>
              <a:avLst/>
              <a:gdLst/>
              <a:ahLst/>
              <a:cxnLst/>
              <a:rect l="l" t="t" r="r" b="b"/>
              <a:pathLst>
                <a:path w="8583" h="9245" extrusionOk="0">
                  <a:moveTo>
                    <a:pt x="5059" y="0"/>
                  </a:moveTo>
                  <a:cubicBezTo>
                    <a:pt x="3904" y="0"/>
                    <a:pt x="2789" y="657"/>
                    <a:pt x="2260" y="1781"/>
                  </a:cubicBezTo>
                  <a:lnTo>
                    <a:pt x="0" y="6620"/>
                  </a:lnTo>
                  <a:lnTo>
                    <a:pt x="5592" y="9245"/>
                  </a:lnTo>
                  <a:lnTo>
                    <a:pt x="7852" y="4406"/>
                  </a:lnTo>
                  <a:cubicBezTo>
                    <a:pt x="8582" y="2854"/>
                    <a:pt x="7898" y="1005"/>
                    <a:pt x="6368" y="297"/>
                  </a:cubicBezTo>
                  <a:cubicBezTo>
                    <a:pt x="5946" y="96"/>
                    <a:pt x="5500" y="0"/>
                    <a:pt x="5059" y="0"/>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1" name="Google Shape;4181;p28"/>
          <p:cNvGrpSpPr/>
          <p:nvPr/>
        </p:nvGrpSpPr>
        <p:grpSpPr>
          <a:xfrm>
            <a:off x="1043578" y="4750638"/>
            <a:ext cx="481625" cy="564200"/>
            <a:chOff x="4637700" y="1998975"/>
            <a:chExt cx="481625" cy="564200"/>
          </a:xfrm>
        </p:grpSpPr>
        <p:sp>
          <p:nvSpPr>
            <p:cNvPr id="4182" name="Google Shape;4182;p28"/>
            <p:cNvSpPr/>
            <p:nvPr/>
          </p:nvSpPr>
          <p:spPr>
            <a:xfrm>
              <a:off x="4637700" y="2052600"/>
              <a:ext cx="131250" cy="175225"/>
            </a:xfrm>
            <a:custGeom>
              <a:avLst/>
              <a:gdLst/>
              <a:ahLst/>
              <a:cxnLst/>
              <a:rect l="l" t="t" r="r" b="b"/>
              <a:pathLst>
                <a:path w="5250" h="7009" extrusionOk="0">
                  <a:moveTo>
                    <a:pt x="4131" y="1"/>
                  </a:moveTo>
                  <a:lnTo>
                    <a:pt x="0" y="731"/>
                  </a:lnTo>
                  <a:lnTo>
                    <a:pt x="1119" y="7008"/>
                  </a:lnTo>
                  <a:lnTo>
                    <a:pt x="5250" y="6255"/>
                  </a:lnTo>
                  <a:lnTo>
                    <a:pt x="4131"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28"/>
            <p:cNvSpPr/>
            <p:nvPr/>
          </p:nvSpPr>
          <p:spPr>
            <a:xfrm>
              <a:off x="4938425" y="1998975"/>
              <a:ext cx="131250" cy="175200"/>
            </a:xfrm>
            <a:custGeom>
              <a:avLst/>
              <a:gdLst/>
              <a:ahLst/>
              <a:cxnLst/>
              <a:rect l="l" t="t" r="r" b="b"/>
              <a:pathLst>
                <a:path w="5250" h="7008" extrusionOk="0">
                  <a:moveTo>
                    <a:pt x="4131" y="0"/>
                  </a:moveTo>
                  <a:lnTo>
                    <a:pt x="0" y="731"/>
                  </a:lnTo>
                  <a:lnTo>
                    <a:pt x="1118" y="7008"/>
                  </a:lnTo>
                  <a:lnTo>
                    <a:pt x="5250" y="6255"/>
                  </a:lnTo>
                  <a:lnTo>
                    <a:pt x="4131"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28"/>
            <p:cNvSpPr/>
            <p:nvPr/>
          </p:nvSpPr>
          <p:spPr>
            <a:xfrm>
              <a:off x="4665650" y="2155325"/>
              <a:ext cx="453675" cy="407850"/>
            </a:xfrm>
            <a:custGeom>
              <a:avLst/>
              <a:gdLst/>
              <a:ahLst/>
              <a:cxnLst/>
              <a:rect l="l" t="t" r="r" b="b"/>
              <a:pathLst>
                <a:path w="18147" h="16314" extrusionOk="0">
                  <a:moveTo>
                    <a:pt x="16161" y="1"/>
                  </a:moveTo>
                  <a:lnTo>
                    <a:pt x="12029" y="754"/>
                  </a:lnTo>
                  <a:lnTo>
                    <a:pt x="13216" y="7396"/>
                  </a:lnTo>
                  <a:cubicBezTo>
                    <a:pt x="13604" y="9564"/>
                    <a:pt x="12144" y="11664"/>
                    <a:pt x="9975" y="12052"/>
                  </a:cubicBezTo>
                  <a:cubicBezTo>
                    <a:pt x="9740" y="12094"/>
                    <a:pt x="9505" y="12115"/>
                    <a:pt x="9273" y="12115"/>
                  </a:cubicBezTo>
                  <a:cubicBezTo>
                    <a:pt x="7371" y="12115"/>
                    <a:pt x="5665" y="10744"/>
                    <a:pt x="5319" y="8811"/>
                  </a:cubicBezTo>
                  <a:lnTo>
                    <a:pt x="4132" y="2146"/>
                  </a:lnTo>
                  <a:lnTo>
                    <a:pt x="1" y="2899"/>
                  </a:lnTo>
                  <a:lnTo>
                    <a:pt x="1187" y="9541"/>
                  </a:lnTo>
                  <a:cubicBezTo>
                    <a:pt x="1899" y="13525"/>
                    <a:pt x="5360" y="16314"/>
                    <a:pt x="9268" y="16314"/>
                  </a:cubicBezTo>
                  <a:cubicBezTo>
                    <a:pt x="9750" y="16314"/>
                    <a:pt x="10238" y="16271"/>
                    <a:pt x="10728" y="16184"/>
                  </a:cubicBezTo>
                  <a:cubicBezTo>
                    <a:pt x="15179" y="15385"/>
                    <a:pt x="18147" y="11116"/>
                    <a:pt x="17371" y="6665"/>
                  </a:cubicBezTo>
                  <a:lnTo>
                    <a:pt x="16161"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28"/>
          <p:cNvGrpSpPr/>
          <p:nvPr/>
        </p:nvGrpSpPr>
        <p:grpSpPr>
          <a:xfrm>
            <a:off x="7019216" y="-386275"/>
            <a:ext cx="769800" cy="757900"/>
            <a:chOff x="3647075" y="982925"/>
            <a:chExt cx="769800" cy="757900"/>
          </a:xfrm>
        </p:grpSpPr>
        <p:sp>
          <p:nvSpPr>
            <p:cNvPr id="4186" name="Google Shape;4186;p28"/>
            <p:cNvSpPr/>
            <p:nvPr/>
          </p:nvSpPr>
          <p:spPr>
            <a:xfrm>
              <a:off x="3760050" y="1123275"/>
              <a:ext cx="543275" cy="476975"/>
            </a:xfrm>
            <a:custGeom>
              <a:avLst/>
              <a:gdLst/>
              <a:ahLst/>
              <a:cxnLst/>
              <a:rect l="l" t="t" r="r" b="b"/>
              <a:pathLst>
                <a:path w="21731" h="19079" extrusionOk="0">
                  <a:moveTo>
                    <a:pt x="10891" y="0"/>
                  </a:moveTo>
                  <a:cubicBezTo>
                    <a:pt x="7251" y="0"/>
                    <a:pt x="3765" y="2086"/>
                    <a:pt x="2169" y="5629"/>
                  </a:cubicBezTo>
                  <a:cubicBezTo>
                    <a:pt x="1" y="10423"/>
                    <a:pt x="2146" y="16083"/>
                    <a:pt x="6963" y="18229"/>
                  </a:cubicBezTo>
                  <a:cubicBezTo>
                    <a:pt x="8237" y="18805"/>
                    <a:pt x="9570" y="19079"/>
                    <a:pt x="10883" y="19079"/>
                  </a:cubicBezTo>
                  <a:cubicBezTo>
                    <a:pt x="14508" y="19079"/>
                    <a:pt x="17970" y="16994"/>
                    <a:pt x="19562" y="13459"/>
                  </a:cubicBezTo>
                  <a:cubicBezTo>
                    <a:pt x="21730" y="8665"/>
                    <a:pt x="19608" y="3005"/>
                    <a:pt x="14792" y="836"/>
                  </a:cubicBezTo>
                  <a:cubicBezTo>
                    <a:pt x="13525" y="269"/>
                    <a:pt x="12198" y="0"/>
                    <a:pt x="10891"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8"/>
            <p:cNvSpPr/>
            <p:nvPr/>
          </p:nvSpPr>
          <p:spPr>
            <a:xfrm>
              <a:off x="4200025" y="1149300"/>
              <a:ext cx="65625" cy="58225"/>
            </a:xfrm>
            <a:custGeom>
              <a:avLst/>
              <a:gdLst/>
              <a:ahLst/>
              <a:cxnLst/>
              <a:rect l="l" t="t" r="r" b="b"/>
              <a:pathLst>
                <a:path w="2625" h="2329" extrusionOk="0">
                  <a:moveTo>
                    <a:pt x="2123" y="1"/>
                  </a:moveTo>
                  <a:lnTo>
                    <a:pt x="0" y="1690"/>
                  </a:lnTo>
                  <a:lnTo>
                    <a:pt x="525" y="2329"/>
                  </a:lnTo>
                  <a:lnTo>
                    <a:pt x="2625" y="617"/>
                  </a:lnTo>
                  <a:lnTo>
                    <a:pt x="2123"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8"/>
            <p:cNvSpPr/>
            <p:nvPr/>
          </p:nvSpPr>
          <p:spPr>
            <a:xfrm>
              <a:off x="4235975" y="1089950"/>
              <a:ext cx="101575" cy="89625"/>
            </a:xfrm>
            <a:custGeom>
              <a:avLst/>
              <a:gdLst/>
              <a:ahLst/>
              <a:cxnLst/>
              <a:rect l="l" t="t" r="r" b="b"/>
              <a:pathLst>
                <a:path w="4063" h="3585" extrusionOk="0">
                  <a:moveTo>
                    <a:pt x="2033" y="1"/>
                  </a:moveTo>
                  <a:cubicBezTo>
                    <a:pt x="1350" y="1"/>
                    <a:pt x="690" y="396"/>
                    <a:pt x="388" y="1051"/>
                  </a:cubicBezTo>
                  <a:cubicBezTo>
                    <a:pt x="0" y="1964"/>
                    <a:pt x="388" y="3014"/>
                    <a:pt x="1301" y="3425"/>
                  </a:cubicBezTo>
                  <a:cubicBezTo>
                    <a:pt x="1537" y="3533"/>
                    <a:pt x="1783" y="3584"/>
                    <a:pt x="2026" y="3584"/>
                  </a:cubicBezTo>
                  <a:cubicBezTo>
                    <a:pt x="2702" y="3584"/>
                    <a:pt x="3350" y="3189"/>
                    <a:pt x="3652" y="2534"/>
                  </a:cubicBezTo>
                  <a:cubicBezTo>
                    <a:pt x="4063" y="1621"/>
                    <a:pt x="3652" y="571"/>
                    <a:pt x="2762" y="161"/>
                  </a:cubicBezTo>
                  <a:cubicBezTo>
                    <a:pt x="2526" y="52"/>
                    <a:pt x="2278" y="1"/>
                    <a:pt x="203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28"/>
            <p:cNvSpPr/>
            <p:nvPr/>
          </p:nvSpPr>
          <p:spPr>
            <a:xfrm>
              <a:off x="4092725" y="1067125"/>
              <a:ext cx="42825" cy="70225"/>
            </a:xfrm>
            <a:custGeom>
              <a:avLst/>
              <a:gdLst/>
              <a:ahLst/>
              <a:cxnLst/>
              <a:rect l="l" t="t" r="r" b="b"/>
              <a:pathLst>
                <a:path w="1713" h="2809" extrusionOk="0">
                  <a:moveTo>
                    <a:pt x="960" y="1"/>
                  </a:moveTo>
                  <a:lnTo>
                    <a:pt x="1" y="2534"/>
                  </a:lnTo>
                  <a:lnTo>
                    <a:pt x="754" y="2808"/>
                  </a:lnTo>
                  <a:lnTo>
                    <a:pt x="1713" y="275"/>
                  </a:lnTo>
                  <a:lnTo>
                    <a:pt x="960"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28"/>
            <p:cNvSpPr/>
            <p:nvPr/>
          </p:nvSpPr>
          <p:spPr>
            <a:xfrm>
              <a:off x="4092175" y="993225"/>
              <a:ext cx="93600" cy="89525"/>
            </a:xfrm>
            <a:custGeom>
              <a:avLst/>
              <a:gdLst/>
              <a:ahLst/>
              <a:cxnLst/>
              <a:rect l="l" t="t" r="r" b="b"/>
              <a:pathLst>
                <a:path w="3744" h="3581" extrusionOk="0">
                  <a:moveTo>
                    <a:pt x="1892" y="1"/>
                  </a:moveTo>
                  <a:cubicBezTo>
                    <a:pt x="1825" y="1"/>
                    <a:pt x="1757" y="4"/>
                    <a:pt x="1689" y="12"/>
                  </a:cubicBezTo>
                  <a:cubicBezTo>
                    <a:pt x="708" y="104"/>
                    <a:pt x="0" y="971"/>
                    <a:pt x="91" y="1952"/>
                  </a:cubicBezTo>
                  <a:cubicBezTo>
                    <a:pt x="178" y="2878"/>
                    <a:pt x="975" y="3581"/>
                    <a:pt x="1889" y="3581"/>
                  </a:cubicBezTo>
                  <a:cubicBezTo>
                    <a:pt x="1943" y="3581"/>
                    <a:pt x="1999" y="3578"/>
                    <a:pt x="2054" y="3573"/>
                  </a:cubicBezTo>
                  <a:cubicBezTo>
                    <a:pt x="3036" y="3459"/>
                    <a:pt x="3743" y="2592"/>
                    <a:pt x="3652" y="1610"/>
                  </a:cubicBezTo>
                  <a:cubicBezTo>
                    <a:pt x="3567" y="697"/>
                    <a:pt x="2790" y="1"/>
                    <a:pt x="1892"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8"/>
            <p:cNvSpPr/>
            <p:nvPr/>
          </p:nvSpPr>
          <p:spPr>
            <a:xfrm>
              <a:off x="3958075" y="1060850"/>
              <a:ext cx="30250" cy="70225"/>
            </a:xfrm>
            <a:custGeom>
              <a:avLst/>
              <a:gdLst/>
              <a:ahLst/>
              <a:cxnLst/>
              <a:rect l="l" t="t" r="r" b="b"/>
              <a:pathLst>
                <a:path w="1210" h="2809" extrusionOk="0">
                  <a:moveTo>
                    <a:pt x="799" y="1"/>
                  </a:moveTo>
                  <a:lnTo>
                    <a:pt x="0" y="138"/>
                  </a:lnTo>
                  <a:lnTo>
                    <a:pt x="434" y="2808"/>
                  </a:lnTo>
                  <a:lnTo>
                    <a:pt x="1210" y="2671"/>
                  </a:lnTo>
                  <a:lnTo>
                    <a:pt x="79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8"/>
            <p:cNvSpPr/>
            <p:nvPr/>
          </p:nvSpPr>
          <p:spPr>
            <a:xfrm>
              <a:off x="3911850" y="982925"/>
              <a:ext cx="101600" cy="89550"/>
            </a:xfrm>
            <a:custGeom>
              <a:avLst/>
              <a:gdLst/>
              <a:ahLst/>
              <a:cxnLst/>
              <a:rect l="l" t="t" r="r" b="b"/>
              <a:pathLst>
                <a:path w="4064" h="3582" extrusionOk="0">
                  <a:moveTo>
                    <a:pt x="2020" y="1"/>
                  </a:moveTo>
                  <a:cubicBezTo>
                    <a:pt x="1659" y="1"/>
                    <a:pt x="1296" y="109"/>
                    <a:pt x="982" y="333"/>
                  </a:cubicBezTo>
                  <a:cubicBezTo>
                    <a:pt x="183" y="926"/>
                    <a:pt x="0" y="2022"/>
                    <a:pt x="571" y="2844"/>
                  </a:cubicBezTo>
                  <a:cubicBezTo>
                    <a:pt x="928" y="3324"/>
                    <a:pt x="1474" y="3582"/>
                    <a:pt x="2027" y="3582"/>
                  </a:cubicBezTo>
                  <a:cubicBezTo>
                    <a:pt x="2394" y="3582"/>
                    <a:pt x="2763" y="3468"/>
                    <a:pt x="3082" y="3232"/>
                  </a:cubicBezTo>
                  <a:cubicBezTo>
                    <a:pt x="3881" y="2661"/>
                    <a:pt x="4063" y="1543"/>
                    <a:pt x="3493" y="744"/>
                  </a:cubicBezTo>
                  <a:cubicBezTo>
                    <a:pt x="3132" y="259"/>
                    <a:pt x="2578" y="1"/>
                    <a:pt x="2020"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8"/>
            <p:cNvSpPr/>
            <p:nvPr/>
          </p:nvSpPr>
          <p:spPr>
            <a:xfrm>
              <a:off x="3818825" y="1128200"/>
              <a:ext cx="58225" cy="65075"/>
            </a:xfrm>
            <a:custGeom>
              <a:avLst/>
              <a:gdLst/>
              <a:ahLst/>
              <a:cxnLst/>
              <a:rect l="l" t="t" r="r" b="b"/>
              <a:pathLst>
                <a:path w="2329" h="2603" extrusionOk="0">
                  <a:moveTo>
                    <a:pt x="640" y="0"/>
                  </a:moveTo>
                  <a:lnTo>
                    <a:pt x="1" y="502"/>
                  </a:lnTo>
                  <a:lnTo>
                    <a:pt x="1713" y="2602"/>
                  </a:lnTo>
                  <a:lnTo>
                    <a:pt x="2329" y="2100"/>
                  </a:lnTo>
                  <a:lnTo>
                    <a:pt x="640"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8"/>
            <p:cNvSpPr/>
            <p:nvPr/>
          </p:nvSpPr>
          <p:spPr>
            <a:xfrm>
              <a:off x="3753775" y="1062475"/>
              <a:ext cx="102175" cy="89225"/>
            </a:xfrm>
            <a:custGeom>
              <a:avLst/>
              <a:gdLst/>
              <a:ahLst/>
              <a:cxnLst/>
              <a:rect l="l" t="t" r="r" b="b"/>
              <a:pathLst>
                <a:path w="4087" h="3569" extrusionOk="0">
                  <a:moveTo>
                    <a:pt x="2032" y="0"/>
                  </a:moveTo>
                  <a:cubicBezTo>
                    <a:pt x="1353" y="0"/>
                    <a:pt x="712" y="387"/>
                    <a:pt x="412" y="1054"/>
                  </a:cubicBezTo>
                  <a:cubicBezTo>
                    <a:pt x="1" y="1944"/>
                    <a:pt x="412" y="3017"/>
                    <a:pt x="1302" y="3405"/>
                  </a:cubicBezTo>
                  <a:cubicBezTo>
                    <a:pt x="1548" y="3516"/>
                    <a:pt x="1804" y="3569"/>
                    <a:pt x="2055" y="3569"/>
                  </a:cubicBezTo>
                  <a:cubicBezTo>
                    <a:pt x="2734" y="3569"/>
                    <a:pt x="3376" y="3182"/>
                    <a:pt x="3676" y="2515"/>
                  </a:cubicBezTo>
                  <a:cubicBezTo>
                    <a:pt x="4086" y="1625"/>
                    <a:pt x="3676" y="552"/>
                    <a:pt x="2785" y="164"/>
                  </a:cubicBezTo>
                  <a:cubicBezTo>
                    <a:pt x="2539" y="53"/>
                    <a:pt x="2283" y="0"/>
                    <a:pt x="2032"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8"/>
            <p:cNvSpPr/>
            <p:nvPr/>
          </p:nvSpPr>
          <p:spPr>
            <a:xfrm>
              <a:off x="3737225" y="1257725"/>
              <a:ext cx="70225" cy="43400"/>
            </a:xfrm>
            <a:custGeom>
              <a:avLst/>
              <a:gdLst/>
              <a:ahLst/>
              <a:cxnLst/>
              <a:rect l="l" t="t" r="r" b="b"/>
              <a:pathLst>
                <a:path w="2809" h="1736" extrusionOk="0">
                  <a:moveTo>
                    <a:pt x="275" y="0"/>
                  </a:moveTo>
                  <a:lnTo>
                    <a:pt x="1" y="754"/>
                  </a:lnTo>
                  <a:lnTo>
                    <a:pt x="2512" y="1735"/>
                  </a:lnTo>
                  <a:lnTo>
                    <a:pt x="2808" y="982"/>
                  </a:lnTo>
                  <a:lnTo>
                    <a:pt x="275"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8"/>
            <p:cNvSpPr/>
            <p:nvPr/>
          </p:nvSpPr>
          <p:spPr>
            <a:xfrm>
              <a:off x="3660775" y="1210150"/>
              <a:ext cx="94175" cy="89450"/>
            </a:xfrm>
            <a:custGeom>
              <a:avLst/>
              <a:gdLst/>
              <a:ahLst/>
              <a:cxnLst/>
              <a:rect l="l" t="t" r="r" b="b"/>
              <a:pathLst>
                <a:path w="3767" h="3578" extrusionOk="0">
                  <a:moveTo>
                    <a:pt x="1882" y="1"/>
                  </a:moveTo>
                  <a:cubicBezTo>
                    <a:pt x="1826" y="1"/>
                    <a:pt x="1769" y="4"/>
                    <a:pt x="1712" y="9"/>
                  </a:cubicBezTo>
                  <a:cubicBezTo>
                    <a:pt x="731" y="100"/>
                    <a:pt x="0" y="990"/>
                    <a:pt x="114" y="1972"/>
                  </a:cubicBezTo>
                  <a:cubicBezTo>
                    <a:pt x="200" y="2896"/>
                    <a:pt x="975" y="3578"/>
                    <a:pt x="1884" y="3578"/>
                  </a:cubicBezTo>
                  <a:cubicBezTo>
                    <a:pt x="1940" y="3578"/>
                    <a:pt x="1997" y="3575"/>
                    <a:pt x="2054" y="3570"/>
                  </a:cubicBezTo>
                  <a:cubicBezTo>
                    <a:pt x="3036" y="3456"/>
                    <a:pt x="3766" y="2588"/>
                    <a:pt x="3652" y="1607"/>
                  </a:cubicBezTo>
                  <a:cubicBezTo>
                    <a:pt x="3566" y="682"/>
                    <a:pt x="2792" y="1"/>
                    <a:pt x="1882"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8"/>
            <p:cNvSpPr/>
            <p:nvPr/>
          </p:nvSpPr>
          <p:spPr>
            <a:xfrm>
              <a:off x="3730950" y="1404950"/>
              <a:ext cx="70225" cy="30825"/>
            </a:xfrm>
            <a:custGeom>
              <a:avLst/>
              <a:gdLst/>
              <a:ahLst/>
              <a:cxnLst/>
              <a:rect l="l" t="t" r="r" b="b"/>
              <a:pathLst>
                <a:path w="2809" h="1233" extrusionOk="0">
                  <a:moveTo>
                    <a:pt x="2671" y="0"/>
                  </a:moveTo>
                  <a:lnTo>
                    <a:pt x="1" y="434"/>
                  </a:lnTo>
                  <a:lnTo>
                    <a:pt x="115" y="1233"/>
                  </a:lnTo>
                  <a:lnTo>
                    <a:pt x="2808" y="799"/>
                  </a:lnTo>
                  <a:lnTo>
                    <a:pt x="2671"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8"/>
            <p:cNvSpPr/>
            <p:nvPr/>
          </p:nvSpPr>
          <p:spPr>
            <a:xfrm>
              <a:off x="3647075" y="1386375"/>
              <a:ext cx="101600" cy="89550"/>
            </a:xfrm>
            <a:custGeom>
              <a:avLst/>
              <a:gdLst/>
              <a:ahLst/>
              <a:cxnLst/>
              <a:rect l="l" t="t" r="r" b="b"/>
              <a:pathLst>
                <a:path w="4064" h="3582" extrusionOk="0">
                  <a:moveTo>
                    <a:pt x="2019" y="0"/>
                  </a:moveTo>
                  <a:cubicBezTo>
                    <a:pt x="1659" y="0"/>
                    <a:pt x="1296" y="108"/>
                    <a:pt x="982" y="332"/>
                  </a:cubicBezTo>
                  <a:cubicBezTo>
                    <a:pt x="183" y="926"/>
                    <a:pt x="0" y="2022"/>
                    <a:pt x="571" y="2843"/>
                  </a:cubicBezTo>
                  <a:cubicBezTo>
                    <a:pt x="914" y="3324"/>
                    <a:pt x="1455" y="3581"/>
                    <a:pt x="2011" y="3581"/>
                  </a:cubicBezTo>
                  <a:cubicBezTo>
                    <a:pt x="2379" y="3581"/>
                    <a:pt x="2754" y="3468"/>
                    <a:pt x="3082" y="3231"/>
                  </a:cubicBezTo>
                  <a:cubicBezTo>
                    <a:pt x="3881" y="2661"/>
                    <a:pt x="4063" y="1542"/>
                    <a:pt x="3470" y="743"/>
                  </a:cubicBezTo>
                  <a:cubicBezTo>
                    <a:pt x="3123" y="258"/>
                    <a:pt x="2575" y="0"/>
                    <a:pt x="2019"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8"/>
            <p:cNvSpPr/>
            <p:nvPr/>
          </p:nvSpPr>
          <p:spPr>
            <a:xfrm>
              <a:off x="3798300" y="1516225"/>
              <a:ext cx="65075" cy="58225"/>
            </a:xfrm>
            <a:custGeom>
              <a:avLst/>
              <a:gdLst/>
              <a:ahLst/>
              <a:cxnLst/>
              <a:rect l="l" t="t" r="r" b="b"/>
              <a:pathLst>
                <a:path w="2603" h="2329" extrusionOk="0">
                  <a:moveTo>
                    <a:pt x="2100" y="0"/>
                  </a:moveTo>
                  <a:lnTo>
                    <a:pt x="0" y="1712"/>
                  </a:lnTo>
                  <a:lnTo>
                    <a:pt x="502" y="2328"/>
                  </a:lnTo>
                  <a:lnTo>
                    <a:pt x="2602" y="639"/>
                  </a:lnTo>
                  <a:lnTo>
                    <a:pt x="2100"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8"/>
            <p:cNvSpPr/>
            <p:nvPr/>
          </p:nvSpPr>
          <p:spPr>
            <a:xfrm>
              <a:off x="3726400" y="1544175"/>
              <a:ext cx="101575" cy="89375"/>
            </a:xfrm>
            <a:custGeom>
              <a:avLst/>
              <a:gdLst/>
              <a:ahLst/>
              <a:cxnLst/>
              <a:rect l="l" t="t" r="r" b="b"/>
              <a:pathLst>
                <a:path w="4063" h="3575" extrusionOk="0">
                  <a:moveTo>
                    <a:pt x="2033" y="1"/>
                  </a:moveTo>
                  <a:cubicBezTo>
                    <a:pt x="1352" y="1"/>
                    <a:pt x="696" y="396"/>
                    <a:pt x="411" y="1051"/>
                  </a:cubicBezTo>
                  <a:cubicBezTo>
                    <a:pt x="0" y="1964"/>
                    <a:pt x="388" y="3014"/>
                    <a:pt x="1301" y="3424"/>
                  </a:cubicBezTo>
                  <a:cubicBezTo>
                    <a:pt x="1534" y="3526"/>
                    <a:pt x="1780" y="3575"/>
                    <a:pt x="2023" y="3575"/>
                  </a:cubicBezTo>
                  <a:cubicBezTo>
                    <a:pt x="2707" y="3575"/>
                    <a:pt x="3366" y="3191"/>
                    <a:pt x="3652" y="2534"/>
                  </a:cubicBezTo>
                  <a:cubicBezTo>
                    <a:pt x="4063" y="1621"/>
                    <a:pt x="3675" y="571"/>
                    <a:pt x="2762" y="160"/>
                  </a:cubicBezTo>
                  <a:cubicBezTo>
                    <a:pt x="2526" y="52"/>
                    <a:pt x="2278" y="1"/>
                    <a:pt x="203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8"/>
            <p:cNvSpPr/>
            <p:nvPr/>
          </p:nvSpPr>
          <p:spPr>
            <a:xfrm>
              <a:off x="3927825" y="1586400"/>
              <a:ext cx="43400" cy="70225"/>
            </a:xfrm>
            <a:custGeom>
              <a:avLst/>
              <a:gdLst/>
              <a:ahLst/>
              <a:cxnLst/>
              <a:rect l="l" t="t" r="r" b="b"/>
              <a:pathLst>
                <a:path w="1736" h="2809" extrusionOk="0">
                  <a:moveTo>
                    <a:pt x="982" y="1"/>
                  </a:moveTo>
                  <a:lnTo>
                    <a:pt x="0" y="2512"/>
                  </a:lnTo>
                  <a:lnTo>
                    <a:pt x="754" y="2808"/>
                  </a:lnTo>
                  <a:lnTo>
                    <a:pt x="1735" y="275"/>
                  </a:lnTo>
                  <a:lnTo>
                    <a:pt x="982"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8"/>
            <p:cNvSpPr/>
            <p:nvPr/>
          </p:nvSpPr>
          <p:spPr>
            <a:xfrm>
              <a:off x="3878175" y="1641000"/>
              <a:ext cx="93600" cy="89425"/>
            </a:xfrm>
            <a:custGeom>
              <a:avLst/>
              <a:gdLst/>
              <a:ahLst/>
              <a:cxnLst/>
              <a:rect l="l" t="t" r="r" b="b"/>
              <a:pathLst>
                <a:path w="3744" h="3577" extrusionOk="0">
                  <a:moveTo>
                    <a:pt x="1860" y="0"/>
                  </a:moveTo>
                  <a:cubicBezTo>
                    <a:pt x="1804" y="0"/>
                    <a:pt x="1747" y="3"/>
                    <a:pt x="1690" y="8"/>
                  </a:cubicBezTo>
                  <a:cubicBezTo>
                    <a:pt x="708" y="122"/>
                    <a:pt x="1" y="989"/>
                    <a:pt x="92" y="1971"/>
                  </a:cubicBezTo>
                  <a:cubicBezTo>
                    <a:pt x="178" y="2895"/>
                    <a:pt x="972" y="3577"/>
                    <a:pt x="1884" y="3577"/>
                  </a:cubicBezTo>
                  <a:cubicBezTo>
                    <a:pt x="1941" y="3577"/>
                    <a:pt x="1998" y="3574"/>
                    <a:pt x="2055" y="3569"/>
                  </a:cubicBezTo>
                  <a:cubicBezTo>
                    <a:pt x="3036" y="3477"/>
                    <a:pt x="3744" y="2587"/>
                    <a:pt x="3653" y="1606"/>
                  </a:cubicBezTo>
                  <a:cubicBezTo>
                    <a:pt x="3545" y="681"/>
                    <a:pt x="2770" y="0"/>
                    <a:pt x="1860"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8"/>
            <p:cNvSpPr/>
            <p:nvPr/>
          </p:nvSpPr>
          <p:spPr>
            <a:xfrm>
              <a:off x="4075050" y="1592675"/>
              <a:ext cx="30825" cy="70225"/>
            </a:xfrm>
            <a:custGeom>
              <a:avLst/>
              <a:gdLst/>
              <a:ahLst/>
              <a:cxnLst/>
              <a:rect l="l" t="t" r="r" b="b"/>
              <a:pathLst>
                <a:path w="1233" h="2809" extrusionOk="0">
                  <a:moveTo>
                    <a:pt x="799" y="1"/>
                  </a:moveTo>
                  <a:lnTo>
                    <a:pt x="0" y="138"/>
                  </a:lnTo>
                  <a:lnTo>
                    <a:pt x="434" y="2808"/>
                  </a:lnTo>
                  <a:lnTo>
                    <a:pt x="1233" y="2671"/>
                  </a:lnTo>
                  <a:lnTo>
                    <a:pt x="79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8"/>
            <p:cNvSpPr/>
            <p:nvPr/>
          </p:nvSpPr>
          <p:spPr>
            <a:xfrm>
              <a:off x="4050500" y="1651150"/>
              <a:ext cx="101600" cy="89675"/>
            </a:xfrm>
            <a:custGeom>
              <a:avLst/>
              <a:gdLst/>
              <a:ahLst/>
              <a:cxnLst/>
              <a:rect l="l" t="t" r="r" b="b"/>
              <a:pathLst>
                <a:path w="4064" h="3587" extrusionOk="0">
                  <a:moveTo>
                    <a:pt x="2019" y="0"/>
                  </a:moveTo>
                  <a:cubicBezTo>
                    <a:pt x="1659" y="0"/>
                    <a:pt x="1296" y="108"/>
                    <a:pt x="982" y="332"/>
                  </a:cubicBezTo>
                  <a:cubicBezTo>
                    <a:pt x="183" y="926"/>
                    <a:pt x="1" y="2044"/>
                    <a:pt x="572" y="2843"/>
                  </a:cubicBezTo>
                  <a:cubicBezTo>
                    <a:pt x="918" y="3328"/>
                    <a:pt x="1466" y="3586"/>
                    <a:pt x="2023" y="3586"/>
                  </a:cubicBezTo>
                  <a:cubicBezTo>
                    <a:pt x="2383" y="3586"/>
                    <a:pt x="2746" y="3478"/>
                    <a:pt x="3059" y="3254"/>
                  </a:cubicBezTo>
                  <a:cubicBezTo>
                    <a:pt x="3881" y="2661"/>
                    <a:pt x="4064" y="1542"/>
                    <a:pt x="3470" y="743"/>
                  </a:cubicBezTo>
                  <a:cubicBezTo>
                    <a:pt x="3124" y="258"/>
                    <a:pt x="2575" y="0"/>
                    <a:pt x="2019"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8"/>
            <p:cNvSpPr/>
            <p:nvPr/>
          </p:nvSpPr>
          <p:spPr>
            <a:xfrm>
              <a:off x="4186325" y="1530475"/>
              <a:ext cx="58225" cy="65075"/>
            </a:xfrm>
            <a:custGeom>
              <a:avLst/>
              <a:gdLst/>
              <a:ahLst/>
              <a:cxnLst/>
              <a:rect l="l" t="t" r="r" b="b"/>
              <a:pathLst>
                <a:path w="2329" h="2603" extrusionOk="0">
                  <a:moveTo>
                    <a:pt x="639" y="1"/>
                  </a:moveTo>
                  <a:lnTo>
                    <a:pt x="0" y="503"/>
                  </a:lnTo>
                  <a:lnTo>
                    <a:pt x="1712" y="2603"/>
                  </a:lnTo>
                  <a:lnTo>
                    <a:pt x="2328" y="2101"/>
                  </a:lnTo>
                  <a:lnTo>
                    <a:pt x="63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8"/>
            <p:cNvSpPr/>
            <p:nvPr/>
          </p:nvSpPr>
          <p:spPr>
            <a:xfrm>
              <a:off x="4208000" y="1572050"/>
              <a:ext cx="101600" cy="89125"/>
            </a:xfrm>
            <a:custGeom>
              <a:avLst/>
              <a:gdLst/>
              <a:ahLst/>
              <a:cxnLst/>
              <a:rect l="l" t="t" r="r" b="b"/>
              <a:pathLst>
                <a:path w="4064" h="3565" extrusionOk="0">
                  <a:moveTo>
                    <a:pt x="2023" y="0"/>
                  </a:moveTo>
                  <a:cubicBezTo>
                    <a:pt x="1353" y="0"/>
                    <a:pt x="712" y="387"/>
                    <a:pt x="412" y="1054"/>
                  </a:cubicBezTo>
                  <a:cubicBezTo>
                    <a:pt x="1" y="1944"/>
                    <a:pt x="412" y="2994"/>
                    <a:pt x="1302" y="3405"/>
                  </a:cubicBezTo>
                  <a:cubicBezTo>
                    <a:pt x="1543" y="3514"/>
                    <a:pt x="1794" y="3565"/>
                    <a:pt x="2041" y="3565"/>
                  </a:cubicBezTo>
                  <a:cubicBezTo>
                    <a:pt x="2726" y="3565"/>
                    <a:pt x="3373" y="3170"/>
                    <a:pt x="3676" y="2515"/>
                  </a:cubicBezTo>
                  <a:cubicBezTo>
                    <a:pt x="4064" y="1625"/>
                    <a:pt x="3676" y="552"/>
                    <a:pt x="2763" y="164"/>
                  </a:cubicBezTo>
                  <a:cubicBezTo>
                    <a:pt x="2523" y="53"/>
                    <a:pt x="2271" y="0"/>
                    <a:pt x="2023"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8"/>
            <p:cNvSpPr/>
            <p:nvPr/>
          </p:nvSpPr>
          <p:spPr>
            <a:xfrm>
              <a:off x="4256500" y="1422625"/>
              <a:ext cx="70225" cy="42825"/>
            </a:xfrm>
            <a:custGeom>
              <a:avLst/>
              <a:gdLst/>
              <a:ahLst/>
              <a:cxnLst/>
              <a:rect l="l" t="t" r="r" b="b"/>
              <a:pathLst>
                <a:path w="2809" h="1713" extrusionOk="0">
                  <a:moveTo>
                    <a:pt x="275" y="1"/>
                  </a:moveTo>
                  <a:lnTo>
                    <a:pt x="1" y="754"/>
                  </a:lnTo>
                  <a:lnTo>
                    <a:pt x="2512" y="1713"/>
                  </a:lnTo>
                  <a:lnTo>
                    <a:pt x="2808" y="960"/>
                  </a:lnTo>
                  <a:lnTo>
                    <a:pt x="275"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8"/>
            <p:cNvSpPr/>
            <p:nvPr/>
          </p:nvSpPr>
          <p:spPr>
            <a:xfrm>
              <a:off x="4309000" y="1424150"/>
              <a:ext cx="93625" cy="89450"/>
            </a:xfrm>
            <a:custGeom>
              <a:avLst/>
              <a:gdLst/>
              <a:ahLst/>
              <a:cxnLst/>
              <a:rect l="l" t="t" r="r" b="b"/>
              <a:pathLst>
                <a:path w="3745" h="3578" extrusionOk="0">
                  <a:moveTo>
                    <a:pt x="1860" y="0"/>
                  </a:moveTo>
                  <a:cubicBezTo>
                    <a:pt x="1804" y="0"/>
                    <a:pt x="1747" y="3"/>
                    <a:pt x="1690" y="8"/>
                  </a:cubicBezTo>
                  <a:cubicBezTo>
                    <a:pt x="708" y="122"/>
                    <a:pt x="1" y="990"/>
                    <a:pt x="92" y="1971"/>
                  </a:cubicBezTo>
                  <a:cubicBezTo>
                    <a:pt x="200" y="2896"/>
                    <a:pt x="975" y="3577"/>
                    <a:pt x="1885" y="3577"/>
                  </a:cubicBezTo>
                  <a:cubicBezTo>
                    <a:pt x="1941" y="3577"/>
                    <a:pt x="1998" y="3574"/>
                    <a:pt x="2055" y="3569"/>
                  </a:cubicBezTo>
                  <a:cubicBezTo>
                    <a:pt x="3037" y="3478"/>
                    <a:pt x="3744" y="2588"/>
                    <a:pt x="3653" y="1606"/>
                  </a:cubicBezTo>
                  <a:cubicBezTo>
                    <a:pt x="3567" y="682"/>
                    <a:pt x="2772" y="0"/>
                    <a:pt x="1860"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8"/>
            <p:cNvSpPr/>
            <p:nvPr/>
          </p:nvSpPr>
          <p:spPr>
            <a:xfrm>
              <a:off x="4262775" y="1287975"/>
              <a:ext cx="70225" cy="30250"/>
            </a:xfrm>
            <a:custGeom>
              <a:avLst/>
              <a:gdLst/>
              <a:ahLst/>
              <a:cxnLst/>
              <a:rect l="l" t="t" r="r" b="b"/>
              <a:pathLst>
                <a:path w="2809" h="1210" extrusionOk="0">
                  <a:moveTo>
                    <a:pt x="2671" y="0"/>
                  </a:moveTo>
                  <a:lnTo>
                    <a:pt x="1" y="434"/>
                  </a:lnTo>
                  <a:lnTo>
                    <a:pt x="138" y="1210"/>
                  </a:lnTo>
                  <a:lnTo>
                    <a:pt x="2808" y="799"/>
                  </a:lnTo>
                  <a:lnTo>
                    <a:pt x="2671"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8"/>
            <p:cNvSpPr/>
            <p:nvPr/>
          </p:nvSpPr>
          <p:spPr>
            <a:xfrm>
              <a:off x="4315275" y="1247825"/>
              <a:ext cx="101600" cy="89550"/>
            </a:xfrm>
            <a:custGeom>
              <a:avLst/>
              <a:gdLst/>
              <a:ahLst/>
              <a:cxnLst/>
              <a:rect l="l" t="t" r="r" b="b"/>
              <a:pathLst>
                <a:path w="4064" h="3582" extrusionOk="0">
                  <a:moveTo>
                    <a:pt x="2035" y="1"/>
                  </a:moveTo>
                  <a:cubicBezTo>
                    <a:pt x="1670" y="1"/>
                    <a:pt x="1301" y="114"/>
                    <a:pt x="982" y="351"/>
                  </a:cubicBezTo>
                  <a:cubicBezTo>
                    <a:pt x="183" y="921"/>
                    <a:pt x="1" y="2040"/>
                    <a:pt x="571" y="2839"/>
                  </a:cubicBezTo>
                  <a:cubicBezTo>
                    <a:pt x="932" y="3324"/>
                    <a:pt x="1486" y="3582"/>
                    <a:pt x="2044" y="3582"/>
                  </a:cubicBezTo>
                  <a:cubicBezTo>
                    <a:pt x="2405" y="3582"/>
                    <a:pt x="2768" y="3474"/>
                    <a:pt x="3082" y="3250"/>
                  </a:cubicBezTo>
                  <a:cubicBezTo>
                    <a:pt x="3881" y="2656"/>
                    <a:pt x="4064" y="1538"/>
                    <a:pt x="3470" y="739"/>
                  </a:cubicBezTo>
                  <a:cubicBezTo>
                    <a:pt x="3127" y="258"/>
                    <a:pt x="2586" y="1"/>
                    <a:pt x="2035"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8"/>
            <p:cNvSpPr/>
            <p:nvPr/>
          </p:nvSpPr>
          <p:spPr>
            <a:xfrm>
              <a:off x="3879900" y="1239000"/>
              <a:ext cx="89600" cy="79350"/>
            </a:xfrm>
            <a:custGeom>
              <a:avLst/>
              <a:gdLst/>
              <a:ahLst/>
              <a:cxnLst/>
              <a:rect l="l" t="t" r="r" b="b"/>
              <a:pathLst>
                <a:path w="3584" h="3174" extrusionOk="0">
                  <a:moveTo>
                    <a:pt x="1801" y="1"/>
                  </a:moveTo>
                  <a:cubicBezTo>
                    <a:pt x="1193" y="1"/>
                    <a:pt x="612" y="342"/>
                    <a:pt x="342" y="932"/>
                  </a:cubicBezTo>
                  <a:cubicBezTo>
                    <a:pt x="0" y="1731"/>
                    <a:pt x="342" y="2667"/>
                    <a:pt x="1141" y="3032"/>
                  </a:cubicBezTo>
                  <a:cubicBezTo>
                    <a:pt x="1352" y="3128"/>
                    <a:pt x="1573" y="3174"/>
                    <a:pt x="1790" y="3174"/>
                  </a:cubicBezTo>
                  <a:cubicBezTo>
                    <a:pt x="2395" y="3174"/>
                    <a:pt x="2973" y="2821"/>
                    <a:pt x="3241" y="2233"/>
                  </a:cubicBezTo>
                  <a:cubicBezTo>
                    <a:pt x="3584" y="1434"/>
                    <a:pt x="3241" y="498"/>
                    <a:pt x="2442" y="133"/>
                  </a:cubicBezTo>
                  <a:cubicBezTo>
                    <a:pt x="2234" y="44"/>
                    <a:pt x="2015" y="1"/>
                    <a:pt x="1801"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8"/>
            <p:cNvSpPr/>
            <p:nvPr/>
          </p:nvSpPr>
          <p:spPr>
            <a:xfrm>
              <a:off x="3995725" y="1198650"/>
              <a:ext cx="49675" cy="43400"/>
            </a:xfrm>
            <a:custGeom>
              <a:avLst/>
              <a:gdLst/>
              <a:ahLst/>
              <a:cxnLst/>
              <a:rect l="l" t="t" r="r" b="b"/>
              <a:pathLst>
                <a:path w="1987" h="1736" extrusionOk="0">
                  <a:moveTo>
                    <a:pt x="994" y="1"/>
                  </a:moveTo>
                  <a:cubicBezTo>
                    <a:pt x="668" y="1"/>
                    <a:pt x="357" y="196"/>
                    <a:pt x="206" y="515"/>
                  </a:cubicBezTo>
                  <a:cubicBezTo>
                    <a:pt x="1" y="948"/>
                    <a:pt x="206" y="1473"/>
                    <a:pt x="640" y="1656"/>
                  </a:cubicBezTo>
                  <a:cubicBezTo>
                    <a:pt x="755" y="1710"/>
                    <a:pt x="877" y="1736"/>
                    <a:pt x="997" y="1736"/>
                  </a:cubicBezTo>
                  <a:cubicBezTo>
                    <a:pt x="1328" y="1736"/>
                    <a:pt x="1647" y="1541"/>
                    <a:pt x="1781" y="1222"/>
                  </a:cubicBezTo>
                  <a:cubicBezTo>
                    <a:pt x="1986" y="788"/>
                    <a:pt x="1781" y="286"/>
                    <a:pt x="1347" y="81"/>
                  </a:cubicBezTo>
                  <a:cubicBezTo>
                    <a:pt x="1232" y="26"/>
                    <a:pt x="1112" y="1"/>
                    <a:pt x="994"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8"/>
            <p:cNvSpPr/>
            <p:nvPr/>
          </p:nvSpPr>
          <p:spPr>
            <a:xfrm>
              <a:off x="4121850" y="1350025"/>
              <a:ext cx="65075" cy="57375"/>
            </a:xfrm>
            <a:custGeom>
              <a:avLst/>
              <a:gdLst/>
              <a:ahLst/>
              <a:cxnLst/>
              <a:rect l="l" t="t" r="r" b="b"/>
              <a:pathLst>
                <a:path w="2603" h="2295" extrusionOk="0">
                  <a:moveTo>
                    <a:pt x="1294" y="0"/>
                  </a:moveTo>
                  <a:cubicBezTo>
                    <a:pt x="857" y="0"/>
                    <a:pt x="436" y="247"/>
                    <a:pt x="251" y="668"/>
                  </a:cubicBezTo>
                  <a:cubicBezTo>
                    <a:pt x="0" y="1261"/>
                    <a:pt x="251" y="1923"/>
                    <a:pt x="822" y="2197"/>
                  </a:cubicBezTo>
                  <a:cubicBezTo>
                    <a:pt x="972" y="2263"/>
                    <a:pt x="1129" y="2295"/>
                    <a:pt x="1285" y="2295"/>
                  </a:cubicBezTo>
                  <a:cubicBezTo>
                    <a:pt x="1722" y="2295"/>
                    <a:pt x="2143" y="2047"/>
                    <a:pt x="2328" y="1627"/>
                  </a:cubicBezTo>
                  <a:cubicBezTo>
                    <a:pt x="2602" y="1033"/>
                    <a:pt x="2328" y="371"/>
                    <a:pt x="1758" y="97"/>
                  </a:cubicBezTo>
                  <a:cubicBezTo>
                    <a:pt x="1608" y="31"/>
                    <a:pt x="1450" y="0"/>
                    <a:pt x="1294" y="0"/>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8"/>
            <p:cNvSpPr/>
            <p:nvPr/>
          </p:nvSpPr>
          <p:spPr>
            <a:xfrm>
              <a:off x="4000300" y="1488550"/>
              <a:ext cx="53075" cy="46575"/>
            </a:xfrm>
            <a:custGeom>
              <a:avLst/>
              <a:gdLst/>
              <a:ahLst/>
              <a:cxnLst/>
              <a:rect l="l" t="t" r="r" b="b"/>
              <a:pathLst>
                <a:path w="2123" h="1863" extrusionOk="0">
                  <a:moveTo>
                    <a:pt x="1069" y="1"/>
                  </a:moveTo>
                  <a:cubicBezTo>
                    <a:pt x="719" y="1"/>
                    <a:pt x="380" y="205"/>
                    <a:pt x="229" y="559"/>
                  </a:cubicBezTo>
                  <a:cubicBezTo>
                    <a:pt x="0" y="1016"/>
                    <a:pt x="206" y="1564"/>
                    <a:pt x="685" y="1769"/>
                  </a:cubicBezTo>
                  <a:cubicBezTo>
                    <a:pt x="812" y="1832"/>
                    <a:pt x="945" y="1862"/>
                    <a:pt x="1077" y="1862"/>
                  </a:cubicBezTo>
                  <a:cubicBezTo>
                    <a:pt x="1421" y="1862"/>
                    <a:pt x="1753" y="1659"/>
                    <a:pt x="1918" y="1313"/>
                  </a:cubicBezTo>
                  <a:cubicBezTo>
                    <a:pt x="2123" y="856"/>
                    <a:pt x="1918" y="308"/>
                    <a:pt x="1438" y="80"/>
                  </a:cubicBezTo>
                  <a:cubicBezTo>
                    <a:pt x="1319" y="26"/>
                    <a:pt x="1193" y="1"/>
                    <a:pt x="1069"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5" name="Google Shape;4215;p28"/>
          <p:cNvSpPr/>
          <p:nvPr/>
        </p:nvSpPr>
        <p:spPr>
          <a:xfrm>
            <a:off x="-51156" y="4381165"/>
            <a:ext cx="509249" cy="772357"/>
          </a:xfrm>
          <a:custGeom>
            <a:avLst/>
            <a:gdLst/>
            <a:ahLst/>
            <a:cxnLst/>
            <a:rect l="l" t="t" r="r" b="b"/>
            <a:pathLst>
              <a:path w="24401" h="37008" extrusionOk="0">
                <a:moveTo>
                  <a:pt x="14866" y="1"/>
                </a:moveTo>
                <a:cubicBezTo>
                  <a:pt x="14232" y="1"/>
                  <a:pt x="13660" y="461"/>
                  <a:pt x="13467" y="1080"/>
                </a:cubicBezTo>
                <a:lnTo>
                  <a:pt x="11162" y="8795"/>
                </a:lnTo>
                <a:cubicBezTo>
                  <a:pt x="11106" y="8964"/>
                  <a:pt x="10941" y="9087"/>
                  <a:pt x="10757" y="9087"/>
                </a:cubicBezTo>
                <a:cubicBezTo>
                  <a:pt x="10718" y="9087"/>
                  <a:pt x="10677" y="9081"/>
                  <a:pt x="10637" y="9069"/>
                </a:cubicBezTo>
                <a:cubicBezTo>
                  <a:pt x="10432" y="9001"/>
                  <a:pt x="10295" y="8772"/>
                  <a:pt x="10363" y="8544"/>
                </a:cubicBezTo>
                <a:lnTo>
                  <a:pt x="11824" y="3660"/>
                </a:lnTo>
                <a:cubicBezTo>
                  <a:pt x="12029" y="2998"/>
                  <a:pt x="11755" y="2267"/>
                  <a:pt x="11139" y="1925"/>
                </a:cubicBezTo>
                <a:cubicBezTo>
                  <a:pt x="10911" y="1802"/>
                  <a:pt x="10671" y="1745"/>
                  <a:pt x="10438" y="1745"/>
                </a:cubicBezTo>
                <a:cubicBezTo>
                  <a:pt x="9807" y="1745"/>
                  <a:pt x="9222" y="2159"/>
                  <a:pt x="9039" y="2792"/>
                </a:cubicBezTo>
                <a:lnTo>
                  <a:pt x="7556" y="7700"/>
                </a:lnTo>
                <a:lnTo>
                  <a:pt x="4908" y="16601"/>
                </a:lnTo>
                <a:lnTo>
                  <a:pt x="0" y="32944"/>
                </a:lnTo>
                <a:cubicBezTo>
                  <a:pt x="198" y="33000"/>
                  <a:pt x="369" y="33021"/>
                  <a:pt x="522" y="33021"/>
                </a:cubicBezTo>
                <a:cubicBezTo>
                  <a:pt x="1092" y="33021"/>
                  <a:pt x="1420" y="32720"/>
                  <a:pt x="1973" y="32720"/>
                </a:cubicBezTo>
                <a:cubicBezTo>
                  <a:pt x="2130" y="32720"/>
                  <a:pt x="2306" y="32745"/>
                  <a:pt x="2511" y="32807"/>
                </a:cubicBezTo>
                <a:cubicBezTo>
                  <a:pt x="3652" y="33150"/>
                  <a:pt x="3424" y="33949"/>
                  <a:pt x="4543" y="34291"/>
                </a:cubicBezTo>
                <a:cubicBezTo>
                  <a:pt x="4752" y="34354"/>
                  <a:pt x="4931" y="34378"/>
                  <a:pt x="5091" y="34378"/>
                </a:cubicBezTo>
                <a:cubicBezTo>
                  <a:pt x="5654" y="34378"/>
                  <a:pt x="5981" y="34077"/>
                  <a:pt x="6541" y="34077"/>
                </a:cubicBezTo>
                <a:cubicBezTo>
                  <a:pt x="6692" y="34077"/>
                  <a:pt x="6860" y="34099"/>
                  <a:pt x="7053" y="34154"/>
                </a:cubicBezTo>
                <a:cubicBezTo>
                  <a:pt x="8195" y="34496"/>
                  <a:pt x="7966" y="35318"/>
                  <a:pt x="9085" y="35661"/>
                </a:cubicBezTo>
                <a:cubicBezTo>
                  <a:pt x="9289" y="35722"/>
                  <a:pt x="9465" y="35746"/>
                  <a:pt x="9623" y="35746"/>
                </a:cubicBezTo>
                <a:cubicBezTo>
                  <a:pt x="10187" y="35746"/>
                  <a:pt x="10516" y="35438"/>
                  <a:pt x="11081" y="35438"/>
                </a:cubicBezTo>
                <a:cubicBezTo>
                  <a:pt x="11238" y="35438"/>
                  <a:pt x="11414" y="35462"/>
                  <a:pt x="11618" y="35524"/>
                </a:cubicBezTo>
                <a:cubicBezTo>
                  <a:pt x="12737" y="35866"/>
                  <a:pt x="12509" y="36665"/>
                  <a:pt x="13650" y="37007"/>
                </a:cubicBezTo>
                <a:lnTo>
                  <a:pt x="17667" y="23540"/>
                </a:lnTo>
                <a:lnTo>
                  <a:pt x="23282" y="20345"/>
                </a:lnTo>
                <a:cubicBezTo>
                  <a:pt x="24172" y="19843"/>
                  <a:pt x="24401" y="18633"/>
                  <a:pt x="23693" y="17834"/>
                </a:cubicBezTo>
                <a:cubicBezTo>
                  <a:pt x="23379" y="17478"/>
                  <a:pt x="22941" y="17303"/>
                  <a:pt x="22494" y="17303"/>
                </a:cubicBezTo>
                <a:cubicBezTo>
                  <a:pt x="22194" y="17303"/>
                  <a:pt x="21891" y="17382"/>
                  <a:pt x="21616" y="17537"/>
                </a:cubicBezTo>
                <a:lnTo>
                  <a:pt x="19037" y="18998"/>
                </a:lnTo>
                <a:lnTo>
                  <a:pt x="21182" y="11785"/>
                </a:lnTo>
                <a:lnTo>
                  <a:pt x="23145" y="5257"/>
                </a:lnTo>
                <a:cubicBezTo>
                  <a:pt x="23419" y="4390"/>
                  <a:pt x="22826" y="3454"/>
                  <a:pt x="21867" y="3363"/>
                </a:cubicBezTo>
                <a:cubicBezTo>
                  <a:pt x="21836" y="3361"/>
                  <a:pt x="21805" y="3360"/>
                  <a:pt x="21774" y="3360"/>
                </a:cubicBezTo>
                <a:cubicBezTo>
                  <a:pt x="21106" y="3360"/>
                  <a:pt x="20534" y="3826"/>
                  <a:pt x="20338" y="4458"/>
                </a:cubicBezTo>
                <a:lnTo>
                  <a:pt x="18398" y="10941"/>
                </a:lnTo>
                <a:cubicBezTo>
                  <a:pt x="18341" y="11129"/>
                  <a:pt x="18160" y="11255"/>
                  <a:pt x="17984" y="11255"/>
                </a:cubicBezTo>
                <a:cubicBezTo>
                  <a:pt x="17946" y="11255"/>
                  <a:pt x="17909" y="11249"/>
                  <a:pt x="17873" y="11237"/>
                </a:cubicBezTo>
                <a:cubicBezTo>
                  <a:pt x="17644" y="11169"/>
                  <a:pt x="17507" y="10918"/>
                  <a:pt x="17576" y="10713"/>
                </a:cubicBezTo>
                <a:lnTo>
                  <a:pt x="20155" y="2153"/>
                </a:lnTo>
                <a:cubicBezTo>
                  <a:pt x="20406" y="1286"/>
                  <a:pt x="19813" y="350"/>
                  <a:pt x="18854" y="259"/>
                </a:cubicBezTo>
                <a:cubicBezTo>
                  <a:pt x="18824" y="257"/>
                  <a:pt x="18794" y="256"/>
                  <a:pt x="18764" y="256"/>
                </a:cubicBezTo>
                <a:cubicBezTo>
                  <a:pt x="18114" y="256"/>
                  <a:pt x="17521" y="721"/>
                  <a:pt x="17325" y="1354"/>
                </a:cubicBezTo>
                <a:lnTo>
                  <a:pt x="14791" y="9868"/>
                </a:lnTo>
                <a:cubicBezTo>
                  <a:pt x="14736" y="10052"/>
                  <a:pt x="14562" y="10162"/>
                  <a:pt x="14390" y="10162"/>
                </a:cubicBezTo>
                <a:cubicBezTo>
                  <a:pt x="14348" y="10162"/>
                  <a:pt x="14306" y="10155"/>
                  <a:pt x="14266" y="10142"/>
                </a:cubicBezTo>
                <a:cubicBezTo>
                  <a:pt x="14038" y="10073"/>
                  <a:pt x="13901" y="9845"/>
                  <a:pt x="13969" y="9617"/>
                </a:cubicBezTo>
                <a:lnTo>
                  <a:pt x="16298" y="1879"/>
                </a:lnTo>
                <a:cubicBezTo>
                  <a:pt x="16549" y="1012"/>
                  <a:pt x="15955" y="76"/>
                  <a:pt x="14997" y="7"/>
                </a:cubicBezTo>
                <a:cubicBezTo>
                  <a:pt x="14953" y="3"/>
                  <a:pt x="14909" y="1"/>
                  <a:pt x="14866"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8"/>
          <p:cNvSpPr/>
          <p:nvPr/>
        </p:nvSpPr>
        <p:spPr>
          <a:xfrm>
            <a:off x="310872" y="4695715"/>
            <a:ext cx="585466" cy="795544"/>
          </a:xfrm>
          <a:custGeom>
            <a:avLst/>
            <a:gdLst/>
            <a:ahLst/>
            <a:cxnLst/>
            <a:rect l="l" t="t" r="r" b="b"/>
            <a:pathLst>
              <a:path w="28053" h="38119" extrusionOk="0">
                <a:moveTo>
                  <a:pt x="21103" y="1"/>
                </a:moveTo>
                <a:cubicBezTo>
                  <a:pt x="20548" y="1"/>
                  <a:pt x="20005" y="302"/>
                  <a:pt x="19745" y="822"/>
                </a:cubicBezTo>
                <a:lnTo>
                  <a:pt x="15636" y="9062"/>
                </a:lnTo>
                <a:cubicBezTo>
                  <a:pt x="15556" y="9206"/>
                  <a:pt x="15397" y="9294"/>
                  <a:pt x="15238" y="9294"/>
                </a:cubicBezTo>
                <a:cubicBezTo>
                  <a:pt x="15171" y="9294"/>
                  <a:pt x="15104" y="9278"/>
                  <a:pt x="15043" y="9244"/>
                </a:cubicBezTo>
                <a:cubicBezTo>
                  <a:pt x="14837" y="9130"/>
                  <a:pt x="14746" y="8879"/>
                  <a:pt x="14837" y="8674"/>
                </a:cubicBezTo>
                <a:lnTo>
                  <a:pt x="17964" y="2420"/>
                </a:lnTo>
                <a:cubicBezTo>
                  <a:pt x="18284" y="1781"/>
                  <a:pt x="18147" y="982"/>
                  <a:pt x="17599" y="525"/>
                </a:cubicBezTo>
                <a:cubicBezTo>
                  <a:pt x="17315" y="300"/>
                  <a:pt x="16988" y="196"/>
                  <a:pt x="16667" y="196"/>
                </a:cubicBezTo>
                <a:cubicBezTo>
                  <a:pt x="16110" y="196"/>
                  <a:pt x="15569" y="506"/>
                  <a:pt x="15294" y="1027"/>
                </a:cubicBezTo>
                <a:lnTo>
                  <a:pt x="12167" y="7327"/>
                </a:lnTo>
                <a:lnTo>
                  <a:pt x="8674" y="14266"/>
                </a:lnTo>
                <a:lnTo>
                  <a:pt x="7784" y="11321"/>
                </a:lnTo>
                <a:cubicBezTo>
                  <a:pt x="7548" y="10591"/>
                  <a:pt x="6887" y="10083"/>
                  <a:pt x="6144" y="10083"/>
                </a:cubicBezTo>
                <a:cubicBezTo>
                  <a:pt x="6097" y="10083"/>
                  <a:pt x="6051" y="10085"/>
                  <a:pt x="6004" y="10089"/>
                </a:cubicBezTo>
                <a:cubicBezTo>
                  <a:pt x="4908" y="10180"/>
                  <a:pt x="4246" y="11253"/>
                  <a:pt x="4543" y="12257"/>
                </a:cubicBezTo>
                <a:lnTo>
                  <a:pt x="6506" y="18603"/>
                </a:lnTo>
                <a:lnTo>
                  <a:pt x="1" y="31567"/>
                </a:lnTo>
                <a:cubicBezTo>
                  <a:pt x="321" y="31728"/>
                  <a:pt x="581" y="31775"/>
                  <a:pt x="816" y="31775"/>
                </a:cubicBezTo>
                <a:cubicBezTo>
                  <a:pt x="1149" y="31775"/>
                  <a:pt x="1432" y="31680"/>
                  <a:pt x="1765" y="31680"/>
                </a:cubicBezTo>
                <a:cubicBezTo>
                  <a:pt x="2000" y="31680"/>
                  <a:pt x="2260" y="31727"/>
                  <a:pt x="2580" y="31887"/>
                </a:cubicBezTo>
                <a:cubicBezTo>
                  <a:pt x="3676" y="32435"/>
                  <a:pt x="3287" y="33211"/>
                  <a:pt x="4383" y="33759"/>
                </a:cubicBezTo>
                <a:cubicBezTo>
                  <a:pt x="4703" y="33919"/>
                  <a:pt x="4963" y="33966"/>
                  <a:pt x="5198" y="33966"/>
                </a:cubicBezTo>
                <a:cubicBezTo>
                  <a:pt x="5531" y="33966"/>
                  <a:pt x="5814" y="33871"/>
                  <a:pt x="6147" y="33871"/>
                </a:cubicBezTo>
                <a:cubicBezTo>
                  <a:pt x="6382" y="33871"/>
                  <a:pt x="6642" y="33918"/>
                  <a:pt x="6962" y="34078"/>
                </a:cubicBezTo>
                <a:cubicBezTo>
                  <a:pt x="8058" y="34626"/>
                  <a:pt x="7647" y="35402"/>
                  <a:pt x="8743" y="35950"/>
                </a:cubicBezTo>
                <a:cubicBezTo>
                  <a:pt x="9063" y="36110"/>
                  <a:pt x="9323" y="36157"/>
                  <a:pt x="9558" y="36157"/>
                </a:cubicBezTo>
                <a:cubicBezTo>
                  <a:pt x="9891" y="36157"/>
                  <a:pt x="10174" y="36062"/>
                  <a:pt x="10507" y="36062"/>
                </a:cubicBezTo>
                <a:cubicBezTo>
                  <a:pt x="10742" y="36062"/>
                  <a:pt x="11002" y="36109"/>
                  <a:pt x="11322" y="36269"/>
                </a:cubicBezTo>
                <a:cubicBezTo>
                  <a:pt x="12418" y="36817"/>
                  <a:pt x="12030" y="37593"/>
                  <a:pt x="13125" y="38118"/>
                </a:cubicBezTo>
                <a:lnTo>
                  <a:pt x="20977" y="22415"/>
                </a:lnTo>
                <a:lnTo>
                  <a:pt x="25268" y="13878"/>
                </a:lnTo>
                <a:lnTo>
                  <a:pt x="27619" y="9153"/>
                </a:lnTo>
                <a:cubicBezTo>
                  <a:pt x="28053" y="8309"/>
                  <a:pt x="27619" y="7259"/>
                  <a:pt x="26661" y="7007"/>
                </a:cubicBezTo>
                <a:cubicBezTo>
                  <a:pt x="26542" y="6977"/>
                  <a:pt x="26423" y="6962"/>
                  <a:pt x="26306" y="6962"/>
                </a:cubicBezTo>
                <a:cubicBezTo>
                  <a:pt x="25726" y="6962"/>
                  <a:pt x="25188" y="7320"/>
                  <a:pt x="24903" y="7852"/>
                </a:cubicBezTo>
                <a:lnTo>
                  <a:pt x="22575" y="12531"/>
                </a:lnTo>
                <a:cubicBezTo>
                  <a:pt x="22495" y="12676"/>
                  <a:pt x="22336" y="12764"/>
                  <a:pt x="22177" y="12764"/>
                </a:cubicBezTo>
                <a:cubicBezTo>
                  <a:pt x="22110" y="12764"/>
                  <a:pt x="22043" y="12748"/>
                  <a:pt x="21981" y="12714"/>
                </a:cubicBezTo>
                <a:cubicBezTo>
                  <a:pt x="21776" y="12623"/>
                  <a:pt x="21685" y="12349"/>
                  <a:pt x="21799" y="12143"/>
                </a:cubicBezTo>
                <a:lnTo>
                  <a:pt x="25497" y="4725"/>
                </a:lnTo>
                <a:cubicBezTo>
                  <a:pt x="25816" y="4086"/>
                  <a:pt x="25679" y="3287"/>
                  <a:pt x="25108" y="2853"/>
                </a:cubicBezTo>
                <a:cubicBezTo>
                  <a:pt x="24828" y="2623"/>
                  <a:pt x="24496" y="2517"/>
                  <a:pt x="24169" y="2517"/>
                </a:cubicBezTo>
                <a:cubicBezTo>
                  <a:pt x="23620" y="2517"/>
                  <a:pt x="23084" y="2817"/>
                  <a:pt x="22826" y="3333"/>
                </a:cubicBezTo>
                <a:lnTo>
                  <a:pt x="19105" y="10796"/>
                </a:lnTo>
                <a:cubicBezTo>
                  <a:pt x="19025" y="10941"/>
                  <a:pt x="18866" y="11029"/>
                  <a:pt x="18707" y="11029"/>
                </a:cubicBezTo>
                <a:cubicBezTo>
                  <a:pt x="18640" y="11029"/>
                  <a:pt x="18573" y="11013"/>
                  <a:pt x="18512" y="10979"/>
                </a:cubicBezTo>
                <a:cubicBezTo>
                  <a:pt x="18307" y="10888"/>
                  <a:pt x="18215" y="10614"/>
                  <a:pt x="18329" y="10408"/>
                </a:cubicBezTo>
                <a:lnTo>
                  <a:pt x="22415" y="2214"/>
                </a:lnTo>
                <a:cubicBezTo>
                  <a:pt x="22735" y="1575"/>
                  <a:pt x="22598" y="776"/>
                  <a:pt x="22027" y="320"/>
                </a:cubicBezTo>
                <a:cubicBezTo>
                  <a:pt x="21751" y="102"/>
                  <a:pt x="21425" y="1"/>
                  <a:pt x="2110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7" name="Google Shape;4217;p28"/>
          <p:cNvGrpSpPr/>
          <p:nvPr/>
        </p:nvGrpSpPr>
        <p:grpSpPr>
          <a:xfrm rot="7802816" flipH="1">
            <a:off x="-235528" y="3740953"/>
            <a:ext cx="791247" cy="554023"/>
            <a:chOff x="8480847" y="3579557"/>
            <a:chExt cx="791265" cy="554036"/>
          </a:xfrm>
        </p:grpSpPr>
        <p:sp>
          <p:nvSpPr>
            <p:cNvPr id="4218" name="Google Shape;4218;p28"/>
            <p:cNvSpPr/>
            <p:nvPr/>
          </p:nvSpPr>
          <p:spPr>
            <a:xfrm flipH="1">
              <a:off x="8480847" y="3579557"/>
              <a:ext cx="791265" cy="554036"/>
            </a:xfrm>
            <a:custGeom>
              <a:avLst/>
              <a:gdLst/>
              <a:ahLst/>
              <a:cxnLst/>
              <a:rect l="l" t="t" r="r" b="b"/>
              <a:pathLst>
                <a:path w="37914" h="26547" extrusionOk="0">
                  <a:moveTo>
                    <a:pt x="9450" y="9245"/>
                  </a:moveTo>
                  <a:lnTo>
                    <a:pt x="24698" y="15339"/>
                  </a:lnTo>
                  <a:lnTo>
                    <a:pt x="14038" y="19904"/>
                  </a:lnTo>
                  <a:lnTo>
                    <a:pt x="9450" y="9245"/>
                  </a:lnTo>
                  <a:close/>
                  <a:moveTo>
                    <a:pt x="1" y="0"/>
                  </a:moveTo>
                  <a:lnTo>
                    <a:pt x="11368" y="26546"/>
                  </a:lnTo>
                  <a:lnTo>
                    <a:pt x="37913" y="15202"/>
                  </a:lnTo>
                  <a:lnTo>
                    <a:pt x="1"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8"/>
            <p:cNvSpPr/>
            <p:nvPr/>
          </p:nvSpPr>
          <p:spPr>
            <a:xfrm flipH="1">
              <a:off x="9017229" y="4078303"/>
              <a:ext cx="35270" cy="19555"/>
            </a:xfrm>
            <a:custGeom>
              <a:avLst/>
              <a:gdLst/>
              <a:ahLst/>
              <a:cxnLst/>
              <a:rect l="l" t="t" r="r" b="b"/>
              <a:pathLst>
                <a:path w="1690" h="937" extrusionOk="0">
                  <a:moveTo>
                    <a:pt x="1575" y="0"/>
                  </a:moveTo>
                  <a:lnTo>
                    <a:pt x="0" y="662"/>
                  </a:lnTo>
                  <a:lnTo>
                    <a:pt x="114" y="936"/>
                  </a:lnTo>
                  <a:lnTo>
                    <a:pt x="1689" y="252"/>
                  </a:lnTo>
                  <a:lnTo>
                    <a:pt x="15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8"/>
            <p:cNvSpPr/>
            <p:nvPr/>
          </p:nvSpPr>
          <p:spPr>
            <a:xfrm flipH="1">
              <a:off x="9040583" y="4023520"/>
              <a:ext cx="35270" cy="19555"/>
            </a:xfrm>
            <a:custGeom>
              <a:avLst/>
              <a:gdLst/>
              <a:ahLst/>
              <a:cxnLst/>
              <a:rect l="l" t="t" r="r" b="b"/>
              <a:pathLst>
                <a:path w="1690" h="937" extrusionOk="0">
                  <a:moveTo>
                    <a:pt x="1576" y="1"/>
                  </a:moveTo>
                  <a:lnTo>
                    <a:pt x="1" y="685"/>
                  </a:lnTo>
                  <a:lnTo>
                    <a:pt x="115" y="936"/>
                  </a:lnTo>
                  <a:lnTo>
                    <a:pt x="1690" y="274"/>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8"/>
            <p:cNvSpPr/>
            <p:nvPr/>
          </p:nvSpPr>
          <p:spPr>
            <a:xfrm flipH="1">
              <a:off x="9063915" y="3968737"/>
              <a:ext cx="35270" cy="20035"/>
            </a:xfrm>
            <a:custGeom>
              <a:avLst/>
              <a:gdLst/>
              <a:ahLst/>
              <a:cxnLst/>
              <a:rect l="l" t="t" r="r" b="b"/>
              <a:pathLst>
                <a:path w="1690" h="960" extrusionOk="0">
                  <a:moveTo>
                    <a:pt x="1575" y="1"/>
                  </a:moveTo>
                  <a:lnTo>
                    <a:pt x="0" y="685"/>
                  </a:lnTo>
                  <a:lnTo>
                    <a:pt x="114" y="959"/>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8"/>
            <p:cNvSpPr/>
            <p:nvPr/>
          </p:nvSpPr>
          <p:spPr>
            <a:xfrm flipH="1">
              <a:off x="9087268" y="3914434"/>
              <a:ext cx="35270" cy="19555"/>
            </a:xfrm>
            <a:custGeom>
              <a:avLst/>
              <a:gdLst/>
              <a:ahLst/>
              <a:cxnLst/>
              <a:rect l="l" t="t" r="r" b="b"/>
              <a:pathLst>
                <a:path w="1690" h="937" extrusionOk="0">
                  <a:moveTo>
                    <a:pt x="1576" y="1"/>
                  </a:moveTo>
                  <a:lnTo>
                    <a:pt x="1" y="662"/>
                  </a:lnTo>
                  <a:lnTo>
                    <a:pt x="92" y="936"/>
                  </a:lnTo>
                  <a:lnTo>
                    <a:pt x="1690" y="252"/>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8"/>
            <p:cNvSpPr/>
            <p:nvPr/>
          </p:nvSpPr>
          <p:spPr>
            <a:xfrm flipH="1">
              <a:off x="9110601" y="3859650"/>
              <a:ext cx="35270" cy="19555"/>
            </a:xfrm>
            <a:custGeom>
              <a:avLst/>
              <a:gdLst/>
              <a:ahLst/>
              <a:cxnLst/>
              <a:rect l="l" t="t" r="r" b="b"/>
              <a:pathLst>
                <a:path w="1690" h="937" extrusionOk="0">
                  <a:moveTo>
                    <a:pt x="1575" y="1"/>
                  </a:moveTo>
                  <a:lnTo>
                    <a:pt x="0" y="685"/>
                  </a:lnTo>
                  <a:lnTo>
                    <a:pt x="92" y="936"/>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8"/>
            <p:cNvSpPr/>
            <p:nvPr/>
          </p:nvSpPr>
          <p:spPr>
            <a:xfrm flipH="1">
              <a:off x="9133954" y="3804867"/>
              <a:ext cx="35729" cy="20035"/>
            </a:xfrm>
            <a:custGeom>
              <a:avLst/>
              <a:gdLst/>
              <a:ahLst/>
              <a:cxnLst/>
              <a:rect l="l" t="t" r="r" b="b"/>
              <a:pathLst>
                <a:path w="1712" h="960" extrusionOk="0">
                  <a:moveTo>
                    <a:pt x="1598" y="1"/>
                  </a:moveTo>
                  <a:lnTo>
                    <a:pt x="0" y="686"/>
                  </a:lnTo>
                  <a:lnTo>
                    <a:pt x="114" y="959"/>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8"/>
            <p:cNvSpPr/>
            <p:nvPr/>
          </p:nvSpPr>
          <p:spPr>
            <a:xfrm flipH="1">
              <a:off x="9157287" y="3750564"/>
              <a:ext cx="35750" cy="19555"/>
            </a:xfrm>
            <a:custGeom>
              <a:avLst/>
              <a:gdLst/>
              <a:ahLst/>
              <a:cxnLst/>
              <a:rect l="l" t="t" r="r" b="b"/>
              <a:pathLst>
                <a:path w="1713" h="937" extrusionOk="0">
                  <a:moveTo>
                    <a:pt x="1598" y="1"/>
                  </a:moveTo>
                  <a:lnTo>
                    <a:pt x="1" y="685"/>
                  </a:lnTo>
                  <a:lnTo>
                    <a:pt x="115" y="937"/>
                  </a:lnTo>
                  <a:lnTo>
                    <a:pt x="1713" y="252"/>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8"/>
            <p:cNvSpPr/>
            <p:nvPr/>
          </p:nvSpPr>
          <p:spPr>
            <a:xfrm flipH="1">
              <a:off x="9180619" y="3695781"/>
              <a:ext cx="35750" cy="19555"/>
            </a:xfrm>
            <a:custGeom>
              <a:avLst/>
              <a:gdLst/>
              <a:ahLst/>
              <a:cxnLst/>
              <a:rect l="l" t="t" r="r" b="b"/>
              <a:pathLst>
                <a:path w="1713" h="937" extrusionOk="0">
                  <a:moveTo>
                    <a:pt x="1598" y="1"/>
                  </a:moveTo>
                  <a:lnTo>
                    <a:pt x="0" y="686"/>
                  </a:lnTo>
                  <a:lnTo>
                    <a:pt x="114" y="937"/>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8"/>
            <p:cNvSpPr/>
            <p:nvPr/>
          </p:nvSpPr>
          <p:spPr>
            <a:xfrm flipH="1">
              <a:off x="9203972" y="3641478"/>
              <a:ext cx="35750" cy="19555"/>
            </a:xfrm>
            <a:custGeom>
              <a:avLst/>
              <a:gdLst/>
              <a:ahLst/>
              <a:cxnLst/>
              <a:rect l="l" t="t" r="r" b="b"/>
              <a:pathLst>
                <a:path w="1713" h="937" extrusionOk="0">
                  <a:moveTo>
                    <a:pt x="1599" y="1"/>
                  </a:moveTo>
                  <a:lnTo>
                    <a:pt x="1" y="663"/>
                  </a:lnTo>
                  <a:lnTo>
                    <a:pt x="115" y="937"/>
                  </a:lnTo>
                  <a:lnTo>
                    <a:pt x="1713" y="252"/>
                  </a:lnTo>
                  <a:lnTo>
                    <a:pt x="1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8" name="Google Shape;4228;p28"/>
          <p:cNvGrpSpPr/>
          <p:nvPr/>
        </p:nvGrpSpPr>
        <p:grpSpPr>
          <a:xfrm flipH="1">
            <a:off x="8616047" y="1492664"/>
            <a:ext cx="457299" cy="754249"/>
            <a:chOff x="7457769" y="4481714"/>
            <a:chExt cx="457299" cy="754249"/>
          </a:xfrm>
        </p:grpSpPr>
        <p:sp>
          <p:nvSpPr>
            <p:cNvPr id="4229" name="Google Shape;4229;p28"/>
            <p:cNvSpPr/>
            <p:nvPr/>
          </p:nvSpPr>
          <p:spPr>
            <a:xfrm flipH="1">
              <a:off x="7585409" y="4846998"/>
              <a:ext cx="63382" cy="70541"/>
            </a:xfrm>
            <a:custGeom>
              <a:avLst/>
              <a:gdLst/>
              <a:ahLst/>
              <a:cxnLst/>
              <a:rect l="l" t="t" r="r" b="b"/>
              <a:pathLst>
                <a:path w="3037" h="3380" extrusionOk="0">
                  <a:moveTo>
                    <a:pt x="2032" y="1"/>
                  </a:moveTo>
                  <a:lnTo>
                    <a:pt x="1" y="777"/>
                  </a:lnTo>
                  <a:lnTo>
                    <a:pt x="1005" y="3379"/>
                  </a:lnTo>
                  <a:lnTo>
                    <a:pt x="3037" y="2603"/>
                  </a:lnTo>
                  <a:lnTo>
                    <a:pt x="2032" y="1"/>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8"/>
            <p:cNvSpPr/>
            <p:nvPr/>
          </p:nvSpPr>
          <p:spPr>
            <a:xfrm flipH="1">
              <a:off x="7457769" y="4874683"/>
              <a:ext cx="186745" cy="361281"/>
            </a:xfrm>
            <a:custGeom>
              <a:avLst/>
              <a:gdLst/>
              <a:ahLst/>
              <a:cxnLst/>
              <a:rect l="l" t="t" r="r" b="b"/>
              <a:pathLst>
                <a:path w="8948" h="17311" extrusionOk="0">
                  <a:moveTo>
                    <a:pt x="2808" y="0"/>
                  </a:moveTo>
                  <a:lnTo>
                    <a:pt x="0" y="1096"/>
                  </a:lnTo>
                  <a:lnTo>
                    <a:pt x="5843" y="16343"/>
                  </a:lnTo>
                  <a:cubicBezTo>
                    <a:pt x="6073" y="16942"/>
                    <a:pt x="6642" y="17310"/>
                    <a:pt x="7247" y="17310"/>
                  </a:cubicBezTo>
                  <a:cubicBezTo>
                    <a:pt x="7425" y="17310"/>
                    <a:pt x="7607" y="17278"/>
                    <a:pt x="7784" y="17210"/>
                  </a:cubicBezTo>
                  <a:cubicBezTo>
                    <a:pt x="8560" y="16914"/>
                    <a:pt x="8948" y="16024"/>
                    <a:pt x="8651" y="15247"/>
                  </a:cubicBezTo>
                  <a:lnTo>
                    <a:pt x="2808" y="0"/>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8"/>
            <p:cNvSpPr/>
            <p:nvPr/>
          </p:nvSpPr>
          <p:spPr>
            <a:xfrm flipH="1">
              <a:off x="7477257" y="4481714"/>
              <a:ext cx="437811" cy="386930"/>
            </a:xfrm>
            <a:custGeom>
              <a:avLst/>
              <a:gdLst/>
              <a:ahLst/>
              <a:cxnLst/>
              <a:rect l="l" t="t" r="r" b="b"/>
              <a:pathLst>
                <a:path w="20978" h="18540" extrusionOk="0">
                  <a:moveTo>
                    <a:pt x="10490" y="1438"/>
                  </a:moveTo>
                  <a:cubicBezTo>
                    <a:pt x="13639" y="1438"/>
                    <a:pt x="16606" y="3360"/>
                    <a:pt x="17804" y="6479"/>
                  </a:cubicBezTo>
                  <a:cubicBezTo>
                    <a:pt x="19334" y="10497"/>
                    <a:pt x="17325" y="15039"/>
                    <a:pt x="13285" y="16591"/>
                  </a:cubicBezTo>
                  <a:cubicBezTo>
                    <a:pt x="12367" y="16938"/>
                    <a:pt x="11425" y="17103"/>
                    <a:pt x="10498" y="17103"/>
                  </a:cubicBezTo>
                  <a:cubicBezTo>
                    <a:pt x="7345" y="17103"/>
                    <a:pt x="4373" y="15194"/>
                    <a:pt x="3173" y="12072"/>
                  </a:cubicBezTo>
                  <a:cubicBezTo>
                    <a:pt x="1621" y="8031"/>
                    <a:pt x="3653" y="3512"/>
                    <a:pt x="7693" y="1960"/>
                  </a:cubicBezTo>
                  <a:cubicBezTo>
                    <a:pt x="8614" y="1606"/>
                    <a:pt x="9560" y="1438"/>
                    <a:pt x="10490" y="1438"/>
                  </a:cubicBezTo>
                  <a:close/>
                  <a:moveTo>
                    <a:pt x="10477" y="1"/>
                  </a:moveTo>
                  <a:cubicBezTo>
                    <a:pt x="9378" y="1"/>
                    <a:pt x="8258" y="198"/>
                    <a:pt x="7168" y="613"/>
                  </a:cubicBezTo>
                  <a:cubicBezTo>
                    <a:pt x="2397" y="2439"/>
                    <a:pt x="1" y="7803"/>
                    <a:pt x="1827" y="12574"/>
                  </a:cubicBezTo>
                  <a:cubicBezTo>
                    <a:pt x="3234" y="16268"/>
                    <a:pt x="6744" y="18539"/>
                    <a:pt x="10474" y="18539"/>
                  </a:cubicBezTo>
                  <a:cubicBezTo>
                    <a:pt x="11583" y="18539"/>
                    <a:pt x="12711" y="18338"/>
                    <a:pt x="13810" y="17915"/>
                  </a:cubicBezTo>
                  <a:cubicBezTo>
                    <a:pt x="18580" y="16089"/>
                    <a:pt x="20977" y="10725"/>
                    <a:pt x="19151" y="5954"/>
                  </a:cubicBezTo>
                  <a:cubicBezTo>
                    <a:pt x="17723" y="2269"/>
                    <a:pt x="14211" y="1"/>
                    <a:pt x="10477"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8"/>
            <p:cNvSpPr/>
            <p:nvPr/>
          </p:nvSpPr>
          <p:spPr>
            <a:xfrm flipH="1">
              <a:off x="7511568" y="4511725"/>
              <a:ext cx="369670" cy="326949"/>
            </a:xfrm>
            <a:custGeom>
              <a:avLst/>
              <a:gdLst/>
              <a:ahLst/>
              <a:cxnLst/>
              <a:rect l="l" t="t" r="r" b="b"/>
              <a:pathLst>
                <a:path w="17713" h="15666" extrusionOk="0">
                  <a:moveTo>
                    <a:pt x="8869" y="0"/>
                  </a:moveTo>
                  <a:cubicBezTo>
                    <a:pt x="7939" y="0"/>
                    <a:pt x="6993" y="168"/>
                    <a:pt x="6072" y="522"/>
                  </a:cubicBezTo>
                  <a:cubicBezTo>
                    <a:pt x="2032" y="2074"/>
                    <a:pt x="0" y="6593"/>
                    <a:pt x="1552" y="10634"/>
                  </a:cubicBezTo>
                  <a:cubicBezTo>
                    <a:pt x="2752" y="13756"/>
                    <a:pt x="5724" y="15665"/>
                    <a:pt x="8877" y="15665"/>
                  </a:cubicBezTo>
                  <a:cubicBezTo>
                    <a:pt x="9804" y="15665"/>
                    <a:pt x="10746" y="15500"/>
                    <a:pt x="11664" y="15153"/>
                  </a:cubicBezTo>
                  <a:cubicBezTo>
                    <a:pt x="15704" y="13601"/>
                    <a:pt x="17713" y="9059"/>
                    <a:pt x="16183" y="5041"/>
                  </a:cubicBezTo>
                  <a:cubicBezTo>
                    <a:pt x="14985" y="1922"/>
                    <a:pt x="12018" y="0"/>
                    <a:pt x="8869" y="0"/>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8"/>
            <p:cNvSpPr/>
            <p:nvPr/>
          </p:nvSpPr>
          <p:spPr>
            <a:xfrm flipH="1">
              <a:off x="7648770" y="4590717"/>
              <a:ext cx="29072" cy="214398"/>
            </a:xfrm>
            <a:custGeom>
              <a:avLst/>
              <a:gdLst/>
              <a:ahLst/>
              <a:cxnLst/>
              <a:rect l="l" t="t" r="r" b="b"/>
              <a:pathLst>
                <a:path w="1393" h="10273" extrusionOk="0">
                  <a:moveTo>
                    <a:pt x="1210" y="1"/>
                  </a:moveTo>
                  <a:cubicBezTo>
                    <a:pt x="1096" y="1"/>
                    <a:pt x="1005" y="69"/>
                    <a:pt x="982" y="184"/>
                  </a:cubicBezTo>
                  <a:lnTo>
                    <a:pt x="23" y="10044"/>
                  </a:lnTo>
                  <a:cubicBezTo>
                    <a:pt x="1" y="10158"/>
                    <a:pt x="92" y="10249"/>
                    <a:pt x="183" y="10272"/>
                  </a:cubicBezTo>
                  <a:lnTo>
                    <a:pt x="206" y="10272"/>
                  </a:lnTo>
                  <a:cubicBezTo>
                    <a:pt x="320" y="10272"/>
                    <a:pt x="389" y="10181"/>
                    <a:pt x="411" y="10090"/>
                  </a:cubicBezTo>
                  <a:lnTo>
                    <a:pt x="1370" y="206"/>
                  </a:lnTo>
                  <a:cubicBezTo>
                    <a:pt x="1393" y="115"/>
                    <a:pt x="1302" y="24"/>
                    <a:pt x="1210"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8"/>
            <p:cNvSpPr/>
            <p:nvPr/>
          </p:nvSpPr>
          <p:spPr>
            <a:xfrm flipH="1">
              <a:off x="7682099" y="4543489"/>
              <a:ext cx="25754" cy="183030"/>
            </a:xfrm>
            <a:custGeom>
              <a:avLst/>
              <a:gdLst/>
              <a:ahLst/>
              <a:cxnLst/>
              <a:rect l="l" t="t" r="r" b="b"/>
              <a:pathLst>
                <a:path w="1234" h="8770" extrusionOk="0">
                  <a:moveTo>
                    <a:pt x="1015" y="1"/>
                  </a:moveTo>
                  <a:cubicBezTo>
                    <a:pt x="918" y="1"/>
                    <a:pt x="845" y="82"/>
                    <a:pt x="845" y="164"/>
                  </a:cubicBezTo>
                  <a:lnTo>
                    <a:pt x="23" y="8541"/>
                  </a:lnTo>
                  <a:cubicBezTo>
                    <a:pt x="1" y="8655"/>
                    <a:pt x="92" y="8746"/>
                    <a:pt x="183" y="8769"/>
                  </a:cubicBezTo>
                  <a:lnTo>
                    <a:pt x="206" y="8769"/>
                  </a:lnTo>
                  <a:cubicBezTo>
                    <a:pt x="320" y="8769"/>
                    <a:pt x="389" y="8678"/>
                    <a:pt x="411" y="8587"/>
                  </a:cubicBezTo>
                  <a:lnTo>
                    <a:pt x="1233" y="210"/>
                  </a:lnTo>
                  <a:cubicBezTo>
                    <a:pt x="1233" y="96"/>
                    <a:pt x="1165" y="4"/>
                    <a:pt x="1051" y="4"/>
                  </a:cubicBezTo>
                  <a:cubicBezTo>
                    <a:pt x="1039" y="2"/>
                    <a:pt x="1027" y="1"/>
                    <a:pt x="1015"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28"/>
          <p:cNvGrpSpPr/>
          <p:nvPr/>
        </p:nvGrpSpPr>
        <p:grpSpPr>
          <a:xfrm flipH="1">
            <a:off x="-790150" y="-1817727"/>
            <a:ext cx="2735700" cy="2735700"/>
            <a:chOff x="7244666" y="-1817727"/>
            <a:chExt cx="2735700" cy="2735700"/>
          </a:xfrm>
        </p:grpSpPr>
        <p:sp>
          <p:nvSpPr>
            <p:cNvPr id="4236" name="Google Shape;4236;p28"/>
            <p:cNvSpPr/>
            <p:nvPr/>
          </p:nvSpPr>
          <p:spPr>
            <a:xfrm rot="10800000" flipH="1">
              <a:off x="7244666" y="-1817727"/>
              <a:ext cx="2735700" cy="2735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7" name="Google Shape;4237;p28"/>
            <p:cNvGrpSpPr/>
            <p:nvPr/>
          </p:nvGrpSpPr>
          <p:grpSpPr>
            <a:xfrm>
              <a:off x="8632051" y="-576153"/>
              <a:ext cx="584590" cy="1493547"/>
              <a:chOff x="2908350" y="1149175"/>
              <a:chExt cx="345400" cy="882450"/>
            </a:xfrm>
          </p:grpSpPr>
          <p:sp>
            <p:nvSpPr>
              <p:cNvPr id="4238" name="Google Shape;4238;p28"/>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8"/>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8"/>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28"/>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8"/>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8"/>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8"/>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8"/>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8"/>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8"/>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8"/>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8"/>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8"/>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8"/>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8"/>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8"/>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8"/>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8"/>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8"/>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8"/>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8"/>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8"/>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8"/>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8"/>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8"/>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28"/>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28"/>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8"/>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28"/>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8"/>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8"/>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28"/>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28"/>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8"/>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8"/>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8"/>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8"/>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28"/>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28"/>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8"/>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28"/>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28"/>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28"/>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8"/>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28"/>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28"/>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28"/>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8"/>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8"/>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8"/>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8"/>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8"/>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8"/>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8"/>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8"/>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8"/>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8"/>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8"/>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8"/>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8"/>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8"/>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8"/>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0" name="Google Shape;4300;p28"/>
            <p:cNvGrpSpPr/>
            <p:nvPr/>
          </p:nvGrpSpPr>
          <p:grpSpPr>
            <a:xfrm rot="10800000" flipH="1">
              <a:off x="8105338" y="24185"/>
              <a:ext cx="321834" cy="564756"/>
              <a:chOff x="4393800" y="2511400"/>
              <a:chExt cx="468600" cy="822300"/>
            </a:xfrm>
          </p:grpSpPr>
          <p:sp>
            <p:nvSpPr>
              <p:cNvPr id="4301" name="Google Shape;4301;p28"/>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8"/>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8"/>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8"/>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8"/>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8"/>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8"/>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8"/>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28"/>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28"/>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8"/>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8"/>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8"/>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4314;p28"/>
            <p:cNvGrpSpPr/>
            <p:nvPr/>
          </p:nvGrpSpPr>
          <p:grpSpPr>
            <a:xfrm rot="10800000" flipH="1">
              <a:off x="7563550" y="-27644"/>
              <a:ext cx="322762" cy="226600"/>
              <a:chOff x="2682225" y="1739500"/>
              <a:chExt cx="181225" cy="127225"/>
            </a:xfrm>
          </p:grpSpPr>
          <p:sp>
            <p:nvSpPr>
              <p:cNvPr id="4315" name="Google Shape;4315;p28"/>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8"/>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8"/>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8"/>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8"/>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8"/>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1" name="Google Shape;4321;p28"/>
            <p:cNvSpPr/>
            <p:nvPr/>
          </p:nvSpPr>
          <p:spPr>
            <a:xfrm rot="10800000" flipH="1">
              <a:off x="7679128" y="109701"/>
              <a:ext cx="380087" cy="38008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8"/>
            <p:cNvSpPr/>
            <p:nvPr/>
          </p:nvSpPr>
          <p:spPr>
            <a:xfrm rot="10800000" flipH="1">
              <a:off x="8208777" y="-133714"/>
              <a:ext cx="272996" cy="272996"/>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3" name="Google Shape;4323;p28"/>
            <p:cNvGrpSpPr/>
            <p:nvPr/>
          </p:nvGrpSpPr>
          <p:grpSpPr>
            <a:xfrm rot="10800000" flipH="1">
              <a:off x="7731142" y="-557978"/>
              <a:ext cx="316093" cy="361371"/>
              <a:chOff x="3335975" y="1043700"/>
              <a:chExt cx="250450" cy="286325"/>
            </a:xfrm>
          </p:grpSpPr>
          <p:sp>
            <p:nvSpPr>
              <p:cNvPr id="4324" name="Google Shape;4324;p28"/>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8"/>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8"/>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8"/>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8"/>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8"/>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8"/>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1" name="Google Shape;4331;p28"/>
            <p:cNvSpPr/>
            <p:nvPr/>
          </p:nvSpPr>
          <p:spPr>
            <a:xfrm rot="10800000" flipH="1">
              <a:off x="9367164" y="-272914"/>
              <a:ext cx="426153" cy="426153"/>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8"/>
            <p:cNvSpPr/>
            <p:nvPr/>
          </p:nvSpPr>
          <p:spPr>
            <a:xfrm rot="10800000" flipH="1">
              <a:off x="9364609" y="-456657"/>
              <a:ext cx="282303" cy="324373"/>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8"/>
            <p:cNvSpPr/>
            <p:nvPr/>
          </p:nvSpPr>
          <p:spPr>
            <a:xfrm rot="10800000" flipH="1">
              <a:off x="7598818" y="-67819"/>
              <a:ext cx="15933" cy="1595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8"/>
            <p:cNvSpPr/>
            <p:nvPr/>
          </p:nvSpPr>
          <p:spPr>
            <a:xfrm rot="10800000" flipH="1">
              <a:off x="8507486" y="544711"/>
              <a:ext cx="44264" cy="4428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28"/>
            <p:cNvSpPr/>
            <p:nvPr/>
          </p:nvSpPr>
          <p:spPr>
            <a:xfrm rot="10800000" flipH="1">
              <a:off x="8473125" y="454829"/>
              <a:ext cx="34934" cy="3495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28"/>
            <p:cNvSpPr/>
            <p:nvPr/>
          </p:nvSpPr>
          <p:spPr>
            <a:xfrm rot="10800000" flipH="1">
              <a:off x="9340861" y="438882"/>
              <a:ext cx="15933" cy="1595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8"/>
            <p:cNvSpPr/>
            <p:nvPr/>
          </p:nvSpPr>
          <p:spPr>
            <a:xfrm rot="10800000" flipH="1">
              <a:off x="8258194" y="-302442"/>
              <a:ext cx="15933" cy="1595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8" name="Google Shape;4338;p28"/>
          <p:cNvSpPr/>
          <p:nvPr/>
        </p:nvSpPr>
        <p:spPr>
          <a:xfrm flipH="1">
            <a:off x="8081016" y="414780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8"/>
          <p:cNvSpPr/>
          <p:nvPr/>
        </p:nvSpPr>
        <p:spPr>
          <a:xfrm flipH="1">
            <a:off x="8601020" y="3956578"/>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0" name="Google Shape;4340;p28"/>
          <p:cNvGrpSpPr/>
          <p:nvPr/>
        </p:nvGrpSpPr>
        <p:grpSpPr>
          <a:xfrm flipH="1">
            <a:off x="7942201" y="4887079"/>
            <a:ext cx="528024" cy="98274"/>
            <a:chOff x="7736766" y="1765179"/>
            <a:chExt cx="528024" cy="98274"/>
          </a:xfrm>
        </p:grpSpPr>
        <p:sp>
          <p:nvSpPr>
            <p:cNvPr id="4341" name="Google Shape;4341;p28"/>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8"/>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8"/>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8"/>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5" name="Google Shape;4345;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1">
  <p:cSld name="CUSTOM_11">
    <p:spTree>
      <p:nvGrpSpPr>
        <p:cNvPr id="1" name="Shape 4346"/>
        <p:cNvGrpSpPr/>
        <p:nvPr/>
      </p:nvGrpSpPr>
      <p:grpSpPr>
        <a:xfrm>
          <a:off x="0" y="0"/>
          <a:ext cx="0" cy="0"/>
          <a:chOff x="0" y="0"/>
          <a:chExt cx="0" cy="0"/>
        </a:xfrm>
      </p:grpSpPr>
      <p:pic>
        <p:nvPicPr>
          <p:cNvPr id="4347" name="Google Shape;4347;p29"/>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4348" name="Google Shape;4348;p29"/>
          <p:cNvGrpSpPr/>
          <p:nvPr/>
        </p:nvGrpSpPr>
        <p:grpSpPr>
          <a:xfrm>
            <a:off x="-722375" y="3078775"/>
            <a:ext cx="2681100" cy="2681100"/>
            <a:chOff x="-722375" y="3078775"/>
            <a:chExt cx="2681100" cy="2681100"/>
          </a:xfrm>
        </p:grpSpPr>
        <p:sp>
          <p:nvSpPr>
            <p:cNvPr id="4349" name="Google Shape;4349;p29"/>
            <p:cNvSpPr/>
            <p:nvPr/>
          </p:nvSpPr>
          <p:spPr>
            <a:xfrm>
              <a:off x="-722375" y="307877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0" name="Google Shape;4350;p29"/>
            <p:cNvGrpSpPr/>
            <p:nvPr/>
          </p:nvGrpSpPr>
          <p:grpSpPr>
            <a:xfrm>
              <a:off x="637396" y="4295510"/>
              <a:ext cx="572950" cy="1463808"/>
              <a:chOff x="2908350" y="1149175"/>
              <a:chExt cx="345400" cy="882450"/>
            </a:xfrm>
          </p:grpSpPr>
          <p:sp>
            <p:nvSpPr>
              <p:cNvPr id="4351" name="Google Shape;4351;p29"/>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9"/>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9"/>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9"/>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9"/>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9"/>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9"/>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9"/>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9"/>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9"/>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29"/>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29"/>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29"/>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9"/>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9"/>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9"/>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29"/>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9"/>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9"/>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9"/>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9"/>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9"/>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9"/>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9"/>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9"/>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9"/>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9"/>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9"/>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9"/>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9"/>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9"/>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9"/>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9"/>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9"/>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9"/>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29"/>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9"/>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29"/>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29"/>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9"/>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9"/>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9"/>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9"/>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9"/>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9"/>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9"/>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9"/>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9"/>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9"/>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9"/>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9"/>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9"/>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9"/>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9"/>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9"/>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9"/>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9"/>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29"/>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29"/>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9"/>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9"/>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9"/>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3" name="Google Shape;4413;p29"/>
            <p:cNvSpPr/>
            <p:nvPr/>
          </p:nvSpPr>
          <p:spPr>
            <a:xfrm>
              <a:off x="145250" y="44719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4" name="Google Shape;4414;p29"/>
            <p:cNvGrpSpPr/>
            <p:nvPr/>
          </p:nvGrpSpPr>
          <p:grpSpPr>
            <a:xfrm>
              <a:off x="-80044" y="4222039"/>
              <a:ext cx="405288" cy="394565"/>
              <a:chOff x="2581850" y="1230700"/>
              <a:chExt cx="259850" cy="252975"/>
            </a:xfrm>
          </p:grpSpPr>
          <p:sp>
            <p:nvSpPr>
              <p:cNvPr id="4415" name="Google Shape;4415;p29"/>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9"/>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9"/>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9"/>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9"/>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9"/>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1" name="Google Shape;4421;p29"/>
            <p:cNvSpPr/>
            <p:nvPr/>
          </p:nvSpPr>
          <p:spPr>
            <a:xfrm>
              <a:off x="1337125" y="47813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9"/>
            <p:cNvSpPr/>
            <p:nvPr/>
          </p:nvSpPr>
          <p:spPr>
            <a:xfrm>
              <a:off x="-140029" y="3515567"/>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9"/>
            <p:cNvSpPr/>
            <p:nvPr/>
          </p:nvSpPr>
          <p:spPr>
            <a:xfrm>
              <a:off x="94221" y="49132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4" name="Google Shape;4424;p29"/>
            <p:cNvGrpSpPr/>
            <p:nvPr/>
          </p:nvGrpSpPr>
          <p:grpSpPr>
            <a:xfrm>
              <a:off x="-80041" y="5217305"/>
              <a:ext cx="405304" cy="219565"/>
              <a:chOff x="2628600" y="1739500"/>
              <a:chExt cx="234850" cy="127225"/>
            </a:xfrm>
          </p:grpSpPr>
          <p:sp>
            <p:nvSpPr>
              <p:cNvPr id="4425" name="Google Shape;4425;p29"/>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9"/>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9"/>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9"/>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9"/>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9"/>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9"/>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9"/>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9"/>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29"/>
            <p:cNvGrpSpPr/>
            <p:nvPr/>
          </p:nvGrpSpPr>
          <p:grpSpPr>
            <a:xfrm>
              <a:off x="1430045" y="3864971"/>
              <a:ext cx="311134" cy="355702"/>
              <a:chOff x="3335975" y="1043700"/>
              <a:chExt cx="250450" cy="286325"/>
            </a:xfrm>
          </p:grpSpPr>
          <p:sp>
            <p:nvSpPr>
              <p:cNvPr id="4435" name="Google Shape;4435;p29"/>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9"/>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9"/>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9"/>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9"/>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29"/>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9"/>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2" name="Google Shape;4442;p29"/>
            <p:cNvSpPr/>
            <p:nvPr/>
          </p:nvSpPr>
          <p:spPr>
            <a:xfrm>
              <a:off x="1648250" y="45059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9"/>
            <p:cNvSpPr/>
            <p:nvPr/>
          </p:nvSpPr>
          <p:spPr>
            <a:xfrm>
              <a:off x="1337121" y="45059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9"/>
            <p:cNvSpPr/>
            <p:nvPr/>
          </p:nvSpPr>
          <p:spPr>
            <a:xfrm>
              <a:off x="1385250" y="46321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9"/>
            <p:cNvSpPr/>
            <p:nvPr/>
          </p:nvSpPr>
          <p:spPr>
            <a:xfrm>
              <a:off x="986524" y="41093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9"/>
            <p:cNvSpPr/>
            <p:nvPr/>
          </p:nvSpPr>
          <p:spPr>
            <a:xfrm>
              <a:off x="801700" y="42206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9"/>
            <p:cNvSpPr/>
            <p:nvPr/>
          </p:nvSpPr>
          <p:spPr>
            <a:xfrm>
              <a:off x="1409625" y="51968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9"/>
            <p:cNvSpPr/>
            <p:nvPr/>
          </p:nvSpPr>
          <p:spPr>
            <a:xfrm>
              <a:off x="442771" y="41034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9"/>
            <p:cNvSpPr/>
            <p:nvPr/>
          </p:nvSpPr>
          <p:spPr>
            <a:xfrm flipH="1">
              <a:off x="986531" y="3385325"/>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9"/>
            <p:cNvSpPr/>
            <p:nvPr/>
          </p:nvSpPr>
          <p:spPr>
            <a:xfrm>
              <a:off x="789511" y="3470756"/>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9"/>
            <p:cNvSpPr/>
            <p:nvPr/>
          </p:nvSpPr>
          <p:spPr>
            <a:xfrm>
              <a:off x="362946" y="33285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2" name="Google Shape;4452;p29"/>
          <p:cNvSpPr/>
          <p:nvPr/>
        </p:nvSpPr>
        <p:spPr>
          <a:xfrm>
            <a:off x="6680074" y="338313"/>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3" name="Google Shape;4453;p29"/>
          <p:cNvGrpSpPr/>
          <p:nvPr/>
        </p:nvGrpSpPr>
        <p:grpSpPr>
          <a:xfrm>
            <a:off x="4824016" y="299254"/>
            <a:ext cx="528024" cy="98274"/>
            <a:chOff x="7736766" y="1765179"/>
            <a:chExt cx="528024" cy="98274"/>
          </a:xfrm>
        </p:grpSpPr>
        <p:sp>
          <p:nvSpPr>
            <p:cNvPr id="4454" name="Google Shape;4454;p29"/>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9"/>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9"/>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9"/>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29"/>
          <p:cNvGrpSpPr/>
          <p:nvPr/>
        </p:nvGrpSpPr>
        <p:grpSpPr>
          <a:xfrm>
            <a:off x="1958719" y="-305875"/>
            <a:ext cx="626443" cy="914835"/>
            <a:chOff x="380300" y="353900"/>
            <a:chExt cx="721875" cy="1054200"/>
          </a:xfrm>
        </p:grpSpPr>
        <p:sp>
          <p:nvSpPr>
            <p:cNvPr id="4459" name="Google Shape;4459;p29"/>
            <p:cNvSpPr/>
            <p:nvPr/>
          </p:nvSpPr>
          <p:spPr>
            <a:xfrm>
              <a:off x="667900" y="533300"/>
              <a:ext cx="284750" cy="67350"/>
            </a:xfrm>
            <a:custGeom>
              <a:avLst/>
              <a:gdLst/>
              <a:ahLst/>
              <a:cxnLst/>
              <a:rect l="l" t="t" r="r" b="b"/>
              <a:pathLst>
                <a:path w="11390" h="2694" extrusionOk="0">
                  <a:moveTo>
                    <a:pt x="183" y="0"/>
                  </a:moveTo>
                  <a:lnTo>
                    <a:pt x="0" y="1210"/>
                  </a:lnTo>
                  <a:lnTo>
                    <a:pt x="11230" y="2694"/>
                  </a:lnTo>
                  <a:lnTo>
                    <a:pt x="11390" y="1484"/>
                  </a:lnTo>
                  <a:lnTo>
                    <a:pt x="183"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9"/>
            <p:cNvSpPr/>
            <p:nvPr/>
          </p:nvSpPr>
          <p:spPr>
            <a:xfrm>
              <a:off x="380300" y="566400"/>
              <a:ext cx="721875" cy="841700"/>
            </a:xfrm>
            <a:custGeom>
              <a:avLst/>
              <a:gdLst/>
              <a:ahLst/>
              <a:cxnLst/>
              <a:rect l="l" t="t" r="r" b="b"/>
              <a:pathLst>
                <a:path w="28875" h="33668" extrusionOk="0">
                  <a:moveTo>
                    <a:pt x="12417" y="0"/>
                  </a:moveTo>
                  <a:lnTo>
                    <a:pt x="11572" y="6437"/>
                  </a:lnTo>
                  <a:cubicBezTo>
                    <a:pt x="11481" y="7122"/>
                    <a:pt x="10979" y="7715"/>
                    <a:pt x="10317" y="7921"/>
                  </a:cubicBezTo>
                  <a:cubicBezTo>
                    <a:pt x="5296" y="9473"/>
                    <a:pt x="1370" y="13809"/>
                    <a:pt x="639" y="19356"/>
                  </a:cubicBezTo>
                  <a:cubicBezTo>
                    <a:pt x="0" y="24104"/>
                    <a:pt x="1849" y="28577"/>
                    <a:pt x="5159" y="31545"/>
                  </a:cubicBezTo>
                  <a:lnTo>
                    <a:pt x="20452" y="33667"/>
                  </a:lnTo>
                  <a:cubicBezTo>
                    <a:pt x="24492" y="31704"/>
                    <a:pt x="27505" y="27801"/>
                    <a:pt x="28144" y="23008"/>
                  </a:cubicBezTo>
                  <a:cubicBezTo>
                    <a:pt x="28874" y="17462"/>
                    <a:pt x="26226" y="12257"/>
                    <a:pt x="21798" y="9450"/>
                  </a:cubicBezTo>
                  <a:cubicBezTo>
                    <a:pt x="21182" y="9085"/>
                    <a:pt x="20885" y="8377"/>
                    <a:pt x="20977" y="7692"/>
                  </a:cubicBezTo>
                  <a:lnTo>
                    <a:pt x="21821" y="1256"/>
                  </a:lnTo>
                  <a:lnTo>
                    <a:pt x="12417"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9"/>
            <p:cNvSpPr/>
            <p:nvPr/>
          </p:nvSpPr>
          <p:spPr>
            <a:xfrm>
              <a:off x="813400" y="485962"/>
              <a:ext cx="89050" cy="74650"/>
            </a:xfrm>
            <a:custGeom>
              <a:avLst/>
              <a:gdLst/>
              <a:ahLst/>
              <a:cxnLst/>
              <a:rect l="l" t="t" r="r" b="b"/>
              <a:pathLst>
                <a:path w="3562" h="2986" extrusionOk="0">
                  <a:moveTo>
                    <a:pt x="1718" y="1"/>
                  </a:moveTo>
                  <a:cubicBezTo>
                    <a:pt x="884" y="1"/>
                    <a:pt x="171" y="626"/>
                    <a:pt x="46" y="1479"/>
                  </a:cubicBezTo>
                  <a:cubicBezTo>
                    <a:pt x="0" y="1913"/>
                    <a:pt x="115" y="2324"/>
                    <a:pt x="320" y="2643"/>
                  </a:cubicBezTo>
                  <a:lnTo>
                    <a:pt x="2854" y="2986"/>
                  </a:lnTo>
                  <a:cubicBezTo>
                    <a:pt x="3173" y="2735"/>
                    <a:pt x="3379" y="2347"/>
                    <a:pt x="3447" y="1936"/>
                  </a:cubicBezTo>
                  <a:cubicBezTo>
                    <a:pt x="3561" y="1000"/>
                    <a:pt x="2899" y="133"/>
                    <a:pt x="1963" y="18"/>
                  </a:cubicBezTo>
                  <a:cubicBezTo>
                    <a:pt x="1881" y="6"/>
                    <a:pt x="1799" y="1"/>
                    <a:pt x="171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29"/>
            <p:cNvSpPr/>
            <p:nvPr/>
          </p:nvSpPr>
          <p:spPr>
            <a:xfrm>
              <a:off x="755200" y="399312"/>
              <a:ext cx="74775" cy="70250"/>
            </a:xfrm>
            <a:custGeom>
              <a:avLst/>
              <a:gdLst/>
              <a:ahLst/>
              <a:cxnLst/>
              <a:rect l="l" t="t" r="r" b="b"/>
              <a:pathLst>
                <a:path w="2991" h="2810" extrusionOk="0">
                  <a:moveTo>
                    <a:pt x="1485" y="0"/>
                  </a:moveTo>
                  <a:cubicBezTo>
                    <a:pt x="793" y="0"/>
                    <a:pt x="198" y="518"/>
                    <a:pt x="114" y="1225"/>
                  </a:cubicBezTo>
                  <a:cubicBezTo>
                    <a:pt x="0" y="1978"/>
                    <a:pt x="548" y="2686"/>
                    <a:pt x="1301" y="2800"/>
                  </a:cubicBezTo>
                  <a:cubicBezTo>
                    <a:pt x="1358" y="2806"/>
                    <a:pt x="1415" y="2810"/>
                    <a:pt x="1471" y="2810"/>
                  </a:cubicBezTo>
                  <a:cubicBezTo>
                    <a:pt x="2178" y="2810"/>
                    <a:pt x="2792" y="2288"/>
                    <a:pt x="2876" y="1590"/>
                  </a:cubicBezTo>
                  <a:cubicBezTo>
                    <a:pt x="2990" y="814"/>
                    <a:pt x="2443" y="106"/>
                    <a:pt x="1689" y="15"/>
                  </a:cubicBezTo>
                  <a:cubicBezTo>
                    <a:pt x="1620" y="5"/>
                    <a:pt x="1552" y="0"/>
                    <a:pt x="1485"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29"/>
            <p:cNvSpPr/>
            <p:nvPr/>
          </p:nvSpPr>
          <p:spPr>
            <a:xfrm>
              <a:off x="828225" y="353900"/>
              <a:ext cx="50250" cy="47250"/>
            </a:xfrm>
            <a:custGeom>
              <a:avLst/>
              <a:gdLst/>
              <a:ahLst/>
              <a:cxnLst/>
              <a:rect l="l" t="t" r="r" b="b"/>
              <a:pathLst>
                <a:path w="2010" h="1890" extrusionOk="0">
                  <a:moveTo>
                    <a:pt x="1016" y="1"/>
                  </a:moveTo>
                  <a:cubicBezTo>
                    <a:pt x="542" y="1"/>
                    <a:pt x="132" y="348"/>
                    <a:pt x="69" y="831"/>
                  </a:cubicBezTo>
                  <a:cubicBezTo>
                    <a:pt x="1" y="1333"/>
                    <a:pt x="366" y="1812"/>
                    <a:pt x="891" y="1881"/>
                  </a:cubicBezTo>
                  <a:cubicBezTo>
                    <a:pt x="932" y="1886"/>
                    <a:pt x="973" y="1889"/>
                    <a:pt x="1013" y="1889"/>
                  </a:cubicBezTo>
                  <a:cubicBezTo>
                    <a:pt x="1468" y="1889"/>
                    <a:pt x="1878" y="1543"/>
                    <a:pt x="1941" y="1082"/>
                  </a:cubicBezTo>
                  <a:cubicBezTo>
                    <a:pt x="2010" y="557"/>
                    <a:pt x="1644" y="78"/>
                    <a:pt x="1142" y="9"/>
                  </a:cubicBezTo>
                  <a:cubicBezTo>
                    <a:pt x="1100" y="4"/>
                    <a:pt x="1057" y="1"/>
                    <a:pt x="1016"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9"/>
            <p:cNvSpPr/>
            <p:nvPr/>
          </p:nvSpPr>
          <p:spPr>
            <a:xfrm>
              <a:off x="407675" y="802437"/>
              <a:ext cx="660825" cy="579325"/>
            </a:xfrm>
            <a:custGeom>
              <a:avLst/>
              <a:gdLst/>
              <a:ahLst/>
              <a:cxnLst/>
              <a:rect l="l" t="t" r="r" b="b"/>
              <a:pathLst>
                <a:path w="26433" h="23173" extrusionOk="0">
                  <a:moveTo>
                    <a:pt x="11578" y="1"/>
                  </a:moveTo>
                  <a:cubicBezTo>
                    <a:pt x="10340" y="1"/>
                    <a:pt x="9214" y="739"/>
                    <a:pt x="8720" y="1831"/>
                  </a:cubicBezTo>
                  <a:lnTo>
                    <a:pt x="8903" y="1922"/>
                  </a:lnTo>
                  <a:cubicBezTo>
                    <a:pt x="8299" y="1796"/>
                    <a:pt x="7656" y="1714"/>
                    <a:pt x="7029" y="1714"/>
                  </a:cubicBezTo>
                  <a:cubicBezTo>
                    <a:pt x="5948" y="1714"/>
                    <a:pt x="4917" y="1959"/>
                    <a:pt x="4223" y="2652"/>
                  </a:cubicBezTo>
                  <a:cubicBezTo>
                    <a:pt x="2306" y="4615"/>
                    <a:pt x="914" y="7217"/>
                    <a:pt x="548" y="10025"/>
                  </a:cubicBezTo>
                  <a:cubicBezTo>
                    <a:pt x="1" y="14156"/>
                    <a:pt x="1484" y="18265"/>
                    <a:pt x="4497" y="21118"/>
                  </a:cubicBezTo>
                  <a:lnTo>
                    <a:pt x="19197" y="23172"/>
                  </a:lnTo>
                  <a:cubicBezTo>
                    <a:pt x="22940" y="21232"/>
                    <a:pt x="25497" y="17603"/>
                    <a:pt x="26044" y="13426"/>
                  </a:cubicBezTo>
                  <a:cubicBezTo>
                    <a:pt x="26432" y="10573"/>
                    <a:pt x="25839" y="7742"/>
                    <a:pt x="24447" y="5346"/>
                  </a:cubicBezTo>
                  <a:cubicBezTo>
                    <a:pt x="23109" y="5865"/>
                    <a:pt x="21642" y="6139"/>
                    <a:pt x="20181" y="6139"/>
                  </a:cubicBezTo>
                  <a:cubicBezTo>
                    <a:pt x="18750" y="6139"/>
                    <a:pt x="17323" y="5876"/>
                    <a:pt x="16024" y="5323"/>
                  </a:cubicBezTo>
                  <a:cubicBezTo>
                    <a:pt x="15476" y="5072"/>
                    <a:pt x="14928" y="4798"/>
                    <a:pt x="14403" y="4478"/>
                  </a:cubicBezTo>
                  <a:cubicBezTo>
                    <a:pt x="14540" y="4205"/>
                    <a:pt x="14632" y="3885"/>
                    <a:pt x="14677" y="3565"/>
                  </a:cubicBezTo>
                  <a:cubicBezTo>
                    <a:pt x="14906" y="1854"/>
                    <a:pt x="13696" y="256"/>
                    <a:pt x="11984" y="28"/>
                  </a:cubicBezTo>
                  <a:cubicBezTo>
                    <a:pt x="11848" y="10"/>
                    <a:pt x="11712" y="1"/>
                    <a:pt x="1157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29"/>
            <p:cNvSpPr/>
            <p:nvPr/>
          </p:nvSpPr>
          <p:spPr>
            <a:xfrm>
              <a:off x="772325" y="764700"/>
              <a:ext cx="67350" cy="63325"/>
            </a:xfrm>
            <a:custGeom>
              <a:avLst/>
              <a:gdLst/>
              <a:ahLst/>
              <a:cxnLst/>
              <a:rect l="l" t="t" r="r" b="b"/>
              <a:pathLst>
                <a:path w="2694" h="2533" extrusionOk="0">
                  <a:moveTo>
                    <a:pt x="1357" y="0"/>
                  </a:moveTo>
                  <a:cubicBezTo>
                    <a:pt x="721" y="0"/>
                    <a:pt x="175" y="457"/>
                    <a:pt x="91" y="1107"/>
                  </a:cubicBezTo>
                  <a:cubicBezTo>
                    <a:pt x="0" y="1792"/>
                    <a:pt x="502" y="2431"/>
                    <a:pt x="1187" y="2522"/>
                  </a:cubicBezTo>
                  <a:cubicBezTo>
                    <a:pt x="1241" y="2529"/>
                    <a:pt x="1295" y="2533"/>
                    <a:pt x="1348" y="2533"/>
                  </a:cubicBezTo>
                  <a:cubicBezTo>
                    <a:pt x="1969" y="2533"/>
                    <a:pt x="2518" y="2057"/>
                    <a:pt x="2602" y="1427"/>
                  </a:cubicBezTo>
                  <a:cubicBezTo>
                    <a:pt x="2693" y="742"/>
                    <a:pt x="2214" y="103"/>
                    <a:pt x="1529" y="11"/>
                  </a:cubicBezTo>
                  <a:cubicBezTo>
                    <a:pt x="1471" y="4"/>
                    <a:pt x="1414" y="0"/>
                    <a:pt x="1357"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29"/>
            <p:cNvSpPr/>
            <p:nvPr/>
          </p:nvSpPr>
          <p:spPr>
            <a:xfrm>
              <a:off x="505250" y="1107175"/>
              <a:ext cx="56525" cy="53450"/>
            </a:xfrm>
            <a:custGeom>
              <a:avLst/>
              <a:gdLst/>
              <a:ahLst/>
              <a:cxnLst/>
              <a:rect l="l" t="t" r="r" b="b"/>
              <a:pathLst>
                <a:path w="2261" h="2138" extrusionOk="0">
                  <a:moveTo>
                    <a:pt x="1150" y="0"/>
                  </a:moveTo>
                  <a:cubicBezTo>
                    <a:pt x="611" y="0"/>
                    <a:pt x="154" y="392"/>
                    <a:pt x="69" y="921"/>
                  </a:cubicBezTo>
                  <a:cubicBezTo>
                    <a:pt x="1" y="1514"/>
                    <a:pt x="412" y="2039"/>
                    <a:pt x="982" y="2130"/>
                  </a:cubicBezTo>
                  <a:cubicBezTo>
                    <a:pt x="1026" y="2135"/>
                    <a:pt x="1069" y="2138"/>
                    <a:pt x="1111" y="2138"/>
                  </a:cubicBezTo>
                  <a:cubicBezTo>
                    <a:pt x="1653" y="2138"/>
                    <a:pt x="2129" y="1745"/>
                    <a:pt x="2192" y="1194"/>
                  </a:cubicBezTo>
                  <a:cubicBezTo>
                    <a:pt x="2261" y="624"/>
                    <a:pt x="1850" y="76"/>
                    <a:pt x="1279" y="8"/>
                  </a:cubicBezTo>
                  <a:cubicBezTo>
                    <a:pt x="1236" y="3"/>
                    <a:pt x="1192" y="0"/>
                    <a:pt x="1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29"/>
            <p:cNvSpPr/>
            <p:nvPr/>
          </p:nvSpPr>
          <p:spPr>
            <a:xfrm>
              <a:off x="585150" y="1004500"/>
              <a:ext cx="34825" cy="32825"/>
            </a:xfrm>
            <a:custGeom>
              <a:avLst/>
              <a:gdLst/>
              <a:ahLst/>
              <a:cxnLst/>
              <a:rect l="l" t="t" r="r" b="b"/>
              <a:pathLst>
                <a:path w="1393" h="1313" extrusionOk="0">
                  <a:moveTo>
                    <a:pt x="713" y="1"/>
                  </a:moveTo>
                  <a:cubicBezTo>
                    <a:pt x="382" y="1"/>
                    <a:pt x="88" y="240"/>
                    <a:pt x="46" y="577"/>
                  </a:cubicBezTo>
                  <a:cubicBezTo>
                    <a:pt x="0" y="942"/>
                    <a:pt x="251" y="1261"/>
                    <a:pt x="617" y="1307"/>
                  </a:cubicBezTo>
                  <a:cubicBezTo>
                    <a:pt x="645" y="1311"/>
                    <a:pt x="674" y="1312"/>
                    <a:pt x="702" y="1312"/>
                  </a:cubicBezTo>
                  <a:cubicBezTo>
                    <a:pt x="1031" y="1312"/>
                    <a:pt x="1305" y="1073"/>
                    <a:pt x="1347" y="736"/>
                  </a:cubicBezTo>
                  <a:cubicBezTo>
                    <a:pt x="1393" y="394"/>
                    <a:pt x="1142" y="52"/>
                    <a:pt x="799" y="6"/>
                  </a:cubicBezTo>
                  <a:cubicBezTo>
                    <a:pt x="770" y="2"/>
                    <a:pt x="742"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 name="Google Shape;4468;p29"/>
          <p:cNvGrpSpPr/>
          <p:nvPr/>
        </p:nvGrpSpPr>
        <p:grpSpPr>
          <a:xfrm flipH="1">
            <a:off x="-332325" y="-196837"/>
            <a:ext cx="1045425" cy="1272550"/>
            <a:chOff x="6166425" y="896500"/>
            <a:chExt cx="1045425" cy="1272550"/>
          </a:xfrm>
        </p:grpSpPr>
        <p:sp>
          <p:nvSpPr>
            <p:cNvPr id="4469" name="Google Shape;4469;p29"/>
            <p:cNvSpPr/>
            <p:nvPr/>
          </p:nvSpPr>
          <p:spPr>
            <a:xfrm>
              <a:off x="6454575" y="896500"/>
              <a:ext cx="757275" cy="1222325"/>
            </a:xfrm>
            <a:custGeom>
              <a:avLst/>
              <a:gdLst/>
              <a:ahLst/>
              <a:cxnLst/>
              <a:rect l="l" t="t" r="r" b="b"/>
              <a:pathLst>
                <a:path w="30291" h="48893" extrusionOk="0">
                  <a:moveTo>
                    <a:pt x="15499" y="3881"/>
                  </a:moveTo>
                  <a:cubicBezTo>
                    <a:pt x="20156" y="5548"/>
                    <a:pt x="23990" y="8834"/>
                    <a:pt x="26364" y="13240"/>
                  </a:cubicBezTo>
                  <a:cubicBezTo>
                    <a:pt x="28898" y="17942"/>
                    <a:pt x="29446" y="23328"/>
                    <a:pt x="27893" y="28441"/>
                  </a:cubicBezTo>
                  <a:cubicBezTo>
                    <a:pt x="25306" y="37091"/>
                    <a:pt x="17346" y="42686"/>
                    <a:pt x="8751" y="42686"/>
                  </a:cubicBezTo>
                  <a:cubicBezTo>
                    <a:pt x="7185" y="42686"/>
                    <a:pt x="5598" y="42501"/>
                    <a:pt x="4018" y="42114"/>
                  </a:cubicBezTo>
                  <a:lnTo>
                    <a:pt x="15499" y="3881"/>
                  </a:lnTo>
                  <a:close/>
                  <a:moveTo>
                    <a:pt x="14495" y="1"/>
                  </a:moveTo>
                  <a:lnTo>
                    <a:pt x="1" y="48299"/>
                  </a:lnTo>
                  <a:lnTo>
                    <a:pt x="1987" y="48893"/>
                  </a:lnTo>
                  <a:lnTo>
                    <a:pt x="3767" y="42912"/>
                  </a:lnTo>
                  <a:cubicBezTo>
                    <a:pt x="5433" y="43323"/>
                    <a:pt x="7100" y="43529"/>
                    <a:pt x="8743" y="43529"/>
                  </a:cubicBezTo>
                  <a:cubicBezTo>
                    <a:pt x="17691" y="43529"/>
                    <a:pt x="25999" y="37686"/>
                    <a:pt x="28692" y="28692"/>
                  </a:cubicBezTo>
                  <a:cubicBezTo>
                    <a:pt x="30290" y="23374"/>
                    <a:pt x="29719" y="17736"/>
                    <a:pt x="27095" y="12829"/>
                  </a:cubicBezTo>
                  <a:cubicBezTo>
                    <a:pt x="24607" y="8241"/>
                    <a:pt x="20612" y="4817"/>
                    <a:pt x="15728" y="3082"/>
                  </a:cubicBezTo>
                  <a:lnTo>
                    <a:pt x="16481" y="617"/>
                  </a:lnTo>
                  <a:lnTo>
                    <a:pt x="14495" y="1"/>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29"/>
            <p:cNvSpPr/>
            <p:nvPr/>
          </p:nvSpPr>
          <p:spPr>
            <a:xfrm>
              <a:off x="6286250" y="2003500"/>
              <a:ext cx="397175" cy="165550"/>
            </a:xfrm>
            <a:custGeom>
              <a:avLst/>
              <a:gdLst/>
              <a:ahLst/>
              <a:cxnLst/>
              <a:rect l="l" t="t" r="r" b="b"/>
              <a:pathLst>
                <a:path w="15887" h="6622" extrusionOk="0">
                  <a:moveTo>
                    <a:pt x="2675" y="1"/>
                  </a:moveTo>
                  <a:cubicBezTo>
                    <a:pt x="1478" y="1"/>
                    <a:pt x="356" y="772"/>
                    <a:pt x="0" y="1988"/>
                  </a:cubicBezTo>
                  <a:lnTo>
                    <a:pt x="15453" y="6621"/>
                  </a:lnTo>
                  <a:cubicBezTo>
                    <a:pt x="15887" y="5161"/>
                    <a:pt x="15042" y="3586"/>
                    <a:pt x="13581" y="3152"/>
                  </a:cubicBezTo>
                  <a:lnTo>
                    <a:pt x="3470" y="116"/>
                  </a:lnTo>
                  <a:cubicBezTo>
                    <a:pt x="3206" y="38"/>
                    <a:pt x="2939" y="1"/>
                    <a:pt x="2675" y="1"/>
                  </a:cubicBezTo>
                  <a:close/>
                </a:path>
              </a:pathLst>
            </a:custGeom>
            <a:gradFill>
              <a:gsLst>
                <a:gs pos="0">
                  <a:schemeClr val="lt2"/>
                </a:gs>
                <a:gs pos="100000">
                  <a:schemeClr val="accen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29"/>
            <p:cNvSpPr/>
            <p:nvPr/>
          </p:nvSpPr>
          <p:spPr>
            <a:xfrm>
              <a:off x="6166425" y="1009700"/>
              <a:ext cx="1014025" cy="908625"/>
            </a:xfrm>
            <a:custGeom>
              <a:avLst/>
              <a:gdLst/>
              <a:ahLst/>
              <a:cxnLst/>
              <a:rect l="l" t="t" r="r" b="b"/>
              <a:pathLst>
                <a:path w="40561" h="36345" extrusionOk="0">
                  <a:moveTo>
                    <a:pt x="20301" y="1"/>
                  </a:moveTo>
                  <a:cubicBezTo>
                    <a:pt x="12482" y="1"/>
                    <a:pt x="5255" y="5085"/>
                    <a:pt x="2899" y="12957"/>
                  </a:cubicBezTo>
                  <a:cubicBezTo>
                    <a:pt x="0" y="22567"/>
                    <a:pt x="5455" y="32678"/>
                    <a:pt x="15065" y="35577"/>
                  </a:cubicBezTo>
                  <a:cubicBezTo>
                    <a:pt x="16802" y="36097"/>
                    <a:pt x="18557" y="36345"/>
                    <a:pt x="20282" y="36345"/>
                  </a:cubicBezTo>
                  <a:cubicBezTo>
                    <a:pt x="28102" y="36345"/>
                    <a:pt x="35329" y="31260"/>
                    <a:pt x="37685" y="23388"/>
                  </a:cubicBezTo>
                  <a:cubicBezTo>
                    <a:pt x="40561" y="13802"/>
                    <a:pt x="35105" y="3667"/>
                    <a:pt x="25519" y="768"/>
                  </a:cubicBezTo>
                  <a:cubicBezTo>
                    <a:pt x="23781" y="248"/>
                    <a:pt x="22027" y="1"/>
                    <a:pt x="20301"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29"/>
            <p:cNvSpPr/>
            <p:nvPr/>
          </p:nvSpPr>
          <p:spPr>
            <a:xfrm>
              <a:off x="6237750" y="1028900"/>
              <a:ext cx="870800" cy="870800"/>
            </a:xfrm>
            <a:custGeom>
              <a:avLst/>
              <a:gdLst/>
              <a:ahLst/>
              <a:cxnLst/>
              <a:rect l="l" t="t" r="r" b="b"/>
              <a:pathLst>
                <a:path w="34832" h="34832" extrusionOk="0">
                  <a:moveTo>
                    <a:pt x="22118" y="320"/>
                  </a:moveTo>
                  <a:cubicBezTo>
                    <a:pt x="21342" y="891"/>
                    <a:pt x="19630" y="2260"/>
                    <a:pt x="17736" y="4383"/>
                  </a:cubicBezTo>
                  <a:lnTo>
                    <a:pt x="12372" y="2762"/>
                  </a:lnTo>
                  <a:cubicBezTo>
                    <a:pt x="16412" y="548"/>
                    <a:pt x="20543" y="320"/>
                    <a:pt x="22118" y="320"/>
                  </a:cubicBezTo>
                  <a:close/>
                  <a:moveTo>
                    <a:pt x="22346" y="503"/>
                  </a:moveTo>
                  <a:lnTo>
                    <a:pt x="20908" y="5319"/>
                  </a:lnTo>
                  <a:lnTo>
                    <a:pt x="18055" y="4474"/>
                  </a:lnTo>
                  <a:cubicBezTo>
                    <a:pt x="19950" y="2351"/>
                    <a:pt x="21639" y="1028"/>
                    <a:pt x="22346" y="503"/>
                  </a:cubicBezTo>
                  <a:close/>
                  <a:moveTo>
                    <a:pt x="22643" y="594"/>
                  </a:moveTo>
                  <a:cubicBezTo>
                    <a:pt x="22940" y="1416"/>
                    <a:pt x="23624" y="3470"/>
                    <a:pt x="24035" y="6255"/>
                  </a:cubicBezTo>
                  <a:lnTo>
                    <a:pt x="21182" y="5410"/>
                  </a:lnTo>
                  <a:lnTo>
                    <a:pt x="22643" y="594"/>
                  </a:lnTo>
                  <a:close/>
                  <a:moveTo>
                    <a:pt x="22917" y="480"/>
                  </a:moveTo>
                  <a:lnTo>
                    <a:pt x="22917" y="480"/>
                  </a:lnTo>
                  <a:cubicBezTo>
                    <a:pt x="24058" y="1210"/>
                    <a:pt x="27619" y="3721"/>
                    <a:pt x="29879" y="8012"/>
                  </a:cubicBezTo>
                  <a:lnTo>
                    <a:pt x="24355" y="6369"/>
                  </a:lnTo>
                  <a:cubicBezTo>
                    <a:pt x="23921" y="3470"/>
                    <a:pt x="23236" y="1347"/>
                    <a:pt x="22917" y="480"/>
                  </a:cubicBezTo>
                  <a:close/>
                  <a:moveTo>
                    <a:pt x="12029" y="2968"/>
                  </a:moveTo>
                  <a:lnTo>
                    <a:pt x="17530" y="4611"/>
                  </a:lnTo>
                  <a:cubicBezTo>
                    <a:pt x="16480" y="5821"/>
                    <a:pt x="15407" y="7236"/>
                    <a:pt x="14403" y="8879"/>
                  </a:cubicBezTo>
                  <a:cubicBezTo>
                    <a:pt x="13285" y="10683"/>
                    <a:pt x="12212" y="12874"/>
                    <a:pt x="11436" y="15453"/>
                  </a:cubicBezTo>
                  <a:lnTo>
                    <a:pt x="4132" y="13262"/>
                  </a:lnTo>
                  <a:cubicBezTo>
                    <a:pt x="5752" y="7966"/>
                    <a:pt x="8834" y="4817"/>
                    <a:pt x="12029" y="2968"/>
                  </a:cubicBezTo>
                  <a:close/>
                  <a:moveTo>
                    <a:pt x="17850" y="4725"/>
                  </a:moveTo>
                  <a:lnTo>
                    <a:pt x="20817" y="5615"/>
                  </a:lnTo>
                  <a:lnTo>
                    <a:pt x="17325" y="17211"/>
                  </a:lnTo>
                  <a:lnTo>
                    <a:pt x="11710" y="15544"/>
                  </a:lnTo>
                  <a:cubicBezTo>
                    <a:pt x="12486" y="12988"/>
                    <a:pt x="13559" y="10820"/>
                    <a:pt x="14654" y="9039"/>
                  </a:cubicBezTo>
                  <a:cubicBezTo>
                    <a:pt x="15658" y="7373"/>
                    <a:pt x="16777" y="5912"/>
                    <a:pt x="17850" y="4725"/>
                  </a:cubicBezTo>
                  <a:close/>
                  <a:moveTo>
                    <a:pt x="21114" y="5684"/>
                  </a:moveTo>
                  <a:lnTo>
                    <a:pt x="24081" y="6597"/>
                  </a:lnTo>
                  <a:cubicBezTo>
                    <a:pt x="24309" y="8172"/>
                    <a:pt x="24446" y="9998"/>
                    <a:pt x="24378" y="11961"/>
                  </a:cubicBezTo>
                  <a:cubicBezTo>
                    <a:pt x="24286" y="14038"/>
                    <a:pt x="23990" y="16457"/>
                    <a:pt x="23236" y="18991"/>
                  </a:cubicBezTo>
                  <a:lnTo>
                    <a:pt x="17621" y="17302"/>
                  </a:lnTo>
                  <a:lnTo>
                    <a:pt x="21114" y="5684"/>
                  </a:lnTo>
                  <a:close/>
                  <a:moveTo>
                    <a:pt x="24401" y="6688"/>
                  </a:moveTo>
                  <a:lnTo>
                    <a:pt x="30061" y="8377"/>
                  </a:lnTo>
                  <a:cubicBezTo>
                    <a:pt x="31705" y="11687"/>
                    <a:pt x="32526" y="16001"/>
                    <a:pt x="30974" y="21319"/>
                  </a:cubicBezTo>
                  <a:lnTo>
                    <a:pt x="23533" y="19082"/>
                  </a:lnTo>
                  <a:cubicBezTo>
                    <a:pt x="24286" y="16503"/>
                    <a:pt x="24583" y="14061"/>
                    <a:pt x="24674" y="11961"/>
                  </a:cubicBezTo>
                  <a:cubicBezTo>
                    <a:pt x="24720" y="10044"/>
                    <a:pt x="24606" y="8263"/>
                    <a:pt x="24401" y="6688"/>
                  </a:cubicBezTo>
                  <a:close/>
                  <a:moveTo>
                    <a:pt x="4040" y="13536"/>
                  </a:moveTo>
                  <a:lnTo>
                    <a:pt x="11344" y="15727"/>
                  </a:lnTo>
                  <a:cubicBezTo>
                    <a:pt x="10317" y="19219"/>
                    <a:pt x="9815" y="23374"/>
                    <a:pt x="10500" y="28144"/>
                  </a:cubicBezTo>
                  <a:lnTo>
                    <a:pt x="4953" y="26478"/>
                  </a:lnTo>
                  <a:cubicBezTo>
                    <a:pt x="3310" y="23191"/>
                    <a:pt x="2488" y="18877"/>
                    <a:pt x="4040" y="13536"/>
                  </a:cubicBezTo>
                  <a:close/>
                  <a:moveTo>
                    <a:pt x="11618" y="15818"/>
                  </a:moveTo>
                  <a:lnTo>
                    <a:pt x="17256" y="17507"/>
                  </a:lnTo>
                  <a:lnTo>
                    <a:pt x="13764" y="29125"/>
                  </a:lnTo>
                  <a:lnTo>
                    <a:pt x="10819" y="28235"/>
                  </a:lnTo>
                  <a:cubicBezTo>
                    <a:pt x="10112" y="23465"/>
                    <a:pt x="10591" y="19311"/>
                    <a:pt x="11618" y="15818"/>
                  </a:cubicBezTo>
                  <a:close/>
                  <a:moveTo>
                    <a:pt x="17530" y="17599"/>
                  </a:moveTo>
                  <a:lnTo>
                    <a:pt x="23145" y="19288"/>
                  </a:lnTo>
                  <a:cubicBezTo>
                    <a:pt x="22095" y="22757"/>
                    <a:pt x="20201" y="26501"/>
                    <a:pt x="16982" y="30084"/>
                  </a:cubicBezTo>
                  <a:lnTo>
                    <a:pt x="14038" y="29194"/>
                  </a:lnTo>
                  <a:lnTo>
                    <a:pt x="17530" y="17599"/>
                  </a:lnTo>
                  <a:close/>
                  <a:moveTo>
                    <a:pt x="23442" y="19356"/>
                  </a:moveTo>
                  <a:lnTo>
                    <a:pt x="30883" y="21593"/>
                  </a:lnTo>
                  <a:cubicBezTo>
                    <a:pt x="29262" y="26911"/>
                    <a:pt x="26181" y="30039"/>
                    <a:pt x="23008" y="31887"/>
                  </a:cubicBezTo>
                  <a:lnTo>
                    <a:pt x="17302" y="30175"/>
                  </a:lnTo>
                  <a:cubicBezTo>
                    <a:pt x="20497" y="26569"/>
                    <a:pt x="22369" y="22849"/>
                    <a:pt x="23442" y="19356"/>
                  </a:cubicBezTo>
                  <a:close/>
                  <a:moveTo>
                    <a:pt x="10865" y="28555"/>
                  </a:moveTo>
                  <a:lnTo>
                    <a:pt x="13673" y="29399"/>
                  </a:lnTo>
                  <a:lnTo>
                    <a:pt x="12257" y="34147"/>
                  </a:lnTo>
                  <a:cubicBezTo>
                    <a:pt x="11596" y="32207"/>
                    <a:pt x="11162" y="30335"/>
                    <a:pt x="10865" y="28555"/>
                  </a:cubicBezTo>
                  <a:close/>
                  <a:moveTo>
                    <a:pt x="5136" y="26843"/>
                  </a:moveTo>
                  <a:lnTo>
                    <a:pt x="10546" y="28464"/>
                  </a:lnTo>
                  <a:cubicBezTo>
                    <a:pt x="10842" y="30312"/>
                    <a:pt x="11299" y="32230"/>
                    <a:pt x="11961" y="34238"/>
                  </a:cubicBezTo>
                  <a:cubicBezTo>
                    <a:pt x="10683" y="33417"/>
                    <a:pt x="7304" y="30952"/>
                    <a:pt x="5136" y="26843"/>
                  </a:cubicBezTo>
                  <a:close/>
                  <a:moveTo>
                    <a:pt x="13969" y="29491"/>
                  </a:moveTo>
                  <a:lnTo>
                    <a:pt x="16754" y="30335"/>
                  </a:lnTo>
                  <a:cubicBezTo>
                    <a:pt x="15544" y="31659"/>
                    <a:pt x="14152" y="32960"/>
                    <a:pt x="12531" y="34238"/>
                  </a:cubicBezTo>
                  <a:lnTo>
                    <a:pt x="13969" y="29491"/>
                  </a:lnTo>
                  <a:close/>
                  <a:moveTo>
                    <a:pt x="17074" y="30427"/>
                  </a:moveTo>
                  <a:lnTo>
                    <a:pt x="22666" y="32093"/>
                  </a:lnTo>
                  <a:cubicBezTo>
                    <a:pt x="18784" y="34240"/>
                    <a:pt x="14809" y="34520"/>
                    <a:pt x="13123" y="34520"/>
                  </a:cubicBezTo>
                  <a:cubicBezTo>
                    <a:pt x="12945" y="34520"/>
                    <a:pt x="12792" y="34517"/>
                    <a:pt x="12668" y="34512"/>
                  </a:cubicBezTo>
                  <a:cubicBezTo>
                    <a:pt x="14357" y="33188"/>
                    <a:pt x="15818" y="31819"/>
                    <a:pt x="17074" y="30427"/>
                  </a:cubicBezTo>
                  <a:close/>
                  <a:moveTo>
                    <a:pt x="22529" y="0"/>
                  </a:moveTo>
                  <a:cubicBezTo>
                    <a:pt x="22529" y="0"/>
                    <a:pt x="22529" y="23"/>
                    <a:pt x="22529" y="23"/>
                  </a:cubicBezTo>
                  <a:cubicBezTo>
                    <a:pt x="22408" y="19"/>
                    <a:pt x="22249" y="15"/>
                    <a:pt x="22054" y="15"/>
                  </a:cubicBezTo>
                  <a:cubicBezTo>
                    <a:pt x="20373" y="15"/>
                    <a:pt x="16096" y="295"/>
                    <a:pt x="11984" y="2648"/>
                  </a:cubicBezTo>
                  <a:lnTo>
                    <a:pt x="8491" y="1598"/>
                  </a:lnTo>
                  <a:cubicBezTo>
                    <a:pt x="8377" y="1667"/>
                    <a:pt x="8263" y="1735"/>
                    <a:pt x="8149" y="1804"/>
                  </a:cubicBezTo>
                  <a:lnTo>
                    <a:pt x="11618" y="2854"/>
                  </a:lnTo>
                  <a:cubicBezTo>
                    <a:pt x="8468" y="4748"/>
                    <a:pt x="5456" y="7921"/>
                    <a:pt x="3858" y="13171"/>
                  </a:cubicBezTo>
                  <a:lnTo>
                    <a:pt x="92" y="12052"/>
                  </a:lnTo>
                  <a:cubicBezTo>
                    <a:pt x="69" y="12098"/>
                    <a:pt x="46" y="12121"/>
                    <a:pt x="46" y="12166"/>
                  </a:cubicBezTo>
                  <a:lnTo>
                    <a:pt x="23" y="12189"/>
                  </a:lnTo>
                  <a:cubicBezTo>
                    <a:pt x="23" y="12235"/>
                    <a:pt x="0" y="12280"/>
                    <a:pt x="0" y="12326"/>
                  </a:cubicBezTo>
                  <a:lnTo>
                    <a:pt x="3766" y="13467"/>
                  </a:lnTo>
                  <a:cubicBezTo>
                    <a:pt x="2214" y="18740"/>
                    <a:pt x="2990" y="23054"/>
                    <a:pt x="4565" y="26364"/>
                  </a:cubicBezTo>
                  <a:lnTo>
                    <a:pt x="1073" y="25314"/>
                  </a:lnTo>
                  <a:lnTo>
                    <a:pt x="1073" y="25314"/>
                  </a:lnTo>
                  <a:cubicBezTo>
                    <a:pt x="1142" y="25428"/>
                    <a:pt x="1210" y="25565"/>
                    <a:pt x="1256" y="25679"/>
                  </a:cubicBezTo>
                  <a:lnTo>
                    <a:pt x="4748" y="26729"/>
                  </a:lnTo>
                  <a:cubicBezTo>
                    <a:pt x="7122" y="31454"/>
                    <a:pt x="11116" y="34079"/>
                    <a:pt x="12121" y="34695"/>
                  </a:cubicBezTo>
                  <a:cubicBezTo>
                    <a:pt x="12166" y="34718"/>
                    <a:pt x="12212" y="34741"/>
                    <a:pt x="12257" y="34763"/>
                  </a:cubicBezTo>
                  <a:lnTo>
                    <a:pt x="12235" y="34786"/>
                  </a:lnTo>
                  <a:lnTo>
                    <a:pt x="12303" y="34786"/>
                  </a:lnTo>
                  <a:cubicBezTo>
                    <a:pt x="12326" y="34809"/>
                    <a:pt x="12349" y="34809"/>
                    <a:pt x="12349" y="34832"/>
                  </a:cubicBezTo>
                  <a:lnTo>
                    <a:pt x="12349" y="34809"/>
                  </a:lnTo>
                  <a:lnTo>
                    <a:pt x="13056" y="34809"/>
                  </a:lnTo>
                  <a:cubicBezTo>
                    <a:pt x="14768" y="34809"/>
                    <a:pt x="18991" y="34535"/>
                    <a:pt x="23054" y="32230"/>
                  </a:cubicBezTo>
                  <a:lnTo>
                    <a:pt x="26364" y="33211"/>
                  </a:lnTo>
                  <a:cubicBezTo>
                    <a:pt x="26478" y="33143"/>
                    <a:pt x="26615" y="33074"/>
                    <a:pt x="26729" y="33006"/>
                  </a:cubicBezTo>
                  <a:lnTo>
                    <a:pt x="23396" y="32024"/>
                  </a:lnTo>
                  <a:cubicBezTo>
                    <a:pt x="26546" y="30107"/>
                    <a:pt x="29536" y="26957"/>
                    <a:pt x="31180" y="21684"/>
                  </a:cubicBezTo>
                  <a:lnTo>
                    <a:pt x="34763" y="22757"/>
                  </a:lnTo>
                  <a:lnTo>
                    <a:pt x="34832" y="22483"/>
                  </a:lnTo>
                  <a:lnTo>
                    <a:pt x="31248" y="21411"/>
                  </a:lnTo>
                  <a:cubicBezTo>
                    <a:pt x="32800" y="16138"/>
                    <a:pt x="32047" y="11824"/>
                    <a:pt x="30449" y="8491"/>
                  </a:cubicBezTo>
                  <a:lnTo>
                    <a:pt x="30449" y="8491"/>
                  </a:lnTo>
                  <a:lnTo>
                    <a:pt x="33782" y="9496"/>
                  </a:lnTo>
                  <a:cubicBezTo>
                    <a:pt x="33736" y="9382"/>
                    <a:pt x="33668" y="9268"/>
                    <a:pt x="33599" y="9131"/>
                  </a:cubicBezTo>
                  <a:lnTo>
                    <a:pt x="30267" y="8126"/>
                  </a:lnTo>
                  <a:cubicBezTo>
                    <a:pt x="27756" y="3173"/>
                    <a:pt x="23488" y="480"/>
                    <a:pt x="22780" y="69"/>
                  </a:cubicBezTo>
                  <a:lnTo>
                    <a:pt x="22780" y="46"/>
                  </a:lnTo>
                  <a:cubicBezTo>
                    <a:pt x="22757" y="46"/>
                    <a:pt x="22711" y="23"/>
                    <a:pt x="22689" y="23"/>
                  </a:cubicBezTo>
                  <a:lnTo>
                    <a:pt x="22552" y="23"/>
                  </a:lnTo>
                  <a:lnTo>
                    <a:pt x="225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29"/>
          <p:cNvGrpSpPr/>
          <p:nvPr/>
        </p:nvGrpSpPr>
        <p:grpSpPr>
          <a:xfrm flipH="1">
            <a:off x="1099988" y="149963"/>
            <a:ext cx="289350" cy="396850"/>
            <a:chOff x="7898075" y="2863675"/>
            <a:chExt cx="289350" cy="396850"/>
          </a:xfrm>
        </p:grpSpPr>
        <p:sp>
          <p:nvSpPr>
            <p:cNvPr id="4474" name="Google Shape;4474;p29"/>
            <p:cNvSpPr/>
            <p:nvPr/>
          </p:nvSpPr>
          <p:spPr>
            <a:xfrm>
              <a:off x="7898075" y="3029175"/>
              <a:ext cx="214600" cy="231350"/>
            </a:xfrm>
            <a:custGeom>
              <a:avLst/>
              <a:gdLst/>
              <a:ahLst/>
              <a:cxnLst/>
              <a:rect l="l" t="t" r="r" b="b"/>
              <a:pathLst>
                <a:path w="8584" h="9254" extrusionOk="0">
                  <a:moveTo>
                    <a:pt x="2991" y="0"/>
                  </a:moveTo>
                  <a:lnTo>
                    <a:pt x="709" y="4862"/>
                  </a:lnTo>
                  <a:cubicBezTo>
                    <a:pt x="1" y="6391"/>
                    <a:pt x="663" y="8240"/>
                    <a:pt x="2215" y="8970"/>
                  </a:cubicBezTo>
                  <a:cubicBezTo>
                    <a:pt x="2630" y="9162"/>
                    <a:pt x="3068" y="9253"/>
                    <a:pt x="3501" y="9253"/>
                  </a:cubicBezTo>
                  <a:cubicBezTo>
                    <a:pt x="4665" y="9253"/>
                    <a:pt x="5791" y="8595"/>
                    <a:pt x="6324" y="7464"/>
                  </a:cubicBezTo>
                  <a:lnTo>
                    <a:pt x="8583" y="2625"/>
                  </a:lnTo>
                  <a:lnTo>
                    <a:pt x="2991"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29"/>
            <p:cNvSpPr/>
            <p:nvPr/>
          </p:nvSpPr>
          <p:spPr>
            <a:xfrm>
              <a:off x="7972850" y="2863675"/>
              <a:ext cx="214575" cy="231125"/>
            </a:xfrm>
            <a:custGeom>
              <a:avLst/>
              <a:gdLst/>
              <a:ahLst/>
              <a:cxnLst/>
              <a:rect l="l" t="t" r="r" b="b"/>
              <a:pathLst>
                <a:path w="8583" h="9245" extrusionOk="0">
                  <a:moveTo>
                    <a:pt x="5059" y="0"/>
                  </a:moveTo>
                  <a:cubicBezTo>
                    <a:pt x="3904" y="0"/>
                    <a:pt x="2789" y="657"/>
                    <a:pt x="2260" y="1781"/>
                  </a:cubicBezTo>
                  <a:lnTo>
                    <a:pt x="0" y="6620"/>
                  </a:lnTo>
                  <a:lnTo>
                    <a:pt x="5592" y="9245"/>
                  </a:lnTo>
                  <a:lnTo>
                    <a:pt x="7852" y="4406"/>
                  </a:lnTo>
                  <a:cubicBezTo>
                    <a:pt x="8582" y="2854"/>
                    <a:pt x="7898" y="1005"/>
                    <a:pt x="6368" y="297"/>
                  </a:cubicBezTo>
                  <a:cubicBezTo>
                    <a:pt x="5946" y="96"/>
                    <a:pt x="5500" y="0"/>
                    <a:pt x="5059" y="0"/>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 name="Google Shape;4476;p29"/>
          <p:cNvGrpSpPr/>
          <p:nvPr/>
        </p:nvGrpSpPr>
        <p:grpSpPr>
          <a:xfrm>
            <a:off x="166444" y="1423314"/>
            <a:ext cx="457299" cy="754249"/>
            <a:chOff x="7457769" y="4481714"/>
            <a:chExt cx="457299" cy="754249"/>
          </a:xfrm>
        </p:grpSpPr>
        <p:sp>
          <p:nvSpPr>
            <p:cNvPr id="4477" name="Google Shape;4477;p29"/>
            <p:cNvSpPr/>
            <p:nvPr/>
          </p:nvSpPr>
          <p:spPr>
            <a:xfrm flipH="1">
              <a:off x="7585409" y="4846998"/>
              <a:ext cx="63382" cy="70541"/>
            </a:xfrm>
            <a:custGeom>
              <a:avLst/>
              <a:gdLst/>
              <a:ahLst/>
              <a:cxnLst/>
              <a:rect l="l" t="t" r="r" b="b"/>
              <a:pathLst>
                <a:path w="3037" h="3380" extrusionOk="0">
                  <a:moveTo>
                    <a:pt x="2032" y="1"/>
                  </a:moveTo>
                  <a:lnTo>
                    <a:pt x="1" y="777"/>
                  </a:lnTo>
                  <a:lnTo>
                    <a:pt x="1005" y="3379"/>
                  </a:lnTo>
                  <a:lnTo>
                    <a:pt x="3037" y="2603"/>
                  </a:lnTo>
                  <a:lnTo>
                    <a:pt x="2032" y="1"/>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29"/>
            <p:cNvSpPr/>
            <p:nvPr/>
          </p:nvSpPr>
          <p:spPr>
            <a:xfrm flipH="1">
              <a:off x="7457769" y="4874683"/>
              <a:ext cx="186745" cy="361281"/>
            </a:xfrm>
            <a:custGeom>
              <a:avLst/>
              <a:gdLst/>
              <a:ahLst/>
              <a:cxnLst/>
              <a:rect l="l" t="t" r="r" b="b"/>
              <a:pathLst>
                <a:path w="8948" h="17311" extrusionOk="0">
                  <a:moveTo>
                    <a:pt x="2808" y="0"/>
                  </a:moveTo>
                  <a:lnTo>
                    <a:pt x="0" y="1096"/>
                  </a:lnTo>
                  <a:lnTo>
                    <a:pt x="5843" y="16343"/>
                  </a:lnTo>
                  <a:cubicBezTo>
                    <a:pt x="6073" y="16942"/>
                    <a:pt x="6642" y="17310"/>
                    <a:pt x="7247" y="17310"/>
                  </a:cubicBezTo>
                  <a:cubicBezTo>
                    <a:pt x="7425" y="17310"/>
                    <a:pt x="7607" y="17278"/>
                    <a:pt x="7784" y="17210"/>
                  </a:cubicBezTo>
                  <a:cubicBezTo>
                    <a:pt x="8560" y="16914"/>
                    <a:pt x="8948" y="16024"/>
                    <a:pt x="8651" y="15247"/>
                  </a:cubicBezTo>
                  <a:lnTo>
                    <a:pt x="2808" y="0"/>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29"/>
            <p:cNvSpPr/>
            <p:nvPr/>
          </p:nvSpPr>
          <p:spPr>
            <a:xfrm flipH="1">
              <a:off x="7477257" y="4481714"/>
              <a:ext cx="437811" cy="386930"/>
            </a:xfrm>
            <a:custGeom>
              <a:avLst/>
              <a:gdLst/>
              <a:ahLst/>
              <a:cxnLst/>
              <a:rect l="l" t="t" r="r" b="b"/>
              <a:pathLst>
                <a:path w="20978" h="18540" extrusionOk="0">
                  <a:moveTo>
                    <a:pt x="10490" y="1438"/>
                  </a:moveTo>
                  <a:cubicBezTo>
                    <a:pt x="13639" y="1438"/>
                    <a:pt x="16606" y="3360"/>
                    <a:pt x="17804" y="6479"/>
                  </a:cubicBezTo>
                  <a:cubicBezTo>
                    <a:pt x="19334" y="10497"/>
                    <a:pt x="17325" y="15039"/>
                    <a:pt x="13285" y="16591"/>
                  </a:cubicBezTo>
                  <a:cubicBezTo>
                    <a:pt x="12367" y="16938"/>
                    <a:pt x="11425" y="17103"/>
                    <a:pt x="10498" y="17103"/>
                  </a:cubicBezTo>
                  <a:cubicBezTo>
                    <a:pt x="7345" y="17103"/>
                    <a:pt x="4373" y="15194"/>
                    <a:pt x="3173" y="12072"/>
                  </a:cubicBezTo>
                  <a:cubicBezTo>
                    <a:pt x="1621" y="8031"/>
                    <a:pt x="3653" y="3512"/>
                    <a:pt x="7693" y="1960"/>
                  </a:cubicBezTo>
                  <a:cubicBezTo>
                    <a:pt x="8614" y="1606"/>
                    <a:pt x="9560" y="1438"/>
                    <a:pt x="10490" y="1438"/>
                  </a:cubicBezTo>
                  <a:close/>
                  <a:moveTo>
                    <a:pt x="10477" y="1"/>
                  </a:moveTo>
                  <a:cubicBezTo>
                    <a:pt x="9378" y="1"/>
                    <a:pt x="8258" y="198"/>
                    <a:pt x="7168" y="613"/>
                  </a:cubicBezTo>
                  <a:cubicBezTo>
                    <a:pt x="2397" y="2439"/>
                    <a:pt x="1" y="7803"/>
                    <a:pt x="1827" y="12574"/>
                  </a:cubicBezTo>
                  <a:cubicBezTo>
                    <a:pt x="3234" y="16268"/>
                    <a:pt x="6744" y="18539"/>
                    <a:pt x="10474" y="18539"/>
                  </a:cubicBezTo>
                  <a:cubicBezTo>
                    <a:pt x="11583" y="18539"/>
                    <a:pt x="12711" y="18338"/>
                    <a:pt x="13810" y="17915"/>
                  </a:cubicBezTo>
                  <a:cubicBezTo>
                    <a:pt x="18580" y="16089"/>
                    <a:pt x="20977" y="10725"/>
                    <a:pt x="19151" y="5954"/>
                  </a:cubicBezTo>
                  <a:cubicBezTo>
                    <a:pt x="17723" y="2269"/>
                    <a:pt x="14211" y="1"/>
                    <a:pt x="10477"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29"/>
            <p:cNvSpPr/>
            <p:nvPr/>
          </p:nvSpPr>
          <p:spPr>
            <a:xfrm flipH="1">
              <a:off x="7511568" y="4511725"/>
              <a:ext cx="369670" cy="326949"/>
            </a:xfrm>
            <a:custGeom>
              <a:avLst/>
              <a:gdLst/>
              <a:ahLst/>
              <a:cxnLst/>
              <a:rect l="l" t="t" r="r" b="b"/>
              <a:pathLst>
                <a:path w="17713" h="15666" extrusionOk="0">
                  <a:moveTo>
                    <a:pt x="8869" y="0"/>
                  </a:moveTo>
                  <a:cubicBezTo>
                    <a:pt x="7939" y="0"/>
                    <a:pt x="6993" y="168"/>
                    <a:pt x="6072" y="522"/>
                  </a:cubicBezTo>
                  <a:cubicBezTo>
                    <a:pt x="2032" y="2074"/>
                    <a:pt x="0" y="6593"/>
                    <a:pt x="1552" y="10634"/>
                  </a:cubicBezTo>
                  <a:cubicBezTo>
                    <a:pt x="2752" y="13756"/>
                    <a:pt x="5724" y="15665"/>
                    <a:pt x="8877" y="15665"/>
                  </a:cubicBezTo>
                  <a:cubicBezTo>
                    <a:pt x="9804" y="15665"/>
                    <a:pt x="10746" y="15500"/>
                    <a:pt x="11664" y="15153"/>
                  </a:cubicBezTo>
                  <a:cubicBezTo>
                    <a:pt x="15704" y="13601"/>
                    <a:pt x="17713" y="9059"/>
                    <a:pt x="16183" y="5041"/>
                  </a:cubicBezTo>
                  <a:cubicBezTo>
                    <a:pt x="14985" y="1922"/>
                    <a:pt x="12018" y="0"/>
                    <a:pt x="8869" y="0"/>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29"/>
            <p:cNvSpPr/>
            <p:nvPr/>
          </p:nvSpPr>
          <p:spPr>
            <a:xfrm flipH="1">
              <a:off x="7648770" y="4590717"/>
              <a:ext cx="29072" cy="214398"/>
            </a:xfrm>
            <a:custGeom>
              <a:avLst/>
              <a:gdLst/>
              <a:ahLst/>
              <a:cxnLst/>
              <a:rect l="l" t="t" r="r" b="b"/>
              <a:pathLst>
                <a:path w="1393" h="10273" extrusionOk="0">
                  <a:moveTo>
                    <a:pt x="1210" y="1"/>
                  </a:moveTo>
                  <a:cubicBezTo>
                    <a:pt x="1096" y="1"/>
                    <a:pt x="1005" y="69"/>
                    <a:pt x="982" y="184"/>
                  </a:cubicBezTo>
                  <a:lnTo>
                    <a:pt x="23" y="10044"/>
                  </a:lnTo>
                  <a:cubicBezTo>
                    <a:pt x="1" y="10158"/>
                    <a:pt x="92" y="10249"/>
                    <a:pt x="183" y="10272"/>
                  </a:cubicBezTo>
                  <a:lnTo>
                    <a:pt x="206" y="10272"/>
                  </a:lnTo>
                  <a:cubicBezTo>
                    <a:pt x="320" y="10272"/>
                    <a:pt x="389" y="10181"/>
                    <a:pt x="411" y="10090"/>
                  </a:cubicBezTo>
                  <a:lnTo>
                    <a:pt x="1370" y="206"/>
                  </a:lnTo>
                  <a:cubicBezTo>
                    <a:pt x="1393" y="115"/>
                    <a:pt x="1302" y="24"/>
                    <a:pt x="1210"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29"/>
            <p:cNvSpPr/>
            <p:nvPr/>
          </p:nvSpPr>
          <p:spPr>
            <a:xfrm flipH="1">
              <a:off x="7682099" y="4543489"/>
              <a:ext cx="25754" cy="183030"/>
            </a:xfrm>
            <a:custGeom>
              <a:avLst/>
              <a:gdLst/>
              <a:ahLst/>
              <a:cxnLst/>
              <a:rect l="l" t="t" r="r" b="b"/>
              <a:pathLst>
                <a:path w="1234" h="8770" extrusionOk="0">
                  <a:moveTo>
                    <a:pt x="1015" y="1"/>
                  </a:moveTo>
                  <a:cubicBezTo>
                    <a:pt x="918" y="1"/>
                    <a:pt x="845" y="82"/>
                    <a:pt x="845" y="164"/>
                  </a:cubicBezTo>
                  <a:lnTo>
                    <a:pt x="23" y="8541"/>
                  </a:lnTo>
                  <a:cubicBezTo>
                    <a:pt x="1" y="8655"/>
                    <a:pt x="92" y="8746"/>
                    <a:pt x="183" y="8769"/>
                  </a:cubicBezTo>
                  <a:lnTo>
                    <a:pt x="206" y="8769"/>
                  </a:lnTo>
                  <a:cubicBezTo>
                    <a:pt x="320" y="8769"/>
                    <a:pt x="389" y="8678"/>
                    <a:pt x="411" y="8587"/>
                  </a:cubicBezTo>
                  <a:lnTo>
                    <a:pt x="1233" y="210"/>
                  </a:lnTo>
                  <a:cubicBezTo>
                    <a:pt x="1233" y="96"/>
                    <a:pt x="1165" y="4"/>
                    <a:pt x="1051" y="4"/>
                  </a:cubicBezTo>
                  <a:cubicBezTo>
                    <a:pt x="1039" y="2"/>
                    <a:pt x="1027" y="1"/>
                    <a:pt x="1015" y="1"/>
                  </a:cubicBezTo>
                  <a:close/>
                </a:path>
              </a:pathLst>
            </a:custGeom>
            <a:solidFill>
              <a:srgbClr val="DA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3" name="Google Shape;4483;p29"/>
          <p:cNvSpPr/>
          <p:nvPr/>
        </p:nvSpPr>
        <p:spPr>
          <a:xfrm>
            <a:off x="7746950" y="-9355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29"/>
          <p:cNvSpPr/>
          <p:nvPr/>
        </p:nvSpPr>
        <p:spPr>
          <a:xfrm>
            <a:off x="7877675" y="3565200"/>
            <a:ext cx="2077800" cy="2077800"/>
          </a:xfrm>
          <a:prstGeom prst="ellipse">
            <a:avLst/>
          </a:pr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29"/>
          <p:cNvSpPr/>
          <p:nvPr/>
        </p:nvSpPr>
        <p:spPr>
          <a:xfrm>
            <a:off x="6248675" y="4324116"/>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6" name="Google Shape;4486;p29"/>
          <p:cNvGrpSpPr/>
          <p:nvPr/>
        </p:nvGrpSpPr>
        <p:grpSpPr>
          <a:xfrm>
            <a:off x="3878869" y="4775974"/>
            <a:ext cx="546450" cy="125800"/>
            <a:chOff x="825894" y="3178099"/>
            <a:chExt cx="546450" cy="125800"/>
          </a:xfrm>
        </p:grpSpPr>
        <p:sp>
          <p:nvSpPr>
            <p:cNvPr id="4487" name="Google Shape;4487;p29"/>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29"/>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29"/>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0" name="Google Shape;4490;p29"/>
          <p:cNvSpPr txBox="1">
            <a:spLocks noGrp="1"/>
          </p:cNvSpPr>
          <p:nvPr>
            <p:ph type="title"/>
          </p:nvPr>
        </p:nvSpPr>
        <p:spPr>
          <a:xfrm>
            <a:off x="3817800" y="1814975"/>
            <a:ext cx="3104100" cy="901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5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491" name="Google Shape;4491;p29"/>
          <p:cNvSpPr txBox="1">
            <a:spLocks noGrp="1"/>
          </p:cNvSpPr>
          <p:nvPr>
            <p:ph type="title" idx="2" hasCustomPrompt="1"/>
          </p:nvPr>
        </p:nvSpPr>
        <p:spPr>
          <a:xfrm>
            <a:off x="7179000" y="2150913"/>
            <a:ext cx="12519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492" name="Google Shape;4492;p29"/>
          <p:cNvSpPr txBox="1">
            <a:spLocks noGrp="1"/>
          </p:cNvSpPr>
          <p:nvPr>
            <p:ph type="subTitle" idx="1"/>
          </p:nvPr>
        </p:nvSpPr>
        <p:spPr>
          <a:xfrm>
            <a:off x="3817800" y="2716250"/>
            <a:ext cx="3104100" cy="612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493" name="Google Shape;4493;p29"/>
          <p:cNvSpPr/>
          <p:nvPr/>
        </p:nvSpPr>
        <p:spPr>
          <a:xfrm>
            <a:off x="8037650" y="693975"/>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2">
  <p:cSld name="CUSTOM_11_1">
    <p:spTree>
      <p:nvGrpSpPr>
        <p:cNvPr id="1" name="Shape 4494"/>
        <p:cNvGrpSpPr/>
        <p:nvPr/>
      </p:nvGrpSpPr>
      <p:grpSpPr>
        <a:xfrm>
          <a:off x="0" y="0"/>
          <a:ext cx="0" cy="0"/>
          <a:chOff x="0" y="0"/>
          <a:chExt cx="0" cy="0"/>
        </a:xfrm>
      </p:grpSpPr>
      <p:pic>
        <p:nvPicPr>
          <p:cNvPr id="4495" name="Google Shape;4495;p30"/>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4496" name="Google Shape;4496;p30"/>
          <p:cNvGrpSpPr/>
          <p:nvPr/>
        </p:nvGrpSpPr>
        <p:grpSpPr>
          <a:xfrm flipH="1">
            <a:off x="6830507" y="-962956"/>
            <a:ext cx="3004709" cy="3004709"/>
            <a:chOff x="-722375" y="-853725"/>
            <a:chExt cx="2681100" cy="2681100"/>
          </a:xfrm>
        </p:grpSpPr>
        <p:sp>
          <p:nvSpPr>
            <p:cNvPr id="4497" name="Google Shape;4497;p30"/>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8" name="Google Shape;4498;p30"/>
            <p:cNvGrpSpPr/>
            <p:nvPr/>
          </p:nvGrpSpPr>
          <p:grpSpPr>
            <a:xfrm>
              <a:off x="637396" y="363010"/>
              <a:ext cx="572950" cy="1463808"/>
              <a:chOff x="2908350" y="1149175"/>
              <a:chExt cx="345400" cy="882450"/>
            </a:xfrm>
          </p:grpSpPr>
          <p:sp>
            <p:nvSpPr>
              <p:cNvPr id="4499" name="Google Shape;4499;p30"/>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0"/>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0"/>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0"/>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0"/>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0"/>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0"/>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0"/>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0"/>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0"/>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0"/>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0"/>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0"/>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0"/>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0"/>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0"/>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0"/>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0"/>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0"/>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0"/>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0"/>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0"/>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0"/>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0"/>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0"/>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0"/>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0"/>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0"/>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0"/>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0"/>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0"/>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0"/>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0"/>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0"/>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0"/>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0"/>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0"/>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0"/>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0"/>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0"/>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0"/>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0"/>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0"/>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0"/>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0"/>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0"/>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0"/>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0"/>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0"/>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0"/>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0"/>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0"/>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0"/>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0"/>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0"/>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0"/>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0"/>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0"/>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0"/>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0"/>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0"/>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0"/>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1" name="Google Shape;4561;p30"/>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2" name="Google Shape;4562;p30"/>
            <p:cNvGrpSpPr/>
            <p:nvPr/>
          </p:nvGrpSpPr>
          <p:grpSpPr>
            <a:xfrm>
              <a:off x="6" y="362989"/>
              <a:ext cx="405288" cy="394565"/>
              <a:chOff x="2581850" y="1230700"/>
              <a:chExt cx="259850" cy="252975"/>
            </a:xfrm>
          </p:grpSpPr>
          <p:sp>
            <p:nvSpPr>
              <p:cNvPr id="4563" name="Google Shape;4563;p30"/>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0"/>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0"/>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0"/>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0"/>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0"/>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9" name="Google Shape;4569;p30"/>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0"/>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0"/>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2" name="Google Shape;4572;p30"/>
            <p:cNvGrpSpPr/>
            <p:nvPr/>
          </p:nvGrpSpPr>
          <p:grpSpPr>
            <a:xfrm>
              <a:off x="94222" y="1260730"/>
              <a:ext cx="405304" cy="219565"/>
              <a:chOff x="2628600" y="1739500"/>
              <a:chExt cx="234850" cy="127225"/>
            </a:xfrm>
          </p:grpSpPr>
          <p:sp>
            <p:nvSpPr>
              <p:cNvPr id="4573" name="Google Shape;4573;p30"/>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0"/>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0"/>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0"/>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0"/>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0"/>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0"/>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0"/>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0"/>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30"/>
            <p:cNvGrpSpPr/>
            <p:nvPr/>
          </p:nvGrpSpPr>
          <p:grpSpPr>
            <a:xfrm>
              <a:off x="1337120" y="108346"/>
              <a:ext cx="311134" cy="355702"/>
              <a:chOff x="3335975" y="1043700"/>
              <a:chExt cx="250450" cy="286325"/>
            </a:xfrm>
          </p:grpSpPr>
          <p:sp>
            <p:nvSpPr>
              <p:cNvPr id="4583" name="Google Shape;4583;p30"/>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0"/>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0"/>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0"/>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0"/>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0"/>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0"/>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0" name="Google Shape;4590;p30"/>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0"/>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0"/>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0"/>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0"/>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0"/>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0"/>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30"/>
          <p:cNvGrpSpPr/>
          <p:nvPr/>
        </p:nvGrpSpPr>
        <p:grpSpPr>
          <a:xfrm>
            <a:off x="8094041" y="3571295"/>
            <a:ext cx="2065626" cy="2065626"/>
            <a:chOff x="6283850" y="2285025"/>
            <a:chExt cx="3507600" cy="3507600"/>
          </a:xfrm>
        </p:grpSpPr>
        <p:sp>
          <p:nvSpPr>
            <p:cNvPr id="4598" name="Google Shape;4598;p30"/>
            <p:cNvSpPr/>
            <p:nvPr/>
          </p:nvSpPr>
          <p:spPr>
            <a:xfrm>
              <a:off x="6283850" y="228502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9" name="Google Shape;4599;p30"/>
            <p:cNvGrpSpPr/>
            <p:nvPr/>
          </p:nvGrpSpPr>
          <p:grpSpPr>
            <a:xfrm rot="10800000" flipH="1">
              <a:off x="8062923" y="2285666"/>
              <a:ext cx="749587" cy="1915093"/>
              <a:chOff x="2908350" y="1149175"/>
              <a:chExt cx="345400" cy="882450"/>
            </a:xfrm>
          </p:grpSpPr>
          <p:sp>
            <p:nvSpPr>
              <p:cNvPr id="4600" name="Google Shape;4600;p30"/>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0"/>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0"/>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0"/>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0"/>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0"/>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0"/>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0"/>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0"/>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0"/>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0"/>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0"/>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0"/>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0"/>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0"/>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0"/>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0"/>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0"/>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0"/>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0"/>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0"/>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0"/>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0"/>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0"/>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0"/>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0"/>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0"/>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0"/>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0"/>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0"/>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0"/>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0"/>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0"/>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0"/>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0"/>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0"/>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0"/>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0"/>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0"/>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0"/>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0"/>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0"/>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0"/>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0"/>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0"/>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0"/>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0"/>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0"/>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0"/>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0"/>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0"/>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0"/>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0"/>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0"/>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0"/>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0"/>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0"/>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0"/>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0"/>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0"/>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0"/>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0"/>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30"/>
            <p:cNvGrpSpPr/>
            <p:nvPr/>
          </p:nvGrpSpPr>
          <p:grpSpPr>
            <a:xfrm>
              <a:off x="7387305" y="2706850"/>
              <a:ext cx="412649" cy="724117"/>
              <a:chOff x="4393800" y="2511400"/>
              <a:chExt cx="468600" cy="822300"/>
            </a:xfrm>
          </p:grpSpPr>
          <p:sp>
            <p:nvSpPr>
              <p:cNvPr id="4663" name="Google Shape;4663;p30"/>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0"/>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0"/>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0"/>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0"/>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0"/>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0"/>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0"/>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0"/>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0"/>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0"/>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0"/>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0"/>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30"/>
            <p:cNvGrpSpPr/>
            <p:nvPr/>
          </p:nvGrpSpPr>
          <p:grpSpPr>
            <a:xfrm>
              <a:off x="6692658" y="3206864"/>
              <a:ext cx="413845" cy="290544"/>
              <a:chOff x="2682225" y="1739500"/>
              <a:chExt cx="181225" cy="127225"/>
            </a:xfrm>
          </p:grpSpPr>
          <p:sp>
            <p:nvSpPr>
              <p:cNvPr id="4677" name="Google Shape;4677;p30"/>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0"/>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0"/>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0"/>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0"/>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0"/>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3" name="Google Shape;4683;p30"/>
            <p:cNvSpPr/>
            <p:nvPr/>
          </p:nvSpPr>
          <p:spPr>
            <a:xfrm>
              <a:off x="6840925" y="283405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0"/>
            <p:cNvSpPr/>
            <p:nvPr/>
          </p:nvSpPr>
          <p:spPr>
            <a:xfrm>
              <a:off x="7520049" y="328347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5" name="Google Shape;4685;p30"/>
            <p:cNvGrpSpPr/>
            <p:nvPr/>
          </p:nvGrpSpPr>
          <p:grpSpPr>
            <a:xfrm>
              <a:off x="6487019" y="3701698"/>
              <a:ext cx="405303" cy="463360"/>
              <a:chOff x="3335975" y="1043700"/>
              <a:chExt cx="250450" cy="286325"/>
            </a:xfrm>
          </p:grpSpPr>
          <p:sp>
            <p:nvSpPr>
              <p:cNvPr id="4686" name="Google Shape;4686;p30"/>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0"/>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0"/>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0"/>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0"/>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0"/>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0"/>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3" name="Google Shape;4693;p30"/>
            <p:cNvSpPr/>
            <p:nvPr/>
          </p:nvSpPr>
          <p:spPr>
            <a:xfrm>
              <a:off x="9005351" y="326558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0"/>
            <p:cNvSpPr/>
            <p:nvPr/>
          </p:nvSpPr>
          <p:spPr>
            <a:xfrm>
              <a:off x="9002075" y="363168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0"/>
            <p:cNvSpPr/>
            <p:nvPr/>
          </p:nvSpPr>
          <p:spPr>
            <a:xfrm>
              <a:off x="6737950" y="35285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0"/>
            <p:cNvSpPr/>
            <p:nvPr/>
          </p:nvSpPr>
          <p:spPr>
            <a:xfrm>
              <a:off x="7903059" y="27068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0"/>
            <p:cNvSpPr/>
            <p:nvPr/>
          </p:nvSpPr>
          <p:spPr>
            <a:xfrm>
              <a:off x="7859000" y="28340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0"/>
            <p:cNvSpPr/>
            <p:nvPr/>
          </p:nvSpPr>
          <p:spPr>
            <a:xfrm>
              <a:off x="8971625" y="28788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0"/>
            <p:cNvSpPr/>
            <p:nvPr/>
          </p:nvSpPr>
          <p:spPr>
            <a:xfrm>
              <a:off x="7583412" y="382940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0" name="Google Shape;4700;p30"/>
            <p:cNvGrpSpPr/>
            <p:nvPr/>
          </p:nvGrpSpPr>
          <p:grpSpPr>
            <a:xfrm flipH="1">
              <a:off x="7082260" y="3947674"/>
              <a:ext cx="501147" cy="487888"/>
              <a:chOff x="2581850" y="1230700"/>
              <a:chExt cx="259850" cy="252975"/>
            </a:xfrm>
          </p:grpSpPr>
          <p:sp>
            <p:nvSpPr>
              <p:cNvPr id="4701" name="Google Shape;4701;p30"/>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0"/>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0"/>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0"/>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0"/>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0"/>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7" name="Google Shape;4707;p30"/>
            <p:cNvSpPr/>
            <p:nvPr/>
          </p:nvSpPr>
          <p:spPr>
            <a:xfrm>
              <a:off x="7877559" y="420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0"/>
            <p:cNvSpPr/>
            <p:nvPr/>
          </p:nvSpPr>
          <p:spPr>
            <a:xfrm>
              <a:off x="7833500" y="43279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0"/>
            <p:cNvSpPr/>
            <p:nvPr/>
          </p:nvSpPr>
          <p:spPr>
            <a:xfrm>
              <a:off x="7793988" y="46041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0" name="Google Shape;4710;p30"/>
            <p:cNvGrpSpPr/>
            <p:nvPr/>
          </p:nvGrpSpPr>
          <p:grpSpPr>
            <a:xfrm>
              <a:off x="8774921" y="4380839"/>
              <a:ext cx="413845" cy="290544"/>
              <a:chOff x="2682225" y="1739500"/>
              <a:chExt cx="181225" cy="127225"/>
            </a:xfrm>
          </p:grpSpPr>
          <p:sp>
            <p:nvSpPr>
              <p:cNvPr id="4711" name="Google Shape;4711;p30"/>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0"/>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0"/>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0"/>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0"/>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0"/>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7" name="Google Shape;4717;p30"/>
            <p:cNvSpPr/>
            <p:nvPr/>
          </p:nvSpPr>
          <p:spPr>
            <a:xfrm>
              <a:off x="6840925" y="4637723"/>
              <a:ext cx="252835" cy="290527"/>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0"/>
            <p:cNvSpPr/>
            <p:nvPr/>
          </p:nvSpPr>
          <p:spPr>
            <a:xfrm rot="8100000">
              <a:off x="7472014" y="4875697"/>
              <a:ext cx="56750" cy="56774"/>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0"/>
            <p:cNvSpPr/>
            <p:nvPr/>
          </p:nvSpPr>
          <p:spPr>
            <a:xfrm rot="8100000">
              <a:off x="7427656" y="4760577"/>
              <a:ext cx="44794" cy="4481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0"/>
            <p:cNvSpPr/>
            <p:nvPr/>
          </p:nvSpPr>
          <p:spPr>
            <a:xfrm>
              <a:off x="6737950" y="45938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1" name="Google Shape;4721;p30"/>
            <p:cNvGrpSpPr/>
            <p:nvPr/>
          </p:nvGrpSpPr>
          <p:grpSpPr>
            <a:xfrm>
              <a:off x="8628544" y="4851473"/>
              <a:ext cx="405303" cy="463360"/>
              <a:chOff x="3335975" y="1043700"/>
              <a:chExt cx="250450" cy="286325"/>
            </a:xfrm>
          </p:grpSpPr>
          <p:sp>
            <p:nvSpPr>
              <p:cNvPr id="4722" name="Google Shape;4722;p30"/>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0"/>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0"/>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0"/>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0"/>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0"/>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0"/>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9" name="Google Shape;4729;p30"/>
            <p:cNvSpPr/>
            <p:nvPr/>
          </p:nvSpPr>
          <p:spPr>
            <a:xfrm>
              <a:off x="8135275" y="4435556"/>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0" name="Google Shape;4730;p30"/>
          <p:cNvSpPr/>
          <p:nvPr/>
        </p:nvSpPr>
        <p:spPr>
          <a:xfrm flipH="1">
            <a:off x="-1101300" y="-9355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0"/>
          <p:cNvSpPr/>
          <p:nvPr/>
        </p:nvSpPr>
        <p:spPr>
          <a:xfrm flipH="1">
            <a:off x="124028" y="693975"/>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0"/>
          <p:cNvSpPr/>
          <p:nvPr/>
        </p:nvSpPr>
        <p:spPr>
          <a:xfrm>
            <a:off x="1669774" y="338300"/>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3" name="Google Shape;4733;p30"/>
          <p:cNvGrpSpPr/>
          <p:nvPr/>
        </p:nvGrpSpPr>
        <p:grpSpPr>
          <a:xfrm>
            <a:off x="3648341" y="299254"/>
            <a:ext cx="528024" cy="98274"/>
            <a:chOff x="7736766" y="1765179"/>
            <a:chExt cx="528024" cy="98274"/>
          </a:xfrm>
        </p:grpSpPr>
        <p:sp>
          <p:nvSpPr>
            <p:cNvPr id="4734" name="Google Shape;4734;p30"/>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0"/>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0"/>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0"/>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8" name="Google Shape;4738;p30"/>
          <p:cNvSpPr/>
          <p:nvPr/>
        </p:nvSpPr>
        <p:spPr>
          <a:xfrm>
            <a:off x="-611975" y="401585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0"/>
          <p:cNvSpPr/>
          <p:nvPr/>
        </p:nvSpPr>
        <p:spPr>
          <a:xfrm>
            <a:off x="1264525" y="4604103"/>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0"/>
          <p:cNvSpPr/>
          <p:nvPr/>
        </p:nvSpPr>
        <p:spPr>
          <a:xfrm>
            <a:off x="5249169" y="465564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0"/>
          <p:cNvSpPr txBox="1">
            <a:spLocks noGrp="1"/>
          </p:cNvSpPr>
          <p:nvPr>
            <p:ph type="title"/>
          </p:nvPr>
        </p:nvSpPr>
        <p:spPr>
          <a:xfrm flipH="1">
            <a:off x="2222100" y="1814975"/>
            <a:ext cx="2349900" cy="9015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sz="5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742" name="Google Shape;4742;p30"/>
          <p:cNvSpPr txBox="1">
            <a:spLocks noGrp="1"/>
          </p:cNvSpPr>
          <p:nvPr>
            <p:ph type="title" idx="2" hasCustomPrompt="1"/>
          </p:nvPr>
        </p:nvSpPr>
        <p:spPr>
          <a:xfrm flipH="1">
            <a:off x="713100" y="2150913"/>
            <a:ext cx="12519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743" name="Google Shape;4743;p30"/>
          <p:cNvSpPr txBox="1">
            <a:spLocks noGrp="1"/>
          </p:cNvSpPr>
          <p:nvPr>
            <p:ph type="subTitle" idx="1"/>
          </p:nvPr>
        </p:nvSpPr>
        <p:spPr>
          <a:xfrm flipH="1">
            <a:off x="2222100" y="2716250"/>
            <a:ext cx="2349900" cy="61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4744"/>
        <p:cNvGrpSpPr/>
        <p:nvPr/>
      </p:nvGrpSpPr>
      <p:grpSpPr>
        <a:xfrm>
          <a:off x="0" y="0"/>
          <a:ext cx="0" cy="0"/>
          <a:chOff x="0" y="0"/>
          <a:chExt cx="0" cy="0"/>
        </a:xfrm>
      </p:grpSpPr>
      <p:pic>
        <p:nvPicPr>
          <p:cNvPr id="4745" name="Google Shape;4745;p31"/>
          <p:cNvPicPr preferRelativeResize="0"/>
          <p:nvPr/>
        </p:nvPicPr>
        <p:blipFill>
          <a:blip r:embed="rId2">
            <a:alphaModFix/>
          </a:blip>
          <a:stretch>
            <a:fillRect/>
          </a:stretch>
        </p:blipFill>
        <p:spPr>
          <a:xfrm>
            <a:off x="0" y="0"/>
            <a:ext cx="9144000" cy="5143500"/>
          </a:xfrm>
          <a:prstGeom prst="rect">
            <a:avLst/>
          </a:prstGeom>
          <a:noFill/>
          <a:ln>
            <a:noFill/>
          </a:ln>
        </p:spPr>
      </p:pic>
      <p:sp>
        <p:nvSpPr>
          <p:cNvPr id="4746" name="Google Shape;4746;p31"/>
          <p:cNvSpPr txBox="1"/>
          <p:nvPr/>
        </p:nvSpPr>
        <p:spPr>
          <a:xfrm>
            <a:off x="2937000" y="3553800"/>
            <a:ext cx="3270000" cy="615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solidFill>
                  <a:schemeClr val="lt2"/>
                </a:solidFill>
                <a:latin typeface="Actor"/>
                <a:ea typeface="Actor"/>
                <a:cs typeface="Actor"/>
                <a:sym typeface="Actor"/>
              </a:rPr>
              <a:t>CREDITS: This presentation was created by </a:t>
            </a:r>
            <a:r>
              <a:rPr lang="en" sz="1200" b="1">
                <a:solidFill>
                  <a:schemeClr val="lt2"/>
                </a:solidFill>
                <a:uFill>
                  <a:noFill/>
                </a:uFill>
                <a:latin typeface="Actor"/>
                <a:ea typeface="Actor"/>
                <a:cs typeface="Actor"/>
                <a:sym typeface="Actor"/>
                <a:hlinkClick r:id="rId3">
                  <a:extLst>
                    <a:ext uri="{A12FA001-AC4F-418D-AE19-62706E023703}">
                      <ahyp:hlinkClr xmlns:ahyp="http://schemas.microsoft.com/office/drawing/2018/hyperlinkcolor" val="tx"/>
                    </a:ext>
                  </a:extLst>
                </a:hlinkClick>
              </a:rPr>
              <a:t>Slidesgo</a:t>
            </a:r>
            <a:r>
              <a:rPr lang="en" sz="1200">
                <a:solidFill>
                  <a:schemeClr val="lt2"/>
                </a:solidFill>
                <a:latin typeface="Actor"/>
                <a:ea typeface="Actor"/>
                <a:cs typeface="Actor"/>
                <a:sym typeface="Actor"/>
              </a:rPr>
              <a:t>, and includes icons by </a:t>
            </a:r>
            <a:r>
              <a:rPr lang="en" sz="1200" b="1">
                <a:solidFill>
                  <a:schemeClr val="lt2"/>
                </a:solidFill>
                <a:uFill>
                  <a:noFill/>
                </a:uFill>
                <a:latin typeface="Actor"/>
                <a:ea typeface="Actor"/>
                <a:cs typeface="Actor"/>
                <a:sym typeface="Actor"/>
                <a:hlinkClick r:id="rId4">
                  <a:extLst>
                    <a:ext uri="{A12FA001-AC4F-418D-AE19-62706E023703}">
                      <ahyp:hlinkClr xmlns:ahyp="http://schemas.microsoft.com/office/drawing/2018/hyperlinkcolor" val="tx"/>
                    </a:ext>
                  </a:extLst>
                </a:hlinkClick>
              </a:rPr>
              <a:t>Flaticon</a:t>
            </a:r>
            <a:r>
              <a:rPr lang="en" sz="1200">
                <a:solidFill>
                  <a:schemeClr val="lt2"/>
                </a:solidFill>
                <a:latin typeface="Actor"/>
                <a:ea typeface="Actor"/>
                <a:cs typeface="Actor"/>
                <a:sym typeface="Actor"/>
              </a:rPr>
              <a:t>, and infographics and images by </a:t>
            </a:r>
            <a:r>
              <a:rPr lang="en" sz="1200" b="1">
                <a:solidFill>
                  <a:schemeClr val="lt2"/>
                </a:solidFill>
                <a:uFill>
                  <a:noFill/>
                </a:uFill>
                <a:latin typeface="Actor"/>
                <a:ea typeface="Actor"/>
                <a:cs typeface="Actor"/>
                <a:sym typeface="Actor"/>
                <a:hlinkClick r:id="rId5">
                  <a:extLst>
                    <a:ext uri="{A12FA001-AC4F-418D-AE19-62706E023703}">
                      <ahyp:hlinkClr xmlns:ahyp="http://schemas.microsoft.com/office/drawing/2018/hyperlinkcolor" val="tx"/>
                    </a:ext>
                  </a:extLst>
                </a:hlinkClick>
              </a:rPr>
              <a:t>Freepik</a:t>
            </a:r>
            <a:endParaRPr sz="1200" b="1">
              <a:solidFill>
                <a:schemeClr val="lt2"/>
              </a:solidFill>
              <a:latin typeface="Actor"/>
              <a:ea typeface="Actor"/>
              <a:cs typeface="Actor"/>
              <a:sym typeface="Actor"/>
            </a:endParaRPr>
          </a:p>
        </p:txBody>
      </p:sp>
      <p:sp>
        <p:nvSpPr>
          <p:cNvPr id="4747" name="Google Shape;4747;p31"/>
          <p:cNvSpPr/>
          <p:nvPr/>
        </p:nvSpPr>
        <p:spPr>
          <a:xfrm rot="10800000" flipH="1">
            <a:off x="7746950" y="43692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1"/>
          <p:cNvSpPr/>
          <p:nvPr/>
        </p:nvSpPr>
        <p:spPr>
          <a:xfrm rot="10800000" flipH="1">
            <a:off x="-611975" y="84275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9" name="Google Shape;4749;p31"/>
          <p:cNvGrpSpPr/>
          <p:nvPr/>
        </p:nvGrpSpPr>
        <p:grpSpPr>
          <a:xfrm rot="10800000" flipH="1">
            <a:off x="-722375" y="4255100"/>
            <a:ext cx="2681100" cy="2681100"/>
            <a:chOff x="-722375" y="-853725"/>
            <a:chExt cx="2681100" cy="2681100"/>
          </a:xfrm>
        </p:grpSpPr>
        <p:sp>
          <p:nvSpPr>
            <p:cNvPr id="4750" name="Google Shape;4750;p31"/>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1" name="Google Shape;4751;p31"/>
            <p:cNvGrpSpPr/>
            <p:nvPr/>
          </p:nvGrpSpPr>
          <p:grpSpPr>
            <a:xfrm>
              <a:off x="637396" y="363010"/>
              <a:ext cx="572950" cy="1463808"/>
              <a:chOff x="2908350" y="1149175"/>
              <a:chExt cx="345400" cy="882450"/>
            </a:xfrm>
          </p:grpSpPr>
          <p:sp>
            <p:nvSpPr>
              <p:cNvPr id="4752" name="Google Shape;4752;p31"/>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1"/>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1"/>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1"/>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1"/>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1"/>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1"/>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1"/>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1"/>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1"/>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1"/>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1"/>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1"/>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1"/>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1"/>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1"/>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1"/>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1"/>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1"/>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1"/>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1"/>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1"/>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1"/>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1"/>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1"/>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1"/>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1"/>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1"/>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1"/>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1"/>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1"/>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1"/>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1"/>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1"/>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1"/>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1"/>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1"/>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1"/>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1"/>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1"/>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1"/>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1"/>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1"/>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1"/>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1"/>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1"/>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1"/>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1"/>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1"/>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1"/>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1"/>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1"/>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1"/>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1"/>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1"/>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1"/>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1"/>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1"/>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1"/>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1"/>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1"/>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1"/>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4" name="Google Shape;4814;p31"/>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5" name="Google Shape;4815;p31"/>
            <p:cNvGrpSpPr/>
            <p:nvPr/>
          </p:nvGrpSpPr>
          <p:grpSpPr>
            <a:xfrm>
              <a:off x="6" y="362989"/>
              <a:ext cx="405288" cy="394565"/>
              <a:chOff x="2581850" y="1230700"/>
              <a:chExt cx="259850" cy="252975"/>
            </a:xfrm>
          </p:grpSpPr>
          <p:sp>
            <p:nvSpPr>
              <p:cNvPr id="4816" name="Google Shape;4816;p31"/>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1"/>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1"/>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1"/>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1"/>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1"/>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2" name="Google Shape;4822;p31"/>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1"/>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1"/>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5" name="Google Shape;4825;p31"/>
            <p:cNvGrpSpPr/>
            <p:nvPr/>
          </p:nvGrpSpPr>
          <p:grpSpPr>
            <a:xfrm>
              <a:off x="94222" y="1260730"/>
              <a:ext cx="405304" cy="219565"/>
              <a:chOff x="2628600" y="1739500"/>
              <a:chExt cx="234850" cy="127225"/>
            </a:xfrm>
          </p:grpSpPr>
          <p:sp>
            <p:nvSpPr>
              <p:cNvPr id="4826" name="Google Shape;4826;p31"/>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1"/>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1"/>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1"/>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1"/>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1"/>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1"/>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1"/>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1"/>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31"/>
            <p:cNvGrpSpPr/>
            <p:nvPr/>
          </p:nvGrpSpPr>
          <p:grpSpPr>
            <a:xfrm>
              <a:off x="1337120" y="108346"/>
              <a:ext cx="311134" cy="355702"/>
              <a:chOff x="3335975" y="1043700"/>
              <a:chExt cx="250450" cy="286325"/>
            </a:xfrm>
          </p:grpSpPr>
          <p:sp>
            <p:nvSpPr>
              <p:cNvPr id="4836" name="Google Shape;4836;p31"/>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1"/>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1"/>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1"/>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1"/>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1"/>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1"/>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3" name="Google Shape;4843;p31"/>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1"/>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1"/>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1"/>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1"/>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1"/>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1"/>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0" name="Google Shape;4850;p31"/>
          <p:cNvSpPr/>
          <p:nvPr/>
        </p:nvSpPr>
        <p:spPr>
          <a:xfrm rot="10800000" flipH="1">
            <a:off x="8037650" y="4169399"/>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1"/>
          <p:cNvSpPr/>
          <p:nvPr/>
        </p:nvSpPr>
        <p:spPr>
          <a:xfrm rot="10800000" flipH="1">
            <a:off x="5671275" y="-203558"/>
            <a:ext cx="535721" cy="6155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1"/>
          <p:cNvSpPr/>
          <p:nvPr/>
        </p:nvSpPr>
        <p:spPr>
          <a:xfrm rot="10800000" flipH="1">
            <a:off x="8381766" y="2729197"/>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3" name="Google Shape;4853;p31"/>
          <p:cNvGrpSpPr/>
          <p:nvPr/>
        </p:nvGrpSpPr>
        <p:grpSpPr>
          <a:xfrm rot="10800000" flipH="1">
            <a:off x="1027266" y="1832510"/>
            <a:ext cx="528024" cy="98274"/>
            <a:chOff x="7736766" y="1765179"/>
            <a:chExt cx="528024" cy="98274"/>
          </a:xfrm>
        </p:grpSpPr>
        <p:sp>
          <p:nvSpPr>
            <p:cNvPr id="4854" name="Google Shape;4854;p31"/>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1"/>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1"/>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1"/>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8" name="Google Shape;4858;p31"/>
          <p:cNvGrpSpPr/>
          <p:nvPr/>
        </p:nvGrpSpPr>
        <p:grpSpPr>
          <a:xfrm rot="10800000" flipH="1">
            <a:off x="2390544" y="286177"/>
            <a:ext cx="546450" cy="125800"/>
            <a:chOff x="825894" y="3178099"/>
            <a:chExt cx="546450" cy="125800"/>
          </a:xfrm>
        </p:grpSpPr>
        <p:sp>
          <p:nvSpPr>
            <p:cNvPr id="4859" name="Google Shape;4859;p31"/>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1"/>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1"/>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31"/>
          <p:cNvGrpSpPr/>
          <p:nvPr/>
        </p:nvGrpSpPr>
        <p:grpSpPr>
          <a:xfrm rot="10800000" flipH="1">
            <a:off x="7040900" y="-1404725"/>
            <a:ext cx="3507600" cy="3507600"/>
            <a:chOff x="6283850" y="3510375"/>
            <a:chExt cx="3507600" cy="3507600"/>
          </a:xfrm>
        </p:grpSpPr>
        <p:sp>
          <p:nvSpPr>
            <p:cNvPr id="4863" name="Google Shape;4863;p31"/>
            <p:cNvSpPr/>
            <p:nvPr/>
          </p:nvSpPr>
          <p:spPr>
            <a:xfrm>
              <a:off x="6283850" y="351037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4" name="Google Shape;4864;p31"/>
            <p:cNvGrpSpPr/>
            <p:nvPr/>
          </p:nvGrpSpPr>
          <p:grpSpPr>
            <a:xfrm rot="10800000" flipH="1">
              <a:off x="8062923" y="3511016"/>
              <a:ext cx="749587" cy="1915093"/>
              <a:chOff x="2908350" y="1149175"/>
              <a:chExt cx="345400" cy="882450"/>
            </a:xfrm>
          </p:grpSpPr>
          <p:sp>
            <p:nvSpPr>
              <p:cNvPr id="4865" name="Google Shape;4865;p31"/>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1"/>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1"/>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1"/>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1"/>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1"/>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1"/>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1"/>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1"/>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1"/>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1"/>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1"/>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1"/>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1"/>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1"/>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1"/>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1"/>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1"/>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1"/>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1"/>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1"/>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1"/>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1"/>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1"/>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1"/>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1"/>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1"/>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1"/>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1"/>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1"/>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1"/>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1"/>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1"/>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1"/>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1"/>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1"/>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1"/>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1"/>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1"/>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1"/>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1"/>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1"/>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1"/>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1"/>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1"/>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1"/>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1"/>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1"/>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1"/>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1"/>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1"/>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1"/>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1"/>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1"/>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1"/>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1"/>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1"/>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1"/>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1"/>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1"/>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1"/>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1"/>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31"/>
            <p:cNvGrpSpPr/>
            <p:nvPr/>
          </p:nvGrpSpPr>
          <p:grpSpPr>
            <a:xfrm>
              <a:off x="7387305" y="3932200"/>
              <a:ext cx="412649" cy="724117"/>
              <a:chOff x="4393800" y="2511400"/>
              <a:chExt cx="468600" cy="822300"/>
            </a:xfrm>
          </p:grpSpPr>
          <p:sp>
            <p:nvSpPr>
              <p:cNvPr id="4928" name="Google Shape;4928;p31"/>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1"/>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1"/>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1"/>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1"/>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1"/>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1"/>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1"/>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1"/>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1"/>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1"/>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1"/>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1"/>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 name="Google Shape;4941;p31"/>
            <p:cNvGrpSpPr/>
            <p:nvPr/>
          </p:nvGrpSpPr>
          <p:grpSpPr>
            <a:xfrm>
              <a:off x="6692658" y="4432214"/>
              <a:ext cx="413845" cy="290544"/>
              <a:chOff x="2682225" y="1739500"/>
              <a:chExt cx="181225" cy="127225"/>
            </a:xfrm>
          </p:grpSpPr>
          <p:sp>
            <p:nvSpPr>
              <p:cNvPr id="4942" name="Google Shape;4942;p31"/>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1"/>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1"/>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1"/>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1"/>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1"/>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8" name="Google Shape;4948;p31"/>
            <p:cNvSpPr/>
            <p:nvPr/>
          </p:nvSpPr>
          <p:spPr>
            <a:xfrm>
              <a:off x="6840925" y="40594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1"/>
            <p:cNvSpPr/>
            <p:nvPr/>
          </p:nvSpPr>
          <p:spPr>
            <a:xfrm>
              <a:off x="7520049" y="45088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0" name="Google Shape;4950;p31"/>
            <p:cNvGrpSpPr/>
            <p:nvPr/>
          </p:nvGrpSpPr>
          <p:grpSpPr>
            <a:xfrm>
              <a:off x="6907669" y="4939523"/>
              <a:ext cx="405303" cy="463360"/>
              <a:chOff x="3335975" y="1043700"/>
              <a:chExt cx="250450" cy="286325"/>
            </a:xfrm>
          </p:grpSpPr>
          <p:sp>
            <p:nvSpPr>
              <p:cNvPr id="4951" name="Google Shape;4951;p31"/>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1"/>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1"/>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1"/>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1"/>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1"/>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1"/>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8" name="Google Shape;4958;p31"/>
            <p:cNvSpPr/>
            <p:nvPr/>
          </p:nvSpPr>
          <p:spPr>
            <a:xfrm>
              <a:off x="9005351" y="449093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1"/>
            <p:cNvSpPr/>
            <p:nvPr/>
          </p:nvSpPr>
          <p:spPr>
            <a:xfrm>
              <a:off x="9002075" y="485703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1"/>
            <p:cNvSpPr/>
            <p:nvPr/>
          </p:nvSpPr>
          <p:spPr>
            <a:xfrm>
              <a:off x="6737950" y="47539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1"/>
            <p:cNvSpPr/>
            <p:nvPr/>
          </p:nvSpPr>
          <p:spPr>
            <a:xfrm>
              <a:off x="7903059" y="39322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1"/>
            <p:cNvSpPr/>
            <p:nvPr/>
          </p:nvSpPr>
          <p:spPr>
            <a:xfrm>
              <a:off x="7859000" y="40594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1"/>
            <p:cNvSpPr/>
            <p:nvPr/>
          </p:nvSpPr>
          <p:spPr>
            <a:xfrm>
              <a:off x="8971625" y="41042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1"/>
            <p:cNvSpPr/>
            <p:nvPr/>
          </p:nvSpPr>
          <p:spPr>
            <a:xfrm>
              <a:off x="7583412" y="505475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5" name="Google Shape;4965;p31"/>
          <p:cNvSpPr/>
          <p:nvPr/>
        </p:nvSpPr>
        <p:spPr>
          <a:xfrm rot="10800000" flipH="1">
            <a:off x="377791" y="2409547"/>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1"/>
          <p:cNvSpPr/>
          <p:nvPr/>
        </p:nvSpPr>
        <p:spPr>
          <a:xfrm rot="10800000" flipH="1">
            <a:off x="-103400" y="539399"/>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7" name="Google Shape;4967;p31"/>
          <p:cNvGrpSpPr/>
          <p:nvPr/>
        </p:nvGrpSpPr>
        <p:grpSpPr>
          <a:xfrm rot="10800000" flipH="1">
            <a:off x="5675116" y="4835235"/>
            <a:ext cx="528024" cy="98274"/>
            <a:chOff x="7736766" y="1765179"/>
            <a:chExt cx="528024" cy="98274"/>
          </a:xfrm>
        </p:grpSpPr>
        <p:sp>
          <p:nvSpPr>
            <p:cNvPr id="4968" name="Google Shape;4968;p31"/>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1"/>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1"/>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1"/>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2" name="Google Shape;4972;p31"/>
          <p:cNvSpPr txBox="1">
            <a:spLocks noGrp="1"/>
          </p:cNvSpPr>
          <p:nvPr>
            <p:ph type="title"/>
          </p:nvPr>
        </p:nvSpPr>
        <p:spPr>
          <a:xfrm>
            <a:off x="2937000" y="539400"/>
            <a:ext cx="3270000" cy="873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73" name="Google Shape;4973;p31"/>
          <p:cNvSpPr txBox="1">
            <a:spLocks noGrp="1"/>
          </p:cNvSpPr>
          <p:nvPr>
            <p:ph type="subTitle" idx="1"/>
          </p:nvPr>
        </p:nvSpPr>
        <p:spPr>
          <a:xfrm>
            <a:off x="2937000" y="2409550"/>
            <a:ext cx="3270000" cy="104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81"/>
        <p:cNvGrpSpPr/>
        <p:nvPr/>
      </p:nvGrpSpPr>
      <p:grpSpPr>
        <a:xfrm>
          <a:off x="0" y="0"/>
          <a:ext cx="0" cy="0"/>
          <a:chOff x="0" y="0"/>
          <a:chExt cx="0" cy="0"/>
        </a:xfrm>
      </p:grpSpPr>
      <p:pic>
        <p:nvPicPr>
          <p:cNvPr id="482" name="Google Shape;482;p4"/>
          <p:cNvPicPr preferRelativeResize="0"/>
          <p:nvPr/>
        </p:nvPicPr>
        <p:blipFill>
          <a:blip r:embed="rId2">
            <a:alphaModFix/>
          </a:blip>
          <a:stretch>
            <a:fillRect/>
          </a:stretch>
        </p:blipFill>
        <p:spPr>
          <a:xfrm>
            <a:off x="0" y="0"/>
            <a:ext cx="9144000" cy="5143500"/>
          </a:xfrm>
          <a:prstGeom prst="rect">
            <a:avLst/>
          </a:prstGeom>
          <a:noFill/>
          <a:ln>
            <a:noFill/>
          </a:ln>
        </p:spPr>
      </p:pic>
      <p:sp>
        <p:nvSpPr>
          <p:cNvPr id="483" name="Google Shape;483;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84" name="Google Shape;484;p4"/>
          <p:cNvSpPr txBox="1">
            <a:spLocks noGrp="1"/>
          </p:cNvSpPr>
          <p:nvPr>
            <p:ph type="body" idx="1"/>
          </p:nvPr>
        </p:nvSpPr>
        <p:spPr>
          <a:xfrm>
            <a:off x="2312400" y="1376700"/>
            <a:ext cx="4519200" cy="3227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a:lvl1pPr>
            <a:lvl2pPr marL="914400" lvl="1" indent="-304800" rtl="0">
              <a:lnSpc>
                <a:spcPct val="100000"/>
              </a:lnSpc>
              <a:spcBef>
                <a:spcPts val="500"/>
              </a:spcBef>
              <a:spcAft>
                <a:spcPts val="0"/>
              </a:spcAft>
              <a:buSzPts val="1200"/>
              <a:buFont typeface="Roboto Condensed Light"/>
              <a:buChar char="○"/>
              <a:defRPr/>
            </a:lvl2pPr>
            <a:lvl3pPr marL="1371600" lvl="2" indent="-304800" rtl="0">
              <a:lnSpc>
                <a:spcPct val="100000"/>
              </a:lnSpc>
              <a:spcBef>
                <a:spcPts val="0"/>
              </a:spcBef>
              <a:spcAft>
                <a:spcPts val="0"/>
              </a:spcAft>
              <a:buSzPts val="1200"/>
              <a:buFont typeface="Roboto Condensed Light"/>
              <a:buChar char="■"/>
              <a:defRPr/>
            </a:lvl3pPr>
            <a:lvl4pPr marL="1828800" lvl="3" indent="-304800" rtl="0">
              <a:lnSpc>
                <a:spcPct val="100000"/>
              </a:lnSpc>
              <a:spcBef>
                <a:spcPts val="0"/>
              </a:spcBef>
              <a:spcAft>
                <a:spcPts val="0"/>
              </a:spcAft>
              <a:buSzPts val="1200"/>
              <a:buFont typeface="Roboto Condensed Light"/>
              <a:buChar char="●"/>
              <a:defRPr/>
            </a:lvl4pPr>
            <a:lvl5pPr marL="2286000" lvl="4" indent="-304800" rtl="0">
              <a:lnSpc>
                <a:spcPct val="100000"/>
              </a:lnSpc>
              <a:spcBef>
                <a:spcPts val="0"/>
              </a:spcBef>
              <a:spcAft>
                <a:spcPts val="0"/>
              </a:spcAft>
              <a:buSzPts val="1200"/>
              <a:buFont typeface="Roboto Condensed Light"/>
              <a:buChar char="○"/>
              <a:defRPr/>
            </a:lvl5pPr>
            <a:lvl6pPr marL="2743200" lvl="5" indent="-304800" rtl="0">
              <a:lnSpc>
                <a:spcPct val="100000"/>
              </a:lnSpc>
              <a:spcBef>
                <a:spcPts val="0"/>
              </a:spcBef>
              <a:spcAft>
                <a:spcPts val="0"/>
              </a:spcAft>
              <a:buSzPts val="1200"/>
              <a:buFont typeface="Roboto Condensed Light"/>
              <a:buChar char="■"/>
              <a:defRPr/>
            </a:lvl6pPr>
            <a:lvl7pPr marL="3200400" lvl="6" indent="-304800" rtl="0">
              <a:lnSpc>
                <a:spcPct val="100000"/>
              </a:lnSpc>
              <a:spcBef>
                <a:spcPts val="0"/>
              </a:spcBef>
              <a:spcAft>
                <a:spcPts val="0"/>
              </a:spcAft>
              <a:buSzPts val="1200"/>
              <a:buFont typeface="Roboto Condensed Light"/>
              <a:buChar char="●"/>
              <a:defRPr/>
            </a:lvl7pPr>
            <a:lvl8pPr marL="3657600" lvl="7" indent="-304800" rtl="0">
              <a:lnSpc>
                <a:spcPct val="100000"/>
              </a:lnSpc>
              <a:spcBef>
                <a:spcPts val="0"/>
              </a:spcBef>
              <a:spcAft>
                <a:spcPts val="0"/>
              </a:spcAft>
              <a:buSzPts val="1200"/>
              <a:buFont typeface="Roboto Condensed Light"/>
              <a:buChar char="○"/>
              <a:defRPr/>
            </a:lvl8pPr>
            <a:lvl9pPr marL="4114800" lvl="8" indent="-304800" rtl="0">
              <a:lnSpc>
                <a:spcPct val="100000"/>
              </a:lnSpc>
              <a:spcBef>
                <a:spcPts val="0"/>
              </a:spcBef>
              <a:spcAft>
                <a:spcPts val="0"/>
              </a:spcAft>
              <a:buSzPts val="1200"/>
              <a:buFont typeface="Roboto Condensed Light"/>
              <a:buChar char="■"/>
              <a:defRPr/>
            </a:lvl9pPr>
          </a:lstStyle>
          <a:p>
            <a:endParaRPr/>
          </a:p>
        </p:txBody>
      </p:sp>
      <p:grpSp>
        <p:nvGrpSpPr>
          <p:cNvPr id="485" name="Google Shape;485;p4"/>
          <p:cNvGrpSpPr/>
          <p:nvPr/>
        </p:nvGrpSpPr>
        <p:grpSpPr>
          <a:xfrm flipH="1">
            <a:off x="7504413" y="2482160"/>
            <a:ext cx="2732723" cy="2977717"/>
            <a:chOff x="-957350" y="-671875"/>
            <a:chExt cx="2077800" cy="2264079"/>
          </a:xfrm>
        </p:grpSpPr>
        <p:sp>
          <p:nvSpPr>
            <p:cNvPr id="486" name="Google Shape;486;p4"/>
            <p:cNvSpPr/>
            <p:nvPr/>
          </p:nvSpPr>
          <p:spPr>
            <a:xfrm>
              <a:off x="-957350" y="-67187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 name="Google Shape;487;p4"/>
            <p:cNvGrpSpPr/>
            <p:nvPr/>
          </p:nvGrpSpPr>
          <p:grpSpPr>
            <a:xfrm>
              <a:off x="286659" y="-551442"/>
              <a:ext cx="604887" cy="1515864"/>
              <a:chOff x="410659" y="-583317"/>
              <a:chExt cx="604887" cy="1515864"/>
            </a:xfrm>
          </p:grpSpPr>
          <p:sp>
            <p:nvSpPr>
              <p:cNvPr id="488" name="Google Shape;488;p4"/>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 name="Google Shape;526;p4"/>
            <p:cNvSpPr/>
            <p:nvPr/>
          </p:nvSpPr>
          <p:spPr>
            <a:xfrm>
              <a:off x="-164525" y="913775"/>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 name="Google Shape;527;p4"/>
            <p:cNvGrpSpPr/>
            <p:nvPr/>
          </p:nvGrpSpPr>
          <p:grpSpPr>
            <a:xfrm>
              <a:off x="-82844" y="1197639"/>
              <a:ext cx="405288" cy="394565"/>
              <a:chOff x="2581850" y="1230700"/>
              <a:chExt cx="259850" cy="252975"/>
            </a:xfrm>
          </p:grpSpPr>
          <p:sp>
            <p:nvSpPr>
              <p:cNvPr id="528" name="Google Shape;528;p4"/>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 name="Google Shape;534;p4"/>
            <p:cNvSpPr/>
            <p:nvPr/>
          </p:nvSpPr>
          <p:spPr>
            <a:xfrm>
              <a:off x="509749" y="103409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
            <p:cNvSpPr/>
            <p:nvPr/>
          </p:nvSpPr>
          <p:spPr>
            <a:xfrm>
              <a:off x="891550" y="460634"/>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
            <p:cNvSpPr/>
            <p:nvPr/>
          </p:nvSpPr>
          <p:spPr>
            <a:xfrm>
              <a:off x="182696" y="601088"/>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 name="Google Shape;537;p4"/>
          <p:cNvGrpSpPr/>
          <p:nvPr/>
        </p:nvGrpSpPr>
        <p:grpSpPr>
          <a:xfrm rot="10800000" flipH="1">
            <a:off x="-780825" y="3925900"/>
            <a:ext cx="2095500" cy="2095688"/>
            <a:chOff x="7746950" y="-935500"/>
            <a:chExt cx="2095500" cy="2095688"/>
          </a:xfrm>
        </p:grpSpPr>
        <p:sp>
          <p:nvSpPr>
            <p:cNvPr id="538" name="Google Shape;538;p4"/>
            <p:cNvSpPr/>
            <p:nvPr/>
          </p:nvSpPr>
          <p:spPr>
            <a:xfrm>
              <a:off x="7746950" y="-93550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 name="Google Shape;539;p4"/>
            <p:cNvGrpSpPr/>
            <p:nvPr/>
          </p:nvGrpSpPr>
          <p:grpSpPr>
            <a:xfrm>
              <a:off x="8816370" y="98763"/>
              <a:ext cx="604916" cy="1061425"/>
              <a:chOff x="4393800" y="2511400"/>
              <a:chExt cx="468600" cy="822300"/>
            </a:xfrm>
          </p:grpSpPr>
          <p:sp>
            <p:nvSpPr>
              <p:cNvPr id="540" name="Google Shape;540;p4"/>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 name="Google Shape;553;p4"/>
            <p:cNvGrpSpPr/>
            <p:nvPr/>
          </p:nvGrpSpPr>
          <p:grpSpPr>
            <a:xfrm>
              <a:off x="7784258" y="432452"/>
              <a:ext cx="413845" cy="290544"/>
              <a:chOff x="2682225" y="1739500"/>
              <a:chExt cx="181225" cy="127225"/>
            </a:xfrm>
          </p:grpSpPr>
          <p:sp>
            <p:nvSpPr>
              <p:cNvPr id="554" name="Google Shape;554;p4"/>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 name="Google Shape;560;p4"/>
            <p:cNvSpPr/>
            <p:nvPr/>
          </p:nvSpPr>
          <p:spPr>
            <a:xfrm>
              <a:off x="7932525" y="59637"/>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 name="Google Shape;561;p4"/>
            <p:cNvGrpSpPr/>
            <p:nvPr/>
          </p:nvGrpSpPr>
          <p:grpSpPr>
            <a:xfrm>
              <a:off x="8419844" y="346048"/>
              <a:ext cx="405303" cy="463360"/>
              <a:chOff x="3335975" y="1043700"/>
              <a:chExt cx="250450" cy="286325"/>
            </a:xfrm>
          </p:grpSpPr>
          <p:sp>
            <p:nvSpPr>
              <p:cNvPr id="562" name="Google Shape;562;p4"/>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 name="Google Shape;569;p4"/>
            <p:cNvSpPr/>
            <p:nvPr/>
          </p:nvSpPr>
          <p:spPr>
            <a:xfrm>
              <a:off x="8538496" y="913763"/>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
            <p:cNvSpPr/>
            <p:nvPr/>
          </p:nvSpPr>
          <p:spPr>
            <a:xfrm>
              <a:off x="8680724" y="14814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571;p4"/>
          <p:cNvGrpSpPr/>
          <p:nvPr/>
        </p:nvGrpSpPr>
        <p:grpSpPr>
          <a:xfrm>
            <a:off x="8597544" y="1473574"/>
            <a:ext cx="546450" cy="125800"/>
            <a:chOff x="825894" y="3178099"/>
            <a:chExt cx="546450" cy="125800"/>
          </a:xfrm>
        </p:grpSpPr>
        <p:sp>
          <p:nvSpPr>
            <p:cNvPr id="572" name="Google Shape;572;p4"/>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4"/>
          <p:cNvGrpSpPr/>
          <p:nvPr/>
        </p:nvGrpSpPr>
        <p:grpSpPr>
          <a:xfrm>
            <a:off x="5619166" y="275729"/>
            <a:ext cx="528024" cy="98274"/>
            <a:chOff x="7736766" y="1765179"/>
            <a:chExt cx="528024" cy="98274"/>
          </a:xfrm>
        </p:grpSpPr>
        <p:sp>
          <p:nvSpPr>
            <p:cNvPr id="576" name="Google Shape;576;p4"/>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 name="Google Shape;580;p4"/>
          <p:cNvSpPr/>
          <p:nvPr/>
        </p:nvSpPr>
        <p:spPr>
          <a:xfrm>
            <a:off x="8013305" y="-297282"/>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
          <p:cNvSpPr/>
          <p:nvPr/>
        </p:nvSpPr>
        <p:spPr>
          <a:xfrm>
            <a:off x="449099" y="-297264"/>
            <a:ext cx="807511" cy="927805"/>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 name="Google Shape;582;p4"/>
          <p:cNvGrpSpPr/>
          <p:nvPr/>
        </p:nvGrpSpPr>
        <p:grpSpPr>
          <a:xfrm>
            <a:off x="449091" y="2104629"/>
            <a:ext cx="528024" cy="98274"/>
            <a:chOff x="7736766" y="1765179"/>
            <a:chExt cx="528024" cy="98274"/>
          </a:xfrm>
        </p:grpSpPr>
        <p:sp>
          <p:nvSpPr>
            <p:cNvPr id="583" name="Google Shape;583;p4"/>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4974"/>
        <p:cNvGrpSpPr/>
        <p:nvPr/>
      </p:nvGrpSpPr>
      <p:grpSpPr>
        <a:xfrm>
          <a:off x="0" y="0"/>
          <a:ext cx="0" cy="0"/>
          <a:chOff x="0" y="0"/>
          <a:chExt cx="0" cy="0"/>
        </a:xfrm>
      </p:grpSpPr>
      <p:pic>
        <p:nvPicPr>
          <p:cNvPr id="4975" name="Google Shape;4975;p32"/>
          <p:cNvPicPr preferRelativeResize="0"/>
          <p:nvPr/>
        </p:nvPicPr>
        <p:blipFill>
          <a:blip r:embed="rId2">
            <a:alphaModFix/>
          </a:blip>
          <a:stretch>
            <a:fillRect/>
          </a:stretch>
        </p:blipFill>
        <p:spPr>
          <a:xfrm>
            <a:off x="0" y="0"/>
            <a:ext cx="9144000" cy="5143500"/>
          </a:xfrm>
          <a:prstGeom prst="rect">
            <a:avLst/>
          </a:prstGeom>
          <a:noFill/>
          <a:ln>
            <a:noFill/>
          </a:ln>
        </p:spPr>
      </p:pic>
      <p:sp>
        <p:nvSpPr>
          <p:cNvPr id="4976" name="Google Shape;4976;p32"/>
          <p:cNvSpPr/>
          <p:nvPr/>
        </p:nvSpPr>
        <p:spPr>
          <a:xfrm rot="10800000" flipH="1">
            <a:off x="7746950" y="381345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2"/>
          <p:cNvSpPr/>
          <p:nvPr/>
        </p:nvSpPr>
        <p:spPr>
          <a:xfrm rot="10800000" flipH="1">
            <a:off x="-1236575" y="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8" name="Google Shape;4978;p32"/>
          <p:cNvGrpSpPr/>
          <p:nvPr/>
        </p:nvGrpSpPr>
        <p:grpSpPr>
          <a:xfrm rot="10800000" flipH="1">
            <a:off x="-722375" y="3146075"/>
            <a:ext cx="2681100" cy="2681100"/>
            <a:chOff x="-722375" y="-853725"/>
            <a:chExt cx="2681100" cy="2681100"/>
          </a:xfrm>
        </p:grpSpPr>
        <p:sp>
          <p:nvSpPr>
            <p:cNvPr id="4979" name="Google Shape;4979;p32"/>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0" name="Google Shape;4980;p32"/>
            <p:cNvGrpSpPr/>
            <p:nvPr/>
          </p:nvGrpSpPr>
          <p:grpSpPr>
            <a:xfrm>
              <a:off x="637396" y="363010"/>
              <a:ext cx="572950" cy="1463808"/>
              <a:chOff x="2908350" y="1149175"/>
              <a:chExt cx="345400" cy="882450"/>
            </a:xfrm>
          </p:grpSpPr>
          <p:sp>
            <p:nvSpPr>
              <p:cNvPr id="4981" name="Google Shape;4981;p32"/>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2"/>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2"/>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2"/>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2"/>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2"/>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2"/>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2"/>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2"/>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2"/>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2"/>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2"/>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2"/>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2"/>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2"/>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2"/>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2"/>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2"/>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2"/>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2"/>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2"/>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2"/>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2"/>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2"/>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2"/>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2"/>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2"/>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2"/>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2"/>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2"/>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2"/>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2"/>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2"/>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2"/>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2"/>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2"/>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2"/>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2"/>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2"/>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2"/>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2"/>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2"/>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2"/>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2"/>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2"/>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2"/>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2"/>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2"/>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2"/>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2"/>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2"/>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2"/>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2"/>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2"/>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2"/>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2"/>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2"/>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2"/>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2"/>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2"/>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2"/>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2"/>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3" name="Google Shape;5043;p32"/>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4" name="Google Shape;5044;p32"/>
            <p:cNvGrpSpPr/>
            <p:nvPr/>
          </p:nvGrpSpPr>
          <p:grpSpPr>
            <a:xfrm>
              <a:off x="6" y="362989"/>
              <a:ext cx="405288" cy="394565"/>
              <a:chOff x="2581850" y="1230700"/>
              <a:chExt cx="259850" cy="252975"/>
            </a:xfrm>
          </p:grpSpPr>
          <p:sp>
            <p:nvSpPr>
              <p:cNvPr id="5045" name="Google Shape;5045;p32"/>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2"/>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2"/>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2"/>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2"/>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2"/>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1" name="Google Shape;5051;p32"/>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2"/>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2"/>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4" name="Google Shape;5054;p32"/>
            <p:cNvGrpSpPr/>
            <p:nvPr/>
          </p:nvGrpSpPr>
          <p:grpSpPr>
            <a:xfrm>
              <a:off x="94222" y="1260730"/>
              <a:ext cx="405304" cy="219565"/>
              <a:chOff x="2628600" y="1739500"/>
              <a:chExt cx="234850" cy="127225"/>
            </a:xfrm>
          </p:grpSpPr>
          <p:sp>
            <p:nvSpPr>
              <p:cNvPr id="5055" name="Google Shape;5055;p32"/>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2"/>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2"/>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2"/>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2"/>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2"/>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2"/>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2"/>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2"/>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32"/>
            <p:cNvGrpSpPr/>
            <p:nvPr/>
          </p:nvGrpSpPr>
          <p:grpSpPr>
            <a:xfrm>
              <a:off x="1337120" y="108346"/>
              <a:ext cx="311134" cy="355702"/>
              <a:chOff x="3335975" y="1043700"/>
              <a:chExt cx="250450" cy="286325"/>
            </a:xfrm>
          </p:grpSpPr>
          <p:sp>
            <p:nvSpPr>
              <p:cNvPr id="5065" name="Google Shape;5065;p32"/>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2"/>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2"/>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2"/>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2"/>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2"/>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2"/>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2" name="Google Shape;5072;p32"/>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2"/>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2"/>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2"/>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2"/>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2"/>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2"/>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9" name="Google Shape;5079;p32"/>
          <p:cNvSpPr/>
          <p:nvPr/>
        </p:nvSpPr>
        <p:spPr>
          <a:xfrm rot="10800000" flipH="1">
            <a:off x="8037650" y="3613649"/>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2"/>
          <p:cNvSpPr/>
          <p:nvPr/>
        </p:nvSpPr>
        <p:spPr>
          <a:xfrm rot="10800000" flipH="1">
            <a:off x="6680074" y="4232958"/>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2"/>
          <p:cNvSpPr/>
          <p:nvPr/>
        </p:nvSpPr>
        <p:spPr>
          <a:xfrm rot="10800000" flipH="1">
            <a:off x="639925" y="589176"/>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2"/>
          <p:cNvSpPr/>
          <p:nvPr/>
        </p:nvSpPr>
        <p:spPr>
          <a:xfrm rot="10800000" flipH="1">
            <a:off x="201294" y="463377"/>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3" name="Google Shape;5083;p32"/>
          <p:cNvGrpSpPr/>
          <p:nvPr/>
        </p:nvGrpSpPr>
        <p:grpSpPr>
          <a:xfrm rot="10800000" flipH="1">
            <a:off x="201294" y="1597877"/>
            <a:ext cx="546450" cy="125800"/>
            <a:chOff x="825894" y="3178099"/>
            <a:chExt cx="546450" cy="125800"/>
          </a:xfrm>
        </p:grpSpPr>
        <p:sp>
          <p:nvSpPr>
            <p:cNvPr id="5084" name="Google Shape;5084;p32"/>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2"/>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2"/>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7" name="Google Shape;5087;p32"/>
          <p:cNvSpPr/>
          <p:nvPr/>
        </p:nvSpPr>
        <p:spPr>
          <a:xfrm rot="10800000" flipH="1">
            <a:off x="2202604" y="598797"/>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8" name="Google Shape;5088;p32"/>
          <p:cNvGrpSpPr/>
          <p:nvPr/>
        </p:nvGrpSpPr>
        <p:grpSpPr>
          <a:xfrm rot="10800000" flipH="1">
            <a:off x="8166879" y="3107572"/>
            <a:ext cx="528024" cy="98274"/>
            <a:chOff x="7736766" y="1765179"/>
            <a:chExt cx="528024" cy="98274"/>
          </a:xfrm>
        </p:grpSpPr>
        <p:sp>
          <p:nvSpPr>
            <p:cNvPr id="5089" name="Google Shape;5089;p32"/>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2"/>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2"/>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2"/>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3" name="Google Shape;5093;p32"/>
          <p:cNvSpPr/>
          <p:nvPr/>
        </p:nvSpPr>
        <p:spPr>
          <a:xfrm rot="10800000" flipH="1">
            <a:off x="8617129" y="2172247"/>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2"/>
          <p:cNvSpPr/>
          <p:nvPr/>
        </p:nvSpPr>
        <p:spPr>
          <a:xfrm rot="10800000" flipH="1">
            <a:off x="2967429" y="4437485"/>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5" name="Google Shape;5095;p32"/>
          <p:cNvGrpSpPr/>
          <p:nvPr/>
        </p:nvGrpSpPr>
        <p:grpSpPr>
          <a:xfrm rot="10800000" flipH="1">
            <a:off x="4824016" y="4575922"/>
            <a:ext cx="528024" cy="98274"/>
            <a:chOff x="7736766" y="1765179"/>
            <a:chExt cx="528024" cy="98274"/>
          </a:xfrm>
        </p:grpSpPr>
        <p:sp>
          <p:nvSpPr>
            <p:cNvPr id="5096" name="Google Shape;5096;p32"/>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2"/>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2"/>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2"/>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32"/>
          <p:cNvGrpSpPr/>
          <p:nvPr/>
        </p:nvGrpSpPr>
        <p:grpSpPr>
          <a:xfrm rot="10800000" flipH="1">
            <a:off x="4025544" y="413602"/>
            <a:ext cx="546450" cy="125800"/>
            <a:chOff x="825894" y="3178099"/>
            <a:chExt cx="546450" cy="125800"/>
          </a:xfrm>
        </p:grpSpPr>
        <p:sp>
          <p:nvSpPr>
            <p:cNvPr id="5101" name="Google Shape;5101;p32"/>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2"/>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2"/>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32"/>
          <p:cNvGrpSpPr/>
          <p:nvPr/>
        </p:nvGrpSpPr>
        <p:grpSpPr>
          <a:xfrm rot="10800000" flipH="1">
            <a:off x="6283850" y="-2044525"/>
            <a:ext cx="3507600" cy="3507600"/>
            <a:chOff x="6283850" y="3510375"/>
            <a:chExt cx="3507600" cy="3507600"/>
          </a:xfrm>
        </p:grpSpPr>
        <p:sp>
          <p:nvSpPr>
            <p:cNvPr id="5105" name="Google Shape;5105;p32"/>
            <p:cNvSpPr/>
            <p:nvPr/>
          </p:nvSpPr>
          <p:spPr>
            <a:xfrm>
              <a:off x="6283850" y="351037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6" name="Google Shape;5106;p32"/>
            <p:cNvGrpSpPr/>
            <p:nvPr/>
          </p:nvGrpSpPr>
          <p:grpSpPr>
            <a:xfrm rot="10800000" flipH="1">
              <a:off x="8062923" y="3511016"/>
              <a:ext cx="749587" cy="1915093"/>
              <a:chOff x="2908350" y="1149175"/>
              <a:chExt cx="345400" cy="882450"/>
            </a:xfrm>
          </p:grpSpPr>
          <p:sp>
            <p:nvSpPr>
              <p:cNvPr id="5107" name="Google Shape;5107;p32"/>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2"/>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2"/>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2"/>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2"/>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2"/>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2"/>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2"/>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2"/>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2"/>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2"/>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2"/>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2"/>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2"/>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2"/>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2"/>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2"/>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2"/>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2"/>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2"/>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2"/>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2"/>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2"/>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2"/>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2"/>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2"/>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2"/>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2"/>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2"/>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2"/>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2"/>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2"/>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2"/>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2"/>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2"/>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2"/>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2"/>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2"/>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2"/>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2"/>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2"/>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2"/>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2"/>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2"/>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2"/>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2"/>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2"/>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2"/>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2"/>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2"/>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2"/>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2"/>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2"/>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2"/>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2"/>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2"/>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2"/>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2"/>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2"/>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2"/>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2"/>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2"/>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32"/>
            <p:cNvGrpSpPr/>
            <p:nvPr/>
          </p:nvGrpSpPr>
          <p:grpSpPr>
            <a:xfrm>
              <a:off x="7387305" y="3932200"/>
              <a:ext cx="412649" cy="724117"/>
              <a:chOff x="4393800" y="2511400"/>
              <a:chExt cx="468600" cy="822300"/>
            </a:xfrm>
          </p:grpSpPr>
          <p:sp>
            <p:nvSpPr>
              <p:cNvPr id="5170" name="Google Shape;5170;p32"/>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2"/>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2"/>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2"/>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2"/>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2"/>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2"/>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2"/>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2"/>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2"/>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2"/>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2"/>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2"/>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32"/>
            <p:cNvGrpSpPr/>
            <p:nvPr/>
          </p:nvGrpSpPr>
          <p:grpSpPr>
            <a:xfrm>
              <a:off x="6692658" y="4432214"/>
              <a:ext cx="413845" cy="290544"/>
              <a:chOff x="2682225" y="1739500"/>
              <a:chExt cx="181225" cy="127225"/>
            </a:xfrm>
          </p:grpSpPr>
          <p:sp>
            <p:nvSpPr>
              <p:cNvPr id="5184" name="Google Shape;5184;p32"/>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2"/>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2"/>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2"/>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2"/>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2"/>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0" name="Google Shape;5190;p32"/>
            <p:cNvSpPr/>
            <p:nvPr/>
          </p:nvSpPr>
          <p:spPr>
            <a:xfrm>
              <a:off x="6840925" y="40594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2"/>
            <p:cNvSpPr/>
            <p:nvPr/>
          </p:nvSpPr>
          <p:spPr>
            <a:xfrm>
              <a:off x="7520049" y="45088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2" name="Google Shape;5192;p32"/>
            <p:cNvGrpSpPr/>
            <p:nvPr/>
          </p:nvGrpSpPr>
          <p:grpSpPr>
            <a:xfrm>
              <a:off x="6907669" y="4939523"/>
              <a:ext cx="405303" cy="463360"/>
              <a:chOff x="3335975" y="1043700"/>
              <a:chExt cx="250450" cy="286325"/>
            </a:xfrm>
          </p:grpSpPr>
          <p:sp>
            <p:nvSpPr>
              <p:cNvPr id="5193" name="Google Shape;5193;p32"/>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2"/>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2"/>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2"/>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2"/>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2"/>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2"/>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0" name="Google Shape;5200;p32"/>
            <p:cNvSpPr/>
            <p:nvPr/>
          </p:nvSpPr>
          <p:spPr>
            <a:xfrm>
              <a:off x="9005351" y="449093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2"/>
            <p:cNvSpPr/>
            <p:nvPr/>
          </p:nvSpPr>
          <p:spPr>
            <a:xfrm>
              <a:off x="9002075" y="485703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2"/>
            <p:cNvSpPr/>
            <p:nvPr/>
          </p:nvSpPr>
          <p:spPr>
            <a:xfrm>
              <a:off x="6737950" y="47539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2"/>
            <p:cNvSpPr/>
            <p:nvPr/>
          </p:nvSpPr>
          <p:spPr>
            <a:xfrm>
              <a:off x="7903059" y="39322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2"/>
            <p:cNvSpPr/>
            <p:nvPr/>
          </p:nvSpPr>
          <p:spPr>
            <a:xfrm>
              <a:off x="7859000" y="40594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2"/>
            <p:cNvSpPr/>
            <p:nvPr/>
          </p:nvSpPr>
          <p:spPr>
            <a:xfrm>
              <a:off x="8971625" y="41042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2"/>
            <p:cNvSpPr/>
            <p:nvPr/>
          </p:nvSpPr>
          <p:spPr>
            <a:xfrm>
              <a:off x="7583412" y="505475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5207"/>
        <p:cNvGrpSpPr/>
        <p:nvPr/>
      </p:nvGrpSpPr>
      <p:grpSpPr>
        <a:xfrm>
          <a:off x="0" y="0"/>
          <a:ext cx="0" cy="0"/>
          <a:chOff x="0" y="0"/>
          <a:chExt cx="0" cy="0"/>
        </a:xfrm>
      </p:grpSpPr>
      <p:pic>
        <p:nvPicPr>
          <p:cNvPr id="5208" name="Google Shape;5208;p33"/>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5209" name="Google Shape;5209;p33"/>
          <p:cNvGrpSpPr/>
          <p:nvPr/>
        </p:nvGrpSpPr>
        <p:grpSpPr>
          <a:xfrm>
            <a:off x="7244666" y="-1817727"/>
            <a:ext cx="2735700" cy="2735700"/>
            <a:chOff x="7244666" y="-1817727"/>
            <a:chExt cx="2735700" cy="2735700"/>
          </a:xfrm>
        </p:grpSpPr>
        <p:sp>
          <p:nvSpPr>
            <p:cNvPr id="5210" name="Google Shape;5210;p33"/>
            <p:cNvSpPr/>
            <p:nvPr/>
          </p:nvSpPr>
          <p:spPr>
            <a:xfrm rot="10800000" flipH="1">
              <a:off x="7244666" y="-1817727"/>
              <a:ext cx="2735700" cy="2735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1" name="Google Shape;5211;p33"/>
            <p:cNvGrpSpPr/>
            <p:nvPr/>
          </p:nvGrpSpPr>
          <p:grpSpPr>
            <a:xfrm>
              <a:off x="8632051" y="-576153"/>
              <a:ext cx="584590" cy="1493547"/>
              <a:chOff x="2908350" y="1149175"/>
              <a:chExt cx="345400" cy="882450"/>
            </a:xfrm>
          </p:grpSpPr>
          <p:sp>
            <p:nvSpPr>
              <p:cNvPr id="5212" name="Google Shape;5212;p33"/>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3"/>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3"/>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3"/>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3"/>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3"/>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3"/>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3"/>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3"/>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3"/>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3"/>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3"/>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3"/>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3"/>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3"/>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3"/>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3"/>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3"/>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3"/>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3"/>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3"/>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3"/>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3"/>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3"/>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3"/>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3"/>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3"/>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3"/>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3"/>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3"/>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3"/>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3"/>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3"/>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3"/>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3"/>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3"/>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3"/>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3"/>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3"/>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3"/>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3"/>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3"/>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3"/>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3"/>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3"/>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3"/>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3"/>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3"/>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3"/>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3"/>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3"/>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3"/>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3"/>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3"/>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3"/>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3"/>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3"/>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3"/>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3"/>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3"/>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3"/>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3"/>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33"/>
            <p:cNvGrpSpPr/>
            <p:nvPr/>
          </p:nvGrpSpPr>
          <p:grpSpPr>
            <a:xfrm rot="10800000" flipH="1">
              <a:off x="8105338" y="24185"/>
              <a:ext cx="321834" cy="564756"/>
              <a:chOff x="4393800" y="2511400"/>
              <a:chExt cx="468600" cy="822300"/>
            </a:xfrm>
          </p:grpSpPr>
          <p:sp>
            <p:nvSpPr>
              <p:cNvPr id="5275" name="Google Shape;5275;p33"/>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3"/>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3"/>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3"/>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3"/>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3"/>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3"/>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3"/>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3"/>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3"/>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3"/>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3"/>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3"/>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33"/>
            <p:cNvGrpSpPr/>
            <p:nvPr/>
          </p:nvGrpSpPr>
          <p:grpSpPr>
            <a:xfrm rot="10800000" flipH="1">
              <a:off x="7563550" y="-27644"/>
              <a:ext cx="322762" cy="226600"/>
              <a:chOff x="2682225" y="1739500"/>
              <a:chExt cx="181225" cy="127225"/>
            </a:xfrm>
          </p:grpSpPr>
          <p:sp>
            <p:nvSpPr>
              <p:cNvPr id="5289" name="Google Shape;5289;p33"/>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3"/>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3"/>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3"/>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3"/>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3"/>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5" name="Google Shape;5295;p33"/>
            <p:cNvSpPr/>
            <p:nvPr/>
          </p:nvSpPr>
          <p:spPr>
            <a:xfrm rot="10800000" flipH="1">
              <a:off x="7679128" y="109701"/>
              <a:ext cx="380087" cy="38008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3"/>
            <p:cNvSpPr/>
            <p:nvPr/>
          </p:nvSpPr>
          <p:spPr>
            <a:xfrm rot="10800000" flipH="1">
              <a:off x="8208777" y="-133714"/>
              <a:ext cx="272996" cy="272996"/>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7" name="Google Shape;5297;p33"/>
            <p:cNvGrpSpPr/>
            <p:nvPr/>
          </p:nvGrpSpPr>
          <p:grpSpPr>
            <a:xfrm rot="10800000" flipH="1">
              <a:off x="7731142" y="-557978"/>
              <a:ext cx="316093" cy="361371"/>
              <a:chOff x="3335975" y="1043700"/>
              <a:chExt cx="250450" cy="286325"/>
            </a:xfrm>
          </p:grpSpPr>
          <p:sp>
            <p:nvSpPr>
              <p:cNvPr id="5298" name="Google Shape;5298;p33"/>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3"/>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3"/>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3"/>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3"/>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3"/>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3"/>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5" name="Google Shape;5305;p33"/>
            <p:cNvSpPr/>
            <p:nvPr/>
          </p:nvSpPr>
          <p:spPr>
            <a:xfrm rot="10800000" flipH="1">
              <a:off x="9367164" y="-272914"/>
              <a:ext cx="426153" cy="426153"/>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3"/>
            <p:cNvSpPr/>
            <p:nvPr/>
          </p:nvSpPr>
          <p:spPr>
            <a:xfrm rot="10800000" flipH="1">
              <a:off x="9364609" y="-456657"/>
              <a:ext cx="282303" cy="324373"/>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3"/>
            <p:cNvSpPr/>
            <p:nvPr/>
          </p:nvSpPr>
          <p:spPr>
            <a:xfrm rot="10800000" flipH="1">
              <a:off x="7598818" y="-67819"/>
              <a:ext cx="15933" cy="1595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3"/>
            <p:cNvSpPr/>
            <p:nvPr/>
          </p:nvSpPr>
          <p:spPr>
            <a:xfrm rot="10800000" flipH="1">
              <a:off x="8507486" y="544711"/>
              <a:ext cx="44264" cy="4428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3"/>
            <p:cNvSpPr/>
            <p:nvPr/>
          </p:nvSpPr>
          <p:spPr>
            <a:xfrm rot="10800000" flipH="1">
              <a:off x="8473125" y="454829"/>
              <a:ext cx="34934" cy="3495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3"/>
            <p:cNvSpPr/>
            <p:nvPr/>
          </p:nvSpPr>
          <p:spPr>
            <a:xfrm rot="10800000" flipH="1">
              <a:off x="9340861" y="438882"/>
              <a:ext cx="15933" cy="1595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3"/>
            <p:cNvSpPr/>
            <p:nvPr/>
          </p:nvSpPr>
          <p:spPr>
            <a:xfrm rot="10800000" flipH="1">
              <a:off x="8258194" y="-302442"/>
              <a:ext cx="15933" cy="1595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2" name="Google Shape;5312;p33"/>
          <p:cNvSpPr/>
          <p:nvPr/>
        </p:nvSpPr>
        <p:spPr>
          <a:xfrm>
            <a:off x="-968600" y="414780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3"/>
          <p:cNvSpPr/>
          <p:nvPr/>
        </p:nvSpPr>
        <p:spPr>
          <a:xfrm>
            <a:off x="101850" y="3956578"/>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4" name="Google Shape;5314;p33"/>
          <p:cNvGrpSpPr/>
          <p:nvPr/>
        </p:nvGrpSpPr>
        <p:grpSpPr>
          <a:xfrm>
            <a:off x="719991" y="4887079"/>
            <a:ext cx="528024" cy="98274"/>
            <a:chOff x="7736766" y="1765179"/>
            <a:chExt cx="528024" cy="98274"/>
          </a:xfrm>
        </p:grpSpPr>
        <p:sp>
          <p:nvSpPr>
            <p:cNvPr id="5315" name="Google Shape;5315;p33"/>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3"/>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3"/>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3"/>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9" name="Google Shape;5319;p33"/>
          <p:cNvSpPr/>
          <p:nvPr/>
        </p:nvSpPr>
        <p:spPr>
          <a:xfrm>
            <a:off x="-122100" y="318325"/>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0" name="Google Shape;5320;p33"/>
          <p:cNvGrpSpPr/>
          <p:nvPr/>
        </p:nvGrpSpPr>
        <p:grpSpPr>
          <a:xfrm>
            <a:off x="363091" y="211854"/>
            <a:ext cx="528024" cy="98274"/>
            <a:chOff x="7736766" y="1765179"/>
            <a:chExt cx="528024" cy="98274"/>
          </a:xfrm>
        </p:grpSpPr>
        <p:sp>
          <p:nvSpPr>
            <p:cNvPr id="5321" name="Google Shape;5321;p33"/>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3"/>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3"/>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3"/>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5" name="Google Shape;5325;p33"/>
          <p:cNvSpPr/>
          <p:nvPr/>
        </p:nvSpPr>
        <p:spPr>
          <a:xfrm rot="10800000" flipH="1">
            <a:off x="8711405" y="4058941"/>
            <a:ext cx="632314" cy="6323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6" name="Google Shape;5326;p33"/>
          <p:cNvGrpSpPr/>
          <p:nvPr/>
        </p:nvGrpSpPr>
        <p:grpSpPr>
          <a:xfrm>
            <a:off x="8554786" y="4436703"/>
            <a:ext cx="487349" cy="474429"/>
            <a:chOff x="2581850" y="1230700"/>
            <a:chExt cx="259850" cy="252975"/>
          </a:xfrm>
        </p:grpSpPr>
        <p:sp>
          <p:nvSpPr>
            <p:cNvPr id="5327" name="Google Shape;5327;p33"/>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3"/>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3"/>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3"/>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3"/>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3"/>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_Contents slide layout">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1F6879E5-6761-1A98-5F22-0ECF902CEF5E}"/>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0" y="0"/>
            <a:ext cx="9144000" cy="5143500"/>
          </a:xfrm>
          <a:prstGeom prst="rect">
            <a:avLst/>
          </a:prstGeom>
        </p:spPr>
      </p:pic>
    </p:spTree>
    <p:extLst>
      <p:ext uri="{BB962C8B-B14F-4D97-AF65-F5344CB8AC3E}">
        <p14:creationId xmlns:p14="http://schemas.microsoft.com/office/powerpoint/2010/main" val="32498071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29216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7"/>
        <p:cNvGrpSpPr/>
        <p:nvPr/>
      </p:nvGrpSpPr>
      <p:grpSpPr>
        <a:xfrm>
          <a:off x="0" y="0"/>
          <a:ext cx="0" cy="0"/>
          <a:chOff x="0" y="0"/>
          <a:chExt cx="0" cy="0"/>
        </a:xfrm>
      </p:grpSpPr>
      <p:pic>
        <p:nvPicPr>
          <p:cNvPr id="588" name="Google Shape;588;p5"/>
          <p:cNvPicPr preferRelativeResize="0"/>
          <p:nvPr/>
        </p:nvPicPr>
        <p:blipFill>
          <a:blip r:embed="rId2">
            <a:alphaModFix/>
          </a:blip>
          <a:stretch>
            <a:fillRect/>
          </a:stretch>
        </p:blipFill>
        <p:spPr>
          <a:xfrm>
            <a:off x="0" y="0"/>
            <a:ext cx="9144000" cy="5143500"/>
          </a:xfrm>
          <a:prstGeom prst="rect">
            <a:avLst/>
          </a:prstGeom>
          <a:noFill/>
          <a:ln>
            <a:noFill/>
          </a:ln>
        </p:spPr>
      </p:pic>
      <p:sp>
        <p:nvSpPr>
          <p:cNvPr id="589" name="Google Shape;58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0" name="Google Shape;590;p5"/>
          <p:cNvSpPr txBox="1">
            <a:spLocks noGrp="1"/>
          </p:cNvSpPr>
          <p:nvPr>
            <p:ph type="title" idx="2"/>
          </p:nvPr>
        </p:nvSpPr>
        <p:spPr>
          <a:xfrm>
            <a:off x="1709013" y="2718428"/>
            <a:ext cx="2587500" cy="412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23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1" name="Google Shape;591;p5"/>
          <p:cNvSpPr txBox="1">
            <a:spLocks noGrp="1"/>
          </p:cNvSpPr>
          <p:nvPr>
            <p:ph type="title" idx="3"/>
          </p:nvPr>
        </p:nvSpPr>
        <p:spPr>
          <a:xfrm>
            <a:off x="4847500" y="2718350"/>
            <a:ext cx="2587500" cy="412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23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2" name="Google Shape;592;p5"/>
          <p:cNvSpPr txBox="1">
            <a:spLocks noGrp="1"/>
          </p:cNvSpPr>
          <p:nvPr>
            <p:ph type="subTitle" idx="1"/>
          </p:nvPr>
        </p:nvSpPr>
        <p:spPr>
          <a:xfrm>
            <a:off x="4847493" y="3054352"/>
            <a:ext cx="2587500" cy="9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solidFill>
                  <a:schemeClr val="lt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93" name="Google Shape;593;p5"/>
          <p:cNvSpPr txBox="1">
            <a:spLocks noGrp="1"/>
          </p:cNvSpPr>
          <p:nvPr>
            <p:ph type="subTitle" idx="4"/>
          </p:nvPr>
        </p:nvSpPr>
        <p:spPr>
          <a:xfrm>
            <a:off x="1709013" y="3054352"/>
            <a:ext cx="2587500" cy="9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solidFill>
                  <a:schemeClr val="lt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94" name="Google Shape;594;p5"/>
          <p:cNvSpPr/>
          <p:nvPr/>
        </p:nvSpPr>
        <p:spPr>
          <a:xfrm flipH="1">
            <a:off x="-875350" y="-121395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flipH="1">
            <a:off x="7753050" y="379997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flipH="1">
            <a:off x="349978" y="415525"/>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flipH="1">
            <a:off x="8501820" y="2272375"/>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flipH="1">
            <a:off x="7467004" y="4728628"/>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flipH="1">
            <a:off x="8267181" y="52885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 name="Google Shape;600;p5"/>
          <p:cNvGrpSpPr/>
          <p:nvPr/>
        </p:nvGrpSpPr>
        <p:grpSpPr>
          <a:xfrm flipH="1">
            <a:off x="7846531" y="4154099"/>
            <a:ext cx="546450" cy="125800"/>
            <a:chOff x="825894" y="3178099"/>
            <a:chExt cx="546450" cy="125800"/>
          </a:xfrm>
        </p:grpSpPr>
        <p:sp>
          <p:nvSpPr>
            <p:cNvPr id="601" name="Google Shape;601;p5"/>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 name="Google Shape;604;p5"/>
          <p:cNvSpPr/>
          <p:nvPr/>
        </p:nvSpPr>
        <p:spPr>
          <a:xfrm flipH="1">
            <a:off x="447306" y="3054350"/>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 name="Google Shape;605;p5"/>
          <p:cNvGrpSpPr/>
          <p:nvPr/>
        </p:nvGrpSpPr>
        <p:grpSpPr>
          <a:xfrm flipH="1">
            <a:off x="375710" y="1743704"/>
            <a:ext cx="528024" cy="98274"/>
            <a:chOff x="7736766" y="1765179"/>
            <a:chExt cx="528024" cy="98274"/>
          </a:xfrm>
        </p:grpSpPr>
        <p:sp>
          <p:nvSpPr>
            <p:cNvPr id="606" name="Google Shape;606;p5"/>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 name="Google Shape;610;p5"/>
          <p:cNvGrpSpPr/>
          <p:nvPr/>
        </p:nvGrpSpPr>
        <p:grpSpPr>
          <a:xfrm flipH="1">
            <a:off x="4307998" y="299254"/>
            <a:ext cx="528024" cy="98274"/>
            <a:chOff x="7736766" y="1765179"/>
            <a:chExt cx="528024" cy="98274"/>
          </a:xfrm>
        </p:grpSpPr>
        <p:sp>
          <p:nvSpPr>
            <p:cNvPr id="611" name="Google Shape;611;p5"/>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5"/>
          <p:cNvGrpSpPr/>
          <p:nvPr/>
        </p:nvGrpSpPr>
        <p:grpSpPr>
          <a:xfrm flipH="1">
            <a:off x="5472231" y="4604099"/>
            <a:ext cx="546450" cy="125800"/>
            <a:chOff x="825894" y="3178099"/>
            <a:chExt cx="546450" cy="125800"/>
          </a:xfrm>
        </p:grpSpPr>
        <p:sp>
          <p:nvSpPr>
            <p:cNvPr id="616" name="Google Shape;616;p5"/>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5"/>
          <p:cNvGrpSpPr/>
          <p:nvPr/>
        </p:nvGrpSpPr>
        <p:grpSpPr>
          <a:xfrm rot="10800000" flipH="1">
            <a:off x="7435007" y="-1804004"/>
            <a:ext cx="2885352" cy="2885352"/>
            <a:chOff x="6283850" y="3510375"/>
            <a:chExt cx="3507600" cy="3507600"/>
          </a:xfrm>
        </p:grpSpPr>
        <p:sp>
          <p:nvSpPr>
            <p:cNvPr id="620" name="Google Shape;620;p5"/>
            <p:cNvSpPr/>
            <p:nvPr/>
          </p:nvSpPr>
          <p:spPr>
            <a:xfrm>
              <a:off x="6283850" y="351037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5"/>
            <p:cNvGrpSpPr/>
            <p:nvPr/>
          </p:nvGrpSpPr>
          <p:grpSpPr>
            <a:xfrm rot="10800000" flipH="1">
              <a:off x="8062923" y="3511016"/>
              <a:ext cx="749587" cy="1915093"/>
              <a:chOff x="2908350" y="1149175"/>
              <a:chExt cx="345400" cy="882450"/>
            </a:xfrm>
          </p:grpSpPr>
          <p:sp>
            <p:nvSpPr>
              <p:cNvPr id="622" name="Google Shape;622;p5"/>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 name="Google Shape;684;p5"/>
            <p:cNvGrpSpPr/>
            <p:nvPr/>
          </p:nvGrpSpPr>
          <p:grpSpPr>
            <a:xfrm>
              <a:off x="7387305" y="3932200"/>
              <a:ext cx="412649" cy="724117"/>
              <a:chOff x="4393800" y="2511400"/>
              <a:chExt cx="468600" cy="822300"/>
            </a:xfrm>
          </p:grpSpPr>
          <p:sp>
            <p:nvSpPr>
              <p:cNvPr id="685" name="Google Shape;685;p5"/>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 name="Google Shape;698;p5"/>
            <p:cNvGrpSpPr/>
            <p:nvPr/>
          </p:nvGrpSpPr>
          <p:grpSpPr>
            <a:xfrm>
              <a:off x="6692658" y="4432214"/>
              <a:ext cx="413845" cy="290544"/>
              <a:chOff x="2682225" y="1739500"/>
              <a:chExt cx="181225" cy="127225"/>
            </a:xfrm>
          </p:grpSpPr>
          <p:sp>
            <p:nvSpPr>
              <p:cNvPr id="699" name="Google Shape;699;p5"/>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 name="Google Shape;705;p5"/>
            <p:cNvSpPr/>
            <p:nvPr/>
          </p:nvSpPr>
          <p:spPr>
            <a:xfrm>
              <a:off x="6840925" y="40594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
            <p:cNvSpPr/>
            <p:nvPr/>
          </p:nvSpPr>
          <p:spPr>
            <a:xfrm>
              <a:off x="7520049" y="45088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 name="Google Shape;707;p5"/>
            <p:cNvGrpSpPr/>
            <p:nvPr/>
          </p:nvGrpSpPr>
          <p:grpSpPr>
            <a:xfrm>
              <a:off x="6907669" y="4939523"/>
              <a:ext cx="405303" cy="463360"/>
              <a:chOff x="3335975" y="1043700"/>
              <a:chExt cx="250450" cy="286325"/>
            </a:xfrm>
          </p:grpSpPr>
          <p:sp>
            <p:nvSpPr>
              <p:cNvPr id="708" name="Google Shape;708;p5"/>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 name="Google Shape;715;p5"/>
            <p:cNvSpPr/>
            <p:nvPr/>
          </p:nvSpPr>
          <p:spPr>
            <a:xfrm>
              <a:off x="9005351" y="449093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
            <p:cNvSpPr/>
            <p:nvPr/>
          </p:nvSpPr>
          <p:spPr>
            <a:xfrm>
              <a:off x="9002075" y="485703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
            <p:cNvSpPr/>
            <p:nvPr/>
          </p:nvSpPr>
          <p:spPr>
            <a:xfrm>
              <a:off x="6737950" y="47539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
            <p:cNvSpPr/>
            <p:nvPr/>
          </p:nvSpPr>
          <p:spPr>
            <a:xfrm>
              <a:off x="7903059" y="39322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
            <p:cNvSpPr/>
            <p:nvPr/>
          </p:nvSpPr>
          <p:spPr>
            <a:xfrm>
              <a:off x="7859000" y="40594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
            <p:cNvSpPr/>
            <p:nvPr/>
          </p:nvSpPr>
          <p:spPr>
            <a:xfrm>
              <a:off x="8971625" y="41042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
            <p:cNvSpPr/>
            <p:nvPr/>
          </p:nvSpPr>
          <p:spPr>
            <a:xfrm>
              <a:off x="7583412" y="505475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5"/>
          <p:cNvGrpSpPr/>
          <p:nvPr/>
        </p:nvGrpSpPr>
        <p:grpSpPr>
          <a:xfrm rot="10800000" flipH="1">
            <a:off x="-568963" y="3791109"/>
            <a:ext cx="2095548" cy="2095548"/>
            <a:chOff x="-722375" y="-853725"/>
            <a:chExt cx="2681100" cy="2681100"/>
          </a:xfrm>
        </p:grpSpPr>
        <p:sp>
          <p:nvSpPr>
            <p:cNvPr id="723" name="Google Shape;723;p5"/>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 name="Google Shape;724;p5"/>
            <p:cNvGrpSpPr/>
            <p:nvPr/>
          </p:nvGrpSpPr>
          <p:grpSpPr>
            <a:xfrm>
              <a:off x="637396" y="363010"/>
              <a:ext cx="572950" cy="1463808"/>
              <a:chOff x="2908350" y="1149175"/>
              <a:chExt cx="345400" cy="882450"/>
            </a:xfrm>
          </p:grpSpPr>
          <p:sp>
            <p:nvSpPr>
              <p:cNvPr id="725" name="Google Shape;725;p5"/>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5"/>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5"/>
            <p:cNvGrpSpPr/>
            <p:nvPr/>
          </p:nvGrpSpPr>
          <p:grpSpPr>
            <a:xfrm>
              <a:off x="6" y="362989"/>
              <a:ext cx="405288" cy="394565"/>
              <a:chOff x="2581850" y="1230700"/>
              <a:chExt cx="259850" cy="252975"/>
            </a:xfrm>
          </p:grpSpPr>
          <p:sp>
            <p:nvSpPr>
              <p:cNvPr id="789" name="Google Shape;789;p5"/>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 name="Google Shape;795;p5"/>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 name="Google Shape;798;p5"/>
            <p:cNvGrpSpPr/>
            <p:nvPr/>
          </p:nvGrpSpPr>
          <p:grpSpPr>
            <a:xfrm>
              <a:off x="94222" y="1260730"/>
              <a:ext cx="405304" cy="219565"/>
              <a:chOff x="2628600" y="1739500"/>
              <a:chExt cx="234850" cy="127225"/>
            </a:xfrm>
          </p:grpSpPr>
          <p:sp>
            <p:nvSpPr>
              <p:cNvPr id="799" name="Google Shape;799;p5"/>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5"/>
            <p:cNvGrpSpPr/>
            <p:nvPr/>
          </p:nvGrpSpPr>
          <p:grpSpPr>
            <a:xfrm>
              <a:off x="1337120" y="108346"/>
              <a:ext cx="311134" cy="355702"/>
              <a:chOff x="3335975" y="1043700"/>
              <a:chExt cx="250450" cy="286325"/>
            </a:xfrm>
          </p:grpSpPr>
          <p:sp>
            <p:nvSpPr>
              <p:cNvPr id="809" name="Google Shape;809;p5"/>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 name="Google Shape;816;p5"/>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 name="Google Shape;823;p5"/>
          <p:cNvSpPr/>
          <p:nvPr/>
        </p:nvSpPr>
        <p:spPr>
          <a:xfrm>
            <a:off x="2939919" y="477597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
          <p:cNvSpPr/>
          <p:nvPr/>
        </p:nvSpPr>
        <p:spPr>
          <a:xfrm>
            <a:off x="8381766" y="320932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
          <p:cNvSpPr/>
          <p:nvPr/>
        </p:nvSpPr>
        <p:spPr>
          <a:xfrm>
            <a:off x="8742816" y="174370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
          <p:cNvSpPr/>
          <p:nvPr/>
        </p:nvSpPr>
        <p:spPr>
          <a:xfrm>
            <a:off x="590579" y="250432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27"/>
        <p:cNvGrpSpPr/>
        <p:nvPr/>
      </p:nvGrpSpPr>
      <p:grpSpPr>
        <a:xfrm>
          <a:off x="0" y="0"/>
          <a:ext cx="0" cy="0"/>
          <a:chOff x="0" y="0"/>
          <a:chExt cx="0" cy="0"/>
        </a:xfrm>
      </p:grpSpPr>
      <p:pic>
        <p:nvPicPr>
          <p:cNvPr id="828" name="Google Shape;828;p6"/>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829" name="Google Shape;829;p6"/>
          <p:cNvGrpSpPr/>
          <p:nvPr/>
        </p:nvGrpSpPr>
        <p:grpSpPr>
          <a:xfrm>
            <a:off x="7244666" y="-1817727"/>
            <a:ext cx="2735700" cy="2735700"/>
            <a:chOff x="7244666" y="-1817727"/>
            <a:chExt cx="2735700" cy="2735700"/>
          </a:xfrm>
        </p:grpSpPr>
        <p:sp>
          <p:nvSpPr>
            <p:cNvPr id="830" name="Google Shape;830;p6"/>
            <p:cNvSpPr/>
            <p:nvPr/>
          </p:nvSpPr>
          <p:spPr>
            <a:xfrm rot="10800000" flipH="1">
              <a:off x="7244666" y="-1817727"/>
              <a:ext cx="2735700" cy="2735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 name="Google Shape;831;p6"/>
            <p:cNvGrpSpPr/>
            <p:nvPr/>
          </p:nvGrpSpPr>
          <p:grpSpPr>
            <a:xfrm>
              <a:off x="8632051" y="-576153"/>
              <a:ext cx="584590" cy="1493547"/>
              <a:chOff x="2908350" y="1149175"/>
              <a:chExt cx="345400" cy="882450"/>
            </a:xfrm>
          </p:grpSpPr>
          <p:sp>
            <p:nvSpPr>
              <p:cNvPr id="832" name="Google Shape;832;p6"/>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6"/>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6"/>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6"/>
            <p:cNvGrpSpPr/>
            <p:nvPr/>
          </p:nvGrpSpPr>
          <p:grpSpPr>
            <a:xfrm rot="10800000" flipH="1">
              <a:off x="8105338" y="24185"/>
              <a:ext cx="321834" cy="564756"/>
              <a:chOff x="4393800" y="2511400"/>
              <a:chExt cx="468600" cy="822300"/>
            </a:xfrm>
          </p:grpSpPr>
          <p:sp>
            <p:nvSpPr>
              <p:cNvPr id="895" name="Google Shape;895;p6"/>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6"/>
            <p:cNvGrpSpPr/>
            <p:nvPr/>
          </p:nvGrpSpPr>
          <p:grpSpPr>
            <a:xfrm rot="10800000" flipH="1">
              <a:off x="7563550" y="-27644"/>
              <a:ext cx="322762" cy="226600"/>
              <a:chOff x="2682225" y="1739500"/>
              <a:chExt cx="181225" cy="127225"/>
            </a:xfrm>
          </p:grpSpPr>
          <p:sp>
            <p:nvSpPr>
              <p:cNvPr id="909" name="Google Shape;909;p6"/>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 name="Google Shape;915;p6"/>
            <p:cNvSpPr/>
            <p:nvPr/>
          </p:nvSpPr>
          <p:spPr>
            <a:xfrm rot="10800000" flipH="1">
              <a:off x="7679128" y="109701"/>
              <a:ext cx="380087" cy="38008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
            <p:cNvSpPr/>
            <p:nvPr/>
          </p:nvSpPr>
          <p:spPr>
            <a:xfrm rot="10800000" flipH="1">
              <a:off x="8208777" y="-133714"/>
              <a:ext cx="272996" cy="272996"/>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 name="Google Shape;917;p6"/>
            <p:cNvGrpSpPr/>
            <p:nvPr/>
          </p:nvGrpSpPr>
          <p:grpSpPr>
            <a:xfrm rot="10800000" flipH="1">
              <a:off x="7731142" y="-557978"/>
              <a:ext cx="316093" cy="361371"/>
              <a:chOff x="3335975" y="1043700"/>
              <a:chExt cx="250450" cy="286325"/>
            </a:xfrm>
          </p:grpSpPr>
          <p:sp>
            <p:nvSpPr>
              <p:cNvPr id="918" name="Google Shape;918;p6"/>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6"/>
            <p:cNvSpPr/>
            <p:nvPr/>
          </p:nvSpPr>
          <p:spPr>
            <a:xfrm rot="10800000" flipH="1">
              <a:off x="9367164" y="-272914"/>
              <a:ext cx="426153" cy="426153"/>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
            <p:cNvSpPr/>
            <p:nvPr/>
          </p:nvSpPr>
          <p:spPr>
            <a:xfrm rot="10800000" flipH="1">
              <a:off x="9364609" y="-456657"/>
              <a:ext cx="282303" cy="324373"/>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
            <p:cNvSpPr/>
            <p:nvPr/>
          </p:nvSpPr>
          <p:spPr>
            <a:xfrm rot="10800000" flipH="1">
              <a:off x="7598818" y="-67819"/>
              <a:ext cx="15933" cy="1595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
            <p:cNvSpPr/>
            <p:nvPr/>
          </p:nvSpPr>
          <p:spPr>
            <a:xfrm rot="10800000" flipH="1">
              <a:off x="8507486" y="544711"/>
              <a:ext cx="44264" cy="4428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
            <p:cNvSpPr/>
            <p:nvPr/>
          </p:nvSpPr>
          <p:spPr>
            <a:xfrm rot="10800000" flipH="1">
              <a:off x="8473125" y="454829"/>
              <a:ext cx="34934" cy="3495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
            <p:cNvSpPr/>
            <p:nvPr/>
          </p:nvSpPr>
          <p:spPr>
            <a:xfrm rot="10800000" flipH="1">
              <a:off x="9340861" y="438882"/>
              <a:ext cx="15933" cy="1595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
            <p:cNvSpPr/>
            <p:nvPr/>
          </p:nvSpPr>
          <p:spPr>
            <a:xfrm rot="10800000" flipH="1">
              <a:off x="8258194" y="-302442"/>
              <a:ext cx="15933" cy="1595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 name="Google Shape;932;p6"/>
          <p:cNvSpPr/>
          <p:nvPr/>
        </p:nvSpPr>
        <p:spPr>
          <a:xfrm>
            <a:off x="-968600" y="414780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
          <p:cNvSpPr/>
          <p:nvPr/>
        </p:nvSpPr>
        <p:spPr>
          <a:xfrm>
            <a:off x="101850" y="3956578"/>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 name="Google Shape;934;p6"/>
          <p:cNvGrpSpPr/>
          <p:nvPr/>
        </p:nvGrpSpPr>
        <p:grpSpPr>
          <a:xfrm>
            <a:off x="719991" y="4887079"/>
            <a:ext cx="528024" cy="98274"/>
            <a:chOff x="7736766" y="1765179"/>
            <a:chExt cx="528024" cy="98274"/>
          </a:xfrm>
        </p:grpSpPr>
        <p:sp>
          <p:nvSpPr>
            <p:cNvPr id="935" name="Google Shape;935;p6"/>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 name="Google Shape;939;p6"/>
          <p:cNvSpPr/>
          <p:nvPr/>
        </p:nvSpPr>
        <p:spPr>
          <a:xfrm>
            <a:off x="-122100" y="318325"/>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6"/>
          <p:cNvGrpSpPr/>
          <p:nvPr/>
        </p:nvGrpSpPr>
        <p:grpSpPr>
          <a:xfrm>
            <a:off x="363091" y="211854"/>
            <a:ext cx="528024" cy="98274"/>
            <a:chOff x="7736766" y="1765179"/>
            <a:chExt cx="528024" cy="98274"/>
          </a:xfrm>
        </p:grpSpPr>
        <p:sp>
          <p:nvSpPr>
            <p:cNvPr id="941" name="Google Shape;941;p6"/>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 name="Google Shape;945;p6"/>
          <p:cNvSpPr/>
          <p:nvPr/>
        </p:nvSpPr>
        <p:spPr>
          <a:xfrm rot="10800000" flipH="1">
            <a:off x="8711405" y="4058941"/>
            <a:ext cx="632314" cy="6323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 name="Google Shape;946;p6"/>
          <p:cNvGrpSpPr/>
          <p:nvPr/>
        </p:nvGrpSpPr>
        <p:grpSpPr>
          <a:xfrm>
            <a:off x="8554786" y="4436703"/>
            <a:ext cx="487349" cy="474429"/>
            <a:chOff x="2581850" y="1230700"/>
            <a:chExt cx="259850" cy="252975"/>
          </a:xfrm>
        </p:grpSpPr>
        <p:sp>
          <p:nvSpPr>
            <p:cNvPr id="947" name="Google Shape;947;p6"/>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 name="Google Shape;953;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54"/>
        <p:cNvGrpSpPr/>
        <p:nvPr/>
      </p:nvGrpSpPr>
      <p:grpSpPr>
        <a:xfrm>
          <a:off x="0" y="0"/>
          <a:ext cx="0" cy="0"/>
          <a:chOff x="0" y="0"/>
          <a:chExt cx="0" cy="0"/>
        </a:xfrm>
      </p:grpSpPr>
      <p:pic>
        <p:nvPicPr>
          <p:cNvPr id="955" name="Google Shape;955;p7"/>
          <p:cNvPicPr preferRelativeResize="0"/>
          <p:nvPr/>
        </p:nvPicPr>
        <p:blipFill>
          <a:blip r:embed="rId2">
            <a:alphaModFix/>
          </a:blip>
          <a:stretch>
            <a:fillRect/>
          </a:stretch>
        </p:blipFill>
        <p:spPr>
          <a:xfrm>
            <a:off x="0" y="0"/>
            <a:ext cx="9144000" cy="5143500"/>
          </a:xfrm>
          <a:prstGeom prst="rect">
            <a:avLst/>
          </a:prstGeom>
          <a:noFill/>
          <a:ln>
            <a:noFill/>
          </a:ln>
        </p:spPr>
      </p:pic>
      <p:sp>
        <p:nvSpPr>
          <p:cNvPr id="956" name="Google Shape;956;p7"/>
          <p:cNvSpPr txBox="1">
            <a:spLocks noGrp="1"/>
          </p:cNvSpPr>
          <p:nvPr>
            <p:ph type="body" idx="1"/>
          </p:nvPr>
        </p:nvSpPr>
        <p:spPr>
          <a:xfrm>
            <a:off x="713100" y="2085175"/>
            <a:ext cx="3633000" cy="2277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957" name="Google Shape;957;p7"/>
          <p:cNvSpPr txBox="1">
            <a:spLocks noGrp="1"/>
          </p:cNvSpPr>
          <p:nvPr>
            <p:ph type="title"/>
          </p:nvPr>
        </p:nvSpPr>
        <p:spPr>
          <a:xfrm>
            <a:off x="713100" y="781325"/>
            <a:ext cx="3633000" cy="1303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58" name="Google Shape;958;p7"/>
          <p:cNvSpPr>
            <a:spLocks noGrp="1"/>
          </p:cNvSpPr>
          <p:nvPr>
            <p:ph type="pic" idx="2"/>
          </p:nvPr>
        </p:nvSpPr>
        <p:spPr>
          <a:xfrm>
            <a:off x="4885200" y="1054075"/>
            <a:ext cx="3545700" cy="3190800"/>
          </a:xfrm>
          <a:prstGeom prst="roundRect">
            <a:avLst>
              <a:gd name="adj" fmla="val 16667"/>
            </a:avLst>
          </a:prstGeom>
          <a:noFill/>
          <a:ln>
            <a:noFill/>
          </a:ln>
        </p:spPr>
      </p:sp>
      <p:sp>
        <p:nvSpPr>
          <p:cNvPr id="959" name="Google Shape;959;p7"/>
          <p:cNvSpPr/>
          <p:nvPr/>
        </p:nvSpPr>
        <p:spPr>
          <a:xfrm>
            <a:off x="7469750" y="-40282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 name="Google Shape;960;p7"/>
          <p:cNvGrpSpPr/>
          <p:nvPr/>
        </p:nvGrpSpPr>
        <p:grpSpPr>
          <a:xfrm>
            <a:off x="-1014700" y="-1028800"/>
            <a:ext cx="2077800" cy="2264079"/>
            <a:chOff x="-957350" y="-671875"/>
            <a:chExt cx="2077800" cy="2264079"/>
          </a:xfrm>
        </p:grpSpPr>
        <p:sp>
          <p:nvSpPr>
            <p:cNvPr id="961" name="Google Shape;961;p7"/>
            <p:cNvSpPr/>
            <p:nvPr/>
          </p:nvSpPr>
          <p:spPr>
            <a:xfrm>
              <a:off x="-957350" y="-67187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962" name="Google Shape;962;p7"/>
            <p:cNvGrpSpPr/>
            <p:nvPr/>
          </p:nvGrpSpPr>
          <p:grpSpPr>
            <a:xfrm>
              <a:off x="286659" y="-551442"/>
              <a:ext cx="604887" cy="1515864"/>
              <a:chOff x="410659" y="-583317"/>
              <a:chExt cx="604887" cy="1515864"/>
            </a:xfrm>
          </p:grpSpPr>
          <p:sp>
            <p:nvSpPr>
              <p:cNvPr id="963" name="Google Shape;963;p7"/>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64" name="Google Shape;964;p7"/>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65" name="Google Shape;965;p7"/>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66" name="Google Shape;966;p7"/>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67" name="Google Shape;967;p7"/>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68" name="Google Shape;968;p7"/>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69" name="Google Shape;969;p7"/>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0" name="Google Shape;970;p7"/>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1" name="Google Shape;971;p7"/>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2" name="Google Shape;972;p7"/>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3" name="Google Shape;973;p7"/>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4" name="Google Shape;974;p7"/>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5" name="Google Shape;975;p7"/>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6" name="Google Shape;976;p7"/>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7" name="Google Shape;977;p7"/>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8" name="Google Shape;978;p7"/>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79" name="Google Shape;979;p7"/>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0" name="Google Shape;980;p7"/>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1" name="Google Shape;981;p7"/>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2" name="Google Shape;982;p7"/>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3" name="Google Shape;983;p7"/>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4" name="Google Shape;984;p7"/>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5" name="Google Shape;985;p7"/>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6" name="Google Shape;986;p7"/>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7" name="Google Shape;987;p7"/>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8" name="Google Shape;988;p7"/>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89" name="Google Shape;989;p7"/>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0" name="Google Shape;990;p7"/>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1" name="Google Shape;991;p7"/>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2" name="Google Shape;992;p7"/>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3" name="Google Shape;993;p7"/>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4" name="Google Shape;994;p7"/>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5" name="Google Shape;995;p7"/>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6" name="Google Shape;996;p7"/>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7" name="Google Shape;997;p7"/>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8" name="Google Shape;998;p7"/>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999" name="Google Shape;999;p7"/>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000" name="Google Shape;1000;p7"/>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1001" name="Google Shape;1001;p7"/>
            <p:cNvSpPr/>
            <p:nvPr/>
          </p:nvSpPr>
          <p:spPr>
            <a:xfrm>
              <a:off x="-164525" y="913775"/>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1002" name="Google Shape;1002;p7"/>
            <p:cNvGrpSpPr/>
            <p:nvPr/>
          </p:nvGrpSpPr>
          <p:grpSpPr>
            <a:xfrm>
              <a:off x="-82844" y="1197639"/>
              <a:ext cx="405288" cy="394565"/>
              <a:chOff x="2581850" y="1230700"/>
              <a:chExt cx="259850" cy="252975"/>
            </a:xfrm>
          </p:grpSpPr>
          <p:sp>
            <p:nvSpPr>
              <p:cNvPr id="1003" name="Google Shape;1003;p7"/>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004" name="Google Shape;1004;p7"/>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005" name="Google Shape;1005;p7"/>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006" name="Google Shape;1006;p7"/>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007" name="Google Shape;1007;p7"/>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008" name="Google Shape;1008;p7"/>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1009" name="Google Shape;1009;p7"/>
            <p:cNvSpPr/>
            <p:nvPr/>
          </p:nvSpPr>
          <p:spPr>
            <a:xfrm>
              <a:off x="509749" y="1034094"/>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010" name="Google Shape;1010;p7"/>
            <p:cNvSpPr/>
            <p:nvPr/>
          </p:nvSpPr>
          <p:spPr>
            <a:xfrm>
              <a:off x="891550" y="460634"/>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011" name="Google Shape;1011;p7"/>
            <p:cNvSpPr/>
            <p:nvPr/>
          </p:nvSpPr>
          <p:spPr>
            <a:xfrm>
              <a:off x="182696" y="601088"/>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1012" name="Google Shape;1012;p7"/>
          <p:cNvSpPr/>
          <p:nvPr/>
        </p:nvSpPr>
        <p:spPr>
          <a:xfrm>
            <a:off x="8333637" y="4604088"/>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
          <p:cNvSpPr/>
          <p:nvPr/>
        </p:nvSpPr>
        <p:spPr>
          <a:xfrm>
            <a:off x="2584994" y="486807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
          <p:cNvSpPr/>
          <p:nvPr/>
        </p:nvSpPr>
        <p:spPr>
          <a:xfrm>
            <a:off x="6730832" y="4742286"/>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
          <p:cNvSpPr/>
          <p:nvPr/>
        </p:nvSpPr>
        <p:spPr>
          <a:xfrm>
            <a:off x="-243494" y="3447854"/>
            <a:ext cx="535374" cy="615128"/>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 name="Google Shape;1016;p7"/>
          <p:cNvGrpSpPr/>
          <p:nvPr/>
        </p:nvGrpSpPr>
        <p:grpSpPr>
          <a:xfrm>
            <a:off x="7220491" y="299254"/>
            <a:ext cx="528024" cy="98274"/>
            <a:chOff x="7736766" y="1765179"/>
            <a:chExt cx="528024" cy="98274"/>
          </a:xfrm>
        </p:grpSpPr>
        <p:sp>
          <p:nvSpPr>
            <p:cNvPr id="1017" name="Google Shape;1017;p7"/>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7"/>
          <p:cNvSpPr/>
          <p:nvPr/>
        </p:nvSpPr>
        <p:spPr>
          <a:xfrm>
            <a:off x="8620437" y="1487413"/>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
          <p:cNvSpPr/>
          <p:nvPr/>
        </p:nvSpPr>
        <p:spPr>
          <a:xfrm>
            <a:off x="2648744" y="4135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23"/>
        <p:cNvGrpSpPr/>
        <p:nvPr/>
      </p:nvGrpSpPr>
      <p:grpSpPr>
        <a:xfrm>
          <a:off x="0" y="0"/>
          <a:ext cx="0" cy="0"/>
          <a:chOff x="0" y="0"/>
          <a:chExt cx="0" cy="0"/>
        </a:xfrm>
      </p:grpSpPr>
      <p:pic>
        <p:nvPicPr>
          <p:cNvPr id="1024" name="Google Shape;1024;p8"/>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25" name="Google Shape;1025;p8"/>
          <p:cNvSpPr/>
          <p:nvPr/>
        </p:nvSpPr>
        <p:spPr>
          <a:xfrm rot="10800000" flipH="1">
            <a:off x="7746950" y="3813450"/>
            <a:ext cx="2095500" cy="20955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
          <p:cNvSpPr/>
          <p:nvPr/>
        </p:nvSpPr>
        <p:spPr>
          <a:xfrm rot="10800000" flipH="1">
            <a:off x="-1236575" y="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8"/>
          <p:cNvGrpSpPr/>
          <p:nvPr/>
        </p:nvGrpSpPr>
        <p:grpSpPr>
          <a:xfrm rot="10800000" flipH="1">
            <a:off x="-722375" y="3146075"/>
            <a:ext cx="2681100" cy="2681100"/>
            <a:chOff x="-722375" y="-853725"/>
            <a:chExt cx="2681100" cy="2681100"/>
          </a:xfrm>
        </p:grpSpPr>
        <p:sp>
          <p:nvSpPr>
            <p:cNvPr id="1028" name="Google Shape;1028;p8"/>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 name="Google Shape;1029;p8"/>
            <p:cNvGrpSpPr/>
            <p:nvPr/>
          </p:nvGrpSpPr>
          <p:grpSpPr>
            <a:xfrm>
              <a:off x="637396" y="363010"/>
              <a:ext cx="572950" cy="1463808"/>
              <a:chOff x="2908350" y="1149175"/>
              <a:chExt cx="345400" cy="882450"/>
            </a:xfrm>
          </p:grpSpPr>
          <p:sp>
            <p:nvSpPr>
              <p:cNvPr id="1030" name="Google Shape;1030;p8"/>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8"/>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8"/>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8"/>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8"/>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8"/>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8"/>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8"/>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8"/>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8"/>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8"/>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8"/>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8"/>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8"/>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8"/>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8"/>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8"/>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8"/>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8"/>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8"/>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8"/>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8"/>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8"/>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8"/>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8"/>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 name="Google Shape;1092;p8"/>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 name="Google Shape;1093;p8"/>
            <p:cNvGrpSpPr/>
            <p:nvPr/>
          </p:nvGrpSpPr>
          <p:grpSpPr>
            <a:xfrm>
              <a:off x="6" y="362989"/>
              <a:ext cx="405288" cy="394565"/>
              <a:chOff x="2581850" y="1230700"/>
              <a:chExt cx="259850" cy="252975"/>
            </a:xfrm>
          </p:grpSpPr>
          <p:sp>
            <p:nvSpPr>
              <p:cNvPr id="1094" name="Google Shape;1094;p8"/>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8"/>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8"/>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8"/>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8"/>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8"/>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8"/>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8"/>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 name="Google Shape;1103;p8"/>
            <p:cNvGrpSpPr/>
            <p:nvPr/>
          </p:nvGrpSpPr>
          <p:grpSpPr>
            <a:xfrm>
              <a:off x="94222" y="1260730"/>
              <a:ext cx="405304" cy="219565"/>
              <a:chOff x="2628600" y="1739500"/>
              <a:chExt cx="234850" cy="127225"/>
            </a:xfrm>
          </p:grpSpPr>
          <p:sp>
            <p:nvSpPr>
              <p:cNvPr id="1104" name="Google Shape;1104;p8"/>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8"/>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8"/>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8"/>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8"/>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8"/>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8"/>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8"/>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8"/>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8"/>
            <p:cNvGrpSpPr/>
            <p:nvPr/>
          </p:nvGrpSpPr>
          <p:grpSpPr>
            <a:xfrm>
              <a:off x="1337120" y="108346"/>
              <a:ext cx="311134" cy="355702"/>
              <a:chOff x="3335975" y="1043700"/>
              <a:chExt cx="250450" cy="286325"/>
            </a:xfrm>
          </p:grpSpPr>
          <p:sp>
            <p:nvSpPr>
              <p:cNvPr id="1114" name="Google Shape;1114;p8"/>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8"/>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8"/>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8"/>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8"/>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8"/>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8"/>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8"/>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8"/>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8"/>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 name="Google Shape;1128;p8"/>
          <p:cNvSpPr/>
          <p:nvPr/>
        </p:nvSpPr>
        <p:spPr>
          <a:xfrm rot="10800000" flipH="1">
            <a:off x="8037650" y="3613649"/>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
          <p:cNvSpPr/>
          <p:nvPr/>
        </p:nvSpPr>
        <p:spPr>
          <a:xfrm rot="10800000" flipH="1">
            <a:off x="6680074" y="4232958"/>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
          <p:cNvSpPr/>
          <p:nvPr/>
        </p:nvSpPr>
        <p:spPr>
          <a:xfrm rot="10800000" flipH="1">
            <a:off x="639925" y="589176"/>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
          <p:cNvSpPr/>
          <p:nvPr/>
        </p:nvSpPr>
        <p:spPr>
          <a:xfrm rot="10800000" flipH="1">
            <a:off x="201294" y="463377"/>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 name="Google Shape;1132;p8"/>
          <p:cNvGrpSpPr/>
          <p:nvPr/>
        </p:nvGrpSpPr>
        <p:grpSpPr>
          <a:xfrm rot="10800000" flipH="1">
            <a:off x="201294" y="1597877"/>
            <a:ext cx="546450" cy="125800"/>
            <a:chOff x="825894" y="3178099"/>
            <a:chExt cx="546450" cy="125800"/>
          </a:xfrm>
        </p:grpSpPr>
        <p:sp>
          <p:nvSpPr>
            <p:cNvPr id="1133" name="Google Shape;1133;p8"/>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 name="Google Shape;1136;p8"/>
          <p:cNvSpPr/>
          <p:nvPr/>
        </p:nvSpPr>
        <p:spPr>
          <a:xfrm rot="10800000" flipH="1">
            <a:off x="2202604" y="598797"/>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 name="Google Shape;1137;p8"/>
          <p:cNvGrpSpPr/>
          <p:nvPr/>
        </p:nvGrpSpPr>
        <p:grpSpPr>
          <a:xfrm rot="10800000" flipH="1">
            <a:off x="8166879" y="3107572"/>
            <a:ext cx="528024" cy="98274"/>
            <a:chOff x="7736766" y="1765179"/>
            <a:chExt cx="528024" cy="98274"/>
          </a:xfrm>
        </p:grpSpPr>
        <p:sp>
          <p:nvSpPr>
            <p:cNvPr id="1138" name="Google Shape;1138;p8"/>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8"/>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8"/>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8"/>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 name="Google Shape;1142;p8"/>
          <p:cNvSpPr/>
          <p:nvPr/>
        </p:nvSpPr>
        <p:spPr>
          <a:xfrm rot="10800000" flipH="1">
            <a:off x="8617129" y="2172247"/>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8"/>
          <p:cNvSpPr/>
          <p:nvPr/>
        </p:nvSpPr>
        <p:spPr>
          <a:xfrm rot="10800000" flipH="1">
            <a:off x="2967429" y="4437485"/>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 name="Google Shape;1144;p8"/>
          <p:cNvGrpSpPr/>
          <p:nvPr/>
        </p:nvGrpSpPr>
        <p:grpSpPr>
          <a:xfrm rot="10800000" flipH="1">
            <a:off x="4824016" y="4575922"/>
            <a:ext cx="528024" cy="98274"/>
            <a:chOff x="7736766" y="1765179"/>
            <a:chExt cx="528024" cy="98274"/>
          </a:xfrm>
        </p:grpSpPr>
        <p:sp>
          <p:nvSpPr>
            <p:cNvPr id="1145" name="Google Shape;1145;p8"/>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8"/>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8"/>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8"/>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8"/>
          <p:cNvGrpSpPr/>
          <p:nvPr/>
        </p:nvGrpSpPr>
        <p:grpSpPr>
          <a:xfrm rot="10800000" flipH="1">
            <a:off x="4025544" y="413602"/>
            <a:ext cx="546450" cy="125800"/>
            <a:chOff x="825894" y="3178099"/>
            <a:chExt cx="546450" cy="125800"/>
          </a:xfrm>
        </p:grpSpPr>
        <p:sp>
          <p:nvSpPr>
            <p:cNvPr id="1150" name="Google Shape;1150;p8"/>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8"/>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8"/>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8"/>
          <p:cNvGrpSpPr/>
          <p:nvPr/>
        </p:nvGrpSpPr>
        <p:grpSpPr>
          <a:xfrm rot="10800000" flipH="1">
            <a:off x="6283850" y="-2044525"/>
            <a:ext cx="3507600" cy="3507600"/>
            <a:chOff x="6283850" y="3510375"/>
            <a:chExt cx="3507600" cy="3507600"/>
          </a:xfrm>
        </p:grpSpPr>
        <p:sp>
          <p:nvSpPr>
            <p:cNvPr id="1154" name="Google Shape;1154;p8"/>
            <p:cNvSpPr/>
            <p:nvPr/>
          </p:nvSpPr>
          <p:spPr>
            <a:xfrm>
              <a:off x="6283850" y="351037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 name="Google Shape;1155;p8"/>
            <p:cNvGrpSpPr/>
            <p:nvPr/>
          </p:nvGrpSpPr>
          <p:grpSpPr>
            <a:xfrm rot="10800000" flipH="1">
              <a:off x="8062923" y="3511016"/>
              <a:ext cx="749587" cy="1915093"/>
              <a:chOff x="2908350" y="1149175"/>
              <a:chExt cx="345400" cy="882450"/>
            </a:xfrm>
          </p:grpSpPr>
          <p:sp>
            <p:nvSpPr>
              <p:cNvPr id="1156" name="Google Shape;1156;p8"/>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8"/>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8"/>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8"/>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8"/>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8"/>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8"/>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8"/>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8"/>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8"/>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8"/>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8"/>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8"/>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8"/>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8"/>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8"/>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8"/>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8"/>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8"/>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8"/>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8"/>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8"/>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8"/>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8"/>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8"/>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8"/>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8"/>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8"/>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8"/>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8"/>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8"/>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8"/>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8"/>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8"/>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8"/>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8"/>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8"/>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8"/>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8"/>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8"/>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8"/>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8"/>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8"/>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8"/>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8"/>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8"/>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8"/>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8"/>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8"/>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8"/>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8"/>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8"/>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8"/>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8"/>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8"/>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8"/>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8"/>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8"/>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8"/>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8"/>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8"/>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 name="Google Shape;1218;p8"/>
            <p:cNvGrpSpPr/>
            <p:nvPr/>
          </p:nvGrpSpPr>
          <p:grpSpPr>
            <a:xfrm>
              <a:off x="7387305" y="3932200"/>
              <a:ext cx="412649" cy="724117"/>
              <a:chOff x="4393800" y="2511400"/>
              <a:chExt cx="468600" cy="822300"/>
            </a:xfrm>
          </p:grpSpPr>
          <p:sp>
            <p:nvSpPr>
              <p:cNvPr id="1219" name="Google Shape;1219;p8"/>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8"/>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8"/>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8"/>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8"/>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8"/>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8"/>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8"/>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8"/>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8"/>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8"/>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8"/>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8"/>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8"/>
            <p:cNvGrpSpPr/>
            <p:nvPr/>
          </p:nvGrpSpPr>
          <p:grpSpPr>
            <a:xfrm>
              <a:off x="6692658" y="4432214"/>
              <a:ext cx="413845" cy="290544"/>
              <a:chOff x="2682225" y="1739500"/>
              <a:chExt cx="181225" cy="127225"/>
            </a:xfrm>
          </p:grpSpPr>
          <p:sp>
            <p:nvSpPr>
              <p:cNvPr id="1233" name="Google Shape;1233;p8"/>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8"/>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8"/>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8"/>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8"/>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8"/>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 name="Google Shape;1239;p8"/>
            <p:cNvSpPr/>
            <p:nvPr/>
          </p:nvSpPr>
          <p:spPr>
            <a:xfrm>
              <a:off x="6840925" y="40594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8"/>
            <p:cNvSpPr/>
            <p:nvPr/>
          </p:nvSpPr>
          <p:spPr>
            <a:xfrm>
              <a:off x="7520049" y="45088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 name="Google Shape;1241;p8"/>
            <p:cNvGrpSpPr/>
            <p:nvPr/>
          </p:nvGrpSpPr>
          <p:grpSpPr>
            <a:xfrm>
              <a:off x="6907669" y="4939523"/>
              <a:ext cx="405303" cy="463360"/>
              <a:chOff x="3335975" y="1043700"/>
              <a:chExt cx="250450" cy="286325"/>
            </a:xfrm>
          </p:grpSpPr>
          <p:sp>
            <p:nvSpPr>
              <p:cNvPr id="1242" name="Google Shape;1242;p8"/>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8"/>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8"/>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8"/>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8"/>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 name="Google Shape;1249;p8"/>
            <p:cNvSpPr/>
            <p:nvPr/>
          </p:nvSpPr>
          <p:spPr>
            <a:xfrm>
              <a:off x="9005351" y="449093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
            <p:cNvSpPr/>
            <p:nvPr/>
          </p:nvSpPr>
          <p:spPr>
            <a:xfrm>
              <a:off x="9002075" y="485703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
            <p:cNvSpPr/>
            <p:nvPr/>
          </p:nvSpPr>
          <p:spPr>
            <a:xfrm>
              <a:off x="6737950" y="47539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8"/>
            <p:cNvSpPr/>
            <p:nvPr/>
          </p:nvSpPr>
          <p:spPr>
            <a:xfrm>
              <a:off x="7903059" y="39322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8"/>
            <p:cNvSpPr/>
            <p:nvPr/>
          </p:nvSpPr>
          <p:spPr>
            <a:xfrm>
              <a:off x="7859000" y="40594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
            <p:cNvSpPr/>
            <p:nvPr/>
          </p:nvSpPr>
          <p:spPr>
            <a:xfrm>
              <a:off x="8971625" y="41042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
            <p:cNvSpPr/>
            <p:nvPr/>
          </p:nvSpPr>
          <p:spPr>
            <a:xfrm>
              <a:off x="7583412" y="505475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 name="Google Shape;1256;p8"/>
          <p:cNvSpPr txBox="1">
            <a:spLocks noGrp="1"/>
          </p:cNvSpPr>
          <p:nvPr>
            <p:ph type="title"/>
          </p:nvPr>
        </p:nvSpPr>
        <p:spPr>
          <a:xfrm>
            <a:off x="1480950" y="1307100"/>
            <a:ext cx="6182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57"/>
        <p:cNvGrpSpPr/>
        <p:nvPr/>
      </p:nvGrpSpPr>
      <p:grpSpPr>
        <a:xfrm>
          <a:off x="0" y="0"/>
          <a:ext cx="0" cy="0"/>
          <a:chOff x="0" y="0"/>
          <a:chExt cx="0" cy="0"/>
        </a:xfrm>
      </p:grpSpPr>
      <p:pic>
        <p:nvPicPr>
          <p:cNvPr id="1258" name="Google Shape;1258;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59" name="Google Shape;1259;p9"/>
          <p:cNvSpPr txBox="1">
            <a:spLocks noGrp="1"/>
          </p:cNvSpPr>
          <p:nvPr>
            <p:ph type="title"/>
          </p:nvPr>
        </p:nvSpPr>
        <p:spPr>
          <a:xfrm>
            <a:off x="2088300" y="1553400"/>
            <a:ext cx="49674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60" name="Google Shape;1260;p9"/>
          <p:cNvSpPr txBox="1">
            <a:spLocks noGrp="1"/>
          </p:cNvSpPr>
          <p:nvPr>
            <p:ph type="subTitle" idx="1"/>
          </p:nvPr>
        </p:nvSpPr>
        <p:spPr>
          <a:xfrm>
            <a:off x="2088300" y="2395200"/>
            <a:ext cx="4967400" cy="11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2"/>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261" name="Google Shape;1261;p9"/>
          <p:cNvGrpSpPr/>
          <p:nvPr/>
        </p:nvGrpSpPr>
        <p:grpSpPr>
          <a:xfrm flipH="1">
            <a:off x="6913205" y="-1659794"/>
            <a:ext cx="3315180" cy="3315180"/>
            <a:chOff x="-722375" y="-853725"/>
            <a:chExt cx="2681100" cy="2681100"/>
          </a:xfrm>
        </p:grpSpPr>
        <p:sp>
          <p:nvSpPr>
            <p:cNvPr id="1262" name="Google Shape;1262;p9"/>
            <p:cNvSpPr/>
            <p:nvPr/>
          </p:nvSpPr>
          <p:spPr>
            <a:xfrm>
              <a:off x="-722375" y="-853725"/>
              <a:ext cx="2681100" cy="2681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 name="Google Shape;1263;p9"/>
            <p:cNvGrpSpPr/>
            <p:nvPr/>
          </p:nvGrpSpPr>
          <p:grpSpPr>
            <a:xfrm>
              <a:off x="637396" y="363010"/>
              <a:ext cx="572950" cy="1463808"/>
              <a:chOff x="2908350" y="1149175"/>
              <a:chExt cx="345400" cy="882450"/>
            </a:xfrm>
          </p:grpSpPr>
          <p:sp>
            <p:nvSpPr>
              <p:cNvPr id="1264" name="Google Shape;1264;p9"/>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9"/>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9"/>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9"/>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9"/>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9"/>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9"/>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9"/>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9"/>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 name="Google Shape;1326;p9"/>
            <p:cNvSpPr/>
            <p:nvPr/>
          </p:nvSpPr>
          <p:spPr>
            <a:xfrm>
              <a:off x="145250" y="539400"/>
              <a:ext cx="492150" cy="49215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9"/>
            <p:cNvGrpSpPr/>
            <p:nvPr/>
          </p:nvGrpSpPr>
          <p:grpSpPr>
            <a:xfrm>
              <a:off x="6" y="362989"/>
              <a:ext cx="405288" cy="394565"/>
              <a:chOff x="2581850" y="1230700"/>
              <a:chExt cx="259850" cy="252975"/>
            </a:xfrm>
          </p:grpSpPr>
          <p:sp>
            <p:nvSpPr>
              <p:cNvPr id="1328" name="Google Shape;1328;p9"/>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9"/>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9"/>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9"/>
            <p:cNvSpPr/>
            <p:nvPr/>
          </p:nvSpPr>
          <p:spPr>
            <a:xfrm>
              <a:off x="1337125" y="848849"/>
              <a:ext cx="311137" cy="31113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9"/>
            <p:cNvSpPr/>
            <p:nvPr/>
          </p:nvSpPr>
          <p:spPr>
            <a:xfrm>
              <a:off x="9" y="-416933"/>
              <a:ext cx="525272" cy="525272"/>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a:off x="94221" y="9807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 name="Google Shape;1337;p9"/>
            <p:cNvGrpSpPr/>
            <p:nvPr/>
          </p:nvGrpSpPr>
          <p:grpSpPr>
            <a:xfrm>
              <a:off x="94222" y="1260730"/>
              <a:ext cx="405304" cy="219565"/>
              <a:chOff x="2628600" y="1739500"/>
              <a:chExt cx="234850" cy="127225"/>
            </a:xfrm>
          </p:grpSpPr>
          <p:sp>
            <p:nvSpPr>
              <p:cNvPr id="1338" name="Google Shape;1338;p9"/>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9"/>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9"/>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9"/>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9"/>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 name="Google Shape;1347;p9"/>
            <p:cNvGrpSpPr/>
            <p:nvPr/>
          </p:nvGrpSpPr>
          <p:grpSpPr>
            <a:xfrm>
              <a:off x="1337120" y="108346"/>
              <a:ext cx="311134" cy="355702"/>
              <a:chOff x="3335975" y="1043700"/>
              <a:chExt cx="250450" cy="286325"/>
            </a:xfrm>
          </p:grpSpPr>
          <p:sp>
            <p:nvSpPr>
              <p:cNvPr id="1348" name="Google Shape;1348;p9"/>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9"/>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9"/>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9"/>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 name="Google Shape;1355;p9"/>
            <p:cNvSpPr/>
            <p:nvPr/>
          </p:nvSpPr>
          <p:spPr>
            <a:xfrm>
              <a:off x="1648250" y="573450"/>
              <a:ext cx="123975" cy="142450"/>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9"/>
            <p:cNvSpPr/>
            <p:nvPr/>
          </p:nvSpPr>
          <p:spPr>
            <a:xfrm>
              <a:off x="1337121" y="57345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9"/>
            <p:cNvSpPr/>
            <p:nvPr/>
          </p:nvSpPr>
          <p:spPr>
            <a:xfrm>
              <a:off x="1385250" y="69965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9"/>
            <p:cNvSpPr/>
            <p:nvPr/>
          </p:nvSpPr>
          <p:spPr>
            <a:xfrm>
              <a:off x="986524" y="176881"/>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9"/>
            <p:cNvSpPr/>
            <p:nvPr/>
          </p:nvSpPr>
          <p:spPr>
            <a:xfrm>
              <a:off x="801700" y="28817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9"/>
            <p:cNvSpPr/>
            <p:nvPr/>
          </p:nvSpPr>
          <p:spPr>
            <a:xfrm>
              <a:off x="1409625" y="1264347"/>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9"/>
            <p:cNvSpPr/>
            <p:nvPr/>
          </p:nvSpPr>
          <p:spPr>
            <a:xfrm>
              <a:off x="442771" y="1709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1362;p9"/>
          <p:cNvGrpSpPr/>
          <p:nvPr/>
        </p:nvGrpSpPr>
        <p:grpSpPr>
          <a:xfrm>
            <a:off x="-1419300" y="3752575"/>
            <a:ext cx="3507600" cy="3507600"/>
            <a:chOff x="6283850" y="3510375"/>
            <a:chExt cx="3507600" cy="3507600"/>
          </a:xfrm>
        </p:grpSpPr>
        <p:sp>
          <p:nvSpPr>
            <p:cNvPr id="1363" name="Google Shape;1363;p9"/>
            <p:cNvSpPr/>
            <p:nvPr/>
          </p:nvSpPr>
          <p:spPr>
            <a:xfrm>
              <a:off x="6283850" y="3510375"/>
              <a:ext cx="3507600" cy="35076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9"/>
            <p:cNvGrpSpPr/>
            <p:nvPr/>
          </p:nvGrpSpPr>
          <p:grpSpPr>
            <a:xfrm rot="10800000" flipH="1">
              <a:off x="8062923" y="3511016"/>
              <a:ext cx="749587" cy="1915093"/>
              <a:chOff x="2908350" y="1149175"/>
              <a:chExt cx="345400" cy="882450"/>
            </a:xfrm>
          </p:grpSpPr>
          <p:sp>
            <p:nvSpPr>
              <p:cNvPr id="1365" name="Google Shape;1365;p9"/>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9"/>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9"/>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9"/>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9"/>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9"/>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9"/>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9"/>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9"/>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9"/>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9"/>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9"/>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9"/>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9"/>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9"/>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9"/>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9"/>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9"/>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9"/>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9"/>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9"/>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9"/>
            <p:cNvGrpSpPr/>
            <p:nvPr/>
          </p:nvGrpSpPr>
          <p:grpSpPr>
            <a:xfrm>
              <a:off x="7387305" y="3932200"/>
              <a:ext cx="412649" cy="724117"/>
              <a:chOff x="4393800" y="2511400"/>
              <a:chExt cx="468600" cy="822300"/>
            </a:xfrm>
          </p:grpSpPr>
          <p:sp>
            <p:nvSpPr>
              <p:cNvPr id="1428" name="Google Shape;1428;p9"/>
              <p:cNvSpPr/>
              <p:nvPr/>
            </p:nvSpPr>
            <p:spPr>
              <a:xfrm>
                <a:off x="4505425" y="3084350"/>
                <a:ext cx="115975" cy="249350"/>
              </a:xfrm>
              <a:custGeom>
                <a:avLst/>
                <a:gdLst/>
                <a:ahLst/>
                <a:cxnLst/>
                <a:rect l="l" t="t" r="r" b="b"/>
                <a:pathLst>
                  <a:path w="4639" h="9974" extrusionOk="0">
                    <a:moveTo>
                      <a:pt x="4450" y="0"/>
                    </a:moveTo>
                    <a:lnTo>
                      <a:pt x="681" y="4219"/>
                    </a:lnTo>
                    <a:lnTo>
                      <a:pt x="667" y="4248"/>
                    </a:lnTo>
                    <a:lnTo>
                      <a:pt x="0" y="9944"/>
                    </a:lnTo>
                    <a:lnTo>
                      <a:pt x="247" y="9973"/>
                    </a:lnTo>
                    <a:lnTo>
                      <a:pt x="899" y="4364"/>
                    </a:lnTo>
                    <a:lnTo>
                      <a:pt x="4639" y="160"/>
                    </a:lnTo>
                    <a:lnTo>
                      <a:pt x="4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
              <p:cNvSpPr/>
              <p:nvPr/>
            </p:nvSpPr>
            <p:spPr>
              <a:xfrm>
                <a:off x="4393800" y="3083625"/>
                <a:ext cx="209850" cy="171075"/>
              </a:xfrm>
              <a:custGeom>
                <a:avLst/>
                <a:gdLst/>
                <a:ahLst/>
                <a:cxnLst/>
                <a:rect l="l" t="t" r="r" b="b"/>
                <a:pathLst>
                  <a:path w="8394" h="6843" extrusionOk="0">
                    <a:moveTo>
                      <a:pt x="8307" y="0"/>
                    </a:moveTo>
                    <a:lnTo>
                      <a:pt x="2407" y="2204"/>
                    </a:lnTo>
                    <a:lnTo>
                      <a:pt x="1" y="6726"/>
                    </a:lnTo>
                    <a:lnTo>
                      <a:pt x="218" y="6842"/>
                    </a:lnTo>
                    <a:lnTo>
                      <a:pt x="2581" y="2392"/>
                    </a:lnTo>
                    <a:lnTo>
                      <a:pt x="8393" y="232"/>
                    </a:lnTo>
                    <a:lnTo>
                      <a:pt x="83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
              <p:cNvSpPr/>
              <p:nvPr/>
            </p:nvSpPr>
            <p:spPr>
              <a:xfrm>
                <a:off x="4453225" y="3058250"/>
                <a:ext cx="123975" cy="138450"/>
              </a:xfrm>
              <a:custGeom>
                <a:avLst/>
                <a:gdLst/>
                <a:ahLst/>
                <a:cxnLst/>
                <a:rect l="l" t="t" r="r" b="b"/>
                <a:pathLst>
                  <a:path w="4959" h="5538" extrusionOk="0">
                    <a:moveTo>
                      <a:pt x="1769" y="1"/>
                    </a:moveTo>
                    <a:lnTo>
                      <a:pt x="1" y="5466"/>
                    </a:lnTo>
                    <a:lnTo>
                      <a:pt x="233" y="5538"/>
                    </a:lnTo>
                    <a:lnTo>
                      <a:pt x="1929" y="320"/>
                    </a:lnTo>
                    <a:lnTo>
                      <a:pt x="4871" y="1247"/>
                    </a:lnTo>
                    <a:lnTo>
                      <a:pt x="4958" y="1015"/>
                    </a:lnTo>
                    <a:lnTo>
                      <a:pt x="1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9"/>
              <p:cNvSpPr/>
              <p:nvPr/>
            </p:nvSpPr>
            <p:spPr>
              <a:xfrm>
                <a:off x="4634800" y="3084350"/>
                <a:ext cx="115975" cy="249350"/>
              </a:xfrm>
              <a:custGeom>
                <a:avLst/>
                <a:gdLst/>
                <a:ahLst/>
                <a:cxnLst/>
                <a:rect l="l" t="t" r="r" b="b"/>
                <a:pathLst>
                  <a:path w="4639" h="9974" extrusionOk="0">
                    <a:moveTo>
                      <a:pt x="189" y="0"/>
                    </a:moveTo>
                    <a:lnTo>
                      <a:pt x="0" y="160"/>
                    </a:lnTo>
                    <a:lnTo>
                      <a:pt x="3740" y="4364"/>
                    </a:lnTo>
                    <a:lnTo>
                      <a:pt x="4407" y="9973"/>
                    </a:lnTo>
                    <a:lnTo>
                      <a:pt x="4639" y="9944"/>
                    </a:lnTo>
                    <a:lnTo>
                      <a:pt x="3972" y="4248"/>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
              <p:cNvSpPr/>
              <p:nvPr/>
            </p:nvSpPr>
            <p:spPr>
              <a:xfrm>
                <a:off x="4652550" y="3083625"/>
                <a:ext cx="209850" cy="171075"/>
              </a:xfrm>
              <a:custGeom>
                <a:avLst/>
                <a:gdLst/>
                <a:ahLst/>
                <a:cxnLst/>
                <a:rect l="l" t="t" r="r" b="b"/>
                <a:pathLst>
                  <a:path w="8394" h="6843" extrusionOk="0">
                    <a:moveTo>
                      <a:pt x="87" y="0"/>
                    </a:moveTo>
                    <a:lnTo>
                      <a:pt x="0" y="232"/>
                    </a:lnTo>
                    <a:lnTo>
                      <a:pt x="5813" y="2392"/>
                    </a:lnTo>
                    <a:lnTo>
                      <a:pt x="8176" y="6842"/>
                    </a:lnTo>
                    <a:lnTo>
                      <a:pt x="8393" y="6726"/>
                    </a:lnTo>
                    <a:lnTo>
                      <a:pt x="5987" y="2204"/>
                    </a:lnTo>
                    <a:lnTo>
                      <a:pt x="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
              <p:cNvSpPr/>
              <p:nvPr/>
            </p:nvSpPr>
            <p:spPr>
              <a:xfrm>
                <a:off x="4679375" y="3058250"/>
                <a:ext cx="123600" cy="138450"/>
              </a:xfrm>
              <a:custGeom>
                <a:avLst/>
                <a:gdLst/>
                <a:ahLst/>
                <a:cxnLst/>
                <a:rect l="l" t="t" r="r" b="b"/>
                <a:pathLst>
                  <a:path w="4944" h="5538" extrusionOk="0">
                    <a:moveTo>
                      <a:pt x="3175" y="1"/>
                    </a:moveTo>
                    <a:lnTo>
                      <a:pt x="0" y="1015"/>
                    </a:lnTo>
                    <a:lnTo>
                      <a:pt x="73" y="1247"/>
                    </a:lnTo>
                    <a:lnTo>
                      <a:pt x="3015" y="320"/>
                    </a:lnTo>
                    <a:lnTo>
                      <a:pt x="4711" y="5538"/>
                    </a:lnTo>
                    <a:lnTo>
                      <a:pt x="4943" y="5466"/>
                    </a:lnTo>
                    <a:lnTo>
                      <a:pt x="3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
              <p:cNvSpPr/>
              <p:nvPr/>
            </p:nvSpPr>
            <p:spPr>
              <a:xfrm>
                <a:off x="4606525" y="2793700"/>
                <a:ext cx="44600" cy="20325"/>
              </a:xfrm>
              <a:custGeom>
                <a:avLst/>
                <a:gdLst/>
                <a:ahLst/>
                <a:cxnLst/>
                <a:rect l="l" t="t" r="r" b="b"/>
                <a:pathLst>
                  <a:path w="1784" h="813" extrusionOk="0">
                    <a:moveTo>
                      <a:pt x="0" y="1"/>
                    </a:moveTo>
                    <a:lnTo>
                      <a:pt x="0" y="813"/>
                    </a:lnTo>
                    <a:lnTo>
                      <a:pt x="1783" y="813"/>
                    </a:lnTo>
                    <a:lnTo>
                      <a:pt x="17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9"/>
              <p:cNvSpPr/>
              <p:nvPr/>
            </p:nvSpPr>
            <p:spPr>
              <a:xfrm>
                <a:off x="4503975" y="2511400"/>
                <a:ext cx="250075" cy="288850"/>
              </a:xfrm>
              <a:custGeom>
                <a:avLst/>
                <a:gdLst/>
                <a:ahLst/>
                <a:cxnLst/>
                <a:rect l="l" t="t" r="r" b="b"/>
                <a:pathLst>
                  <a:path w="10003" h="11554" extrusionOk="0">
                    <a:moveTo>
                      <a:pt x="5001" y="1"/>
                    </a:moveTo>
                    <a:lnTo>
                      <a:pt x="0" y="2885"/>
                    </a:lnTo>
                    <a:lnTo>
                      <a:pt x="0" y="8669"/>
                    </a:lnTo>
                    <a:lnTo>
                      <a:pt x="5001" y="11554"/>
                    </a:lnTo>
                    <a:lnTo>
                      <a:pt x="10002" y="8669"/>
                    </a:lnTo>
                    <a:lnTo>
                      <a:pt x="10002" y="2885"/>
                    </a:lnTo>
                    <a:lnTo>
                      <a:pt x="5001"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9"/>
              <p:cNvSpPr/>
              <p:nvPr/>
            </p:nvSpPr>
            <p:spPr>
              <a:xfrm>
                <a:off x="4502525" y="2511400"/>
                <a:ext cx="129025" cy="220000"/>
              </a:xfrm>
              <a:custGeom>
                <a:avLst/>
                <a:gdLst/>
                <a:ahLst/>
                <a:cxnLst/>
                <a:rect l="l" t="t" r="r" b="b"/>
                <a:pathLst>
                  <a:path w="5161" h="8800" extrusionOk="0">
                    <a:moveTo>
                      <a:pt x="5059" y="1"/>
                    </a:moveTo>
                    <a:cubicBezTo>
                      <a:pt x="5001" y="1"/>
                      <a:pt x="4958" y="44"/>
                      <a:pt x="4958" y="102"/>
                    </a:cubicBezTo>
                    <a:lnTo>
                      <a:pt x="4958" y="2421"/>
                    </a:lnTo>
                    <a:lnTo>
                      <a:pt x="116" y="2842"/>
                    </a:lnTo>
                    <a:cubicBezTo>
                      <a:pt x="87" y="2856"/>
                      <a:pt x="58" y="2871"/>
                      <a:pt x="44" y="2900"/>
                    </a:cubicBezTo>
                    <a:cubicBezTo>
                      <a:pt x="29" y="2929"/>
                      <a:pt x="29" y="2958"/>
                      <a:pt x="29" y="2987"/>
                    </a:cubicBezTo>
                    <a:lnTo>
                      <a:pt x="1928" y="7582"/>
                    </a:lnTo>
                    <a:lnTo>
                      <a:pt x="58" y="8611"/>
                    </a:lnTo>
                    <a:cubicBezTo>
                      <a:pt x="15" y="8640"/>
                      <a:pt x="0" y="8698"/>
                      <a:pt x="15" y="8742"/>
                    </a:cubicBezTo>
                    <a:cubicBezTo>
                      <a:pt x="44" y="8785"/>
                      <a:pt x="73" y="8799"/>
                      <a:pt x="102" y="8799"/>
                    </a:cubicBezTo>
                    <a:cubicBezTo>
                      <a:pt x="116" y="8799"/>
                      <a:pt x="145" y="8799"/>
                      <a:pt x="160" y="8785"/>
                    </a:cubicBezTo>
                    <a:lnTo>
                      <a:pt x="2102" y="7712"/>
                    </a:lnTo>
                    <a:cubicBezTo>
                      <a:pt x="2146" y="7698"/>
                      <a:pt x="2175" y="7640"/>
                      <a:pt x="2146" y="7596"/>
                    </a:cubicBezTo>
                    <a:lnTo>
                      <a:pt x="276" y="3030"/>
                    </a:lnTo>
                    <a:lnTo>
                      <a:pt x="5059" y="2610"/>
                    </a:lnTo>
                    <a:cubicBezTo>
                      <a:pt x="5117" y="2610"/>
                      <a:pt x="5161" y="2566"/>
                      <a:pt x="5161" y="2508"/>
                    </a:cubicBezTo>
                    <a:lnTo>
                      <a:pt x="5161" y="102"/>
                    </a:lnTo>
                    <a:cubicBezTo>
                      <a:pt x="5161" y="44"/>
                      <a:pt x="5103" y="1"/>
                      <a:pt x="5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
              <p:cNvSpPr/>
              <p:nvPr/>
            </p:nvSpPr>
            <p:spPr>
              <a:xfrm>
                <a:off x="4551450" y="2570100"/>
                <a:ext cx="155125" cy="134475"/>
              </a:xfrm>
              <a:custGeom>
                <a:avLst/>
                <a:gdLst/>
                <a:ahLst/>
                <a:cxnLst/>
                <a:rect l="l" t="t" r="r" b="b"/>
                <a:pathLst>
                  <a:path w="6205" h="5379" extrusionOk="0">
                    <a:moveTo>
                      <a:pt x="3102" y="291"/>
                    </a:moveTo>
                    <a:lnTo>
                      <a:pt x="5929" y="5190"/>
                    </a:lnTo>
                    <a:lnTo>
                      <a:pt x="276" y="5190"/>
                    </a:lnTo>
                    <a:lnTo>
                      <a:pt x="3102" y="291"/>
                    </a:lnTo>
                    <a:close/>
                    <a:moveTo>
                      <a:pt x="3097" y="1"/>
                    </a:moveTo>
                    <a:cubicBezTo>
                      <a:pt x="3062" y="1"/>
                      <a:pt x="3030" y="15"/>
                      <a:pt x="3015" y="44"/>
                    </a:cubicBezTo>
                    <a:lnTo>
                      <a:pt x="15" y="5234"/>
                    </a:lnTo>
                    <a:cubicBezTo>
                      <a:pt x="0" y="5263"/>
                      <a:pt x="0" y="5306"/>
                      <a:pt x="15" y="5335"/>
                    </a:cubicBezTo>
                    <a:cubicBezTo>
                      <a:pt x="29" y="5364"/>
                      <a:pt x="73" y="5379"/>
                      <a:pt x="102" y="5379"/>
                    </a:cubicBezTo>
                    <a:lnTo>
                      <a:pt x="6088" y="5379"/>
                    </a:lnTo>
                    <a:cubicBezTo>
                      <a:pt x="6132" y="5379"/>
                      <a:pt x="6161" y="5364"/>
                      <a:pt x="6175" y="5335"/>
                    </a:cubicBezTo>
                    <a:cubicBezTo>
                      <a:pt x="6204" y="5306"/>
                      <a:pt x="6204" y="5263"/>
                      <a:pt x="6175" y="5234"/>
                    </a:cubicBezTo>
                    <a:lnTo>
                      <a:pt x="3189" y="44"/>
                    </a:lnTo>
                    <a:cubicBezTo>
                      <a:pt x="3167" y="15"/>
                      <a:pt x="3131" y="1"/>
                      <a:pt x="3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
              <p:cNvSpPr/>
              <p:nvPr/>
            </p:nvSpPr>
            <p:spPr>
              <a:xfrm>
                <a:off x="4626450" y="2571925"/>
                <a:ext cx="129050" cy="157675"/>
              </a:xfrm>
              <a:custGeom>
                <a:avLst/>
                <a:gdLst/>
                <a:ahLst/>
                <a:cxnLst/>
                <a:rect l="l" t="t" r="r" b="b"/>
                <a:pathLst>
                  <a:path w="5162" h="6307" extrusionOk="0">
                    <a:moveTo>
                      <a:pt x="102" y="0"/>
                    </a:moveTo>
                    <a:cubicBezTo>
                      <a:pt x="59" y="0"/>
                      <a:pt x="1" y="29"/>
                      <a:pt x="1" y="87"/>
                    </a:cubicBezTo>
                    <a:cubicBezTo>
                      <a:pt x="1" y="145"/>
                      <a:pt x="30" y="189"/>
                      <a:pt x="88" y="189"/>
                    </a:cubicBezTo>
                    <a:lnTo>
                      <a:pt x="4915" y="653"/>
                    </a:lnTo>
                    <a:lnTo>
                      <a:pt x="3001" y="5175"/>
                    </a:lnTo>
                    <a:cubicBezTo>
                      <a:pt x="2987" y="5219"/>
                      <a:pt x="3001" y="5277"/>
                      <a:pt x="3045" y="5306"/>
                    </a:cubicBezTo>
                    <a:lnTo>
                      <a:pt x="4958" y="6292"/>
                    </a:lnTo>
                    <a:cubicBezTo>
                      <a:pt x="4973" y="6292"/>
                      <a:pt x="4987" y="6306"/>
                      <a:pt x="5002" y="6306"/>
                    </a:cubicBezTo>
                    <a:cubicBezTo>
                      <a:pt x="5045" y="6306"/>
                      <a:pt x="5074" y="6277"/>
                      <a:pt x="5089" y="6248"/>
                    </a:cubicBezTo>
                    <a:cubicBezTo>
                      <a:pt x="5118" y="6190"/>
                      <a:pt x="5103" y="6132"/>
                      <a:pt x="5060" y="6118"/>
                    </a:cubicBezTo>
                    <a:lnTo>
                      <a:pt x="3219" y="5161"/>
                    </a:lnTo>
                    <a:lnTo>
                      <a:pt x="5147" y="609"/>
                    </a:lnTo>
                    <a:cubicBezTo>
                      <a:pt x="5161" y="580"/>
                      <a:pt x="5161" y="537"/>
                      <a:pt x="5147" y="522"/>
                    </a:cubicBezTo>
                    <a:cubicBezTo>
                      <a:pt x="5132" y="493"/>
                      <a:pt x="5103" y="464"/>
                      <a:pt x="5074" y="464"/>
                    </a:cubicBezTo>
                    <a:lnTo>
                      <a:pt x="1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9"/>
              <p:cNvSpPr/>
              <p:nvPr/>
            </p:nvSpPr>
            <p:spPr>
              <a:xfrm>
                <a:off x="4551075" y="2699700"/>
                <a:ext cx="155500" cy="99475"/>
              </a:xfrm>
              <a:custGeom>
                <a:avLst/>
                <a:gdLst/>
                <a:ahLst/>
                <a:cxnLst/>
                <a:rect l="l" t="t" r="r" b="b"/>
                <a:pathLst>
                  <a:path w="6220" h="3979" extrusionOk="0">
                    <a:moveTo>
                      <a:pt x="122" y="1"/>
                    </a:moveTo>
                    <a:cubicBezTo>
                      <a:pt x="101" y="1"/>
                      <a:pt x="78" y="8"/>
                      <a:pt x="59" y="21"/>
                    </a:cubicBezTo>
                    <a:cubicBezTo>
                      <a:pt x="15" y="50"/>
                      <a:pt x="1" y="122"/>
                      <a:pt x="44" y="166"/>
                    </a:cubicBezTo>
                    <a:lnTo>
                      <a:pt x="3030" y="3949"/>
                    </a:lnTo>
                    <a:cubicBezTo>
                      <a:pt x="3059" y="3964"/>
                      <a:pt x="3088" y="3978"/>
                      <a:pt x="3117" y="3978"/>
                    </a:cubicBezTo>
                    <a:cubicBezTo>
                      <a:pt x="3146" y="3978"/>
                      <a:pt x="3175" y="3964"/>
                      <a:pt x="3190" y="3949"/>
                    </a:cubicBezTo>
                    <a:lnTo>
                      <a:pt x="6190" y="166"/>
                    </a:lnTo>
                    <a:cubicBezTo>
                      <a:pt x="6219" y="122"/>
                      <a:pt x="6219" y="50"/>
                      <a:pt x="6176" y="21"/>
                    </a:cubicBezTo>
                    <a:cubicBezTo>
                      <a:pt x="6156" y="8"/>
                      <a:pt x="6131" y="1"/>
                      <a:pt x="6106" y="1"/>
                    </a:cubicBezTo>
                    <a:cubicBezTo>
                      <a:pt x="6076" y="1"/>
                      <a:pt x="6047" y="11"/>
                      <a:pt x="6031" y="35"/>
                    </a:cubicBezTo>
                    <a:lnTo>
                      <a:pt x="3117" y="3717"/>
                    </a:lnTo>
                    <a:lnTo>
                      <a:pt x="189" y="35"/>
                    </a:lnTo>
                    <a:cubicBezTo>
                      <a:pt x="173" y="11"/>
                      <a:pt x="148"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9"/>
              <p:cNvSpPr/>
              <p:nvPr/>
            </p:nvSpPr>
            <p:spPr>
              <a:xfrm>
                <a:off x="4576075" y="2814000"/>
                <a:ext cx="105500" cy="272550"/>
              </a:xfrm>
              <a:custGeom>
                <a:avLst/>
                <a:gdLst/>
                <a:ahLst/>
                <a:cxnLst/>
                <a:rect l="l" t="t" r="r" b="b"/>
                <a:pathLst>
                  <a:path w="4220" h="10902" extrusionOk="0">
                    <a:moveTo>
                      <a:pt x="1" y="1"/>
                    </a:moveTo>
                    <a:lnTo>
                      <a:pt x="1" y="10901"/>
                    </a:lnTo>
                    <a:lnTo>
                      <a:pt x="4219" y="10901"/>
                    </a:lnTo>
                    <a:lnTo>
                      <a:pt x="4219"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441;p9"/>
            <p:cNvGrpSpPr/>
            <p:nvPr/>
          </p:nvGrpSpPr>
          <p:grpSpPr>
            <a:xfrm>
              <a:off x="6692658" y="4432214"/>
              <a:ext cx="413845" cy="290544"/>
              <a:chOff x="2682225" y="1739500"/>
              <a:chExt cx="181225" cy="127225"/>
            </a:xfrm>
          </p:grpSpPr>
          <p:sp>
            <p:nvSpPr>
              <p:cNvPr id="1442" name="Google Shape;1442;p9"/>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9"/>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9"/>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9"/>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 name="Google Shape;1448;p9"/>
            <p:cNvSpPr/>
            <p:nvPr/>
          </p:nvSpPr>
          <p:spPr>
            <a:xfrm>
              <a:off x="6840925" y="4059400"/>
              <a:ext cx="487327" cy="48732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
            <p:cNvSpPr/>
            <p:nvPr/>
          </p:nvSpPr>
          <p:spPr>
            <a:xfrm>
              <a:off x="7520049" y="4508825"/>
              <a:ext cx="350017" cy="350017"/>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 name="Google Shape;1450;p9"/>
            <p:cNvGrpSpPr/>
            <p:nvPr/>
          </p:nvGrpSpPr>
          <p:grpSpPr>
            <a:xfrm>
              <a:off x="6907669" y="4939523"/>
              <a:ext cx="405303" cy="463360"/>
              <a:chOff x="3335975" y="1043700"/>
              <a:chExt cx="250450" cy="286325"/>
            </a:xfrm>
          </p:grpSpPr>
          <p:sp>
            <p:nvSpPr>
              <p:cNvPr id="1451" name="Google Shape;1451;p9"/>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9"/>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9"/>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9"/>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9"/>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9"/>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9"/>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9"/>
            <p:cNvSpPr/>
            <p:nvPr/>
          </p:nvSpPr>
          <p:spPr>
            <a:xfrm>
              <a:off x="9005351" y="4490930"/>
              <a:ext cx="546434" cy="54643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9"/>
            <p:cNvSpPr/>
            <p:nvPr/>
          </p:nvSpPr>
          <p:spPr>
            <a:xfrm>
              <a:off x="9002075" y="4857031"/>
              <a:ext cx="361970" cy="41591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9"/>
            <p:cNvSpPr/>
            <p:nvPr/>
          </p:nvSpPr>
          <p:spPr>
            <a:xfrm>
              <a:off x="6737950" y="47539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9"/>
            <p:cNvSpPr/>
            <p:nvPr/>
          </p:nvSpPr>
          <p:spPr>
            <a:xfrm>
              <a:off x="7903059" y="3932200"/>
              <a:ext cx="56753" cy="5677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9"/>
            <p:cNvSpPr/>
            <p:nvPr/>
          </p:nvSpPr>
          <p:spPr>
            <a:xfrm>
              <a:off x="7859000" y="4059400"/>
              <a:ext cx="44797" cy="4482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9"/>
            <p:cNvSpPr/>
            <p:nvPr/>
          </p:nvSpPr>
          <p:spPr>
            <a:xfrm>
              <a:off x="8971625" y="4104222"/>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9"/>
            <p:cNvSpPr/>
            <p:nvPr/>
          </p:nvSpPr>
          <p:spPr>
            <a:xfrm>
              <a:off x="7583412" y="5054759"/>
              <a:ext cx="20427" cy="20452"/>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 name="Google Shape;1465;p9"/>
          <p:cNvSpPr/>
          <p:nvPr/>
        </p:nvSpPr>
        <p:spPr>
          <a:xfrm>
            <a:off x="-981650" y="317400"/>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9"/>
          <p:cNvSpPr/>
          <p:nvPr/>
        </p:nvSpPr>
        <p:spPr>
          <a:xfrm>
            <a:off x="894850" y="1246053"/>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9"/>
          <p:cNvSpPr/>
          <p:nvPr/>
        </p:nvSpPr>
        <p:spPr>
          <a:xfrm>
            <a:off x="456219" y="180602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 name="Google Shape;1468;p9"/>
          <p:cNvGrpSpPr/>
          <p:nvPr/>
        </p:nvGrpSpPr>
        <p:grpSpPr>
          <a:xfrm>
            <a:off x="456219" y="671524"/>
            <a:ext cx="546450" cy="125800"/>
            <a:chOff x="825894" y="3178099"/>
            <a:chExt cx="546450" cy="125800"/>
          </a:xfrm>
        </p:grpSpPr>
        <p:sp>
          <p:nvSpPr>
            <p:cNvPr id="1469" name="Google Shape;1469;p9"/>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9"/>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9"/>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2" name="Google Shape;1472;p9"/>
          <p:cNvSpPr/>
          <p:nvPr/>
        </p:nvSpPr>
        <p:spPr>
          <a:xfrm>
            <a:off x="6680074" y="338313"/>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9"/>
          <p:cNvSpPr/>
          <p:nvPr/>
        </p:nvSpPr>
        <p:spPr>
          <a:xfrm>
            <a:off x="6248675" y="4324116"/>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9"/>
          <p:cNvSpPr/>
          <p:nvPr/>
        </p:nvSpPr>
        <p:spPr>
          <a:xfrm>
            <a:off x="2113379" y="393220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9"/>
          <p:cNvSpPr/>
          <p:nvPr/>
        </p:nvSpPr>
        <p:spPr>
          <a:xfrm>
            <a:off x="7593500" y="2861750"/>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 name="Google Shape;1476;p9"/>
          <p:cNvGrpSpPr/>
          <p:nvPr/>
        </p:nvGrpSpPr>
        <p:grpSpPr>
          <a:xfrm>
            <a:off x="7736766" y="1765179"/>
            <a:ext cx="528024" cy="98274"/>
            <a:chOff x="7736766" y="1765179"/>
            <a:chExt cx="528024" cy="98274"/>
          </a:xfrm>
        </p:grpSpPr>
        <p:sp>
          <p:nvSpPr>
            <p:cNvPr id="1477" name="Google Shape;1477;p9"/>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 name="Google Shape;1481;p9"/>
          <p:cNvSpPr/>
          <p:nvPr/>
        </p:nvSpPr>
        <p:spPr>
          <a:xfrm>
            <a:off x="8646329" y="24734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
          <p:cNvSpPr/>
          <p:nvPr/>
        </p:nvSpPr>
        <p:spPr>
          <a:xfrm>
            <a:off x="3375354" y="6378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3" name="Google Shape;1483;p9"/>
          <p:cNvGrpSpPr/>
          <p:nvPr/>
        </p:nvGrpSpPr>
        <p:grpSpPr>
          <a:xfrm>
            <a:off x="4824016" y="299254"/>
            <a:ext cx="528024" cy="98274"/>
            <a:chOff x="7736766" y="1765179"/>
            <a:chExt cx="528024" cy="98274"/>
          </a:xfrm>
        </p:grpSpPr>
        <p:sp>
          <p:nvSpPr>
            <p:cNvPr id="1484" name="Google Shape;1484;p9"/>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9"/>
          <p:cNvGrpSpPr/>
          <p:nvPr/>
        </p:nvGrpSpPr>
        <p:grpSpPr>
          <a:xfrm>
            <a:off x="3878869" y="4775974"/>
            <a:ext cx="546450" cy="125800"/>
            <a:chOff x="825894" y="3178099"/>
            <a:chExt cx="546450" cy="125800"/>
          </a:xfrm>
        </p:grpSpPr>
        <p:sp>
          <p:nvSpPr>
            <p:cNvPr id="1489" name="Google Shape;1489;p9"/>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9"/>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9"/>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 name="Google Shape;1492;p9"/>
          <p:cNvSpPr/>
          <p:nvPr/>
        </p:nvSpPr>
        <p:spPr>
          <a:xfrm>
            <a:off x="614829" y="28617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93"/>
        <p:cNvGrpSpPr/>
        <p:nvPr/>
      </p:nvGrpSpPr>
      <p:grpSpPr>
        <a:xfrm>
          <a:off x="0" y="0"/>
          <a:ext cx="0" cy="0"/>
          <a:chOff x="0" y="0"/>
          <a:chExt cx="0" cy="0"/>
        </a:xfrm>
      </p:grpSpPr>
      <p:sp>
        <p:nvSpPr>
          <p:cNvPr id="1494" name="Google Shape;1494;p10"/>
          <p:cNvSpPr txBox="1">
            <a:spLocks noGrp="1"/>
          </p:cNvSpPr>
          <p:nvPr>
            <p:ph type="title"/>
          </p:nvPr>
        </p:nvSpPr>
        <p:spPr>
          <a:xfrm>
            <a:off x="720000" y="61755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495" name="Google Shape;1495;p10"/>
          <p:cNvSpPr/>
          <p:nvPr/>
        </p:nvSpPr>
        <p:spPr>
          <a:xfrm flipH="1">
            <a:off x="8685668" y="-1119700"/>
            <a:ext cx="649490" cy="64949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6" name="Google Shape;1496;p10"/>
          <p:cNvGrpSpPr/>
          <p:nvPr/>
        </p:nvGrpSpPr>
        <p:grpSpPr>
          <a:xfrm>
            <a:off x="6913085" y="-1659794"/>
            <a:ext cx="3315300" cy="3315300"/>
            <a:chOff x="6913085" y="-1659794"/>
            <a:chExt cx="3315300" cy="3315300"/>
          </a:xfrm>
        </p:grpSpPr>
        <p:sp>
          <p:nvSpPr>
            <p:cNvPr id="1497" name="Google Shape;1497;p10"/>
            <p:cNvSpPr/>
            <p:nvPr/>
          </p:nvSpPr>
          <p:spPr>
            <a:xfrm flipH="1">
              <a:off x="6913085" y="-1659794"/>
              <a:ext cx="3315300" cy="33153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0"/>
            <p:cNvSpPr/>
            <p:nvPr/>
          </p:nvSpPr>
          <p:spPr>
            <a:xfrm flipH="1">
              <a:off x="8547024" y="62805"/>
              <a:ext cx="608543" cy="608543"/>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0"/>
            <p:cNvSpPr/>
            <p:nvPr/>
          </p:nvSpPr>
          <p:spPr>
            <a:xfrm flipH="1">
              <a:off x="7207450" y="427764"/>
              <a:ext cx="384714" cy="384714"/>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0"/>
            <p:cNvSpPr/>
            <p:nvPr/>
          </p:nvSpPr>
          <p:spPr>
            <a:xfrm flipH="1">
              <a:off x="8787663" y="1447710"/>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 name="Google Shape;1501;p10"/>
            <p:cNvGrpSpPr/>
            <p:nvPr/>
          </p:nvGrpSpPr>
          <p:grpSpPr>
            <a:xfrm flipH="1">
              <a:off x="8717367" y="954814"/>
              <a:ext cx="501170" cy="271498"/>
              <a:chOff x="2628600" y="1739500"/>
              <a:chExt cx="234850" cy="127225"/>
            </a:xfrm>
          </p:grpSpPr>
          <p:sp>
            <p:nvSpPr>
              <p:cNvPr id="1502" name="Google Shape;1502;p10"/>
              <p:cNvSpPr/>
              <p:nvPr/>
            </p:nvSpPr>
            <p:spPr>
              <a:xfrm>
                <a:off x="2704700" y="1801125"/>
                <a:ext cx="85550" cy="4000"/>
              </a:xfrm>
              <a:custGeom>
                <a:avLst/>
                <a:gdLst/>
                <a:ahLst/>
                <a:cxnLst/>
                <a:rect l="l" t="t" r="r" b="b"/>
                <a:pathLst>
                  <a:path w="3422" h="160" extrusionOk="0">
                    <a:moveTo>
                      <a:pt x="0" y="0"/>
                    </a:moveTo>
                    <a:lnTo>
                      <a:pt x="0" y="159"/>
                    </a:lnTo>
                    <a:lnTo>
                      <a:pt x="3421" y="159"/>
                    </a:lnTo>
                    <a:lnTo>
                      <a:pt x="3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0"/>
              <p:cNvSpPr/>
              <p:nvPr/>
            </p:nvSpPr>
            <p:spPr>
              <a:xfrm>
                <a:off x="2784050" y="1754000"/>
                <a:ext cx="64550" cy="98225"/>
              </a:xfrm>
              <a:custGeom>
                <a:avLst/>
                <a:gdLst/>
                <a:ahLst/>
                <a:cxnLst/>
                <a:rect l="l" t="t" r="r" b="b"/>
                <a:pathLst>
                  <a:path w="2582" h="3929" extrusionOk="0">
                    <a:moveTo>
                      <a:pt x="2480" y="1"/>
                    </a:moveTo>
                    <a:lnTo>
                      <a:pt x="1" y="1957"/>
                    </a:lnTo>
                    <a:lnTo>
                      <a:pt x="2480" y="3929"/>
                    </a:lnTo>
                    <a:lnTo>
                      <a:pt x="2581" y="3798"/>
                    </a:lnTo>
                    <a:lnTo>
                      <a:pt x="247" y="1957"/>
                    </a:lnTo>
                    <a:lnTo>
                      <a:pt x="2581" y="117"/>
                    </a:lnTo>
                    <a:lnTo>
                      <a:pt x="2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0"/>
              <p:cNvSpPr/>
              <p:nvPr/>
            </p:nvSpPr>
            <p:spPr>
              <a:xfrm>
                <a:off x="2831175" y="1739500"/>
                <a:ext cx="32275" cy="32275"/>
              </a:xfrm>
              <a:custGeom>
                <a:avLst/>
                <a:gdLst/>
                <a:ahLst/>
                <a:cxnLst/>
                <a:rect l="l" t="t" r="r" b="b"/>
                <a:pathLst>
                  <a:path w="1291" h="1291" extrusionOk="0">
                    <a:moveTo>
                      <a:pt x="653" y="1"/>
                    </a:moveTo>
                    <a:cubicBezTo>
                      <a:pt x="290" y="1"/>
                      <a:pt x="0" y="291"/>
                      <a:pt x="0" y="639"/>
                    </a:cubicBezTo>
                    <a:cubicBezTo>
                      <a:pt x="0" y="1001"/>
                      <a:pt x="290" y="1291"/>
                      <a:pt x="653" y="1291"/>
                    </a:cubicBezTo>
                    <a:cubicBezTo>
                      <a:pt x="1000" y="1291"/>
                      <a:pt x="1290" y="1001"/>
                      <a:pt x="1290" y="639"/>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0"/>
              <p:cNvSpPr/>
              <p:nvPr/>
            </p:nvSpPr>
            <p:spPr>
              <a:xfrm>
                <a:off x="2831175" y="1834450"/>
                <a:ext cx="32275" cy="32275"/>
              </a:xfrm>
              <a:custGeom>
                <a:avLst/>
                <a:gdLst/>
                <a:ahLst/>
                <a:cxnLst/>
                <a:rect l="l" t="t" r="r" b="b"/>
                <a:pathLst>
                  <a:path w="1291" h="1291" extrusionOk="0">
                    <a:moveTo>
                      <a:pt x="653" y="1"/>
                    </a:moveTo>
                    <a:cubicBezTo>
                      <a:pt x="290" y="1"/>
                      <a:pt x="0" y="291"/>
                      <a:pt x="0" y="638"/>
                    </a:cubicBezTo>
                    <a:cubicBezTo>
                      <a:pt x="0" y="1001"/>
                      <a:pt x="290" y="1291"/>
                      <a:pt x="653" y="1291"/>
                    </a:cubicBezTo>
                    <a:cubicBezTo>
                      <a:pt x="1000" y="1291"/>
                      <a:pt x="1290" y="1001"/>
                      <a:pt x="1290" y="638"/>
                    </a:cubicBezTo>
                    <a:cubicBezTo>
                      <a:pt x="1290" y="291"/>
                      <a:pt x="1000" y="1"/>
                      <a:pt x="65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0"/>
              <p:cNvSpPr/>
              <p:nvPr/>
            </p:nvSpPr>
            <p:spPr>
              <a:xfrm>
                <a:off x="2764500" y="1780450"/>
                <a:ext cx="45325" cy="45325"/>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0"/>
              <p:cNvSpPr/>
              <p:nvPr/>
            </p:nvSpPr>
            <p:spPr>
              <a:xfrm>
                <a:off x="2643450" y="1754000"/>
                <a:ext cx="64525" cy="98225"/>
              </a:xfrm>
              <a:custGeom>
                <a:avLst/>
                <a:gdLst/>
                <a:ahLst/>
                <a:cxnLst/>
                <a:rect l="l" t="t" r="r" b="b"/>
                <a:pathLst>
                  <a:path w="2581" h="3929" extrusionOk="0">
                    <a:moveTo>
                      <a:pt x="87" y="1"/>
                    </a:moveTo>
                    <a:lnTo>
                      <a:pt x="1" y="117"/>
                    </a:lnTo>
                    <a:lnTo>
                      <a:pt x="2334" y="1957"/>
                    </a:lnTo>
                    <a:lnTo>
                      <a:pt x="1" y="3798"/>
                    </a:lnTo>
                    <a:lnTo>
                      <a:pt x="87" y="3929"/>
                    </a:lnTo>
                    <a:lnTo>
                      <a:pt x="2581" y="1957"/>
                    </a:lnTo>
                    <a:lnTo>
                      <a:pt x="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0"/>
              <p:cNvSpPr/>
              <p:nvPr/>
            </p:nvSpPr>
            <p:spPr>
              <a:xfrm>
                <a:off x="2682225" y="1780450"/>
                <a:ext cx="45325" cy="45325"/>
              </a:xfrm>
              <a:custGeom>
                <a:avLst/>
                <a:gdLst/>
                <a:ahLst/>
                <a:cxnLst/>
                <a:rect l="l" t="t" r="r" b="b"/>
                <a:pathLst>
                  <a:path w="1813" h="1813" extrusionOk="0">
                    <a:moveTo>
                      <a:pt x="899" y="1"/>
                    </a:moveTo>
                    <a:cubicBezTo>
                      <a:pt x="406" y="1"/>
                      <a:pt x="1" y="407"/>
                      <a:pt x="1" y="899"/>
                    </a:cubicBezTo>
                    <a:cubicBezTo>
                      <a:pt x="1" y="1407"/>
                      <a:pt x="406" y="1813"/>
                      <a:pt x="899" y="1813"/>
                    </a:cubicBezTo>
                    <a:cubicBezTo>
                      <a:pt x="1407" y="1813"/>
                      <a:pt x="1812" y="1407"/>
                      <a:pt x="1812" y="899"/>
                    </a:cubicBezTo>
                    <a:cubicBezTo>
                      <a:pt x="1812" y="407"/>
                      <a:pt x="1407" y="1"/>
                      <a:pt x="89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0"/>
              <p:cNvSpPr/>
              <p:nvPr/>
            </p:nvSpPr>
            <p:spPr>
              <a:xfrm>
                <a:off x="2628600" y="1739500"/>
                <a:ext cx="32275" cy="32275"/>
              </a:xfrm>
              <a:custGeom>
                <a:avLst/>
                <a:gdLst/>
                <a:ahLst/>
                <a:cxnLst/>
                <a:rect l="l" t="t" r="r" b="b"/>
                <a:pathLst>
                  <a:path w="1291" h="1291" extrusionOk="0">
                    <a:moveTo>
                      <a:pt x="638" y="1"/>
                    </a:moveTo>
                    <a:cubicBezTo>
                      <a:pt x="290" y="1"/>
                      <a:pt x="0" y="291"/>
                      <a:pt x="0" y="639"/>
                    </a:cubicBezTo>
                    <a:cubicBezTo>
                      <a:pt x="0" y="1001"/>
                      <a:pt x="290" y="1291"/>
                      <a:pt x="638" y="1291"/>
                    </a:cubicBezTo>
                    <a:cubicBezTo>
                      <a:pt x="1000" y="1291"/>
                      <a:pt x="1290" y="1001"/>
                      <a:pt x="1290" y="639"/>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0"/>
              <p:cNvSpPr/>
              <p:nvPr/>
            </p:nvSpPr>
            <p:spPr>
              <a:xfrm>
                <a:off x="2628600" y="1834450"/>
                <a:ext cx="32275" cy="32275"/>
              </a:xfrm>
              <a:custGeom>
                <a:avLst/>
                <a:gdLst/>
                <a:ahLst/>
                <a:cxnLst/>
                <a:rect l="l" t="t" r="r" b="b"/>
                <a:pathLst>
                  <a:path w="1291" h="1291" extrusionOk="0">
                    <a:moveTo>
                      <a:pt x="638" y="1"/>
                    </a:moveTo>
                    <a:cubicBezTo>
                      <a:pt x="290" y="1"/>
                      <a:pt x="0" y="291"/>
                      <a:pt x="0" y="638"/>
                    </a:cubicBezTo>
                    <a:cubicBezTo>
                      <a:pt x="0" y="1001"/>
                      <a:pt x="290" y="1291"/>
                      <a:pt x="638" y="1291"/>
                    </a:cubicBezTo>
                    <a:cubicBezTo>
                      <a:pt x="1000" y="1291"/>
                      <a:pt x="1290" y="1001"/>
                      <a:pt x="1290" y="638"/>
                    </a:cubicBezTo>
                    <a:cubicBezTo>
                      <a:pt x="1290" y="291"/>
                      <a:pt x="1000" y="1"/>
                      <a:pt x="638"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10"/>
            <p:cNvGrpSpPr/>
            <p:nvPr/>
          </p:nvGrpSpPr>
          <p:grpSpPr>
            <a:xfrm flipH="1">
              <a:off x="8627733" y="351316"/>
              <a:ext cx="501150" cy="572965"/>
              <a:chOff x="3335975" y="1043700"/>
              <a:chExt cx="250450" cy="286325"/>
            </a:xfrm>
          </p:grpSpPr>
          <p:sp>
            <p:nvSpPr>
              <p:cNvPr id="1512" name="Google Shape;1512;p10"/>
              <p:cNvSpPr/>
              <p:nvPr/>
            </p:nvSpPr>
            <p:spPr>
              <a:xfrm>
                <a:off x="3375475" y="1088275"/>
                <a:ext cx="171450" cy="197550"/>
              </a:xfrm>
              <a:custGeom>
                <a:avLst/>
                <a:gdLst/>
                <a:ahLst/>
                <a:cxnLst/>
                <a:rect l="l" t="t" r="r" b="b"/>
                <a:pathLst>
                  <a:path w="6858" h="7902" extrusionOk="0">
                    <a:moveTo>
                      <a:pt x="3436" y="1"/>
                    </a:moveTo>
                    <a:lnTo>
                      <a:pt x="15" y="1958"/>
                    </a:lnTo>
                    <a:lnTo>
                      <a:pt x="1" y="5915"/>
                    </a:lnTo>
                    <a:lnTo>
                      <a:pt x="3422" y="7901"/>
                    </a:lnTo>
                    <a:lnTo>
                      <a:pt x="6843" y="5944"/>
                    </a:lnTo>
                    <a:lnTo>
                      <a:pt x="6857" y="1987"/>
                    </a:lnTo>
                    <a:lnTo>
                      <a:pt x="3436" y="1"/>
                    </a:lnTo>
                    <a:close/>
                  </a:path>
                </a:pathLst>
              </a:custGeom>
              <a:gradFill>
                <a:gsLst>
                  <a:gs pos="0">
                    <a:schemeClr val="accent4"/>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0"/>
              <p:cNvSpPr/>
              <p:nvPr/>
            </p:nvSpPr>
            <p:spPr>
              <a:xfrm>
                <a:off x="3459550" y="1043700"/>
                <a:ext cx="4025" cy="44600"/>
              </a:xfrm>
              <a:custGeom>
                <a:avLst/>
                <a:gdLst/>
                <a:ahLst/>
                <a:cxnLst/>
                <a:rect l="l" t="t" r="r" b="b"/>
                <a:pathLst>
                  <a:path w="161" h="1784" extrusionOk="0">
                    <a:moveTo>
                      <a:pt x="1" y="1"/>
                    </a:moveTo>
                    <a:lnTo>
                      <a:pt x="1" y="1784"/>
                    </a:lnTo>
                    <a:lnTo>
                      <a:pt x="160" y="1784"/>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0"/>
              <p:cNvSpPr/>
              <p:nvPr/>
            </p:nvSpPr>
            <p:spPr>
              <a:xfrm>
                <a:off x="3336350" y="1113300"/>
                <a:ext cx="40250" cy="25750"/>
              </a:xfrm>
              <a:custGeom>
                <a:avLst/>
                <a:gdLst/>
                <a:ahLst/>
                <a:cxnLst/>
                <a:rect l="l" t="t" r="r" b="b"/>
                <a:pathLst>
                  <a:path w="1610" h="1030" extrusionOk="0">
                    <a:moveTo>
                      <a:pt x="87" y="0"/>
                    </a:moveTo>
                    <a:lnTo>
                      <a:pt x="0" y="131"/>
                    </a:lnTo>
                    <a:lnTo>
                      <a:pt x="1537" y="1029"/>
                    </a:lnTo>
                    <a:lnTo>
                      <a:pt x="1609" y="899"/>
                    </a:ln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0"/>
              <p:cNvSpPr/>
              <p:nvPr/>
            </p:nvSpPr>
            <p:spPr>
              <a:xfrm>
                <a:off x="3335975" y="1234700"/>
                <a:ext cx="40250" cy="25025"/>
              </a:xfrm>
              <a:custGeom>
                <a:avLst/>
                <a:gdLst/>
                <a:ahLst/>
                <a:cxnLst/>
                <a:rect l="l" t="t" r="r" b="b"/>
                <a:pathLst>
                  <a:path w="1610" h="1001" extrusionOk="0">
                    <a:moveTo>
                      <a:pt x="1537" y="0"/>
                    </a:moveTo>
                    <a:lnTo>
                      <a:pt x="1" y="870"/>
                    </a:lnTo>
                    <a:lnTo>
                      <a:pt x="73" y="1000"/>
                    </a:lnTo>
                    <a:lnTo>
                      <a:pt x="1610" y="131"/>
                    </a:lnTo>
                    <a:lnTo>
                      <a:pt x="1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0"/>
              <p:cNvSpPr/>
              <p:nvPr/>
            </p:nvSpPr>
            <p:spPr>
              <a:xfrm>
                <a:off x="3458825" y="1285800"/>
                <a:ext cx="4025" cy="44225"/>
              </a:xfrm>
              <a:custGeom>
                <a:avLst/>
                <a:gdLst/>
                <a:ahLst/>
                <a:cxnLst/>
                <a:rect l="l" t="t" r="r" b="b"/>
                <a:pathLst>
                  <a:path w="161" h="1769" extrusionOk="0">
                    <a:moveTo>
                      <a:pt x="1" y="0"/>
                    </a:moveTo>
                    <a:lnTo>
                      <a:pt x="1" y="1769"/>
                    </a:lnTo>
                    <a:lnTo>
                      <a:pt x="146" y="1769"/>
                    </a:ln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0"/>
              <p:cNvSpPr/>
              <p:nvPr/>
            </p:nvSpPr>
            <p:spPr>
              <a:xfrm>
                <a:off x="3545800" y="1235050"/>
                <a:ext cx="39900" cy="25400"/>
              </a:xfrm>
              <a:custGeom>
                <a:avLst/>
                <a:gdLst/>
                <a:ahLst/>
                <a:cxnLst/>
                <a:rect l="l" t="t" r="r" b="b"/>
                <a:pathLst>
                  <a:path w="1596" h="1016" extrusionOk="0">
                    <a:moveTo>
                      <a:pt x="73" y="1"/>
                    </a:moveTo>
                    <a:lnTo>
                      <a:pt x="1" y="131"/>
                    </a:lnTo>
                    <a:lnTo>
                      <a:pt x="1523" y="1015"/>
                    </a:lnTo>
                    <a:lnTo>
                      <a:pt x="1595" y="885"/>
                    </a:lnTo>
                    <a:lnTo>
                      <a:pt x="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0"/>
              <p:cNvSpPr/>
              <p:nvPr/>
            </p:nvSpPr>
            <p:spPr>
              <a:xfrm>
                <a:off x="3546175" y="1114025"/>
                <a:ext cx="40250" cy="25375"/>
              </a:xfrm>
              <a:custGeom>
                <a:avLst/>
                <a:gdLst/>
                <a:ahLst/>
                <a:cxnLst/>
                <a:rect l="l" t="t" r="r" b="b"/>
                <a:pathLst>
                  <a:path w="1610" h="1015" extrusionOk="0">
                    <a:moveTo>
                      <a:pt x="1522" y="0"/>
                    </a:moveTo>
                    <a:lnTo>
                      <a:pt x="0" y="884"/>
                    </a:lnTo>
                    <a:lnTo>
                      <a:pt x="73" y="1015"/>
                    </a:lnTo>
                    <a:lnTo>
                      <a:pt x="1609" y="145"/>
                    </a:lnTo>
                    <a:lnTo>
                      <a:pt x="15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9" name="Google Shape;1519;p10"/>
            <p:cNvSpPr/>
            <p:nvPr/>
          </p:nvSpPr>
          <p:spPr>
            <a:xfrm flipH="1">
              <a:off x="7116763" y="104908"/>
              <a:ext cx="153295" cy="17613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0"/>
            <p:cNvSpPr/>
            <p:nvPr/>
          </p:nvSpPr>
          <p:spPr>
            <a:xfrm flipH="1">
              <a:off x="7566804" y="6783"/>
              <a:ext cx="70177" cy="70210"/>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0"/>
            <p:cNvSpPr/>
            <p:nvPr/>
          </p:nvSpPr>
          <p:spPr>
            <a:xfrm flipH="1">
              <a:off x="7522076" y="162830"/>
              <a:ext cx="55394" cy="5541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0"/>
            <p:cNvSpPr/>
            <p:nvPr/>
          </p:nvSpPr>
          <p:spPr>
            <a:xfrm flipH="1">
              <a:off x="7566914" y="959202"/>
              <a:ext cx="25254" cy="25288"/>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0"/>
            <p:cNvSpPr/>
            <p:nvPr/>
          </p:nvSpPr>
          <p:spPr>
            <a:xfrm flipH="1">
              <a:off x="7978193" y="894350"/>
              <a:ext cx="649490" cy="649490"/>
            </a:xfrm>
            <a:custGeom>
              <a:avLst/>
              <a:gdLst/>
              <a:ahLst/>
              <a:cxnLst/>
              <a:rect l="l" t="t" r="r" b="b"/>
              <a:pathLst>
                <a:path w="19686" h="19686" extrusionOk="0">
                  <a:moveTo>
                    <a:pt x="9466" y="0"/>
                  </a:moveTo>
                  <a:lnTo>
                    <a:pt x="9480" y="362"/>
                  </a:lnTo>
                  <a:lnTo>
                    <a:pt x="9524" y="362"/>
                  </a:lnTo>
                  <a:cubicBezTo>
                    <a:pt x="9625" y="362"/>
                    <a:pt x="9712" y="275"/>
                    <a:pt x="9712" y="174"/>
                  </a:cubicBezTo>
                  <a:cubicBezTo>
                    <a:pt x="9712" y="73"/>
                    <a:pt x="9625" y="0"/>
                    <a:pt x="9524" y="0"/>
                  </a:cubicBezTo>
                  <a:close/>
                  <a:moveTo>
                    <a:pt x="10785" y="29"/>
                  </a:moveTo>
                  <a:cubicBezTo>
                    <a:pt x="10683" y="29"/>
                    <a:pt x="10596" y="102"/>
                    <a:pt x="10582" y="203"/>
                  </a:cubicBezTo>
                  <a:cubicBezTo>
                    <a:pt x="10567" y="304"/>
                    <a:pt x="10640" y="391"/>
                    <a:pt x="10741" y="406"/>
                  </a:cubicBezTo>
                  <a:lnTo>
                    <a:pt x="10814" y="406"/>
                  </a:lnTo>
                  <a:cubicBezTo>
                    <a:pt x="10901" y="406"/>
                    <a:pt x="10988" y="333"/>
                    <a:pt x="11002" y="246"/>
                  </a:cubicBezTo>
                  <a:cubicBezTo>
                    <a:pt x="11002" y="145"/>
                    <a:pt x="10930" y="44"/>
                    <a:pt x="10828" y="44"/>
                  </a:cubicBezTo>
                  <a:lnTo>
                    <a:pt x="10785" y="29"/>
                  </a:lnTo>
                  <a:close/>
                  <a:moveTo>
                    <a:pt x="8250" y="124"/>
                  </a:moveTo>
                  <a:cubicBezTo>
                    <a:pt x="8235" y="124"/>
                    <a:pt x="8220" y="126"/>
                    <a:pt x="8205" y="131"/>
                  </a:cubicBezTo>
                  <a:lnTo>
                    <a:pt x="8161" y="131"/>
                  </a:lnTo>
                  <a:cubicBezTo>
                    <a:pt x="8060" y="145"/>
                    <a:pt x="7987" y="246"/>
                    <a:pt x="8016" y="348"/>
                  </a:cubicBezTo>
                  <a:cubicBezTo>
                    <a:pt x="8031" y="435"/>
                    <a:pt x="8103" y="493"/>
                    <a:pt x="8190" y="493"/>
                  </a:cubicBezTo>
                  <a:lnTo>
                    <a:pt x="8277" y="493"/>
                  </a:lnTo>
                  <a:cubicBezTo>
                    <a:pt x="8379" y="478"/>
                    <a:pt x="8437" y="377"/>
                    <a:pt x="8422" y="275"/>
                  </a:cubicBezTo>
                  <a:cubicBezTo>
                    <a:pt x="8410" y="189"/>
                    <a:pt x="8335" y="124"/>
                    <a:pt x="8250" y="124"/>
                  </a:cubicBezTo>
                  <a:close/>
                  <a:moveTo>
                    <a:pt x="12030" y="240"/>
                  </a:moveTo>
                  <a:cubicBezTo>
                    <a:pt x="11949" y="240"/>
                    <a:pt x="11882" y="305"/>
                    <a:pt x="11858" y="391"/>
                  </a:cubicBezTo>
                  <a:cubicBezTo>
                    <a:pt x="11829" y="478"/>
                    <a:pt x="11901" y="580"/>
                    <a:pt x="12002" y="609"/>
                  </a:cubicBezTo>
                  <a:lnTo>
                    <a:pt x="12046" y="623"/>
                  </a:lnTo>
                  <a:lnTo>
                    <a:pt x="12089" y="623"/>
                  </a:lnTo>
                  <a:cubicBezTo>
                    <a:pt x="12176" y="623"/>
                    <a:pt x="12249" y="565"/>
                    <a:pt x="12263" y="478"/>
                  </a:cubicBezTo>
                  <a:cubicBezTo>
                    <a:pt x="12292" y="377"/>
                    <a:pt x="12234" y="290"/>
                    <a:pt x="12133" y="261"/>
                  </a:cubicBezTo>
                  <a:lnTo>
                    <a:pt x="12075" y="246"/>
                  </a:lnTo>
                  <a:cubicBezTo>
                    <a:pt x="12060" y="242"/>
                    <a:pt x="12045" y="240"/>
                    <a:pt x="12030" y="240"/>
                  </a:cubicBezTo>
                  <a:close/>
                  <a:moveTo>
                    <a:pt x="6982" y="413"/>
                  </a:moveTo>
                  <a:cubicBezTo>
                    <a:pt x="6964" y="413"/>
                    <a:pt x="6947" y="415"/>
                    <a:pt x="6929" y="420"/>
                  </a:cubicBezTo>
                  <a:lnTo>
                    <a:pt x="6886" y="435"/>
                  </a:lnTo>
                  <a:cubicBezTo>
                    <a:pt x="6784" y="478"/>
                    <a:pt x="6726" y="580"/>
                    <a:pt x="6755" y="667"/>
                  </a:cubicBezTo>
                  <a:cubicBezTo>
                    <a:pt x="6784" y="754"/>
                    <a:pt x="6857" y="797"/>
                    <a:pt x="6944" y="797"/>
                  </a:cubicBezTo>
                  <a:lnTo>
                    <a:pt x="6987" y="797"/>
                  </a:lnTo>
                  <a:lnTo>
                    <a:pt x="7045" y="783"/>
                  </a:lnTo>
                  <a:cubicBezTo>
                    <a:pt x="7132" y="754"/>
                    <a:pt x="7190" y="652"/>
                    <a:pt x="7161" y="551"/>
                  </a:cubicBezTo>
                  <a:cubicBezTo>
                    <a:pt x="7137" y="467"/>
                    <a:pt x="7064" y="413"/>
                    <a:pt x="6982" y="413"/>
                  </a:cubicBezTo>
                  <a:close/>
                  <a:moveTo>
                    <a:pt x="13336" y="638"/>
                  </a:moveTo>
                  <a:lnTo>
                    <a:pt x="13278" y="797"/>
                  </a:lnTo>
                  <a:lnTo>
                    <a:pt x="13220" y="986"/>
                  </a:lnTo>
                  <a:lnTo>
                    <a:pt x="13249" y="1000"/>
                  </a:lnTo>
                  <a:lnTo>
                    <a:pt x="13322" y="1000"/>
                  </a:lnTo>
                  <a:cubicBezTo>
                    <a:pt x="13394" y="1000"/>
                    <a:pt x="13467" y="957"/>
                    <a:pt x="13496" y="884"/>
                  </a:cubicBezTo>
                  <a:cubicBezTo>
                    <a:pt x="13525" y="797"/>
                    <a:pt x="13481" y="681"/>
                    <a:pt x="13380" y="652"/>
                  </a:cubicBezTo>
                  <a:lnTo>
                    <a:pt x="13336" y="638"/>
                  </a:lnTo>
                  <a:close/>
                  <a:moveTo>
                    <a:pt x="5777" y="882"/>
                  </a:moveTo>
                  <a:cubicBezTo>
                    <a:pt x="5751" y="882"/>
                    <a:pt x="5724" y="887"/>
                    <a:pt x="5697" y="899"/>
                  </a:cubicBezTo>
                  <a:lnTo>
                    <a:pt x="5653" y="913"/>
                  </a:lnTo>
                  <a:cubicBezTo>
                    <a:pt x="5566" y="957"/>
                    <a:pt x="5523" y="1073"/>
                    <a:pt x="5566" y="1160"/>
                  </a:cubicBezTo>
                  <a:cubicBezTo>
                    <a:pt x="5595" y="1232"/>
                    <a:pt x="5668" y="1276"/>
                    <a:pt x="5740" y="1276"/>
                  </a:cubicBezTo>
                  <a:cubicBezTo>
                    <a:pt x="5755" y="1276"/>
                    <a:pt x="5784" y="1261"/>
                    <a:pt x="5813" y="1261"/>
                  </a:cubicBezTo>
                  <a:lnTo>
                    <a:pt x="5856" y="1232"/>
                  </a:lnTo>
                  <a:cubicBezTo>
                    <a:pt x="5943" y="1189"/>
                    <a:pt x="5987" y="1087"/>
                    <a:pt x="5943" y="986"/>
                  </a:cubicBezTo>
                  <a:cubicBezTo>
                    <a:pt x="5911" y="922"/>
                    <a:pt x="5849" y="882"/>
                    <a:pt x="5777" y="882"/>
                  </a:cubicBezTo>
                  <a:close/>
                  <a:moveTo>
                    <a:pt x="14444" y="1155"/>
                  </a:moveTo>
                  <a:cubicBezTo>
                    <a:pt x="14381" y="1155"/>
                    <a:pt x="14319" y="1190"/>
                    <a:pt x="14278" y="1261"/>
                  </a:cubicBezTo>
                  <a:cubicBezTo>
                    <a:pt x="14235" y="1348"/>
                    <a:pt x="14264" y="1450"/>
                    <a:pt x="14351" y="1508"/>
                  </a:cubicBezTo>
                  <a:lnTo>
                    <a:pt x="14394" y="1522"/>
                  </a:lnTo>
                  <a:cubicBezTo>
                    <a:pt x="14423" y="1537"/>
                    <a:pt x="14452" y="1551"/>
                    <a:pt x="14481" y="1551"/>
                  </a:cubicBezTo>
                  <a:cubicBezTo>
                    <a:pt x="14554" y="1551"/>
                    <a:pt x="14612" y="1522"/>
                    <a:pt x="14655" y="1450"/>
                  </a:cubicBezTo>
                  <a:cubicBezTo>
                    <a:pt x="14699" y="1363"/>
                    <a:pt x="14670" y="1247"/>
                    <a:pt x="14583" y="1203"/>
                  </a:cubicBezTo>
                  <a:lnTo>
                    <a:pt x="14525" y="1174"/>
                  </a:lnTo>
                  <a:cubicBezTo>
                    <a:pt x="14499" y="1161"/>
                    <a:pt x="14471" y="1155"/>
                    <a:pt x="14444" y="1155"/>
                  </a:cubicBezTo>
                  <a:close/>
                  <a:moveTo>
                    <a:pt x="4659" y="1502"/>
                  </a:moveTo>
                  <a:cubicBezTo>
                    <a:pt x="4624" y="1502"/>
                    <a:pt x="4587" y="1513"/>
                    <a:pt x="4552" y="1537"/>
                  </a:cubicBezTo>
                  <a:lnTo>
                    <a:pt x="4508" y="1551"/>
                  </a:lnTo>
                  <a:cubicBezTo>
                    <a:pt x="4421" y="1609"/>
                    <a:pt x="4392" y="1725"/>
                    <a:pt x="4450" y="1812"/>
                  </a:cubicBezTo>
                  <a:cubicBezTo>
                    <a:pt x="4479" y="1870"/>
                    <a:pt x="4537" y="1899"/>
                    <a:pt x="4610" y="1899"/>
                  </a:cubicBezTo>
                  <a:cubicBezTo>
                    <a:pt x="4639" y="1899"/>
                    <a:pt x="4668" y="1885"/>
                    <a:pt x="4697" y="1870"/>
                  </a:cubicBezTo>
                  <a:lnTo>
                    <a:pt x="4740" y="1841"/>
                  </a:lnTo>
                  <a:cubicBezTo>
                    <a:pt x="4827" y="1783"/>
                    <a:pt x="4856" y="1667"/>
                    <a:pt x="4798" y="1580"/>
                  </a:cubicBezTo>
                  <a:cubicBezTo>
                    <a:pt x="4763" y="1528"/>
                    <a:pt x="4713" y="1502"/>
                    <a:pt x="4659" y="1502"/>
                  </a:cubicBezTo>
                  <a:close/>
                  <a:moveTo>
                    <a:pt x="15528" y="1850"/>
                  </a:moveTo>
                  <a:cubicBezTo>
                    <a:pt x="15470" y="1850"/>
                    <a:pt x="15415" y="1876"/>
                    <a:pt x="15380" y="1928"/>
                  </a:cubicBezTo>
                  <a:cubicBezTo>
                    <a:pt x="15322" y="2000"/>
                    <a:pt x="15336" y="2116"/>
                    <a:pt x="15423" y="2174"/>
                  </a:cubicBezTo>
                  <a:lnTo>
                    <a:pt x="15467" y="2203"/>
                  </a:lnTo>
                  <a:cubicBezTo>
                    <a:pt x="15496" y="2232"/>
                    <a:pt x="15539" y="2247"/>
                    <a:pt x="15568" y="2247"/>
                  </a:cubicBezTo>
                  <a:cubicBezTo>
                    <a:pt x="15626" y="2247"/>
                    <a:pt x="15684" y="2218"/>
                    <a:pt x="15728" y="2174"/>
                  </a:cubicBezTo>
                  <a:cubicBezTo>
                    <a:pt x="15786" y="2087"/>
                    <a:pt x="15771" y="1971"/>
                    <a:pt x="15684" y="1913"/>
                  </a:cubicBezTo>
                  <a:lnTo>
                    <a:pt x="15641" y="1885"/>
                  </a:lnTo>
                  <a:cubicBezTo>
                    <a:pt x="15606" y="1861"/>
                    <a:pt x="15567" y="1850"/>
                    <a:pt x="15528" y="1850"/>
                  </a:cubicBezTo>
                  <a:close/>
                  <a:moveTo>
                    <a:pt x="3610" y="2264"/>
                  </a:moveTo>
                  <a:cubicBezTo>
                    <a:pt x="3567" y="2264"/>
                    <a:pt x="3526" y="2279"/>
                    <a:pt x="3494" y="2305"/>
                  </a:cubicBezTo>
                  <a:lnTo>
                    <a:pt x="3450" y="2348"/>
                  </a:lnTo>
                  <a:cubicBezTo>
                    <a:pt x="3378" y="2406"/>
                    <a:pt x="3363" y="2522"/>
                    <a:pt x="3436" y="2609"/>
                  </a:cubicBezTo>
                  <a:cubicBezTo>
                    <a:pt x="3465" y="2653"/>
                    <a:pt x="3523" y="2667"/>
                    <a:pt x="3566" y="2667"/>
                  </a:cubicBezTo>
                  <a:cubicBezTo>
                    <a:pt x="3610" y="2667"/>
                    <a:pt x="3653" y="2653"/>
                    <a:pt x="3696" y="2624"/>
                  </a:cubicBezTo>
                  <a:lnTo>
                    <a:pt x="3725" y="2595"/>
                  </a:lnTo>
                  <a:cubicBezTo>
                    <a:pt x="3798" y="2522"/>
                    <a:pt x="3812" y="2406"/>
                    <a:pt x="3754" y="2334"/>
                  </a:cubicBezTo>
                  <a:cubicBezTo>
                    <a:pt x="3715" y="2286"/>
                    <a:pt x="3661" y="2264"/>
                    <a:pt x="3610" y="2264"/>
                  </a:cubicBezTo>
                  <a:close/>
                  <a:moveTo>
                    <a:pt x="16656" y="2725"/>
                  </a:moveTo>
                  <a:lnTo>
                    <a:pt x="16525" y="2856"/>
                  </a:lnTo>
                  <a:lnTo>
                    <a:pt x="16409" y="3001"/>
                  </a:lnTo>
                  <a:lnTo>
                    <a:pt x="16424" y="3030"/>
                  </a:lnTo>
                  <a:cubicBezTo>
                    <a:pt x="16467" y="3059"/>
                    <a:pt x="16511" y="3073"/>
                    <a:pt x="16554" y="3073"/>
                  </a:cubicBezTo>
                  <a:cubicBezTo>
                    <a:pt x="16612" y="3073"/>
                    <a:pt x="16656" y="3059"/>
                    <a:pt x="16685" y="3030"/>
                  </a:cubicBezTo>
                  <a:cubicBezTo>
                    <a:pt x="16757" y="2957"/>
                    <a:pt x="16757" y="2841"/>
                    <a:pt x="16685" y="2769"/>
                  </a:cubicBezTo>
                  <a:lnTo>
                    <a:pt x="16656" y="2725"/>
                  </a:lnTo>
                  <a:close/>
                  <a:moveTo>
                    <a:pt x="2675" y="3162"/>
                  </a:moveTo>
                  <a:cubicBezTo>
                    <a:pt x="2625" y="3162"/>
                    <a:pt x="2575" y="3180"/>
                    <a:pt x="2537" y="3218"/>
                  </a:cubicBezTo>
                  <a:lnTo>
                    <a:pt x="2508" y="3262"/>
                  </a:lnTo>
                  <a:cubicBezTo>
                    <a:pt x="2435" y="3334"/>
                    <a:pt x="2450" y="3450"/>
                    <a:pt x="2522" y="3523"/>
                  </a:cubicBezTo>
                  <a:cubicBezTo>
                    <a:pt x="2551" y="3552"/>
                    <a:pt x="2595" y="3566"/>
                    <a:pt x="2638" y="3566"/>
                  </a:cubicBezTo>
                  <a:cubicBezTo>
                    <a:pt x="2696" y="3566"/>
                    <a:pt x="2740" y="3552"/>
                    <a:pt x="2783" y="3508"/>
                  </a:cubicBezTo>
                  <a:lnTo>
                    <a:pt x="2812" y="3465"/>
                  </a:lnTo>
                  <a:cubicBezTo>
                    <a:pt x="2885" y="3392"/>
                    <a:pt x="2885" y="3276"/>
                    <a:pt x="2798" y="3204"/>
                  </a:cubicBezTo>
                  <a:cubicBezTo>
                    <a:pt x="2764" y="3176"/>
                    <a:pt x="2720" y="3162"/>
                    <a:pt x="2675" y="3162"/>
                  </a:cubicBezTo>
                  <a:close/>
                  <a:moveTo>
                    <a:pt x="17397" y="3632"/>
                  </a:moveTo>
                  <a:cubicBezTo>
                    <a:pt x="17357" y="3632"/>
                    <a:pt x="17315" y="3643"/>
                    <a:pt x="17279" y="3667"/>
                  </a:cubicBezTo>
                  <a:cubicBezTo>
                    <a:pt x="17192" y="3725"/>
                    <a:pt x="17177" y="3841"/>
                    <a:pt x="17250" y="3928"/>
                  </a:cubicBezTo>
                  <a:lnTo>
                    <a:pt x="17279" y="3972"/>
                  </a:lnTo>
                  <a:cubicBezTo>
                    <a:pt x="17322" y="4015"/>
                    <a:pt x="17366" y="4030"/>
                    <a:pt x="17424" y="4030"/>
                  </a:cubicBezTo>
                  <a:cubicBezTo>
                    <a:pt x="17467" y="4030"/>
                    <a:pt x="17511" y="4030"/>
                    <a:pt x="17540" y="4001"/>
                  </a:cubicBezTo>
                  <a:cubicBezTo>
                    <a:pt x="17612" y="3928"/>
                    <a:pt x="17627" y="3812"/>
                    <a:pt x="17569" y="3740"/>
                  </a:cubicBezTo>
                  <a:lnTo>
                    <a:pt x="17540" y="3696"/>
                  </a:lnTo>
                  <a:cubicBezTo>
                    <a:pt x="17506" y="3654"/>
                    <a:pt x="17453" y="3632"/>
                    <a:pt x="17397" y="3632"/>
                  </a:cubicBezTo>
                  <a:close/>
                  <a:moveTo>
                    <a:pt x="1883" y="4173"/>
                  </a:moveTo>
                  <a:cubicBezTo>
                    <a:pt x="1822" y="4173"/>
                    <a:pt x="1762" y="4201"/>
                    <a:pt x="1725" y="4247"/>
                  </a:cubicBezTo>
                  <a:lnTo>
                    <a:pt x="1696" y="4291"/>
                  </a:lnTo>
                  <a:cubicBezTo>
                    <a:pt x="1638" y="4378"/>
                    <a:pt x="1667" y="4494"/>
                    <a:pt x="1740" y="4552"/>
                  </a:cubicBezTo>
                  <a:cubicBezTo>
                    <a:pt x="1783" y="4566"/>
                    <a:pt x="1812" y="4581"/>
                    <a:pt x="1856" y="4581"/>
                  </a:cubicBezTo>
                  <a:cubicBezTo>
                    <a:pt x="1914" y="4581"/>
                    <a:pt x="1971" y="4552"/>
                    <a:pt x="2000" y="4508"/>
                  </a:cubicBezTo>
                  <a:lnTo>
                    <a:pt x="2029" y="4465"/>
                  </a:lnTo>
                  <a:cubicBezTo>
                    <a:pt x="2087" y="4378"/>
                    <a:pt x="2073" y="4262"/>
                    <a:pt x="1986" y="4204"/>
                  </a:cubicBezTo>
                  <a:cubicBezTo>
                    <a:pt x="1954" y="4183"/>
                    <a:pt x="1918" y="4173"/>
                    <a:pt x="1883" y="4173"/>
                  </a:cubicBezTo>
                  <a:close/>
                  <a:moveTo>
                    <a:pt x="18119" y="4691"/>
                  </a:moveTo>
                  <a:cubicBezTo>
                    <a:pt x="18089" y="4691"/>
                    <a:pt x="18060" y="4698"/>
                    <a:pt x="18033" y="4711"/>
                  </a:cubicBezTo>
                  <a:cubicBezTo>
                    <a:pt x="17946" y="4769"/>
                    <a:pt x="17917" y="4885"/>
                    <a:pt x="17975" y="4972"/>
                  </a:cubicBezTo>
                  <a:lnTo>
                    <a:pt x="17989" y="5016"/>
                  </a:lnTo>
                  <a:cubicBezTo>
                    <a:pt x="18033" y="5074"/>
                    <a:pt x="18091" y="5103"/>
                    <a:pt x="18149" y="5103"/>
                  </a:cubicBezTo>
                  <a:cubicBezTo>
                    <a:pt x="18192" y="5103"/>
                    <a:pt x="18221" y="5088"/>
                    <a:pt x="18250" y="5074"/>
                  </a:cubicBezTo>
                  <a:cubicBezTo>
                    <a:pt x="18337" y="5016"/>
                    <a:pt x="18366" y="4914"/>
                    <a:pt x="18308" y="4827"/>
                  </a:cubicBezTo>
                  <a:lnTo>
                    <a:pt x="18294" y="4784"/>
                  </a:lnTo>
                  <a:cubicBezTo>
                    <a:pt x="18254" y="4724"/>
                    <a:pt x="18186" y="4691"/>
                    <a:pt x="18119" y="4691"/>
                  </a:cubicBezTo>
                  <a:close/>
                  <a:moveTo>
                    <a:pt x="1211" y="5279"/>
                  </a:moveTo>
                  <a:cubicBezTo>
                    <a:pt x="1145" y="5279"/>
                    <a:pt x="1088" y="5318"/>
                    <a:pt x="1058" y="5378"/>
                  </a:cubicBezTo>
                  <a:lnTo>
                    <a:pt x="1029" y="5421"/>
                  </a:lnTo>
                  <a:cubicBezTo>
                    <a:pt x="986" y="5523"/>
                    <a:pt x="1015" y="5624"/>
                    <a:pt x="1116" y="5682"/>
                  </a:cubicBezTo>
                  <a:cubicBezTo>
                    <a:pt x="1145" y="5682"/>
                    <a:pt x="1160" y="5697"/>
                    <a:pt x="1189" y="5697"/>
                  </a:cubicBezTo>
                  <a:cubicBezTo>
                    <a:pt x="1261" y="5697"/>
                    <a:pt x="1334" y="5653"/>
                    <a:pt x="1363" y="5595"/>
                  </a:cubicBezTo>
                  <a:lnTo>
                    <a:pt x="1377" y="5552"/>
                  </a:lnTo>
                  <a:cubicBezTo>
                    <a:pt x="1421" y="5465"/>
                    <a:pt x="1392" y="5349"/>
                    <a:pt x="1305" y="5305"/>
                  </a:cubicBezTo>
                  <a:cubicBezTo>
                    <a:pt x="1273" y="5287"/>
                    <a:pt x="1241" y="5279"/>
                    <a:pt x="1211" y="5279"/>
                  </a:cubicBezTo>
                  <a:close/>
                  <a:moveTo>
                    <a:pt x="18720" y="5840"/>
                  </a:moveTo>
                  <a:cubicBezTo>
                    <a:pt x="18695" y="5840"/>
                    <a:pt x="18668" y="5845"/>
                    <a:pt x="18641" y="5856"/>
                  </a:cubicBezTo>
                  <a:cubicBezTo>
                    <a:pt x="18555" y="5885"/>
                    <a:pt x="18511" y="6001"/>
                    <a:pt x="18555" y="6088"/>
                  </a:cubicBezTo>
                  <a:lnTo>
                    <a:pt x="18569" y="6132"/>
                  </a:lnTo>
                  <a:lnTo>
                    <a:pt x="18669" y="6098"/>
                  </a:lnTo>
                  <a:lnTo>
                    <a:pt x="18669" y="6098"/>
                  </a:lnTo>
                  <a:lnTo>
                    <a:pt x="18902" y="5987"/>
                  </a:lnTo>
                  <a:lnTo>
                    <a:pt x="18888" y="5958"/>
                  </a:lnTo>
                  <a:cubicBezTo>
                    <a:pt x="18856" y="5883"/>
                    <a:pt x="18792" y="5840"/>
                    <a:pt x="18720" y="5840"/>
                  </a:cubicBezTo>
                  <a:close/>
                  <a:moveTo>
                    <a:pt x="18743" y="6074"/>
                  </a:moveTo>
                  <a:lnTo>
                    <a:pt x="18669" y="6098"/>
                  </a:lnTo>
                  <a:lnTo>
                    <a:pt x="18669" y="6098"/>
                  </a:lnTo>
                  <a:lnTo>
                    <a:pt x="18569" y="6146"/>
                  </a:lnTo>
                  <a:lnTo>
                    <a:pt x="18743" y="6074"/>
                  </a:lnTo>
                  <a:close/>
                  <a:moveTo>
                    <a:pt x="712" y="6471"/>
                  </a:moveTo>
                  <a:cubicBezTo>
                    <a:pt x="638" y="6471"/>
                    <a:pt x="559" y="6515"/>
                    <a:pt x="536" y="6596"/>
                  </a:cubicBezTo>
                  <a:lnTo>
                    <a:pt x="522" y="6639"/>
                  </a:lnTo>
                  <a:cubicBezTo>
                    <a:pt x="493" y="6741"/>
                    <a:pt x="536" y="6842"/>
                    <a:pt x="638" y="6871"/>
                  </a:cubicBezTo>
                  <a:cubicBezTo>
                    <a:pt x="652" y="6886"/>
                    <a:pt x="667" y="6886"/>
                    <a:pt x="696" y="6886"/>
                  </a:cubicBezTo>
                  <a:cubicBezTo>
                    <a:pt x="768" y="6886"/>
                    <a:pt x="841" y="6842"/>
                    <a:pt x="870" y="6755"/>
                  </a:cubicBezTo>
                  <a:lnTo>
                    <a:pt x="884" y="6712"/>
                  </a:lnTo>
                  <a:cubicBezTo>
                    <a:pt x="913" y="6610"/>
                    <a:pt x="870" y="6509"/>
                    <a:pt x="768" y="6480"/>
                  </a:cubicBezTo>
                  <a:cubicBezTo>
                    <a:pt x="751" y="6474"/>
                    <a:pt x="732" y="6471"/>
                    <a:pt x="712" y="6471"/>
                  </a:cubicBezTo>
                  <a:close/>
                  <a:moveTo>
                    <a:pt x="19323" y="7190"/>
                  </a:moveTo>
                  <a:lnTo>
                    <a:pt x="18975" y="7291"/>
                  </a:lnTo>
                  <a:lnTo>
                    <a:pt x="18989" y="7335"/>
                  </a:lnTo>
                  <a:cubicBezTo>
                    <a:pt x="19004" y="7422"/>
                    <a:pt x="19076" y="7465"/>
                    <a:pt x="19163" y="7465"/>
                  </a:cubicBezTo>
                  <a:lnTo>
                    <a:pt x="19207" y="7465"/>
                  </a:lnTo>
                  <a:cubicBezTo>
                    <a:pt x="19308" y="7436"/>
                    <a:pt x="19366" y="7335"/>
                    <a:pt x="19337" y="7233"/>
                  </a:cubicBezTo>
                  <a:lnTo>
                    <a:pt x="19323" y="7190"/>
                  </a:lnTo>
                  <a:close/>
                  <a:moveTo>
                    <a:pt x="375" y="7710"/>
                  </a:moveTo>
                  <a:cubicBezTo>
                    <a:pt x="285" y="7710"/>
                    <a:pt x="202" y="7766"/>
                    <a:pt x="189" y="7857"/>
                  </a:cubicBezTo>
                  <a:lnTo>
                    <a:pt x="174" y="7915"/>
                  </a:lnTo>
                  <a:cubicBezTo>
                    <a:pt x="160" y="8016"/>
                    <a:pt x="218" y="8103"/>
                    <a:pt x="319" y="8132"/>
                  </a:cubicBezTo>
                  <a:lnTo>
                    <a:pt x="362" y="8132"/>
                  </a:lnTo>
                  <a:cubicBezTo>
                    <a:pt x="449" y="8132"/>
                    <a:pt x="522" y="8074"/>
                    <a:pt x="536" y="7973"/>
                  </a:cubicBezTo>
                  <a:lnTo>
                    <a:pt x="551" y="7929"/>
                  </a:lnTo>
                  <a:cubicBezTo>
                    <a:pt x="565" y="7828"/>
                    <a:pt x="507" y="7741"/>
                    <a:pt x="406" y="7712"/>
                  </a:cubicBezTo>
                  <a:cubicBezTo>
                    <a:pt x="396" y="7710"/>
                    <a:pt x="385" y="7710"/>
                    <a:pt x="375" y="7710"/>
                  </a:cubicBezTo>
                  <a:close/>
                  <a:moveTo>
                    <a:pt x="19407" y="8319"/>
                  </a:moveTo>
                  <a:cubicBezTo>
                    <a:pt x="19398" y="8319"/>
                    <a:pt x="19389" y="8319"/>
                    <a:pt x="19381" y="8321"/>
                  </a:cubicBezTo>
                  <a:cubicBezTo>
                    <a:pt x="19279" y="8335"/>
                    <a:pt x="19207" y="8437"/>
                    <a:pt x="19221" y="8538"/>
                  </a:cubicBezTo>
                  <a:lnTo>
                    <a:pt x="19236" y="8582"/>
                  </a:lnTo>
                  <a:cubicBezTo>
                    <a:pt x="19250" y="8668"/>
                    <a:pt x="19323" y="8741"/>
                    <a:pt x="19410" y="8741"/>
                  </a:cubicBezTo>
                  <a:lnTo>
                    <a:pt x="19439" y="8741"/>
                  </a:lnTo>
                  <a:cubicBezTo>
                    <a:pt x="19540" y="8726"/>
                    <a:pt x="19613" y="8625"/>
                    <a:pt x="19598" y="8524"/>
                  </a:cubicBezTo>
                  <a:lnTo>
                    <a:pt x="19598" y="8480"/>
                  </a:lnTo>
                  <a:cubicBezTo>
                    <a:pt x="19572" y="8387"/>
                    <a:pt x="19497" y="8319"/>
                    <a:pt x="19407" y="8319"/>
                  </a:cubicBezTo>
                  <a:close/>
                  <a:moveTo>
                    <a:pt x="203" y="8987"/>
                  </a:moveTo>
                  <a:cubicBezTo>
                    <a:pt x="116" y="8987"/>
                    <a:pt x="15" y="9060"/>
                    <a:pt x="15" y="9161"/>
                  </a:cubicBezTo>
                  <a:lnTo>
                    <a:pt x="0" y="9219"/>
                  </a:lnTo>
                  <a:cubicBezTo>
                    <a:pt x="0" y="9321"/>
                    <a:pt x="87" y="9408"/>
                    <a:pt x="189" y="9408"/>
                  </a:cubicBezTo>
                  <a:cubicBezTo>
                    <a:pt x="290" y="9408"/>
                    <a:pt x="377" y="9335"/>
                    <a:pt x="377" y="9234"/>
                  </a:cubicBezTo>
                  <a:lnTo>
                    <a:pt x="377" y="9190"/>
                  </a:lnTo>
                  <a:cubicBezTo>
                    <a:pt x="391" y="9089"/>
                    <a:pt x="304" y="9002"/>
                    <a:pt x="203" y="8987"/>
                  </a:cubicBezTo>
                  <a:close/>
                  <a:moveTo>
                    <a:pt x="19497" y="9611"/>
                  </a:moveTo>
                  <a:cubicBezTo>
                    <a:pt x="19395" y="9611"/>
                    <a:pt x="19308" y="9698"/>
                    <a:pt x="19323" y="9799"/>
                  </a:cubicBezTo>
                  <a:lnTo>
                    <a:pt x="19323" y="9843"/>
                  </a:lnTo>
                  <a:lnTo>
                    <a:pt x="19323" y="9872"/>
                  </a:lnTo>
                  <a:cubicBezTo>
                    <a:pt x="19323" y="9988"/>
                    <a:pt x="19395" y="10060"/>
                    <a:pt x="19497" y="10060"/>
                  </a:cubicBezTo>
                  <a:cubicBezTo>
                    <a:pt x="19598" y="10060"/>
                    <a:pt x="19685" y="9988"/>
                    <a:pt x="19685" y="9872"/>
                  </a:cubicBezTo>
                  <a:lnTo>
                    <a:pt x="19685" y="9843"/>
                  </a:lnTo>
                  <a:lnTo>
                    <a:pt x="19685" y="9785"/>
                  </a:lnTo>
                  <a:cubicBezTo>
                    <a:pt x="19685" y="9683"/>
                    <a:pt x="19598" y="9611"/>
                    <a:pt x="19497" y="9611"/>
                  </a:cubicBezTo>
                  <a:close/>
                  <a:moveTo>
                    <a:pt x="189" y="10278"/>
                  </a:moveTo>
                  <a:cubicBezTo>
                    <a:pt x="87" y="10292"/>
                    <a:pt x="0" y="10379"/>
                    <a:pt x="15" y="10480"/>
                  </a:cubicBezTo>
                  <a:lnTo>
                    <a:pt x="15" y="10524"/>
                  </a:lnTo>
                  <a:cubicBezTo>
                    <a:pt x="15" y="10625"/>
                    <a:pt x="102" y="10698"/>
                    <a:pt x="189" y="10698"/>
                  </a:cubicBezTo>
                  <a:lnTo>
                    <a:pt x="203" y="10698"/>
                  </a:lnTo>
                  <a:cubicBezTo>
                    <a:pt x="304" y="10698"/>
                    <a:pt x="391" y="10596"/>
                    <a:pt x="377" y="10495"/>
                  </a:cubicBezTo>
                  <a:lnTo>
                    <a:pt x="377" y="10451"/>
                  </a:lnTo>
                  <a:cubicBezTo>
                    <a:pt x="377" y="10350"/>
                    <a:pt x="290" y="10278"/>
                    <a:pt x="189" y="10278"/>
                  </a:cubicBezTo>
                  <a:close/>
                  <a:moveTo>
                    <a:pt x="19413" y="10928"/>
                  </a:moveTo>
                  <a:cubicBezTo>
                    <a:pt x="19323" y="10928"/>
                    <a:pt x="19249" y="10997"/>
                    <a:pt x="19236" y="11089"/>
                  </a:cubicBezTo>
                  <a:lnTo>
                    <a:pt x="19221" y="11133"/>
                  </a:lnTo>
                  <a:cubicBezTo>
                    <a:pt x="19207" y="11234"/>
                    <a:pt x="19279" y="11336"/>
                    <a:pt x="19381" y="11350"/>
                  </a:cubicBezTo>
                  <a:lnTo>
                    <a:pt x="19410" y="11350"/>
                  </a:lnTo>
                  <a:cubicBezTo>
                    <a:pt x="19497" y="11350"/>
                    <a:pt x="19584" y="11278"/>
                    <a:pt x="19598" y="11191"/>
                  </a:cubicBezTo>
                  <a:lnTo>
                    <a:pt x="19598" y="11133"/>
                  </a:lnTo>
                  <a:cubicBezTo>
                    <a:pt x="19613" y="11046"/>
                    <a:pt x="19540" y="10944"/>
                    <a:pt x="19439" y="10930"/>
                  </a:cubicBezTo>
                  <a:cubicBezTo>
                    <a:pt x="19430" y="10929"/>
                    <a:pt x="19421" y="10928"/>
                    <a:pt x="19413" y="10928"/>
                  </a:cubicBezTo>
                  <a:close/>
                  <a:moveTo>
                    <a:pt x="365" y="11561"/>
                  </a:moveTo>
                  <a:cubicBezTo>
                    <a:pt x="350" y="11561"/>
                    <a:pt x="334" y="11563"/>
                    <a:pt x="319" y="11568"/>
                  </a:cubicBezTo>
                  <a:cubicBezTo>
                    <a:pt x="218" y="11582"/>
                    <a:pt x="160" y="11684"/>
                    <a:pt x="174" y="11785"/>
                  </a:cubicBezTo>
                  <a:lnTo>
                    <a:pt x="189" y="11829"/>
                  </a:lnTo>
                  <a:cubicBezTo>
                    <a:pt x="203" y="11916"/>
                    <a:pt x="290" y="11974"/>
                    <a:pt x="377" y="11974"/>
                  </a:cubicBezTo>
                  <a:lnTo>
                    <a:pt x="406" y="11974"/>
                  </a:lnTo>
                  <a:cubicBezTo>
                    <a:pt x="507" y="11959"/>
                    <a:pt x="565" y="11858"/>
                    <a:pt x="551" y="11756"/>
                  </a:cubicBezTo>
                  <a:lnTo>
                    <a:pt x="536" y="11713"/>
                  </a:lnTo>
                  <a:cubicBezTo>
                    <a:pt x="524" y="11626"/>
                    <a:pt x="449" y="11561"/>
                    <a:pt x="365" y="11561"/>
                  </a:cubicBezTo>
                  <a:close/>
                  <a:moveTo>
                    <a:pt x="19154" y="12198"/>
                  </a:moveTo>
                  <a:cubicBezTo>
                    <a:pt x="19073" y="12198"/>
                    <a:pt x="19001" y="12252"/>
                    <a:pt x="18989" y="12336"/>
                  </a:cubicBezTo>
                  <a:lnTo>
                    <a:pt x="18975" y="12379"/>
                  </a:lnTo>
                  <a:cubicBezTo>
                    <a:pt x="18946" y="12481"/>
                    <a:pt x="19004" y="12582"/>
                    <a:pt x="19105" y="12611"/>
                  </a:cubicBezTo>
                  <a:lnTo>
                    <a:pt x="19149" y="12611"/>
                  </a:lnTo>
                  <a:cubicBezTo>
                    <a:pt x="19236" y="12611"/>
                    <a:pt x="19308" y="12568"/>
                    <a:pt x="19323" y="12481"/>
                  </a:cubicBezTo>
                  <a:lnTo>
                    <a:pt x="19337" y="12423"/>
                  </a:lnTo>
                  <a:cubicBezTo>
                    <a:pt x="19366" y="12321"/>
                    <a:pt x="19308" y="12220"/>
                    <a:pt x="19207" y="12205"/>
                  </a:cubicBezTo>
                  <a:cubicBezTo>
                    <a:pt x="19189" y="12200"/>
                    <a:pt x="19171" y="12198"/>
                    <a:pt x="19154" y="12198"/>
                  </a:cubicBezTo>
                  <a:close/>
                  <a:moveTo>
                    <a:pt x="699" y="12805"/>
                  </a:moveTo>
                  <a:cubicBezTo>
                    <a:pt x="679" y="12805"/>
                    <a:pt x="659" y="12808"/>
                    <a:pt x="638" y="12814"/>
                  </a:cubicBezTo>
                  <a:cubicBezTo>
                    <a:pt x="536" y="12843"/>
                    <a:pt x="493" y="12959"/>
                    <a:pt x="522" y="13046"/>
                  </a:cubicBezTo>
                  <a:lnTo>
                    <a:pt x="536" y="13104"/>
                  </a:lnTo>
                  <a:cubicBezTo>
                    <a:pt x="565" y="13177"/>
                    <a:pt x="638" y="13220"/>
                    <a:pt x="710" y="13220"/>
                  </a:cubicBezTo>
                  <a:cubicBezTo>
                    <a:pt x="739" y="13220"/>
                    <a:pt x="754" y="13220"/>
                    <a:pt x="783" y="13206"/>
                  </a:cubicBezTo>
                  <a:cubicBezTo>
                    <a:pt x="870" y="13177"/>
                    <a:pt x="928" y="13075"/>
                    <a:pt x="884" y="12974"/>
                  </a:cubicBezTo>
                  <a:lnTo>
                    <a:pt x="870" y="12930"/>
                  </a:lnTo>
                  <a:cubicBezTo>
                    <a:pt x="847" y="12849"/>
                    <a:pt x="778" y="12805"/>
                    <a:pt x="699" y="12805"/>
                  </a:cubicBezTo>
                  <a:close/>
                  <a:moveTo>
                    <a:pt x="18569" y="13554"/>
                  </a:moveTo>
                  <a:lnTo>
                    <a:pt x="18555" y="13568"/>
                  </a:lnTo>
                  <a:cubicBezTo>
                    <a:pt x="18511" y="13670"/>
                    <a:pt x="18555" y="13771"/>
                    <a:pt x="18641" y="13814"/>
                  </a:cubicBezTo>
                  <a:cubicBezTo>
                    <a:pt x="18670" y="13829"/>
                    <a:pt x="18699" y="13829"/>
                    <a:pt x="18728" y="13829"/>
                  </a:cubicBezTo>
                  <a:cubicBezTo>
                    <a:pt x="18786" y="13829"/>
                    <a:pt x="18859" y="13785"/>
                    <a:pt x="18888" y="13728"/>
                  </a:cubicBezTo>
                  <a:lnTo>
                    <a:pt x="18917" y="13670"/>
                  </a:lnTo>
                  <a:lnTo>
                    <a:pt x="18743" y="13597"/>
                  </a:lnTo>
                  <a:lnTo>
                    <a:pt x="18569" y="13554"/>
                  </a:lnTo>
                  <a:close/>
                  <a:moveTo>
                    <a:pt x="1202" y="13997"/>
                  </a:moveTo>
                  <a:cubicBezTo>
                    <a:pt x="1173" y="13997"/>
                    <a:pt x="1143" y="14004"/>
                    <a:pt x="1116" y="14017"/>
                  </a:cubicBezTo>
                  <a:cubicBezTo>
                    <a:pt x="1029" y="14061"/>
                    <a:pt x="986" y="14177"/>
                    <a:pt x="1029" y="14264"/>
                  </a:cubicBezTo>
                  <a:lnTo>
                    <a:pt x="1058" y="14307"/>
                  </a:lnTo>
                  <a:cubicBezTo>
                    <a:pt x="1087" y="14365"/>
                    <a:pt x="1160" y="14409"/>
                    <a:pt x="1218" y="14409"/>
                  </a:cubicBezTo>
                  <a:cubicBezTo>
                    <a:pt x="1247" y="14409"/>
                    <a:pt x="1276" y="14409"/>
                    <a:pt x="1305" y="14394"/>
                  </a:cubicBezTo>
                  <a:cubicBezTo>
                    <a:pt x="1392" y="14351"/>
                    <a:pt x="1435" y="14235"/>
                    <a:pt x="1392" y="14148"/>
                  </a:cubicBezTo>
                  <a:lnTo>
                    <a:pt x="1363" y="14090"/>
                  </a:lnTo>
                  <a:cubicBezTo>
                    <a:pt x="1333" y="14030"/>
                    <a:pt x="1268" y="13997"/>
                    <a:pt x="1202" y="13997"/>
                  </a:cubicBezTo>
                  <a:close/>
                  <a:moveTo>
                    <a:pt x="18155" y="14567"/>
                  </a:moveTo>
                  <a:cubicBezTo>
                    <a:pt x="18097" y="14567"/>
                    <a:pt x="18041" y="14599"/>
                    <a:pt x="18004" y="14655"/>
                  </a:cubicBezTo>
                  <a:lnTo>
                    <a:pt x="17975" y="14699"/>
                  </a:lnTo>
                  <a:cubicBezTo>
                    <a:pt x="17931" y="14786"/>
                    <a:pt x="17960" y="14902"/>
                    <a:pt x="18047" y="14960"/>
                  </a:cubicBezTo>
                  <a:cubicBezTo>
                    <a:pt x="18076" y="14974"/>
                    <a:pt x="18105" y="14974"/>
                    <a:pt x="18134" y="14974"/>
                  </a:cubicBezTo>
                  <a:cubicBezTo>
                    <a:pt x="18192" y="14974"/>
                    <a:pt x="18265" y="14945"/>
                    <a:pt x="18294" y="14887"/>
                  </a:cubicBezTo>
                  <a:lnTo>
                    <a:pt x="18323" y="14844"/>
                  </a:lnTo>
                  <a:cubicBezTo>
                    <a:pt x="18366" y="14757"/>
                    <a:pt x="18337" y="14641"/>
                    <a:pt x="18250" y="14597"/>
                  </a:cubicBezTo>
                  <a:cubicBezTo>
                    <a:pt x="18219" y="14577"/>
                    <a:pt x="18187" y="14567"/>
                    <a:pt x="18155" y="14567"/>
                  </a:cubicBezTo>
                  <a:close/>
                  <a:moveTo>
                    <a:pt x="1854" y="15103"/>
                  </a:moveTo>
                  <a:cubicBezTo>
                    <a:pt x="1819" y="15103"/>
                    <a:pt x="1785" y="15113"/>
                    <a:pt x="1754" y="15134"/>
                  </a:cubicBezTo>
                  <a:cubicBezTo>
                    <a:pt x="1667" y="15192"/>
                    <a:pt x="1653" y="15308"/>
                    <a:pt x="1711" y="15395"/>
                  </a:cubicBezTo>
                  <a:lnTo>
                    <a:pt x="1725" y="15438"/>
                  </a:lnTo>
                  <a:cubicBezTo>
                    <a:pt x="1769" y="15496"/>
                    <a:pt x="1827" y="15510"/>
                    <a:pt x="1885" y="15510"/>
                  </a:cubicBezTo>
                  <a:cubicBezTo>
                    <a:pt x="1914" y="15510"/>
                    <a:pt x="1957" y="15510"/>
                    <a:pt x="1986" y="15481"/>
                  </a:cubicBezTo>
                  <a:cubicBezTo>
                    <a:pt x="2073" y="15424"/>
                    <a:pt x="2102" y="15308"/>
                    <a:pt x="2044" y="15235"/>
                  </a:cubicBezTo>
                  <a:lnTo>
                    <a:pt x="2015" y="15192"/>
                  </a:lnTo>
                  <a:cubicBezTo>
                    <a:pt x="1978" y="15135"/>
                    <a:pt x="1916" y="15103"/>
                    <a:pt x="1854" y="15103"/>
                  </a:cubicBezTo>
                  <a:close/>
                  <a:moveTo>
                    <a:pt x="17437" y="15634"/>
                  </a:moveTo>
                  <a:cubicBezTo>
                    <a:pt x="17381" y="15634"/>
                    <a:pt x="17327" y="15657"/>
                    <a:pt x="17293" y="15699"/>
                  </a:cubicBezTo>
                  <a:lnTo>
                    <a:pt x="17250" y="15742"/>
                  </a:lnTo>
                  <a:cubicBezTo>
                    <a:pt x="17192" y="15815"/>
                    <a:pt x="17206" y="15931"/>
                    <a:pt x="17279" y="16003"/>
                  </a:cubicBezTo>
                  <a:cubicBezTo>
                    <a:pt x="17322" y="16032"/>
                    <a:pt x="17366" y="16047"/>
                    <a:pt x="17395" y="16047"/>
                  </a:cubicBezTo>
                  <a:cubicBezTo>
                    <a:pt x="17453" y="16047"/>
                    <a:pt x="17511" y="16018"/>
                    <a:pt x="17540" y="15974"/>
                  </a:cubicBezTo>
                  <a:lnTo>
                    <a:pt x="17583" y="15931"/>
                  </a:lnTo>
                  <a:cubicBezTo>
                    <a:pt x="17641" y="15858"/>
                    <a:pt x="17627" y="15742"/>
                    <a:pt x="17554" y="15670"/>
                  </a:cubicBezTo>
                  <a:cubicBezTo>
                    <a:pt x="17518" y="15646"/>
                    <a:pt x="17477" y="15634"/>
                    <a:pt x="17437" y="15634"/>
                  </a:cubicBezTo>
                  <a:close/>
                  <a:moveTo>
                    <a:pt x="2659" y="16121"/>
                  </a:moveTo>
                  <a:cubicBezTo>
                    <a:pt x="2615" y="16121"/>
                    <a:pt x="2571" y="16135"/>
                    <a:pt x="2537" y="16163"/>
                  </a:cubicBezTo>
                  <a:cubicBezTo>
                    <a:pt x="2450" y="16235"/>
                    <a:pt x="2450" y="16351"/>
                    <a:pt x="2522" y="16424"/>
                  </a:cubicBezTo>
                  <a:lnTo>
                    <a:pt x="2551" y="16467"/>
                  </a:lnTo>
                  <a:cubicBezTo>
                    <a:pt x="2580" y="16511"/>
                    <a:pt x="2638" y="16525"/>
                    <a:pt x="2682" y="16525"/>
                  </a:cubicBezTo>
                  <a:cubicBezTo>
                    <a:pt x="2725" y="16525"/>
                    <a:pt x="2783" y="16511"/>
                    <a:pt x="2812" y="16482"/>
                  </a:cubicBezTo>
                  <a:cubicBezTo>
                    <a:pt x="2885" y="16409"/>
                    <a:pt x="2899" y="16293"/>
                    <a:pt x="2827" y="16221"/>
                  </a:cubicBezTo>
                  <a:lnTo>
                    <a:pt x="2798" y="16177"/>
                  </a:lnTo>
                  <a:cubicBezTo>
                    <a:pt x="2759" y="16139"/>
                    <a:pt x="2709" y="16121"/>
                    <a:pt x="2659" y="16121"/>
                  </a:cubicBezTo>
                  <a:close/>
                  <a:moveTo>
                    <a:pt x="16569" y="16587"/>
                  </a:moveTo>
                  <a:cubicBezTo>
                    <a:pt x="16522" y="16587"/>
                    <a:pt x="16474" y="16605"/>
                    <a:pt x="16438" y="16641"/>
                  </a:cubicBezTo>
                  <a:lnTo>
                    <a:pt x="16409" y="16670"/>
                  </a:lnTo>
                  <a:lnTo>
                    <a:pt x="16540" y="16815"/>
                  </a:lnTo>
                  <a:lnTo>
                    <a:pt x="16670" y="16931"/>
                  </a:lnTo>
                  <a:lnTo>
                    <a:pt x="16699" y="16902"/>
                  </a:lnTo>
                  <a:cubicBezTo>
                    <a:pt x="16772" y="16844"/>
                    <a:pt x="16772" y="16728"/>
                    <a:pt x="16699" y="16641"/>
                  </a:cubicBezTo>
                  <a:cubicBezTo>
                    <a:pt x="16663" y="16605"/>
                    <a:pt x="16616" y="16587"/>
                    <a:pt x="16569" y="16587"/>
                  </a:cubicBezTo>
                  <a:close/>
                  <a:moveTo>
                    <a:pt x="3711" y="17076"/>
                  </a:moveTo>
                  <a:lnTo>
                    <a:pt x="3581" y="17206"/>
                  </a:lnTo>
                  <a:lnTo>
                    <a:pt x="3479" y="17351"/>
                  </a:lnTo>
                  <a:lnTo>
                    <a:pt x="3494" y="17380"/>
                  </a:lnTo>
                  <a:cubicBezTo>
                    <a:pt x="3537" y="17409"/>
                    <a:pt x="3581" y="17424"/>
                    <a:pt x="3624" y="17424"/>
                  </a:cubicBezTo>
                  <a:cubicBezTo>
                    <a:pt x="3667" y="17424"/>
                    <a:pt x="3725" y="17395"/>
                    <a:pt x="3754" y="17351"/>
                  </a:cubicBezTo>
                  <a:cubicBezTo>
                    <a:pt x="3827" y="17279"/>
                    <a:pt x="3812" y="17163"/>
                    <a:pt x="3740" y="17091"/>
                  </a:cubicBezTo>
                  <a:lnTo>
                    <a:pt x="3711" y="17076"/>
                  </a:lnTo>
                  <a:close/>
                  <a:moveTo>
                    <a:pt x="15584" y="17425"/>
                  </a:moveTo>
                  <a:cubicBezTo>
                    <a:pt x="15547" y="17425"/>
                    <a:pt x="15511" y="17438"/>
                    <a:pt x="15481" y="17467"/>
                  </a:cubicBezTo>
                  <a:lnTo>
                    <a:pt x="15438" y="17496"/>
                  </a:lnTo>
                  <a:cubicBezTo>
                    <a:pt x="15351" y="17554"/>
                    <a:pt x="15336" y="17670"/>
                    <a:pt x="15394" y="17743"/>
                  </a:cubicBezTo>
                  <a:cubicBezTo>
                    <a:pt x="15438" y="17801"/>
                    <a:pt x="15481" y="17830"/>
                    <a:pt x="15539" y="17830"/>
                  </a:cubicBezTo>
                  <a:cubicBezTo>
                    <a:pt x="15583" y="17830"/>
                    <a:pt x="15626" y="17815"/>
                    <a:pt x="15655" y="17786"/>
                  </a:cubicBezTo>
                  <a:lnTo>
                    <a:pt x="15699" y="17757"/>
                  </a:lnTo>
                  <a:cubicBezTo>
                    <a:pt x="15771" y="17699"/>
                    <a:pt x="15800" y="17583"/>
                    <a:pt x="15728" y="17496"/>
                  </a:cubicBezTo>
                  <a:cubicBezTo>
                    <a:pt x="15693" y="17453"/>
                    <a:pt x="15638" y="17425"/>
                    <a:pt x="15584" y="17425"/>
                  </a:cubicBezTo>
                  <a:close/>
                  <a:moveTo>
                    <a:pt x="4616" y="17785"/>
                  </a:moveTo>
                  <a:cubicBezTo>
                    <a:pt x="4558" y="17785"/>
                    <a:pt x="4502" y="17817"/>
                    <a:pt x="4465" y="17873"/>
                  </a:cubicBezTo>
                  <a:cubicBezTo>
                    <a:pt x="4407" y="17960"/>
                    <a:pt x="4436" y="18076"/>
                    <a:pt x="4523" y="18134"/>
                  </a:cubicBezTo>
                  <a:lnTo>
                    <a:pt x="4552" y="18163"/>
                  </a:lnTo>
                  <a:cubicBezTo>
                    <a:pt x="4595" y="18178"/>
                    <a:pt x="4624" y="18192"/>
                    <a:pt x="4653" y="18192"/>
                  </a:cubicBezTo>
                  <a:cubicBezTo>
                    <a:pt x="4711" y="18192"/>
                    <a:pt x="4784" y="18149"/>
                    <a:pt x="4813" y="18105"/>
                  </a:cubicBezTo>
                  <a:cubicBezTo>
                    <a:pt x="4871" y="18018"/>
                    <a:pt x="4842" y="17902"/>
                    <a:pt x="4755" y="17844"/>
                  </a:cubicBezTo>
                  <a:lnTo>
                    <a:pt x="4711" y="17815"/>
                  </a:lnTo>
                  <a:cubicBezTo>
                    <a:pt x="4680" y="17795"/>
                    <a:pt x="4648" y="17785"/>
                    <a:pt x="4616" y="17785"/>
                  </a:cubicBezTo>
                  <a:close/>
                  <a:moveTo>
                    <a:pt x="14496" y="18122"/>
                  </a:moveTo>
                  <a:cubicBezTo>
                    <a:pt x="14466" y="18122"/>
                    <a:pt x="14436" y="18130"/>
                    <a:pt x="14409" y="18149"/>
                  </a:cubicBezTo>
                  <a:lnTo>
                    <a:pt x="14365" y="18163"/>
                  </a:lnTo>
                  <a:cubicBezTo>
                    <a:pt x="14278" y="18221"/>
                    <a:pt x="14249" y="18337"/>
                    <a:pt x="14293" y="18424"/>
                  </a:cubicBezTo>
                  <a:cubicBezTo>
                    <a:pt x="14322" y="18482"/>
                    <a:pt x="14394" y="18511"/>
                    <a:pt x="14452" y="18511"/>
                  </a:cubicBezTo>
                  <a:cubicBezTo>
                    <a:pt x="14481" y="18511"/>
                    <a:pt x="14510" y="18511"/>
                    <a:pt x="14539" y="18497"/>
                  </a:cubicBezTo>
                  <a:lnTo>
                    <a:pt x="14583" y="18468"/>
                  </a:lnTo>
                  <a:cubicBezTo>
                    <a:pt x="14670" y="18424"/>
                    <a:pt x="14713" y="18308"/>
                    <a:pt x="14655" y="18221"/>
                  </a:cubicBezTo>
                  <a:cubicBezTo>
                    <a:pt x="14625" y="18161"/>
                    <a:pt x="14561" y="18122"/>
                    <a:pt x="14496" y="18122"/>
                  </a:cubicBezTo>
                  <a:close/>
                  <a:moveTo>
                    <a:pt x="5747" y="18407"/>
                  </a:moveTo>
                  <a:cubicBezTo>
                    <a:pt x="5676" y="18407"/>
                    <a:pt x="5613" y="18447"/>
                    <a:pt x="5581" y="18511"/>
                  </a:cubicBezTo>
                  <a:cubicBezTo>
                    <a:pt x="5537" y="18613"/>
                    <a:pt x="5566" y="18714"/>
                    <a:pt x="5668" y="18758"/>
                  </a:cubicBezTo>
                  <a:lnTo>
                    <a:pt x="5711" y="18787"/>
                  </a:lnTo>
                  <a:lnTo>
                    <a:pt x="5784" y="18613"/>
                  </a:lnTo>
                  <a:lnTo>
                    <a:pt x="5856" y="18439"/>
                  </a:lnTo>
                  <a:lnTo>
                    <a:pt x="5827" y="18424"/>
                  </a:lnTo>
                  <a:cubicBezTo>
                    <a:pt x="5800" y="18412"/>
                    <a:pt x="5773" y="18407"/>
                    <a:pt x="5747" y="18407"/>
                  </a:cubicBezTo>
                  <a:close/>
                  <a:moveTo>
                    <a:pt x="13336" y="18668"/>
                  </a:moveTo>
                  <a:cubicBezTo>
                    <a:pt x="13311" y="18668"/>
                    <a:pt x="13286" y="18674"/>
                    <a:pt x="13264" y="18685"/>
                  </a:cubicBezTo>
                  <a:lnTo>
                    <a:pt x="13220" y="18700"/>
                  </a:lnTo>
                  <a:cubicBezTo>
                    <a:pt x="13119" y="18729"/>
                    <a:pt x="13075" y="18844"/>
                    <a:pt x="13104" y="18931"/>
                  </a:cubicBezTo>
                  <a:cubicBezTo>
                    <a:pt x="13133" y="19004"/>
                    <a:pt x="13206" y="19062"/>
                    <a:pt x="13278" y="19062"/>
                  </a:cubicBezTo>
                  <a:cubicBezTo>
                    <a:pt x="13307" y="19062"/>
                    <a:pt x="13322" y="19047"/>
                    <a:pt x="13351" y="19047"/>
                  </a:cubicBezTo>
                  <a:lnTo>
                    <a:pt x="13394" y="19033"/>
                  </a:lnTo>
                  <a:cubicBezTo>
                    <a:pt x="13496" y="18989"/>
                    <a:pt x="13539" y="18888"/>
                    <a:pt x="13496" y="18787"/>
                  </a:cubicBezTo>
                  <a:cubicBezTo>
                    <a:pt x="13474" y="18712"/>
                    <a:pt x="13405" y="18668"/>
                    <a:pt x="13336" y="18668"/>
                  </a:cubicBezTo>
                  <a:close/>
                  <a:moveTo>
                    <a:pt x="6948" y="18880"/>
                  </a:moveTo>
                  <a:cubicBezTo>
                    <a:pt x="6866" y="18880"/>
                    <a:pt x="6793" y="18932"/>
                    <a:pt x="6770" y="19004"/>
                  </a:cubicBezTo>
                  <a:cubicBezTo>
                    <a:pt x="6741" y="19105"/>
                    <a:pt x="6799" y="19207"/>
                    <a:pt x="6886" y="19236"/>
                  </a:cubicBezTo>
                  <a:lnTo>
                    <a:pt x="6944" y="19250"/>
                  </a:lnTo>
                  <a:cubicBezTo>
                    <a:pt x="6958" y="19265"/>
                    <a:pt x="6972" y="19265"/>
                    <a:pt x="7001" y="19265"/>
                  </a:cubicBezTo>
                  <a:cubicBezTo>
                    <a:pt x="7074" y="19265"/>
                    <a:pt x="7146" y="19207"/>
                    <a:pt x="7175" y="19134"/>
                  </a:cubicBezTo>
                  <a:cubicBezTo>
                    <a:pt x="7204" y="19033"/>
                    <a:pt x="7146" y="18931"/>
                    <a:pt x="7045" y="18902"/>
                  </a:cubicBezTo>
                  <a:lnTo>
                    <a:pt x="7001" y="18888"/>
                  </a:lnTo>
                  <a:cubicBezTo>
                    <a:pt x="6984" y="18883"/>
                    <a:pt x="6966" y="18880"/>
                    <a:pt x="6948" y="18880"/>
                  </a:cubicBezTo>
                  <a:close/>
                  <a:moveTo>
                    <a:pt x="12099" y="19054"/>
                  </a:moveTo>
                  <a:cubicBezTo>
                    <a:pt x="12081" y="19054"/>
                    <a:pt x="12064" y="19057"/>
                    <a:pt x="12046" y="19062"/>
                  </a:cubicBezTo>
                  <a:lnTo>
                    <a:pt x="12002" y="19076"/>
                  </a:lnTo>
                  <a:cubicBezTo>
                    <a:pt x="11901" y="19091"/>
                    <a:pt x="11843" y="19192"/>
                    <a:pt x="11872" y="19294"/>
                  </a:cubicBezTo>
                  <a:cubicBezTo>
                    <a:pt x="11887" y="19381"/>
                    <a:pt x="11959" y="19439"/>
                    <a:pt x="12046" y="19439"/>
                  </a:cubicBezTo>
                  <a:cubicBezTo>
                    <a:pt x="12060" y="19439"/>
                    <a:pt x="12075" y="19439"/>
                    <a:pt x="12089" y="19424"/>
                  </a:cubicBezTo>
                  <a:lnTo>
                    <a:pt x="12147" y="19424"/>
                  </a:lnTo>
                  <a:cubicBezTo>
                    <a:pt x="12234" y="19395"/>
                    <a:pt x="12307" y="19294"/>
                    <a:pt x="12278" y="19192"/>
                  </a:cubicBezTo>
                  <a:cubicBezTo>
                    <a:pt x="12254" y="19109"/>
                    <a:pt x="12181" y="19054"/>
                    <a:pt x="12099" y="19054"/>
                  </a:cubicBezTo>
                  <a:close/>
                  <a:moveTo>
                    <a:pt x="8208" y="19176"/>
                  </a:moveTo>
                  <a:cubicBezTo>
                    <a:pt x="8115" y="19176"/>
                    <a:pt x="8029" y="19245"/>
                    <a:pt x="8016" y="19337"/>
                  </a:cubicBezTo>
                  <a:cubicBezTo>
                    <a:pt x="8002" y="19439"/>
                    <a:pt x="8074" y="19526"/>
                    <a:pt x="8176" y="19555"/>
                  </a:cubicBezTo>
                  <a:lnTo>
                    <a:pt x="8248" y="19555"/>
                  </a:lnTo>
                  <a:cubicBezTo>
                    <a:pt x="8335" y="19555"/>
                    <a:pt x="8422" y="19497"/>
                    <a:pt x="8437" y="19395"/>
                  </a:cubicBezTo>
                  <a:cubicBezTo>
                    <a:pt x="8451" y="19294"/>
                    <a:pt x="8379" y="19207"/>
                    <a:pt x="8277" y="19192"/>
                  </a:cubicBezTo>
                  <a:lnTo>
                    <a:pt x="8234" y="19178"/>
                  </a:lnTo>
                  <a:cubicBezTo>
                    <a:pt x="8225" y="19177"/>
                    <a:pt x="8216" y="19176"/>
                    <a:pt x="8208" y="19176"/>
                  </a:cubicBezTo>
                  <a:close/>
                  <a:moveTo>
                    <a:pt x="10799" y="19265"/>
                  </a:moveTo>
                  <a:lnTo>
                    <a:pt x="10756" y="19279"/>
                  </a:lnTo>
                  <a:cubicBezTo>
                    <a:pt x="10654" y="19279"/>
                    <a:pt x="10582" y="19381"/>
                    <a:pt x="10596" y="19482"/>
                  </a:cubicBezTo>
                  <a:cubicBezTo>
                    <a:pt x="10596" y="19569"/>
                    <a:pt x="10683" y="19642"/>
                    <a:pt x="10770" y="19642"/>
                  </a:cubicBezTo>
                  <a:lnTo>
                    <a:pt x="10843" y="19642"/>
                  </a:lnTo>
                  <a:cubicBezTo>
                    <a:pt x="10944" y="19627"/>
                    <a:pt x="11017" y="19540"/>
                    <a:pt x="11002" y="19439"/>
                  </a:cubicBezTo>
                  <a:cubicBezTo>
                    <a:pt x="11002" y="19337"/>
                    <a:pt x="10915" y="19265"/>
                    <a:pt x="10799" y="19265"/>
                  </a:cubicBezTo>
                  <a:close/>
                  <a:moveTo>
                    <a:pt x="9495" y="19308"/>
                  </a:moveTo>
                  <a:cubicBezTo>
                    <a:pt x="9393" y="19323"/>
                    <a:pt x="9306" y="19395"/>
                    <a:pt x="9306" y="19497"/>
                  </a:cubicBezTo>
                  <a:cubicBezTo>
                    <a:pt x="9292" y="19598"/>
                    <a:pt x="9379" y="19685"/>
                    <a:pt x="9480" y="19685"/>
                  </a:cubicBezTo>
                  <a:lnTo>
                    <a:pt x="9538" y="19685"/>
                  </a:lnTo>
                  <a:cubicBezTo>
                    <a:pt x="9640" y="19685"/>
                    <a:pt x="9712" y="19598"/>
                    <a:pt x="9727" y="19511"/>
                  </a:cubicBezTo>
                  <a:cubicBezTo>
                    <a:pt x="9727" y="19395"/>
                    <a:pt x="9640" y="19323"/>
                    <a:pt x="9538" y="19308"/>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4" name="Google Shape;1524;p10"/>
            <p:cNvGrpSpPr/>
            <p:nvPr/>
          </p:nvGrpSpPr>
          <p:grpSpPr>
            <a:xfrm rot="10800000">
              <a:off x="7829509" y="-712014"/>
              <a:ext cx="708450" cy="1809993"/>
              <a:chOff x="2908350" y="1149175"/>
              <a:chExt cx="345400" cy="882450"/>
            </a:xfrm>
          </p:grpSpPr>
          <p:sp>
            <p:nvSpPr>
              <p:cNvPr id="1525" name="Google Shape;1525;p10"/>
              <p:cNvSpPr/>
              <p:nvPr/>
            </p:nvSpPr>
            <p:spPr>
              <a:xfrm>
                <a:off x="2918875" y="1954400"/>
                <a:ext cx="22850" cy="43875"/>
              </a:xfrm>
              <a:custGeom>
                <a:avLst/>
                <a:gdLst/>
                <a:ahLst/>
                <a:cxnLst/>
                <a:rect l="l" t="t" r="r" b="b"/>
                <a:pathLst>
                  <a:path w="914" h="1755" extrusionOk="0">
                    <a:moveTo>
                      <a:pt x="710" y="1"/>
                    </a:moveTo>
                    <a:cubicBezTo>
                      <a:pt x="377" y="624"/>
                      <a:pt x="145" y="1218"/>
                      <a:pt x="0" y="1740"/>
                    </a:cubicBezTo>
                    <a:cubicBezTo>
                      <a:pt x="29" y="1740"/>
                      <a:pt x="58" y="1726"/>
                      <a:pt x="102" y="1726"/>
                    </a:cubicBezTo>
                    <a:cubicBezTo>
                      <a:pt x="145" y="1726"/>
                      <a:pt x="189" y="1740"/>
                      <a:pt x="232" y="1755"/>
                    </a:cubicBezTo>
                    <a:cubicBezTo>
                      <a:pt x="377" y="1262"/>
                      <a:pt x="595" y="711"/>
                      <a:pt x="913" y="117"/>
                    </a:cubicBezTo>
                    <a:cubicBezTo>
                      <a:pt x="841" y="102"/>
                      <a:pt x="768" y="59"/>
                      <a:pt x="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0"/>
              <p:cNvSpPr/>
              <p:nvPr/>
            </p:nvSpPr>
            <p:spPr>
              <a:xfrm>
                <a:off x="2912350" y="2020725"/>
                <a:ext cx="6900" cy="10900"/>
              </a:xfrm>
              <a:custGeom>
                <a:avLst/>
                <a:gdLst/>
                <a:ahLst/>
                <a:cxnLst/>
                <a:rect l="l" t="t" r="r" b="b"/>
                <a:pathLst>
                  <a:path w="276" h="436" extrusionOk="0">
                    <a:moveTo>
                      <a:pt x="58" y="0"/>
                    </a:moveTo>
                    <a:cubicBezTo>
                      <a:pt x="29" y="145"/>
                      <a:pt x="15" y="290"/>
                      <a:pt x="0" y="435"/>
                    </a:cubicBezTo>
                    <a:cubicBezTo>
                      <a:pt x="73" y="421"/>
                      <a:pt x="160" y="421"/>
                      <a:pt x="232" y="421"/>
                    </a:cubicBezTo>
                    <a:cubicBezTo>
                      <a:pt x="247" y="319"/>
                      <a:pt x="261" y="203"/>
                      <a:pt x="276" y="87"/>
                    </a:cubicBezTo>
                    <a:cubicBezTo>
                      <a:pt x="189" y="73"/>
                      <a:pt x="116" y="44"/>
                      <a:pt x="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0"/>
              <p:cNvSpPr/>
              <p:nvPr/>
            </p:nvSpPr>
            <p:spPr>
              <a:xfrm>
                <a:off x="2949675" y="1894600"/>
                <a:ext cx="37350" cy="42075"/>
              </a:xfrm>
              <a:custGeom>
                <a:avLst/>
                <a:gdLst/>
                <a:ahLst/>
                <a:cxnLst/>
                <a:rect l="l" t="t" r="r" b="b"/>
                <a:pathLst>
                  <a:path w="1494" h="1683" extrusionOk="0">
                    <a:moveTo>
                      <a:pt x="1319" y="1"/>
                    </a:moveTo>
                    <a:cubicBezTo>
                      <a:pt x="783" y="523"/>
                      <a:pt x="363" y="1045"/>
                      <a:pt x="0" y="1552"/>
                    </a:cubicBezTo>
                    <a:cubicBezTo>
                      <a:pt x="73" y="1581"/>
                      <a:pt x="145" y="1624"/>
                      <a:pt x="203" y="1682"/>
                    </a:cubicBezTo>
                    <a:cubicBezTo>
                      <a:pt x="551" y="1190"/>
                      <a:pt x="972" y="668"/>
                      <a:pt x="1493" y="160"/>
                    </a:cubicBezTo>
                    <a:cubicBezTo>
                      <a:pt x="1421" y="117"/>
                      <a:pt x="1363" y="59"/>
                      <a:pt x="1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0"/>
              <p:cNvSpPr/>
              <p:nvPr/>
            </p:nvSpPr>
            <p:spPr>
              <a:xfrm>
                <a:off x="2950400" y="1252100"/>
                <a:ext cx="30450" cy="42775"/>
              </a:xfrm>
              <a:custGeom>
                <a:avLst/>
                <a:gdLst/>
                <a:ahLst/>
                <a:cxnLst/>
                <a:rect l="l" t="t" r="r" b="b"/>
                <a:pathLst>
                  <a:path w="1218" h="1711" extrusionOk="0">
                    <a:moveTo>
                      <a:pt x="189" y="0"/>
                    </a:moveTo>
                    <a:cubicBezTo>
                      <a:pt x="145" y="72"/>
                      <a:pt x="73" y="116"/>
                      <a:pt x="0" y="159"/>
                    </a:cubicBezTo>
                    <a:cubicBezTo>
                      <a:pt x="276" y="652"/>
                      <a:pt x="609" y="1189"/>
                      <a:pt x="1030" y="1710"/>
                    </a:cubicBezTo>
                    <a:cubicBezTo>
                      <a:pt x="1073" y="1653"/>
                      <a:pt x="1145" y="1595"/>
                      <a:pt x="1218" y="1566"/>
                    </a:cubicBezTo>
                    <a:cubicBezTo>
                      <a:pt x="798" y="1029"/>
                      <a:pt x="464" y="507"/>
                      <a:pt x="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0"/>
              <p:cNvSpPr/>
              <p:nvPr/>
            </p:nvSpPr>
            <p:spPr>
              <a:xfrm>
                <a:off x="2992425" y="1309350"/>
                <a:ext cx="89900" cy="67425"/>
              </a:xfrm>
              <a:custGeom>
                <a:avLst/>
                <a:gdLst/>
                <a:ahLst/>
                <a:cxnLst/>
                <a:rect l="l" t="t" r="r" b="b"/>
                <a:pathLst>
                  <a:path w="3596" h="2697" extrusionOk="0">
                    <a:moveTo>
                      <a:pt x="175" y="0"/>
                    </a:moveTo>
                    <a:cubicBezTo>
                      <a:pt x="131" y="73"/>
                      <a:pt x="73" y="131"/>
                      <a:pt x="1" y="174"/>
                    </a:cubicBezTo>
                    <a:cubicBezTo>
                      <a:pt x="842" y="1044"/>
                      <a:pt x="1929" y="1899"/>
                      <a:pt x="3349" y="2697"/>
                    </a:cubicBezTo>
                    <a:cubicBezTo>
                      <a:pt x="3364" y="2682"/>
                      <a:pt x="3378" y="2668"/>
                      <a:pt x="3393" y="2668"/>
                    </a:cubicBezTo>
                    <a:cubicBezTo>
                      <a:pt x="3465" y="2624"/>
                      <a:pt x="3538" y="2595"/>
                      <a:pt x="3596" y="2552"/>
                    </a:cubicBezTo>
                    <a:cubicBezTo>
                      <a:pt x="2132" y="1754"/>
                      <a:pt x="1030" y="885"/>
                      <a:pt x="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0"/>
              <p:cNvSpPr/>
              <p:nvPr/>
            </p:nvSpPr>
            <p:spPr>
              <a:xfrm>
                <a:off x="3001500" y="1829375"/>
                <a:ext cx="80825" cy="53300"/>
              </a:xfrm>
              <a:custGeom>
                <a:avLst/>
                <a:gdLst/>
                <a:ahLst/>
                <a:cxnLst/>
                <a:rect l="l" t="t" r="r" b="b"/>
                <a:pathLst>
                  <a:path w="3233" h="2132" extrusionOk="0">
                    <a:moveTo>
                      <a:pt x="2957" y="1"/>
                    </a:moveTo>
                    <a:cubicBezTo>
                      <a:pt x="1769" y="609"/>
                      <a:pt x="797" y="1262"/>
                      <a:pt x="0" y="1929"/>
                    </a:cubicBezTo>
                    <a:cubicBezTo>
                      <a:pt x="58" y="1987"/>
                      <a:pt x="102" y="2045"/>
                      <a:pt x="131" y="2132"/>
                    </a:cubicBezTo>
                    <a:cubicBezTo>
                      <a:pt x="942" y="1465"/>
                      <a:pt x="1928" y="798"/>
                      <a:pt x="3131" y="189"/>
                    </a:cubicBezTo>
                    <a:cubicBezTo>
                      <a:pt x="3160" y="175"/>
                      <a:pt x="3189" y="160"/>
                      <a:pt x="3233" y="146"/>
                    </a:cubicBezTo>
                    <a:cubicBezTo>
                      <a:pt x="3146" y="102"/>
                      <a:pt x="3044" y="44"/>
                      <a:pt x="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0"/>
              <p:cNvSpPr/>
              <p:nvPr/>
            </p:nvSpPr>
            <p:spPr>
              <a:xfrm>
                <a:off x="2923950" y="1149175"/>
                <a:ext cx="6900" cy="16700"/>
              </a:xfrm>
              <a:custGeom>
                <a:avLst/>
                <a:gdLst/>
                <a:ahLst/>
                <a:cxnLst/>
                <a:rect l="l" t="t" r="r" b="b"/>
                <a:pathLst>
                  <a:path w="276" h="668" extrusionOk="0">
                    <a:moveTo>
                      <a:pt x="29" y="0"/>
                    </a:moveTo>
                    <a:cubicBezTo>
                      <a:pt x="29" y="15"/>
                      <a:pt x="0" y="247"/>
                      <a:pt x="29" y="667"/>
                    </a:cubicBezTo>
                    <a:cubicBezTo>
                      <a:pt x="73" y="653"/>
                      <a:pt x="116" y="638"/>
                      <a:pt x="174" y="638"/>
                    </a:cubicBezTo>
                    <a:lnTo>
                      <a:pt x="261" y="638"/>
                    </a:lnTo>
                    <a:cubicBezTo>
                      <a:pt x="247" y="261"/>
                      <a:pt x="276" y="44"/>
                      <a:pt x="276" y="29"/>
                    </a:cubicBezTo>
                    <a:lnTo>
                      <a:pt x="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0"/>
              <p:cNvSpPr/>
              <p:nvPr/>
            </p:nvSpPr>
            <p:spPr>
              <a:xfrm>
                <a:off x="2927575" y="1189400"/>
                <a:ext cx="18125" cy="43500"/>
              </a:xfrm>
              <a:custGeom>
                <a:avLst/>
                <a:gdLst/>
                <a:ahLst/>
                <a:cxnLst/>
                <a:rect l="l" t="t" r="r" b="b"/>
                <a:pathLst>
                  <a:path w="725" h="1740" extrusionOk="0">
                    <a:moveTo>
                      <a:pt x="232" y="0"/>
                    </a:moveTo>
                    <a:cubicBezTo>
                      <a:pt x="174" y="29"/>
                      <a:pt x="102" y="44"/>
                      <a:pt x="29" y="44"/>
                    </a:cubicBezTo>
                    <a:lnTo>
                      <a:pt x="0" y="44"/>
                    </a:lnTo>
                    <a:cubicBezTo>
                      <a:pt x="87" y="537"/>
                      <a:pt x="232" y="1116"/>
                      <a:pt x="478" y="1740"/>
                    </a:cubicBezTo>
                    <a:cubicBezTo>
                      <a:pt x="551" y="1711"/>
                      <a:pt x="623" y="1682"/>
                      <a:pt x="710" y="1682"/>
                    </a:cubicBezTo>
                    <a:cubicBezTo>
                      <a:pt x="710" y="1682"/>
                      <a:pt x="725" y="1696"/>
                      <a:pt x="725" y="1696"/>
                    </a:cubicBezTo>
                    <a:cubicBezTo>
                      <a:pt x="464" y="1058"/>
                      <a:pt x="319" y="493"/>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0"/>
              <p:cNvSpPr/>
              <p:nvPr/>
            </p:nvSpPr>
            <p:spPr>
              <a:xfrm>
                <a:off x="3082300" y="1765950"/>
                <a:ext cx="89175" cy="63450"/>
              </a:xfrm>
              <a:custGeom>
                <a:avLst/>
                <a:gdLst/>
                <a:ahLst/>
                <a:cxnLst/>
                <a:rect l="l" t="t" r="r" b="b"/>
                <a:pathLst>
                  <a:path w="3567" h="2538" extrusionOk="0">
                    <a:moveTo>
                      <a:pt x="3407" y="1"/>
                    </a:moveTo>
                    <a:cubicBezTo>
                      <a:pt x="2537" y="842"/>
                      <a:pt x="1436" y="1653"/>
                      <a:pt x="1" y="2407"/>
                    </a:cubicBezTo>
                    <a:cubicBezTo>
                      <a:pt x="59" y="2436"/>
                      <a:pt x="131" y="2480"/>
                      <a:pt x="204" y="2509"/>
                    </a:cubicBezTo>
                    <a:cubicBezTo>
                      <a:pt x="218" y="2523"/>
                      <a:pt x="233" y="2523"/>
                      <a:pt x="262" y="2538"/>
                    </a:cubicBezTo>
                    <a:cubicBezTo>
                      <a:pt x="1639" y="1798"/>
                      <a:pt x="2726" y="1001"/>
                      <a:pt x="3567" y="175"/>
                    </a:cubicBezTo>
                    <a:cubicBezTo>
                      <a:pt x="3509" y="131"/>
                      <a:pt x="3451" y="73"/>
                      <a:pt x="3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0"/>
              <p:cNvSpPr/>
              <p:nvPr/>
            </p:nvSpPr>
            <p:spPr>
              <a:xfrm>
                <a:off x="3184150" y="1711250"/>
                <a:ext cx="32275" cy="40975"/>
              </a:xfrm>
              <a:custGeom>
                <a:avLst/>
                <a:gdLst/>
                <a:ahLst/>
                <a:cxnLst/>
                <a:rect l="l" t="t" r="r" b="b"/>
                <a:pathLst>
                  <a:path w="1291" h="1639" extrusionOk="0">
                    <a:moveTo>
                      <a:pt x="1073" y="0"/>
                    </a:moveTo>
                    <a:cubicBezTo>
                      <a:pt x="783" y="493"/>
                      <a:pt x="435" y="986"/>
                      <a:pt x="0" y="1479"/>
                    </a:cubicBezTo>
                    <a:cubicBezTo>
                      <a:pt x="72" y="1522"/>
                      <a:pt x="130" y="1580"/>
                      <a:pt x="188" y="1638"/>
                    </a:cubicBezTo>
                    <a:cubicBezTo>
                      <a:pt x="638" y="1131"/>
                      <a:pt x="986" y="609"/>
                      <a:pt x="1290" y="116"/>
                    </a:cubicBezTo>
                    <a:cubicBezTo>
                      <a:pt x="1203" y="102"/>
                      <a:pt x="1131" y="58"/>
                      <a:pt x="1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0"/>
              <p:cNvSpPr/>
              <p:nvPr/>
            </p:nvSpPr>
            <p:spPr>
              <a:xfrm>
                <a:off x="3220025" y="1520625"/>
                <a:ext cx="19950" cy="42425"/>
              </a:xfrm>
              <a:custGeom>
                <a:avLst/>
                <a:gdLst/>
                <a:ahLst/>
                <a:cxnLst/>
                <a:rect l="l" t="t" r="r" b="b"/>
                <a:pathLst>
                  <a:path w="798" h="1697" extrusionOk="0">
                    <a:moveTo>
                      <a:pt x="247" y="0"/>
                    </a:moveTo>
                    <a:cubicBezTo>
                      <a:pt x="189" y="15"/>
                      <a:pt x="131" y="29"/>
                      <a:pt x="73" y="29"/>
                    </a:cubicBezTo>
                    <a:cubicBezTo>
                      <a:pt x="44" y="29"/>
                      <a:pt x="15" y="15"/>
                      <a:pt x="0" y="15"/>
                    </a:cubicBezTo>
                    <a:cubicBezTo>
                      <a:pt x="261" y="638"/>
                      <a:pt x="449" y="1203"/>
                      <a:pt x="565" y="1696"/>
                    </a:cubicBezTo>
                    <a:cubicBezTo>
                      <a:pt x="638" y="1653"/>
                      <a:pt x="710" y="1624"/>
                      <a:pt x="797" y="1624"/>
                    </a:cubicBezTo>
                    <a:cubicBezTo>
                      <a:pt x="681" y="1145"/>
                      <a:pt x="507" y="595"/>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0"/>
              <p:cNvSpPr/>
              <p:nvPr/>
            </p:nvSpPr>
            <p:spPr>
              <a:xfrm>
                <a:off x="3082300" y="1376750"/>
                <a:ext cx="91725" cy="68875"/>
              </a:xfrm>
              <a:custGeom>
                <a:avLst/>
                <a:gdLst/>
                <a:ahLst/>
                <a:cxnLst/>
                <a:rect l="l" t="t" r="r" b="b"/>
                <a:pathLst>
                  <a:path w="3669" h="2755" extrusionOk="0">
                    <a:moveTo>
                      <a:pt x="262" y="1"/>
                    </a:moveTo>
                    <a:cubicBezTo>
                      <a:pt x="175" y="44"/>
                      <a:pt x="88" y="88"/>
                      <a:pt x="1" y="131"/>
                    </a:cubicBezTo>
                    <a:cubicBezTo>
                      <a:pt x="30" y="145"/>
                      <a:pt x="59" y="160"/>
                      <a:pt x="88" y="174"/>
                    </a:cubicBezTo>
                    <a:cubicBezTo>
                      <a:pt x="1552" y="943"/>
                      <a:pt x="2653" y="1841"/>
                      <a:pt x="3509" y="2755"/>
                    </a:cubicBezTo>
                    <a:cubicBezTo>
                      <a:pt x="3552" y="2682"/>
                      <a:pt x="3596" y="2610"/>
                      <a:pt x="3668" y="2566"/>
                    </a:cubicBezTo>
                    <a:cubicBezTo>
                      <a:pt x="2813" y="1653"/>
                      <a:pt x="1697" y="754"/>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0"/>
              <p:cNvSpPr/>
              <p:nvPr/>
            </p:nvSpPr>
            <p:spPr>
              <a:xfrm>
                <a:off x="3238850" y="1585850"/>
                <a:ext cx="7650" cy="42800"/>
              </a:xfrm>
              <a:custGeom>
                <a:avLst/>
                <a:gdLst/>
                <a:ahLst/>
                <a:cxnLst/>
                <a:rect l="l" t="t" r="r" b="b"/>
                <a:pathLst>
                  <a:path w="306" h="1712" extrusionOk="0">
                    <a:moveTo>
                      <a:pt x="247" y="1"/>
                    </a:moveTo>
                    <a:cubicBezTo>
                      <a:pt x="189" y="15"/>
                      <a:pt x="131" y="30"/>
                      <a:pt x="88" y="30"/>
                    </a:cubicBezTo>
                    <a:cubicBezTo>
                      <a:pt x="59" y="30"/>
                      <a:pt x="30" y="30"/>
                      <a:pt x="1" y="15"/>
                    </a:cubicBezTo>
                    <a:lnTo>
                      <a:pt x="1" y="15"/>
                    </a:lnTo>
                    <a:cubicBezTo>
                      <a:pt x="30" y="247"/>
                      <a:pt x="44" y="435"/>
                      <a:pt x="59" y="537"/>
                    </a:cubicBezTo>
                    <a:lnTo>
                      <a:pt x="30" y="537"/>
                    </a:lnTo>
                    <a:lnTo>
                      <a:pt x="44" y="682"/>
                    </a:lnTo>
                    <a:cubicBezTo>
                      <a:pt x="44" y="696"/>
                      <a:pt x="88" y="1073"/>
                      <a:pt x="15" y="1682"/>
                    </a:cubicBezTo>
                    <a:cubicBezTo>
                      <a:pt x="44" y="1668"/>
                      <a:pt x="59" y="1668"/>
                      <a:pt x="88" y="1668"/>
                    </a:cubicBezTo>
                    <a:cubicBezTo>
                      <a:pt x="146" y="1668"/>
                      <a:pt x="204" y="1682"/>
                      <a:pt x="262" y="1711"/>
                    </a:cubicBezTo>
                    <a:cubicBezTo>
                      <a:pt x="305" y="1276"/>
                      <a:pt x="305" y="957"/>
                      <a:pt x="291" y="783"/>
                    </a:cubicBezTo>
                    <a:lnTo>
                      <a:pt x="305" y="783"/>
                    </a:lnTo>
                    <a:lnTo>
                      <a:pt x="305" y="667"/>
                    </a:lnTo>
                    <a:cubicBezTo>
                      <a:pt x="305" y="653"/>
                      <a:pt x="291" y="406"/>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0"/>
              <p:cNvSpPr/>
              <p:nvPr/>
            </p:nvSpPr>
            <p:spPr>
              <a:xfrm>
                <a:off x="3222200" y="1651800"/>
                <a:ext cx="18850" cy="40625"/>
              </a:xfrm>
              <a:custGeom>
                <a:avLst/>
                <a:gdLst/>
                <a:ahLst/>
                <a:cxnLst/>
                <a:rect l="l" t="t" r="r" b="b"/>
                <a:pathLst>
                  <a:path w="754" h="1625" extrusionOk="0">
                    <a:moveTo>
                      <a:pt x="522" y="1"/>
                    </a:moveTo>
                    <a:cubicBezTo>
                      <a:pt x="406" y="450"/>
                      <a:pt x="246" y="957"/>
                      <a:pt x="0" y="1508"/>
                    </a:cubicBezTo>
                    <a:cubicBezTo>
                      <a:pt x="87" y="1523"/>
                      <a:pt x="160" y="1566"/>
                      <a:pt x="217" y="1624"/>
                    </a:cubicBezTo>
                    <a:cubicBezTo>
                      <a:pt x="478" y="1059"/>
                      <a:pt x="638" y="523"/>
                      <a:pt x="754" y="44"/>
                    </a:cubicBezTo>
                    <a:cubicBezTo>
                      <a:pt x="667" y="44"/>
                      <a:pt x="594" y="30"/>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0"/>
              <p:cNvSpPr/>
              <p:nvPr/>
            </p:nvSpPr>
            <p:spPr>
              <a:xfrm>
                <a:off x="3184875" y="1460100"/>
                <a:ext cx="30450" cy="42425"/>
              </a:xfrm>
              <a:custGeom>
                <a:avLst/>
                <a:gdLst/>
                <a:ahLst/>
                <a:cxnLst/>
                <a:rect l="l" t="t" r="r" b="b"/>
                <a:pathLst>
                  <a:path w="1218" h="1697" extrusionOk="0">
                    <a:moveTo>
                      <a:pt x="217" y="1"/>
                    </a:moveTo>
                    <a:cubicBezTo>
                      <a:pt x="159" y="59"/>
                      <a:pt x="87" y="102"/>
                      <a:pt x="0" y="117"/>
                    </a:cubicBezTo>
                    <a:cubicBezTo>
                      <a:pt x="420" y="653"/>
                      <a:pt x="768" y="1175"/>
                      <a:pt x="1044" y="1697"/>
                    </a:cubicBezTo>
                    <a:cubicBezTo>
                      <a:pt x="1073" y="1610"/>
                      <a:pt x="1131" y="1552"/>
                      <a:pt x="1218" y="1508"/>
                    </a:cubicBezTo>
                    <a:cubicBezTo>
                      <a:pt x="942" y="1015"/>
                      <a:pt x="623" y="508"/>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0"/>
              <p:cNvSpPr/>
              <p:nvPr/>
            </p:nvSpPr>
            <p:spPr>
              <a:xfrm>
                <a:off x="2946775" y="1458650"/>
                <a:ext cx="30825" cy="40975"/>
              </a:xfrm>
              <a:custGeom>
                <a:avLst/>
                <a:gdLst/>
                <a:ahLst/>
                <a:cxnLst/>
                <a:rect l="l" t="t" r="r" b="b"/>
                <a:pathLst>
                  <a:path w="1233" h="1639" extrusionOk="0">
                    <a:moveTo>
                      <a:pt x="1030" y="1"/>
                    </a:moveTo>
                    <a:cubicBezTo>
                      <a:pt x="609" y="508"/>
                      <a:pt x="276" y="1015"/>
                      <a:pt x="0" y="1508"/>
                    </a:cubicBezTo>
                    <a:cubicBezTo>
                      <a:pt x="73" y="1537"/>
                      <a:pt x="145" y="1581"/>
                      <a:pt x="203" y="1639"/>
                    </a:cubicBezTo>
                    <a:cubicBezTo>
                      <a:pt x="479" y="1160"/>
                      <a:pt x="812" y="653"/>
                      <a:pt x="1232" y="146"/>
                    </a:cubicBezTo>
                    <a:cubicBezTo>
                      <a:pt x="1146" y="117"/>
                      <a:pt x="1088" y="59"/>
                      <a:pt x="1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0"/>
              <p:cNvSpPr/>
              <p:nvPr/>
            </p:nvSpPr>
            <p:spPr>
              <a:xfrm>
                <a:off x="3218925" y="1188675"/>
                <a:ext cx="18500" cy="44600"/>
              </a:xfrm>
              <a:custGeom>
                <a:avLst/>
                <a:gdLst/>
                <a:ahLst/>
                <a:cxnLst/>
                <a:rect l="l" t="t" r="r" b="b"/>
                <a:pathLst>
                  <a:path w="740" h="1784" extrusionOk="0">
                    <a:moveTo>
                      <a:pt x="508" y="0"/>
                    </a:moveTo>
                    <a:cubicBezTo>
                      <a:pt x="421" y="493"/>
                      <a:pt x="262" y="1087"/>
                      <a:pt x="1" y="1740"/>
                    </a:cubicBezTo>
                    <a:lnTo>
                      <a:pt x="15" y="1740"/>
                    </a:lnTo>
                    <a:cubicBezTo>
                      <a:pt x="88" y="1740"/>
                      <a:pt x="175" y="1754"/>
                      <a:pt x="233" y="1783"/>
                    </a:cubicBezTo>
                    <a:cubicBezTo>
                      <a:pt x="493" y="1160"/>
                      <a:pt x="638" y="566"/>
                      <a:pt x="740" y="73"/>
                    </a:cubicBezTo>
                    <a:cubicBezTo>
                      <a:pt x="653" y="73"/>
                      <a:pt x="566" y="44"/>
                      <a:pt x="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0"/>
              <p:cNvSpPr/>
              <p:nvPr/>
            </p:nvSpPr>
            <p:spPr>
              <a:xfrm>
                <a:off x="2993150" y="1765600"/>
                <a:ext cx="168175" cy="116350"/>
              </a:xfrm>
              <a:custGeom>
                <a:avLst/>
                <a:gdLst/>
                <a:ahLst/>
                <a:cxnLst/>
                <a:rect l="l" t="t" r="r" b="b"/>
                <a:pathLst>
                  <a:path w="6727" h="4654" extrusionOk="0">
                    <a:moveTo>
                      <a:pt x="160" y="0"/>
                    </a:moveTo>
                    <a:cubicBezTo>
                      <a:pt x="131" y="73"/>
                      <a:pt x="73" y="131"/>
                      <a:pt x="1" y="189"/>
                    </a:cubicBezTo>
                    <a:cubicBezTo>
                      <a:pt x="842" y="1015"/>
                      <a:pt x="1929" y="1827"/>
                      <a:pt x="3291" y="2552"/>
                    </a:cubicBezTo>
                    <a:cubicBezTo>
                      <a:pt x="3378" y="2595"/>
                      <a:pt x="3480" y="2653"/>
                      <a:pt x="3567" y="2697"/>
                    </a:cubicBezTo>
                    <a:cubicBezTo>
                      <a:pt x="3596" y="2711"/>
                      <a:pt x="3625" y="2726"/>
                      <a:pt x="3654" y="2740"/>
                    </a:cubicBezTo>
                    <a:cubicBezTo>
                      <a:pt x="4828" y="3320"/>
                      <a:pt x="5799" y="3972"/>
                      <a:pt x="6582" y="4654"/>
                    </a:cubicBezTo>
                    <a:cubicBezTo>
                      <a:pt x="6611" y="4581"/>
                      <a:pt x="6669" y="4509"/>
                      <a:pt x="6727" y="4465"/>
                    </a:cubicBezTo>
                    <a:cubicBezTo>
                      <a:pt x="5944" y="3784"/>
                      <a:pt x="4987" y="3131"/>
                      <a:pt x="3828" y="2552"/>
                    </a:cubicBezTo>
                    <a:cubicBezTo>
                      <a:pt x="3799" y="2537"/>
                      <a:pt x="3784" y="2537"/>
                      <a:pt x="3770" y="2523"/>
                    </a:cubicBezTo>
                    <a:cubicBezTo>
                      <a:pt x="3697" y="2494"/>
                      <a:pt x="3625" y="2450"/>
                      <a:pt x="3567" y="2421"/>
                    </a:cubicBezTo>
                    <a:cubicBezTo>
                      <a:pt x="2132" y="1682"/>
                      <a:pt x="1030" y="856"/>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0"/>
              <p:cNvSpPr/>
              <p:nvPr/>
            </p:nvSpPr>
            <p:spPr>
              <a:xfrm>
                <a:off x="3234150" y="1149175"/>
                <a:ext cx="6550" cy="16700"/>
              </a:xfrm>
              <a:custGeom>
                <a:avLst/>
                <a:gdLst/>
                <a:ahLst/>
                <a:cxnLst/>
                <a:rect l="l" t="t" r="r" b="b"/>
                <a:pathLst>
                  <a:path w="262" h="668" extrusionOk="0">
                    <a:moveTo>
                      <a:pt x="232" y="0"/>
                    </a:moveTo>
                    <a:lnTo>
                      <a:pt x="0" y="29"/>
                    </a:lnTo>
                    <a:cubicBezTo>
                      <a:pt x="0" y="44"/>
                      <a:pt x="15" y="276"/>
                      <a:pt x="0" y="667"/>
                    </a:cubicBezTo>
                    <a:cubicBezTo>
                      <a:pt x="44" y="653"/>
                      <a:pt x="102" y="638"/>
                      <a:pt x="160" y="638"/>
                    </a:cubicBezTo>
                    <a:lnTo>
                      <a:pt x="247" y="638"/>
                    </a:lnTo>
                    <a:cubicBezTo>
                      <a:pt x="261" y="247"/>
                      <a:pt x="232" y="15"/>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0"/>
              <p:cNvSpPr/>
              <p:nvPr/>
            </p:nvSpPr>
            <p:spPr>
              <a:xfrm>
                <a:off x="2922125" y="1519175"/>
                <a:ext cx="19225" cy="42775"/>
              </a:xfrm>
              <a:custGeom>
                <a:avLst/>
                <a:gdLst/>
                <a:ahLst/>
                <a:cxnLst/>
                <a:rect l="l" t="t" r="r" b="b"/>
                <a:pathLst>
                  <a:path w="769" h="1711" extrusionOk="0">
                    <a:moveTo>
                      <a:pt x="537" y="0"/>
                    </a:moveTo>
                    <a:cubicBezTo>
                      <a:pt x="276" y="624"/>
                      <a:pt x="117" y="1189"/>
                      <a:pt x="1" y="1682"/>
                    </a:cubicBezTo>
                    <a:lnTo>
                      <a:pt x="59" y="1682"/>
                    </a:lnTo>
                    <a:cubicBezTo>
                      <a:pt x="131" y="1682"/>
                      <a:pt x="189" y="1696"/>
                      <a:pt x="247" y="1711"/>
                    </a:cubicBezTo>
                    <a:cubicBezTo>
                      <a:pt x="349" y="1232"/>
                      <a:pt x="508" y="682"/>
                      <a:pt x="769" y="73"/>
                    </a:cubicBezTo>
                    <a:cubicBezTo>
                      <a:pt x="682" y="73"/>
                      <a:pt x="609" y="44"/>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0"/>
              <p:cNvSpPr/>
              <p:nvPr/>
            </p:nvSpPr>
            <p:spPr>
              <a:xfrm>
                <a:off x="3219300" y="1956225"/>
                <a:ext cx="8700" cy="6900"/>
              </a:xfrm>
              <a:custGeom>
                <a:avLst/>
                <a:gdLst/>
                <a:ahLst/>
                <a:cxnLst/>
                <a:rect l="l" t="t" r="r" b="b"/>
                <a:pathLst>
                  <a:path w="348" h="276" extrusionOk="0">
                    <a:moveTo>
                      <a:pt x="247" y="0"/>
                    </a:moveTo>
                    <a:cubicBezTo>
                      <a:pt x="174" y="44"/>
                      <a:pt x="87" y="58"/>
                      <a:pt x="0" y="58"/>
                    </a:cubicBezTo>
                    <a:cubicBezTo>
                      <a:pt x="44" y="145"/>
                      <a:pt x="87" y="218"/>
                      <a:pt x="116" y="276"/>
                    </a:cubicBezTo>
                    <a:cubicBezTo>
                      <a:pt x="189" y="247"/>
                      <a:pt x="261" y="218"/>
                      <a:pt x="348" y="189"/>
                    </a:cubicBezTo>
                    <a:cubicBezTo>
                      <a:pt x="305" y="116"/>
                      <a:pt x="276" y="58"/>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0"/>
              <p:cNvSpPr/>
              <p:nvPr/>
            </p:nvSpPr>
            <p:spPr>
              <a:xfrm>
                <a:off x="3175450" y="1894250"/>
                <a:ext cx="36975" cy="44600"/>
              </a:xfrm>
              <a:custGeom>
                <a:avLst/>
                <a:gdLst/>
                <a:ahLst/>
                <a:cxnLst/>
                <a:rect l="l" t="t" r="r" b="b"/>
                <a:pathLst>
                  <a:path w="1479" h="1784" extrusionOk="0">
                    <a:moveTo>
                      <a:pt x="174" y="0"/>
                    </a:moveTo>
                    <a:cubicBezTo>
                      <a:pt x="131" y="73"/>
                      <a:pt x="73" y="131"/>
                      <a:pt x="0" y="160"/>
                    </a:cubicBezTo>
                    <a:cubicBezTo>
                      <a:pt x="522" y="696"/>
                      <a:pt x="957" y="1247"/>
                      <a:pt x="1305" y="1783"/>
                    </a:cubicBezTo>
                    <a:cubicBezTo>
                      <a:pt x="1348" y="1711"/>
                      <a:pt x="1406" y="1653"/>
                      <a:pt x="1479" y="1609"/>
                    </a:cubicBezTo>
                    <a:cubicBezTo>
                      <a:pt x="1131" y="1073"/>
                      <a:pt x="696" y="53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0"/>
              <p:cNvSpPr/>
              <p:nvPr/>
            </p:nvSpPr>
            <p:spPr>
              <a:xfrm>
                <a:off x="2949675" y="1710150"/>
                <a:ext cx="31550" cy="41350"/>
              </a:xfrm>
              <a:custGeom>
                <a:avLst/>
                <a:gdLst/>
                <a:ahLst/>
                <a:cxnLst/>
                <a:rect l="l" t="t" r="r" b="b"/>
                <a:pathLst>
                  <a:path w="1262" h="1654" extrusionOk="0">
                    <a:moveTo>
                      <a:pt x="203" y="1"/>
                    </a:moveTo>
                    <a:cubicBezTo>
                      <a:pt x="145" y="73"/>
                      <a:pt x="73" y="117"/>
                      <a:pt x="0" y="146"/>
                    </a:cubicBezTo>
                    <a:cubicBezTo>
                      <a:pt x="290" y="638"/>
                      <a:pt x="638" y="1146"/>
                      <a:pt x="1059" y="1653"/>
                    </a:cubicBezTo>
                    <a:cubicBezTo>
                      <a:pt x="1116" y="1595"/>
                      <a:pt x="1174" y="1552"/>
                      <a:pt x="1261" y="1508"/>
                    </a:cubicBezTo>
                    <a:cubicBezTo>
                      <a:pt x="827" y="1001"/>
                      <a:pt x="479" y="493"/>
                      <a:pt x="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0"/>
              <p:cNvSpPr/>
              <p:nvPr/>
            </p:nvSpPr>
            <p:spPr>
              <a:xfrm>
                <a:off x="2989525" y="1309350"/>
                <a:ext cx="182675" cy="134825"/>
              </a:xfrm>
              <a:custGeom>
                <a:avLst/>
                <a:gdLst/>
                <a:ahLst/>
                <a:cxnLst/>
                <a:rect l="l" t="t" r="r" b="b"/>
                <a:pathLst>
                  <a:path w="7307" h="5393" extrusionOk="0">
                    <a:moveTo>
                      <a:pt x="7133" y="0"/>
                    </a:moveTo>
                    <a:cubicBezTo>
                      <a:pt x="6277" y="885"/>
                      <a:pt x="5176" y="1754"/>
                      <a:pt x="3712" y="2552"/>
                    </a:cubicBezTo>
                    <a:cubicBezTo>
                      <a:pt x="3654" y="2595"/>
                      <a:pt x="3581" y="2624"/>
                      <a:pt x="3509" y="2668"/>
                    </a:cubicBezTo>
                    <a:cubicBezTo>
                      <a:pt x="3494" y="2668"/>
                      <a:pt x="3480" y="2682"/>
                      <a:pt x="3465" y="2697"/>
                    </a:cubicBezTo>
                    <a:cubicBezTo>
                      <a:pt x="1987" y="3465"/>
                      <a:pt x="856" y="4335"/>
                      <a:pt x="1" y="5219"/>
                    </a:cubicBezTo>
                    <a:cubicBezTo>
                      <a:pt x="59" y="5262"/>
                      <a:pt x="117" y="5335"/>
                      <a:pt x="160" y="5393"/>
                    </a:cubicBezTo>
                    <a:cubicBezTo>
                      <a:pt x="1030" y="4523"/>
                      <a:pt x="2146" y="3653"/>
                      <a:pt x="3625" y="2870"/>
                    </a:cubicBezTo>
                    <a:cubicBezTo>
                      <a:pt x="3654" y="2856"/>
                      <a:pt x="3683" y="2841"/>
                      <a:pt x="3712" y="2827"/>
                    </a:cubicBezTo>
                    <a:cubicBezTo>
                      <a:pt x="3799" y="2784"/>
                      <a:pt x="3886" y="2740"/>
                      <a:pt x="3973" y="2697"/>
                    </a:cubicBezTo>
                    <a:cubicBezTo>
                      <a:pt x="5379" y="1899"/>
                      <a:pt x="6466" y="1044"/>
                      <a:pt x="7307" y="174"/>
                    </a:cubicBezTo>
                    <a:cubicBezTo>
                      <a:pt x="7234" y="131"/>
                      <a:pt x="7176" y="73"/>
                      <a:pt x="7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0"/>
              <p:cNvSpPr/>
              <p:nvPr/>
            </p:nvSpPr>
            <p:spPr>
              <a:xfrm>
                <a:off x="2917775" y="1585500"/>
                <a:ext cx="8375" cy="42775"/>
              </a:xfrm>
              <a:custGeom>
                <a:avLst/>
                <a:gdLst/>
                <a:ahLst/>
                <a:cxnLst/>
                <a:rect l="l" t="t" r="r" b="b"/>
                <a:pathLst>
                  <a:path w="335" h="1711" extrusionOk="0">
                    <a:moveTo>
                      <a:pt x="44" y="0"/>
                    </a:moveTo>
                    <a:cubicBezTo>
                      <a:pt x="1" y="420"/>
                      <a:pt x="30" y="681"/>
                      <a:pt x="30" y="681"/>
                    </a:cubicBezTo>
                    <a:lnTo>
                      <a:pt x="30" y="696"/>
                    </a:lnTo>
                    <a:cubicBezTo>
                      <a:pt x="30" y="812"/>
                      <a:pt x="15" y="1174"/>
                      <a:pt x="88" y="1711"/>
                    </a:cubicBezTo>
                    <a:cubicBezTo>
                      <a:pt x="131" y="1696"/>
                      <a:pt x="189" y="1682"/>
                      <a:pt x="233" y="1682"/>
                    </a:cubicBezTo>
                    <a:cubicBezTo>
                      <a:pt x="262" y="1682"/>
                      <a:pt x="305" y="1682"/>
                      <a:pt x="334" y="1696"/>
                    </a:cubicBezTo>
                    <a:cubicBezTo>
                      <a:pt x="247" y="1073"/>
                      <a:pt x="276" y="696"/>
                      <a:pt x="276" y="681"/>
                    </a:cubicBezTo>
                    <a:lnTo>
                      <a:pt x="276" y="551"/>
                    </a:lnTo>
                    <a:lnTo>
                      <a:pt x="262" y="551"/>
                    </a:lnTo>
                    <a:cubicBezTo>
                      <a:pt x="262" y="449"/>
                      <a:pt x="262" y="275"/>
                      <a:pt x="276" y="44"/>
                    </a:cubicBezTo>
                    <a:lnTo>
                      <a:pt x="233" y="44"/>
                    </a:lnTo>
                    <a:cubicBezTo>
                      <a:pt x="160" y="44"/>
                      <a:pt x="102" y="29"/>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0"/>
              <p:cNvSpPr/>
              <p:nvPr/>
            </p:nvSpPr>
            <p:spPr>
              <a:xfrm>
                <a:off x="3183775" y="1252450"/>
                <a:ext cx="30100" cy="42425"/>
              </a:xfrm>
              <a:custGeom>
                <a:avLst/>
                <a:gdLst/>
                <a:ahLst/>
                <a:cxnLst/>
                <a:rect l="l" t="t" r="r" b="b"/>
                <a:pathLst>
                  <a:path w="1204" h="1697" extrusionOk="0">
                    <a:moveTo>
                      <a:pt x="1015" y="0"/>
                    </a:moveTo>
                    <a:cubicBezTo>
                      <a:pt x="754" y="508"/>
                      <a:pt x="421" y="1030"/>
                      <a:pt x="1" y="1552"/>
                    </a:cubicBezTo>
                    <a:cubicBezTo>
                      <a:pt x="73" y="1581"/>
                      <a:pt x="131" y="1639"/>
                      <a:pt x="189" y="1696"/>
                    </a:cubicBezTo>
                    <a:cubicBezTo>
                      <a:pt x="609" y="1175"/>
                      <a:pt x="943" y="653"/>
                      <a:pt x="1204" y="160"/>
                    </a:cubicBezTo>
                    <a:cubicBezTo>
                      <a:pt x="1131" y="131"/>
                      <a:pt x="1073" y="73"/>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0"/>
              <p:cNvSpPr/>
              <p:nvPr/>
            </p:nvSpPr>
            <p:spPr>
              <a:xfrm>
                <a:off x="2925025" y="1651075"/>
                <a:ext cx="18875" cy="40250"/>
              </a:xfrm>
              <a:custGeom>
                <a:avLst/>
                <a:gdLst/>
                <a:ahLst/>
                <a:cxnLst/>
                <a:rect l="l" t="t" r="r" b="b"/>
                <a:pathLst>
                  <a:path w="755" h="1610" extrusionOk="0">
                    <a:moveTo>
                      <a:pt x="218" y="1"/>
                    </a:moveTo>
                    <a:cubicBezTo>
                      <a:pt x="160" y="44"/>
                      <a:pt x="73" y="73"/>
                      <a:pt x="1" y="73"/>
                    </a:cubicBezTo>
                    <a:cubicBezTo>
                      <a:pt x="117" y="537"/>
                      <a:pt x="276" y="1059"/>
                      <a:pt x="522" y="1610"/>
                    </a:cubicBezTo>
                    <a:cubicBezTo>
                      <a:pt x="595" y="1566"/>
                      <a:pt x="667" y="1537"/>
                      <a:pt x="754" y="1523"/>
                    </a:cubicBezTo>
                    <a:cubicBezTo>
                      <a:pt x="508" y="972"/>
                      <a:pt x="334" y="450"/>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0"/>
              <p:cNvSpPr/>
              <p:nvPr/>
            </p:nvSpPr>
            <p:spPr>
              <a:xfrm>
                <a:off x="2934825" y="1634400"/>
                <a:ext cx="295000" cy="4375"/>
              </a:xfrm>
              <a:custGeom>
                <a:avLst/>
                <a:gdLst/>
                <a:ahLst/>
                <a:cxnLst/>
                <a:rect l="l" t="t" r="r" b="b"/>
                <a:pathLst>
                  <a:path w="11800" h="175" extrusionOk="0">
                    <a:moveTo>
                      <a:pt x="0" y="1"/>
                    </a:moveTo>
                    <a:cubicBezTo>
                      <a:pt x="29" y="59"/>
                      <a:pt x="43" y="117"/>
                      <a:pt x="58" y="175"/>
                    </a:cubicBezTo>
                    <a:lnTo>
                      <a:pt x="11741" y="175"/>
                    </a:lnTo>
                    <a:cubicBezTo>
                      <a:pt x="11741" y="117"/>
                      <a:pt x="11770" y="59"/>
                      <a:pt x="1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0"/>
              <p:cNvSpPr/>
              <p:nvPr/>
            </p:nvSpPr>
            <p:spPr>
              <a:xfrm>
                <a:off x="2957650" y="1699650"/>
                <a:ext cx="248975" cy="4375"/>
              </a:xfrm>
              <a:custGeom>
                <a:avLst/>
                <a:gdLst/>
                <a:ahLst/>
                <a:cxnLst/>
                <a:rect l="l" t="t" r="r" b="b"/>
                <a:pathLst>
                  <a:path w="9959" h="175" extrusionOk="0">
                    <a:moveTo>
                      <a:pt x="0" y="0"/>
                    </a:moveTo>
                    <a:cubicBezTo>
                      <a:pt x="15" y="29"/>
                      <a:pt x="15" y="58"/>
                      <a:pt x="15" y="87"/>
                    </a:cubicBezTo>
                    <a:cubicBezTo>
                      <a:pt x="15" y="116"/>
                      <a:pt x="15" y="145"/>
                      <a:pt x="0" y="174"/>
                    </a:cubicBezTo>
                    <a:lnTo>
                      <a:pt x="9959" y="174"/>
                    </a:lnTo>
                    <a:cubicBezTo>
                      <a:pt x="9959" y="145"/>
                      <a:pt x="9959" y="116"/>
                      <a:pt x="9959" y="87"/>
                    </a:cubicBezTo>
                    <a:cubicBezTo>
                      <a:pt x="9959" y="58"/>
                      <a:pt x="9959" y="29"/>
                      <a:pt x="9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0"/>
              <p:cNvSpPr/>
              <p:nvPr/>
            </p:nvSpPr>
            <p:spPr>
              <a:xfrm>
                <a:off x="2998600" y="1757275"/>
                <a:ext cx="167450" cy="5075"/>
              </a:xfrm>
              <a:custGeom>
                <a:avLst/>
                <a:gdLst/>
                <a:ahLst/>
                <a:cxnLst/>
                <a:rect l="l" t="t" r="r" b="b"/>
                <a:pathLst>
                  <a:path w="6698" h="203" extrusionOk="0">
                    <a:moveTo>
                      <a:pt x="0" y="0"/>
                    </a:moveTo>
                    <a:cubicBezTo>
                      <a:pt x="0" y="29"/>
                      <a:pt x="15" y="58"/>
                      <a:pt x="15" y="101"/>
                    </a:cubicBezTo>
                    <a:cubicBezTo>
                      <a:pt x="15" y="130"/>
                      <a:pt x="0" y="159"/>
                      <a:pt x="0" y="174"/>
                    </a:cubicBezTo>
                    <a:lnTo>
                      <a:pt x="6697" y="203"/>
                    </a:lnTo>
                    <a:cubicBezTo>
                      <a:pt x="6683" y="159"/>
                      <a:pt x="6683" y="130"/>
                      <a:pt x="6683" y="101"/>
                    </a:cubicBezTo>
                    <a:cubicBezTo>
                      <a:pt x="6683" y="73"/>
                      <a:pt x="6683" y="44"/>
                      <a:pt x="6697"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0"/>
              <p:cNvSpPr/>
              <p:nvPr/>
            </p:nvSpPr>
            <p:spPr>
              <a:xfrm>
                <a:off x="2940975" y="1175625"/>
                <a:ext cx="284500" cy="4375"/>
              </a:xfrm>
              <a:custGeom>
                <a:avLst/>
                <a:gdLst/>
                <a:ahLst/>
                <a:cxnLst/>
                <a:rect l="l" t="t" r="r" b="b"/>
                <a:pathLst>
                  <a:path w="11380" h="175" extrusionOk="0">
                    <a:moveTo>
                      <a:pt x="0" y="0"/>
                    </a:moveTo>
                    <a:cubicBezTo>
                      <a:pt x="0" y="29"/>
                      <a:pt x="0" y="58"/>
                      <a:pt x="0" y="87"/>
                    </a:cubicBezTo>
                    <a:cubicBezTo>
                      <a:pt x="0" y="116"/>
                      <a:pt x="0" y="145"/>
                      <a:pt x="0" y="174"/>
                    </a:cubicBezTo>
                    <a:lnTo>
                      <a:pt x="11380" y="174"/>
                    </a:lnTo>
                    <a:cubicBezTo>
                      <a:pt x="11380" y="145"/>
                      <a:pt x="11380" y="116"/>
                      <a:pt x="11380" y="87"/>
                    </a:cubicBezTo>
                    <a:cubicBezTo>
                      <a:pt x="11380" y="58"/>
                      <a:pt x="11380" y="29"/>
                      <a:pt x="11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0"/>
              <p:cNvSpPr/>
              <p:nvPr/>
            </p:nvSpPr>
            <p:spPr>
              <a:xfrm>
                <a:off x="2957275" y="1240850"/>
                <a:ext cx="250075" cy="4375"/>
              </a:xfrm>
              <a:custGeom>
                <a:avLst/>
                <a:gdLst/>
                <a:ahLst/>
                <a:cxnLst/>
                <a:rect l="l" t="t" r="r" b="b"/>
                <a:pathLst>
                  <a:path w="10003" h="175" extrusionOk="0">
                    <a:moveTo>
                      <a:pt x="1" y="1"/>
                    </a:moveTo>
                    <a:cubicBezTo>
                      <a:pt x="15" y="44"/>
                      <a:pt x="30" y="88"/>
                      <a:pt x="30" y="146"/>
                    </a:cubicBezTo>
                    <a:cubicBezTo>
                      <a:pt x="30" y="160"/>
                      <a:pt x="30" y="160"/>
                      <a:pt x="30" y="175"/>
                    </a:cubicBezTo>
                    <a:lnTo>
                      <a:pt x="9974" y="175"/>
                    </a:lnTo>
                    <a:cubicBezTo>
                      <a:pt x="9974" y="175"/>
                      <a:pt x="9974" y="160"/>
                      <a:pt x="9974" y="160"/>
                    </a:cubicBezTo>
                    <a:cubicBezTo>
                      <a:pt x="9974" y="102"/>
                      <a:pt x="9988" y="44"/>
                      <a:pt x="10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0"/>
              <p:cNvSpPr/>
              <p:nvPr/>
            </p:nvSpPr>
            <p:spPr>
              <a:xfrm>
                <a:off x="2997875" y="1298475"/>
                <a:ext cx="168525" cy="5100"/>
              </a:xfrm>
              <a:custGeom>
                <a:avLst/>
                <a:gdLst/>
                <a:ahLst/>
                <a:cxnLst/>
                <a:rect l="l" t="t" r="r" b="b"/>
                <a:pathLst>
                  <a:path w="6741" h="204" extrusionOk="0">
                    <a:moveTo>
                      <a:pt x="0" y="0"/>
                    </a:moveTo>
                    <a:lnTo>
                      <a:pt x="0" y="0"/>
                    </a:lnTo>
                    <a:cubicBezTo>
                      <a:pt x="29" y="44"/>
                      <a:pt x="44" y="102"/>
                      <a:pt x="44" y="174"/>
                    </a:cubicBezTo>
                    <a:lnTo>
                      <a:pt x="6712" y="203"/>
                    </a:lnTo>
                    <a:cubicBezTo>
                      <a:pt x="6712" y="189"/>
                      <a:pt x="6712" y="174"/>
                      <a:pt x="6712" y="174"/>
                    </a:cubicBezTo>
                    <a:cubicBezTo>
                      <a:pt x="6712" y="116"/>
                      <a:pt x="6726" y="58"/>
                      <a:pt x="6741"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0"/>
              <p:cNvSpPr/>
              <p:nvPr/>
            </p:nvSpPr>
            <p:spPr>
              <a:xfrm>
                <a:off x="2935900" y="1571350"/>
                <a:ext cx="292475" cy="4750"/>
              </a:xfrm>
              <a:custGeom>
                <a:avLst/>
                <a:gdLst/>
                <a:ahLst/>
                <a:cxnLst/>
                <a:rect l="l" t="t" r="r" b="b"/>
                <a:pathLst>
                  <a:path w="11699" h="190" extrusionOk="0">
                    <a:moveTo>
                      <a:pt x="0" y="1"/>
                    </a:moveTo>
                    <a:cubicBezTo>
                      <a:pt x="15" y="30"/>
                      <a:pt x="15" y="73"/>
                      <a:pt x="15" y="102"/>
                    </a:cubicBezTo>
                    <a:cubicBezTo>
                      <a:pt x="15" y="131"/>
                      <a:pt x="15" y="160"/>
                      <a:pt x="0" y="189"/>
                    </a:cubicBezTo>
                    <a:lnTo>
                      <a:pt x="11698" y="189"/>
                    </a:lnTo>
                    <a:cubicBezTo>
                      <a:pt x="11698" y="160"/>
                      <a:pt x="11698" y="131"/>
                      <a:pt x="11698" y="102"/>
                    </a:cubicBezTo>
                    <a:cubicBezTo>
                      <a:pt x="11698" y="73"/>
                      <a:pt x="11698" y="30"/>
                      <a:pt x="1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0"/>
              <p:cNvSpPr/>
              <p:nvPr/>
            </p:nvSpPr>
            <p:spPr>
              <a:xfrm>
                <a:off x="2955100" y="1506125"/>
                <a:ext cx="254425" cy="4725"/>
              </a:xfrm>
              <a:custGeom>
                <a:avLst/>
                <a:gdLst/>
                <a:ahLst/>
                <a:cxnLst/>
                <a:rect l="l" t="t" r="r" b="b"/>
                <a:pathLst>
                  <a:path w="10177" h="189" extrusionOk="0">
                    <a:moveTo>
                      <a:pt x="1" y="0"/>
                    </a:moveTo>
                    <a:cubicBezTo>
                      <a:pt x="1" y="29"/>
                      <a:pt x="15" y="58"/>
                      <a:pt x="15" y="102"/>
                    </a:cubicBezTo>
                    <a:cubicBezTo>
                      <a:pt x="15" y="131"/>
                      <a:pt x="1" y="160"/>
                      <a:pt x="1" y="189"/>
                    </a:cubicBezTo>
                    <a:lnTo>
                      <a:pt x="10177" y="189"/>
                    </a:lnTo>
                    <a:cubicBezTo>
                      <a:pt x="10162" y="160"/>
                      <a:pt x="10162" y="131"/>
                      <a:pt x="10162" y="102"/>
                    </a:cubicBezTo>
                    <a:cubicBezTo>
                      <a:pt x="10162" y="58"/>
                      <a:pt x="10162" y="29"/>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0"/>
              <p:cNvSpPr/>
              <p:nvPr/>
            </p:nvSpPr>
            <p:spPr>
              <a:xfrm>
                <a:off x="2994975" y="1448150"/>
                <a:ext cx="174325" cy="5100"/>
              </a:xfrm>
              <a:custGeom>
                <a:avLst/>
                <a:gdLst/>
                <a:ahLst/>
                <a:cxnLst/>
                <a:rect l="l" t="t" r="r" b="b"/>
                <a:pathLst>
                  <a:path w="6973" h="204" extrusionOk="0">
                    <a:moveTo>
                      <a:pt x="0" y="0"/>
                    </a:moveTo>
                    <a:lnTo>
                      <a:pt x="0" y="0"/>
                    </a:lnTo>
                    <a:cubicBezTo>
                      <a:pt x="15" y="29"/>
                      <a:pt x="15" y="73"/>
                      <a:pt x="15" y="102"/>
                    </a:cubicBezTo>
                    <a:cubicBezTo>
                      <a:pt x="15" y="131"/>
                      <a:pt x="15" y="160"/>
                      <a:pt x="0" y="189"/>
                    </a:cubicBezTo>
                    <a:lnTo>
                      <a:pt x="6973" y="203"/>
                    </a:lnTo>
                    <a:cubicBezTo>
                      <a:pt x="6973" y="174"/>
                      <a:pt x="6973" y="131"/>
                      <a:pt x="6973" y="102"/>
                    </a:cubicBezTo>
                    <a:cubicBezTo>
                      <a:pt x="6973" y="73"/>
                      <a:pt x="6973" y="44"/>
                      <a:pt x="6973" y="1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0"/>
              <p:cNvSpPr/>
              <p:nvPr/>
            </p:nvSpPr>
            <p:spPr>
              <a:xfrm>
                <a:off x="2933000" y="2006225"/>
                <a:ext cx="166000" cy="4375"/>
              </a:xfrm>
              <a:custGeom>
                <a:avLst/>
                <a:gdLst/>
                <a:ahLst/>
                <a:cxnLst/>
                <a:rect l="l" t="t" r="r" b="b"/>
                <a:pathLst>
                  <a:path w="6640" h="175" extrusionOk="0">
                    <a:moveTo>
                      <a:pt x="1" y="1"/>
                    </a:moveTo>
                    <a:cubicBezTo>
                      <a:pt x="30" y="44"/>
                      <a:pt x="44" y="102"/>
                      <a:pt x="44" y="175"/>
                    </a:cubicBezTo>
                    <a:lnTo>
                      <a:pt x="5900" y="175"/>
                    </a:lnTo>
                    <a:cubicBezTo>
                      <a:pt x="6147" y="117"/>
                      <a:pt x="6393" y="59"/>
                      <a:pt x="6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0"/>
              <p:cNvSpPr/>
              <p:nvPr/>
            </p:nvSpPr>
            <p:spPr>
              <a:xfrm>
                <a:off x="2957650" y="1942800"/>
                <a:ext cx="248975" cy="4750"/>
              </a:xfrm>
              <a:custGeom>
                <a:avLst/>
                <a:gdLst/>
                <a:ahLst/>
                <a:cxnLst/>
                <a:rect l="l" t="t" r="r" b="b"/>
                <a:pathLst>
                  <a:path w="9959" h="190" extrusionOk="0">
                    <a:moveTo>
                      <a:pt x="0" y="1"/>
                    </a:moveTo>
                    <a:cubicBezTo>
                      <a:pt x="15" y="30"/>
                      <a:pt x="15" y="59"/>
                      <a:pt x="15" y="88"/>
                    </a:cubicBezTo>
                    <a:cubicBezTo>
                      <a:pt x="15" y="131"/>
                      <a:pt x="15" y="160"/>
                      <a:pt x="0" y="189"/>
                    </a:cubicBezTo>
                    <a:lnTo>
                      <a:pt x="9959" y="189"/>
                    </a:lnTo>
                    <a:cubicBezTo>
                      <a:pt x="9944" y="160"/>
                      <a:pt x="9944" y="131"/>
                      <a:pt x="9944" y="88"/>
                    </a:cubicBezTo>
                    <a:cubicBezTo>
                      <a:pt x="9944" y="59"/>
                      <a:pt x="9944" y="30"/>
                      <a:pt x="9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0"/>
              <p:cNvSpPr/>
              <p:nvPr/>
            </p:nvSpPr>
            <p:spPr>
              <a:xfrm>
                <a:off x="3005125" y="1886625"/>
                <a:ext cx="151850" cy="4750"/>
              </a:xfrm>
              <a:custGeom>
                <a:avLst/>
                <a:gdLst/>
                <a:ahLst/>
                <a:cxnLst/>
                <a:rect l="l" t="t" r="r" b="b"/>
                <a:pathLst>
                  <a:path w="6074" h="190" extrusionOk="0">
                    <a:moveTo>
                      <a:pt x="6059" y="1"/>
                    </a:moveTo>
                    <a:lnTo>
                      <a:pt x="29" y="15"/>
                    </a:lnTo>
                    <a:cubicBezTo>
                      <a:pt x="29" y="15"/>
                      <a:pt x="29" y="15"/>
                      <a:pt x="29" y="30"/>
                    </a:cubicBezTo>
                    <a:cubicBezTo>
                      <a:pt x="29" y="88"/>
                      <a:pt x="15" y="146"/>
                      <a:pt x="0" y="189"/>
                    </a:cubicBezTo>
                    <a:lnTo>
                      <a:pt x="6074" y="175"/>
                    </a:lnTo>
                    <a:cubicBezTo>
                      <a:pt x="6059" y="131"/>
                      <a:pt x="6059" y="73"/>
                      <a:pt x="6059" y="30"/>
                    </a:cubicBezTo>
                    <a:cubicBezTo>
                      <a:pt x="6059" y="15"/>
                      <a:pt x="6059" y="15"/>
                      <a:pt x="6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0"/>
              <p:cNvSpPr/>
              <p:nvPr/>
            </p:nvSpPr>
            <p:spPr>
              <a:xfrm>
                <a:off x="3228350" y="1627525"/>
                <a:ext cx="25400" cy="25400"/>
              </a:xfrm>
              <a:custGeom>
                <a:avLst/>
                <a:gdLst/>
                <a:ahLst/>
                <a:cxnLst/>
                <a:rect l="l" t="t" r="r" b="b"/>
                <a:pathLst>
                  <a:path w="1016" h="1016" extrusionOk="0">
                    <a:moveTo>
                      <a:pt x="508" y="1"/>
                    </a:moveTo>
                    <a:cubicBezTo>
                      <a:pt x="479" y="1"/>
                      <a:pt x="464" y="1"/>
                      <a:pt x="435" y="15"/>
                    </a:cubicBezTo>
                    <a:cubicBezTo>
                      <a:pt x="276" y="30"/>
                      <a:pt x="131" y="131"/>
                      <a:pt x="58" y="276"/>
                    </a:cubicBezTo>
                    <a:cubicBezTo>
                      <a:pt x="29" y="334"/>
                      <a:pt x="0" y="392"/>
                      <a:pt x="0" y="450"/>
                    </a:cubicBezTo>
                    <a:cubicBezTo>
                      <a:pt x="0" y="479"/>
                      <a:pt x="0" y="493"/>
                      <a:pt x="0" y="508"/>
                    </a:cubicBezTo>
                    <a:cubicBezTo>
                      <a:pt x="0" y="711"/>
                      <a:pt x="102" y="885"/>
                      <a:pt x="276" y="972"/>
                    </a:cubicBezTo>
                    <a:cubicBezTo>
                      <a:pt x="348" y="1001"/>
                      <a:pt x="421" y="1015"/>
                      <a:pt x="508" y="1015"/>
                    </a:cubicBezTo>
                    <a:cubicBezTo>
                      <a:pt x="783" y="1015"/>
                      <a:pt x="1015" y="798"/>
                      <a:pt x="1015" y="508"/>
                    </a:cubicBezTo>
                    <a:cubicBezTo>
                      <a:pt x="1015" y="290"/>
                      <a:pt x="870" y="102"/>
                      <a:pt x="682" y="30"/>
                    </a:cubicBezTo>
                    <a:cubicBezTo>
                      <a:pt x="624" y="15"/>
                      <a:pt x="566"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0"/>
              <p:cNvSpPr/>
              <p:nvPr/>
            </p:nvSpPr>
            <p:spPr>
              <a:xfrm>
                <a:off x="3206600" y="1689125"/>
                <a:ext cx="25400" cy="25400"/>
              </a:xfrm>
              <a:custGeom>
                <a:avLst/>
                <a:gdLst/>
                <a:ahLst/>
                <a:cxnLst/>
                <a:rect l="l" t="t" r="r" b="b"/>
                <a:pathLst>
                  <a:path w="1016" h="1016" extrusionOk="0">
                    <a:moveTo>
                      <a:pt x="508" y="1"/>
                    </a:moveTo>
                    <a:cubicBezTo>
                      <a:pt x="262" y="1"/>
                      <a:pt x="44" y="175"/>
                      <a:pt x="1" y="421"/>
                    </a:cubicBezTo>
                    <a:cubicBezTo>
                      <a:pt x="1" y="450"/>
                      <a:pt x="1" y="479"/>
                      <a:pt x="1" y="508"/>
                    </a:cubicBezTo>
                    <a:cubicBezTo>
                      <a:pt x="1" y="537"/>
                      <a:pt x="1" y="566"/>
                      <a:pt x="1" y="595"/>
                    </a:cubicBezTo>
                    <a:cubicBezTo>
                      <a:pt x="30" y="711"/>
                      <a:pt x="88" y="813"/>
                      <a:pt x="175" y="885"/>
                    </a:cubicBezTo>
                    <a:cubicBezTo>
                      <a:pt x="233" y="943"/>
                      <a:pt x="305" y="987"/>
                      <a:pt x="392" y="1001"/>
                    </a:cubicBezTo>
                    <a:cubicBezTo>
                      <a:pt x="421" y="1016"/>
                      <a:pt x="465" y="1016"/>
                      <a:pt x="508" y="1016"/>
                    </a:cubicBezTo>
                    <a:cubicBezTo>
                      <a:pt x="784" y="1016"/>
                      <a:pt x="1015" y="784"/>
                      <a:pt x="1015" y="508"/>
                    </a:cubicBezTo>
                    <a:cubicBezTo>
                      <a:pt x="1015" y="349"/>
                      <a:pt x="943" y="218"/>
                      <a:pt x="841" y="131"/>
                    </a:cubicBezTo>
                    <a:cubicBezTo>
                      <a:pt x="784" y="73"/>
                      <a:pt x="711" y="30"/>
                      <a:pt x="624" y="15"/>
                    </a:cubicBezTo>
                    <a:cubicBezTo>
                      <a:pt x="581" y="1"/>
                      <a:pt x="552"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0"/>
              <p:cNvSpPr/>
              <p:nvPr/>
            </p:nvSpPr>
            <p:spPr>
              <a:xfrm>
                <a:off x="3209150" y="1495625"/>
                <a:ext cx="25375" cy="25750"/>
              </a:xfrm>
              <a:custGeom>
                <a:avLst/>
                <a:gdLst/>
                <a:ahLst/>
                <a:cxnLst/>
                <a:rect l="l" t="t" r="r" b="b"/>
                <a:pathLst>
                  <a:path w="1015" h="1030" extrusionOk="0">
                    <a:moveTo>
                      <a:pt x="508" y="0"/>
                    </a:moveTo>
                    <a:cubicBezTo>
                      <a:pt x="406" y="0"/>
                      <a:pt x="319" y="29"/>
                      <a:pt x="247" y="87"/>
                    </a:cubicBezTo>
                    <a:cubicBezTo>
                      <a:pt x="160" y="131"/>
                      <a:pt x="102" y="189"/>
                      <a:pt x="73" y="276"/>
                    </a:cubicBezTo>
                    <a:cubicBezTo>
                      <a:pt x="44" y="319"/>
                      <a:pt x="15" y="363"/>
                      <a:pt x="15" y="420"/>
                    </a:cubicBezTo>
                    <a:cubicBezTo>
                      <a:pt x="0" y="449"/>
                      <a:pt x="0" y="478"/>
                      <a:pt x="0" y="522"/>
                    </a:cubicBezTo>
                    <a:cubicBezTo>
                      <a:pt x="0" y="551"/>
                      <a:pt x="0" y="580"/>
                      <a:pt x="15" y="609"/>
                    </a:cubicBezTo>
                    <a:cubicBezTo>
                      <a:pt x="44" y="826"/>
                      <a:pt x="218" y="986"/>
                      <a:pt x="435" y="1015"/>
                    </a:cubicBezTo>
                    <a:cubicBezTo>
                      <a:pt x="450" y="1015"/>
                      <a:pt x="479" y="1029"/>
                      <a:pt x="508" y="1029"/>
                    </a:cubicBezTo>
                    <a:cubicBezTo>
                      <a:pt x="566" y="1029"/>
                      <a:pt x="624" y="1015"/>
                      <a:pt x="682" y="986"/>
                    </a:cubicBezTo>
                    <a:cubicBezTo>
                      <a:pt x="884" y="928"/>
                      <a:pt x="1015" y="739"/>
                      <a:pt x="1015" y="522"/>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0"/>
              <p:cNvSpPr/>
              <p:nvPr/>
            </p:nvSpPr>
            <p:spPr>
              <a:xfrm>
                <a:off x="3228350" y="1561200"/>
                <a:ext cx="25400" cy="25400"/>
              </a:xfrm>
              <a:custGeom>
                <a:avLst/>
                <a:gdLst/>
                <a:ahLst/>
                <a:cxnLst/>
                <a:rect l="l" t="t" r="r" b="b"/>
                <a:pathLst>
                  <a:path w="1016" h="1016" extrusionOk="0">
                    <a:moveTo>
                      <a:pt x="464" y="1"/>
                    </a:moveTo>
                    <a:cubicBezTo>
                      <a:pt x="377" y="1"/>
                      <a:pt x="305" y="30"/>
                      <a:pt x="232" y="73"/>
                    </a:cubicBezTo>
                    <a:cubicBezTo>
                      <a:pt x="116" y="146"/>
                      <a:pt x="29" y="262"/>
                      <a:pt x="0" y="407"/>
                    </a:cubicBezTo>
                    <a:cubicBezTo>
                      <a:pt x="0" y="436"/>
                      <a:pt x="0" y="479"/>
                      <a:pt x="0" y="508"/>
                    </a:cubicBezTo>
                    <a:cubicBezTo>
                      <a:pt x="0" y="537"/>
                      <a:pt x="0" y="566"/>
                      <a:pt x="0" y="595"/>
                    </a:cubicBezTo>
                    <a:cubicBezTo>
                      <a:pt x="44" y="813"/>
                      <a:pt x="203" y="972"/>
                      <a:pt x="421" y="1001"/>
                    </a:cubicBezTo>
                    <a:cubicBezTo>
                      <a:pt x="450" y="1016"/>
                      <a:pt x="479" y="1016"/>
                      <a:pt x="508" y="1016"/>
                    </a:cubicBezTo>
                    <a:cubicBezTo>
                      <a:pt x="551" y="1016"/>
                      <a:pt x="609" y="1001"/>
                      <a:pt x="667" y="987"/>
                    </a:cubicBezTo>
                    <a:cubicBezTo>
                      <a:pt x="870" y="914"/>
                      <a:pt x="1015" y="726"/>
                      <a:pt x="1015" y="508"/>
                    </a:cubicBezTo>
                    <a:cubicBezTo>
                      <a:pt x="1015" y="218"/>
                      <a:pt x="783"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0"/>
              <p:cNvSpPr/>
              <p:nvPr/>
            </p:nvSpPr>
            <p:spPr>
              <a:xfrm>
                <a:off x="3165650" y="1747125"/>
                <a:ext cx="25400" cy="25375"/>
              </a:xfrm>
              <a:custGeom>
                <a:avLst/>
                <a:gdLst/>
                <a:ahLst/>
                <a:cxnLst/>
                <a:rect l="l" t="t" r="r" b="b"/>
                <a:pathLst>
                  <a:path w="1016" h="1015" extrusionOk="0">
                    <a:moveTo>
                      <a:pt x="508" y="0"/>
                    </a:moveTo>
                    <a:cubicBezTo>
                      <a:pt x="262" y="0"/>
                      <a:pt x="44" y="174"/>
                      <a:pt x="15" y="421"/>
                    </a:cubicBezTo>
                    <a:cubicBezTo>
                      <a:pt x="1" y="450"/>
                      <a:pt x="1" y="479"/>
                      <a:pt x="1" y="507"/>
                    </a:cubicBezTo>
                    <a:cubicBezTo>
                      <a:pt x="1" y="536"/>
                      <a:pt x="1" y="565"/>
                      <a:pt x="15" y="609"/>
                    </a:cubicBezTo>
                    <a:cubicBezTo>
                      <a:pt x="15" y="652"/>
                      <a:pt x="44" y="710"/>
                      <a:pt x="73" y="754"/>
                    </a:cubicBezTo>
                    <a:cubicBezTo>
                      <a:pt x="117" y="826"/>
                      <a:pt x="175" y="884"/>
                      <a:pt x="233" y="928"/>
                    </a:cubicBezTo>
                    <a:cubicBezTo>
                      <a:pt x="320" y="986"/>
                      <a:pt x="407" y="1015"/>
                      <a:pt x="508" y="1015"/>
                    </a:cubicBezTo>
                    <a:cubicBezTo>
                      <a:pt x="798" y="1015"/>
                      <a:pt x="1015" y="783"/>
                      <a:pt x="1015" y="507"/>
                    </a:cubicBezTo>
                    <a:cubicBezTo>
                      <a:pt x="1015" y="392"/>
                      <a:pt x="986" y="290"/>
                      <a:pt x="928" y="203"/>
                    </a:cubicBezTo>
                    <a:cubicBezTo>
                      <a:pt x="870" y="145"/>
                      <a:pt x="812" y="87"/>
                      <a:pt x="740" y="44"/>
                    </a:cubicBezTo>
                    <a:cubicBezTo>
                      <a:pt x="668" y="15"/>
                      <a:pt x="595"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0"/>
              <p:cNvSpPr/>
              <p:nvPr/>
            </p:nvSpPr>
            <p:spPr>
              <a:xfrm>
                <a:off x="2915600" y="1165125"/>
                <a:ext cx="25400" cy="25375"/>
              </a:xfrm>
              <a:custGeom>
                <a:avLst/>
                <a:gdLst/>
                <a:ahLst/>
                <a:cxnLst/>
                <a:rect l="l" t="t" r="r" b="b"/>
                <a:pathLst>
                  <a:path w="1016" h="1015" extrusionOk="0">
                    <a:moveTo>
                      <a:pt x="508" y="0"/>
                    </a:moveTo>
                    <a:cubicBezTo>
                      <a:pt x="450" y="0"/>
                      <a:pt x="407" y="15"/>
                      <a:pt x="363" y="29"/>
                    </a:cubicBezTo>
                    <a:cubicBezTo>
                      <a:pt x="146" y="87"/>
                      <a:pt x="1" y="275"/>
                      <a:pt x="1" y="507"/>
                    </a:cubicBezTo>
                    <a:cubicBezTo>
                      <a:pt x="1" y="783"/>
                      <a:pt x="204" y="1000"/>
                      <a:pt x="479" y="1015"/>
                    </a:cubicBezTo>
                    <a:lnTo>
                      <a:pt x="508" y="1015"/>
                    </a:lnTo>
                    <a:cubicBezTo>
                      <a:pt x="581" y="1015"/>
                      <a:pt x="653" y="1000"/>
                      <a:pt x="711" y="971"/>
                    </a:cubicBezTo>
                    <a:cubicBezTo>
                      <a:pt x="870" y="913"/>
                      <a:pt x="986" y="768"/>
                      <a:pt x="1015" y="594"/>
                    </a:cubicBezTo>
                    <a:cubicBezTo>
                      <a:pt x="1015" y="565"/>
                      <a:pt x="1015" y="536"/>
                      <a:pt x="1015" y="507"/>
                    </a:cubicBezTo>
                    <a:cubicBezTo>
                      <a:pt x="1015" y="478"/>
                      <a:pt x="1015" y="449"/>
                      <a:pt x="1015" y="420"/>
                    </a:cubicBezTo>
                    <a:cubicBezTo>
                      <a:pt x="972" y="203"/>
                      <a:pt x="812" y="44"/>
                      <a:pt x="59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0"/>
              <p:cNvSpPr/>
              <p:nvPr/>
            </p:nvSpPr>
            <p:spPr>
              <a:xfrm>
                <a:off x="2932650" y="1231425"/>
                <a:ext cx="25375" cy="25750"/>
              </a:xfrm>
              <a:custGeom>
                <a:avLst/>
                <a:gdLst/>
                <a:ahLst/>
                <a:cxnLst/>
                <a:rect l="l" t="t" r="r" b="b"/>
                <a:pathLst>
                  <a:path w="1015" h="1030" extrusionOk="0">
                    <a:moveTo>
                      <a:pt x="507" y="1"/>
                    </a:moveTo>
                    <a:cubicBezTo>
                      <a:pt x="420" y="1"/>
                      <a:pt x="348" y="30"/>
                      <a:pt x="275" y="59"/>
                    </a:cubicBezTo>
                    <a:cubicBezTo>
                      <a:pt x="116" y="146"/>
                      <a:pt x="0" y="320"/>
                      <a:pt x="0" y="523"/>
                    </a:cubicBezTo>
                    <a:cubicBezTo>
                      <a:pt x="0" y="798"/>
                      <a:pt x="217" y="1030"/>
                      <a:pt x="507" y="1030"/>
                    </a:cubicBezTo>
                    <a:cubicBezTo>
                      <a:pt x="580" y="1030"/>
                      <a:pt x="652" y="1015"/>
                      <a:pt x="710" y="986"/>
                    </a:cubicBezTo>
                    <a:cubicBezTo>
                      <a:pt x="783" y="943"/>
                      <a:pt x="855" y="899"/>
                      <a:pt x="899" y="827"/>
                    </a:cubicBezTo>
                    <a:cubicBezTo>
                      <a:pt x="957" y="755"/>
                      <a:pt x="1000" y="653"/>
                      <a:pt x="1015" y="552"/>
                    </a:cubicBezTo>
                    <a:cubicBezTo>
                      <a:pt x="1015" y="537"/>
                      <a:pt x="1015" y="537"/>
                      <a:pt x="1015" y="523"/>
                    </a:cubicBezTo>
                    <a:cubicBezTo>
                      <a:pt x="1015" y="465"/>
                      <a:pt x="1000" y="421"/>
                      <a:pt x="986" y="378"/>
                    </a:cubicBezTo>
                    <a:cubicBezTo>
                      <a:pt x="928" y="175"/>
                      <a:pt x="739" y="15"/>
                      <a:pt x="522" y="15"/>
                    </a:cubicBezTo>
                    <a:cubicBezTo>
                      <a:pt x="522" y="15"/>
                      <a:pt x="507" y="1"/>
                      <a:pt x="507"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0"/>
              <p:cNvSpPr/>
              <p:nvPr/>
            </p:nvSpPr>
            <p:spPr>
              <a:xfrm>
                <a:off x="2973225" y="1290150"/>
                <a:ext cx="25750" cy="25375"/>
              </a:xfrm>
              <a:custGeom>
                <a:avLst/>
                <a:gdLst/>
                <a:ahLst/>
                <a:cxnLst/>
                <a:rect l="l" t="t" r="r" b="b"/>
                <a:pathLst>
                  <a:path w="1030" h="1015" extrusionOk="0">
                    <a:moveTo>
                      <a:pt x="508" y="0"/>
                    </a:moveTo>
                    <a:cubicBezTo>
                      <a:pt x="435" y="0"/>
                      <a:pt x="363" y="15"/>
                      <a:pt x="305" y="44"/>
                    </a:cubicBezTo>
                    <a:cubicBezTo>
                      <a:pt x="232" y="73"/>
                      <a:pt x="160" y="131"/>
                      <a:pt x="117" y="188"/>
                    </a:cubicBezTo>
                    <a:cubicBezTo>
                      <a:pt x="44" y="275"/>
                      <a:pt x="1" y="377"/>
                      <a:pt x="1" y="507"/>
                    </a:cubicBezTo>
                    <a:cubicBezTo>
                      <a:pt x="1" y="783"/>
                      <a:pt x="232" y="1015"/>
                      <a:pt x="508" y="1015"/>
                    </a:cubicBezTo>
                    <a:cubicBezTo>
                      <a:pt x="609" y="1015"/>
                      <a:pt x="696" y="986"/>
                      <a:pt x="769" y="942"/>
                    </a:cubicBezTo>
                    <a:cubicBezTo>
                      <a:pt x="841" y="899"/>
                      <a:pt x="899" y="841"/>
                      <a:pt x="943" y="768"/>
                    </a:cubicBezTo>
                    <a:cubicBezTo>
                      <a:pt x="986" y="696"/>
                      <a:pt x="1015" y="609"/>
                      <a:pt x="1030" y="507"/>
                    </a:cubicBezTo>
                    <a:cubicBezTo>
                      <a:pt x="1030" y="435"/>
                      <a:pt x="1015" y="377"/>
                      <a:pt x="986" y="333"/>
                    </a:cubicBezTo>
                    <a:cubicBezTo>
                      <a:pt x="928" y="131"/>
                      <a:pt x="740"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0"/>
              <p:cNvSpPr/>
              <p:nvPr/>
            </p:nvSpPr>
            <p:spPr>
              <a:xfrm>
                <a:off x="3169275" y="1438000"/>
                <a:ext cx="25400" cy="25375"/>
              </a:xfrm>
              <a:custGeom>
                <a:avLst/>
                <a:gdLst/>
                <a:ahLst/>
                <a:cxnLst/>
                <a:rect l="l" t="t" r="r" b="b"/>
                <a:pathLst>
                  <a:path w="1016" h="1015" extrusionOk="0">
                    <a:moveTo>
                      <a:pt x="508" y="0"/>
                    </a:moveTo>
                    <a:cubicBezTo>
                      <a:pt x="378" y="0"/>
                      <a:pt x="276" y="44"/>
                      <a:pt x="189" y="116"/>
                    </a:cubicBezTo>
                    <a:cubicBezTo>
                      <a:pt x="117" y="160"/>
                      <a:pt x="73" y="232"/>
                      <a:pt x="30" y="305"/>
                    </a:cubicBezTo>
                    <a:cubicBezTo>
                      <a:pt x="15" y="348"/>
                      <a:pt x="15" y="377"/>
                      <a:pt x="1" y="421"/>
                    </a:cubicBezTo>
                    <a:cubicBezTo>
                      <a:pt x="1" y="450"/>
                      <a:pt x="1" y="479"/>
                      <a:pt x="1" y="508"/>
                    </a:cubicBezTo>
                    <a:cubicBezTo>
                      <a:pt x="1" y="537"/>
                      <a:pt x="1" y="580"/>
                      <a:pt x="1" y="609"/>
                    </a:cubicBezTo>
                    <a:cubicBezTo>
                      <a:pt x="59" y="841"/>
                      <a:pt x="262" y="1015"/>
                      <a:pt x="508" y="1015"/>
                    </a:cubicBezTo>
                    <a:cubicBezTo>
                      <a:pt x="552" y="1015"/>
                      <a:pt x="581" y="1015"/>
                      <a:pt x="624" y="1001"/>
                    </a:cubicBezTo>
                    <a:cubicBezTo>
                      <a:pt x="711" y="986"/>
                      <a:pt x="783" y="943"/>
                      <a:pt x="841" y="885"/>
                    </a:cubicBezTo>
                    <a:cubicBezTo>
                      <a:pt x="943" y="798"/>
                      <a:pt x="1015" y="653"/>
                      <a:pt x="1015" y="508"/>
                    </a:cubicBezTo>
                    <a:cubicBezTo>
                      <a:pt x="1015" y="232"/>
                      <a:pt x="783" y="0"/>
                      <a:pt x="508"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0"/>
              <p:cNvSpPr/>
              <p:nvPr/>
            </p:nvSpPr>
            <p:spPr>
              <a:xfrm>
                <a:off x="2932650" y="1932300"/>
                <a:ext cx="25375" cy="25750"/>
              </a:xfrm>
              <a:custGeom>
                <a:avLst/>
                <a:gdLst/>
                <a:ahLst/>
                <a:cxnLst/>
                <a:rect l="l" t="t" r="r" b="b"/>
                <a:pathLst>
                  <a:path w="1015" h="1030" extrusionOk="0">
                    <a:moveTo>
                      <a:pt x="507" y="0"/>
                    </a:moveTo>
                    <a:cubicBezTo>
                      <a:pt x="217" y="0"/>
                      <a:pt x="0" y="232"/>
                      <a:pt x="0" y="508"/>
                    </a:cubicBezTo>
                    <a:cubicBezTo>
                      <a:pt x="0" y="667"/>
                      <a:pt x="58" y="798"/>
                      <a:pt x="159" y="885"/>
                    </a:cubicBezTo>
                    <a:cubicBezTo>
                      <a:pt x="217" y="943"/>
                      <a:pt x="290" y="986"/>
                      <a:pt x="362" y="1001"/>
                    </a:cubicBezTo>
                    <a:cubicBezTo>
                      <a:pt x="406" y="1015"/>
                      <a:pt x="449" y="1030"/>
                      <a:pt x="507" y="1030"/>
                    </a:cubicBezTo>
                    <a:cubicBezTo>
                      <a:pt x="754" y="1030"/>
                      <a:pt x="957" y="841"/>
                      <a:pt x="1000" y="609"/>
                    </a:cubicBezTo>
                    <a:cubicBezTo>
                      <a:pt x="1015" y="580"/>
                      <a:pt x="1015" y="551"/>
                      <a:pt x="1015" y="508"/>
                    </a:cubicBezTo>
                    <a:cubicBezTo>
                      <a:pt x="1015" y="479"/>
                      <a:pt x="1015" y="450"/>
                      <a:pt x="1000" y="421"/>
                    </a:cubicBezTo>
                    <a:cubicBezTo>
                      <a:pt x="986" y="334"/>
                      <a:pt x="942" y="247"/>
                      <a:pt x="884" y="174"/>
                    </a:cubicBezTo>
                    <a:cubicBezTo>
                      <a:pt x="826" y="116"/>
                      <a:pt x="754" y="73"/>
                      <a:pt x="681" y="44"/>
                    </a:cubicBezTo>
                    <a:cubicBezTo>
                      <a:pt x="623" y="15"/>
                      <a:pt x="565" y="0"/>
                      <a:pt x="507"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0"/>
              <p:cNvSpPr/>
              <p:nvPr/>
            </p:nvSpPr>
            <p:spPr>
              <a:xfrm>
                <a:off x="2908350" y="1997525"/>
                <a:ext cx="25775" cy="25750"/>
              </a:xfrm>
              <a:custGeom>
                <a:avLst/>
                <a:gdLst/>
                <a:ahLst/>
                <a:cxnLst/>
                <a:rect l="l" t="t" r="r" b="b"/>
                <a:pathLst>
                  <a:path w="1031" h="1030" extrusionOk="0">
                    <a:moveTo>
                      <a:pt x="523" y="1"/>
                    </a:moveTo>
                    <a:cubicBezTo>
                      <a:pt x="479" y="1"/>
                      <a:pt x="450" y="15"/>
                      <a:pt x="421" y="15"/>
                    </a:cubicBezTo>
                    <a:cubicBezTo>
                      <a:pt x="175" y="59"/>
                      <a:pt x="1" y="276"/>
                      <a:pt x="1" y="523"/>
                    </a:cubicBezTo>
                    <a:cubicBezTo>
                      <a:pt x="1" y="682"/>
                      <a:pt x="88" y="827"/>
                      <a:pt x="218" y="928"/>
                    </a:cubicBezTo>
                    <a:cubicBezTo>
                      <a:pt x="276" y="972"/>
                      <a:pt x="349" y="1001"/>
                      <a:pt x="436" y="1015"/>
                    </a:cubicBezTo>
                    <a:cubicBezTo>
                      <a:pt x="465" y="1015"/>
                      <a:pt x="494" y="1030"/>
                      <a:pt x="523" y="1030"/>
                    </a:cubicBezTo>
                    <a:cubicBezTo>
                      <a:pt x="798" y="1030"/>
                      <a:pt x="1016" y="798"/>
                      <a:pt x="1030" y="523"/>
                    </a:cubicBezTo>
                    <a:cubicBezTo>
                      <a:pt x="1030" y="450"/>
                      <a:pt x="1016" y="392"/>
                      <a:pt x="987" y="349"/>
                    </a:cubicBezTo>
                    <a:cubicBezTo>
                      <a:pt x="943" y="189"/>
                      <a:pt x="813" y="73"/>
                      <a:pt x="653" y="30"/>
                    </a:cubicBezTo>
                    <a:cubicBezTo>
                      <a:pt x="610" y="15"/>
                      <a:pt x="566" y="1"/>
                      <a:pt x="52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0"/>
              <p:cNvSpPr/>
              <p:nvPr/>
            </p:nvSpPr>
            <p:spPr>
              <a:xfrm>
                <a:off x="2980475" y="1874675"/>
                <a:ext cx="25400" cy="25400"/>
              </a:xfrm>
              <a:custGeom>
                <a:avLst/>
                <a:gdLst/>
                <a:ahLst/>
                <a:cxnLst/>
                <a:rect l="l" t="t" r="r" b="b"/>
                <a:pathLst>
                  <a:path w="1016" h="1016" extrusionOk="0">
                    <a:moveTo>
                      <a:pt x="508" y="1"/>
                    </a:moveTo>
                    <a:cubicBezTo>
                      <a:pt x="218" y="1"/>
                      <a:pt x="0" y="218"/>
                      <a:pt x="0" y="508"/>
                    </a:cubicBezTo>
                    <a:cubicBezTo>
                      <a:pt x="0" y="609"/>
                      <a:pt x="29" y="711"/>
                      <a:pt x="87" y="798"/>
                    </a:cubicBezTo>
                    <a:cubicBezTo>
                      <a:pt x="131" y="856"/>
                      <a:pt x="189" y="914"/>
                      <a:pt x="261" y="957"/>
                    </a:cubicBezTo>
                    <a:cubicBezTo>
                      <a:pt x="334" y="986"/>
                      <a:pt x="421" y="1015"/>
                      <a:pt x="508" y="1015"/>
                    </a:cubicBezTo>
                    <a:cubicBezTo>
                      <a:pt x="725" y="1015"/>
                      <a:pt x="914" y="870"/>
                      <a:pt x="986" y="667"/>
                    </a:cubicBezTo>
                    <a:cubicBezTo>
                      <a:pt x="1001" y="624"/>
                      <a:pt x="1015" y="566"/>
                      <a:pt x="1015" y="508"/>
                    </a:cubicBezTo>
                    <a:cubicBezTo>
                      <a:pt x="1015" y="508"/>
                      <a:pt x="1015" y="493"/>
                      <a:pt x="1015" y="493"/>
                    </a:cubicBezTo>
                    <a:cubicBezTo>
                      <a:pt x="1015" y="436"/>
                      <a:pt x="1001" y="378"/>
                      <a:pt x="972" y="320"/>
                    </a:cubicBezTo>
                    <a:cubicBezTo>
                      <a:pt x="943" y="233"/>
                      <a:pt x="899" y="175"/>
                      <a:pt x="841" y="117"/>
                    </a:cubicBezTo>
                    <a:cubicBezTo>
                      <a:pt x="740" y="44"/>
                      <a:pt x="638" y="1"/>
                      <a:pt x="508"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0"/>
              <p:cNvSpPr/>
              <p:nvPr/>
            </p:nvSpPr>
            <p:spPr>
              <a:xfrm>
                <a:off x="2910900" y="1627525"/>
                <a:ext cx="25375" cy="25400"/>
              </a:xfrm>
              <a:custGeom>
                <a:avLst/>
                <a:gdLst/>
                <a:ahLst/>
                <a:cxnLst/>
                <a:rect l="l" t="t" r="r" b="b"/>
                <a:pathLst>
                  <a:path w="1015" h="1016" extrusionOk="0">
                    <a:moveTo>
                      <a:pt x="508" y="1"/>
                    </a:moveTo>
                    <a:cubicBezTo>
                      <a:pt x="464" y="1"/>
                      <a:pt x="406" y="15"/>
                      <a:pt x="363" y="30"/>
                    </a:cubicBezTo>
                    <a:cubicBezTo>
                      <a:pt x="160" y="88"/>
                      <a:pt x="0" y="276"/>
                      <a:pt x="0" y="508"/>
                    </a:cubicBezTo>
                    <a:cubicBezTo>
                      <a:pt x="0" y="798"/>
                      <a:pt x="232" y="1015"/>
                      <a:pt x="508" y="1015"/>
                    </a:cubicBezTo>
                    <a:lnTo>
                      <a:pt x="566" y="1015"/>
                    </a:lnTo>
                    <a:cubicBezTo>
                      <a:pt x="638" y="1015"/>
                      <a:pt x="725" y="986"/>
                      <a:pt x="783" y="943"/>
                    </a:cubicBezTo>
                    <a:cubicBezTo>
                      <a:pt x="928" y="841"/>
                      <a:pt x="1015" y="696"/>
                      <a:pt x="1015" y="508"/>
                    </a:cubicBezTo>
                    <a:cubicBezTo>
                      <a:pt x="1015" y="493"/>
                      <a:pt x="1015" y="479"/>
                      <a:pt x="1015" y="450"/>
                    </a:cubicBezTo>
                    <a:cubicBezTo>
                      <a:pt x="1000" y="392"/>
                      <a:pt x="986" y="334"/>
                      <a:pt x="957" y="276"/>
                    </a:cubicBezTo>
                    <a:cubicBezTo>
                      <a:pt x="885" y="146"/>
                      <a:pt x="754" y="44"/>
                      <a:pt x="609" y="15"/>
                    </a:cubicBezTo>
                    <a:cubicBezTo>
                      <a:pt x="580" y="1"/>
                      <a:pt x="537"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0"/>
              <p:cNvSpPr/>
              <p:nvPr/>
            </p:nvSpPr>
            <p:spPr>
              <a:xfrm>
                <a:off x="2932650" y="1689125"/>
                <a:ext cx="25375" cy="25400"/>
              </a:xfrm>
              <a:custGeom>
                <a:avLst/>
                <a:gdLst/>
                <a:ahLst/>
                <a:cxnLst/>
                <a:rect l="l" t="t" r="r" b="b"/>
                <a:pathLst>
                  <a:path w="1015" h="1016" extrusionOk="0">
                    <a:moveTo>
                      <a:pt x="449" y="1"/>
                    </a:moveTo>
                    <a:cubicBezTo>
                      <a:pt x="362" y="15"/>
                      <a:pt x="290" y="44"/>
                      <a:pt x="217" y="88"/>
                    </a:cubicBezTo>
                    <a:cubicBezTo>
                      <a:pt x="87" y="175"/>
                      <a:pt x="0" y="334"/>
                      <a:pt x="0" y="508"/>
                    </a:cubicBezTo>
                    <a:cubicBezTo>
                      <a:pt x="0" y="784"/>
                      <a:pt x="217" y="1016"/>
                      <a:pt x="507" y="1016"/>
                    </a:cubicBezTo>
                    <a:cubicBezTo>
                      <a:pt x="565" y="1016"/>
                      <a:pt x="623" y="1001"/>
                      <a:pt x="681" y="987"/>
                    </a:cubicBezTo>
                    <a:cubicBezTo>
                      <a:pt x="754" y="958"/>
                      <a:pt x="826" y="914"/>
                      <a:pt x="884" y="842"/>
                    </a:cubicBezTo>
                    <a:cubicBezTo>
                      <a:pt x="942" y="784"/>
                      <a:pt x="986" y="697"/>
                      <a:pt x="1000" y="595"/>
                    </a:cubicBezTo>
                    <a:cubicBezTo>
                      <a:pt x="1015" y="566"/>
                      <a:pt x="1015" y="537"/>
                      <a:pt x="1015" y="508"/>
                    </a:cubicBezTo>
                    <a:cubicBezTo>
                      <a:pt x="1015" y="479"/>
                      <a:pt x="1015" y="450"/>
                      <a:pt x="1000" y="421"/>
                    </a:cubicBezTo>
                    <a:cubicBezTo>
                      <a:pt x="957" y="175"/>
                      <a:pt x="754" y="1"/>
                      <a:pt x="507"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0"/>
              <p:cNvSpPr/>
              <p:nvPr/>
            </p:nvSpPr>
            <p:spPr>
              <a:xfrm>
                <a:off x="2929750" y="1495625"/>
                <a:ext cx="25750" cy="25750"/>
              </a:xfrm>
              <a:custGeom>
                <a:avLst/>
                <a:gdLst/>
                <a:ahLst/>
                <a:cxnLst/>
                <a:rect l="l" t="t" r="r" b="b"/>
                <a:pathLst>
                  <a:path w="1030" h="1030" extrusionOk="0">
                    <a:moveTo>
                      <a:pt x="522" y="0"/>
                    </a:moveTo>
                    <a:cubicBezTo>
                      <a:pt x="232" y="0"/>
                      <a:pt x="0" y="232"/>
                      <a:pt x="0" y="522"/>
                    </a:cubicBezTo>
                    <a:cubicBezTo>
                      <a:pt x="0" y="696"/>
                      <a:pt x="102" y="855"/>
                      <a:pt x="232" y="942"/>
                    </a:cubicBezTo>
                    <a:cubicBezTo>
                      <a:pt x="304" y="986"/>
                      <a:pt x="377" y="1015"/>
                      <a:pt x="464" y="1015"/>
                    </a:cubicBezTo>
                    <a:cubicBezTo>
                      <a:pt x="478" y="1029"/>
                      <a:pt x="493" y="1029"/>
                      <a:pt x="522" y="1029"/>
                    </a:cubicBezTo>
                    <a:cubicBezTo>
                      <a:pt x="768" y="1029"/>
                      <a:pt x="971" y="841"/>
                      <a:pt x="1015" y="609"/>
                    </a:cubicBezTo>
                    <a:cubicBezTo>
                      <a:pt x="1015" y="580"/>
                      <a:pt x="1029" y="551"/>
                      <a:pt x="1029" y="522"/>
                    </a:cubicBezTo>
                    <a:cubicBezTo>
                      <a:pt x="1029" y="478"/>
                      <a:pt x="1015" y="449"/>
                      <a:pt x="1015" y="420"/>
                    </a:cubicBezTo>
                    <a:cubicBezTo>
                      <a:pt x="1000" y="319"/>
                      <a:pt x="957" y="232"/>
                      <a:pt x="884" y="160"/>
                    </a:cubicBezTo>
                    <a:cubicBezTo>
                      <a:pt x="826" y="102"/>
                      <a:pt x="754" y="58"/>
                      <a:pt x="681" y="29"/>
                    </a:cubicBezTo>
                    <a:cubicBezTo>
                      <a:pt x="623" y="15"/>
                      <a:pt x="580" y="0"/>
                      <a:pt x="522"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0"/>
              <p:cNvSpPr/>
              <p:nvPr/>
            </p:nvSpPr>
            <p:spPr>
              <a:xfrm>
                <a:off x="2910900" y="1561200"/>
                <a:ext cx="25375" cy="25400"/>
              </a:xfrm>
              <a:custGeom>
                <a:avLst/>
                <a:gdLst/>
                <a:ahLst/>
                <a:cxnLst/>
                <a:rect l="l" t="t" r="r" b="b"/>
                <a:pathLst>
                  <a:path w="1015" h="1016" extrusionOk="0">
                    <a:moveTo>
                      <a:pt x="450" y="1"/>
                    </a:moveTo>
                    <a:cubicBezTo>
                      <a:pt x="203" y="30"/>
                      <a:pt x="0" y="233"/>
                      <a:pt x="0" y="508"/>
                    </a:cubicBezTo>
                    <a:cubicBezTo>
                      <a:pt x="0" y="711"/>
                      <a:pt x="131" y="900"/>
                      <a:pt x="319" y="972"/>
                    </a:cubicBezTo>
                    <a:cubicBezTo>
                      <a:pt x="377" y="1001"/>
                      <a:pt x="435" y="1016"/>
                      <a:pt x="508" y="1016"/>
                    </a:cubicBezTo>
                    <a:lnTo>
                      <a:pt x="551" y="1016"/>
                    </a:lnTo>
                    <a:cubicBezTo>
                      <a:pt x="783" y="987"/>
                      <a:pt x="972" y="813"/>
                      <a:pt x="1000" y="595"/>
                    </a:cubicBezTo>
                    <a:cubicBezTo>
                      <a:pt x="1015" y="566"/>
                      <a:pt x="1015" y="537"/>
                      <a:pt x="1015" y="508"/>
                    </a:cubicBezTo>
                    <a:cubicBezTo>
                      <a:pt x="1015" y="479"/>
                      <a:pt x="1015" y="436"/>
                      <a:pt x="1000" y="407"/>
                    </a:cubicBezTo>
                    <a:cubicBezTo>
                      <a:pt x="972" y="233"/>
                      <a:pt x="856" y="102"/>
                      <a:pt x="696" y="30"/>
                    </a:cubicBezTo>
                    <a:cubicBezTo>
                      <a:pt x="638" y="1"/>
                      <a:pt x="580"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0"/>
              <p:cNvSpPr/>
              <p:nvPr/>
            </p:nvSpPr>
            <p:spPr>
              <a:xfrm>
                <a:off x="2973225" y="1747125"/>
                <a:ext cx="25750" cy="25375"/>
              </a:xfrm>
              <a:custGeom>
                <a:avLst/>
                <a:gdLst/>
                <a:ahLst/>
                <a:cxnLst/>
                <a:rect l="l" t="t" r="r" b="b"/>
                <a:pathLst>
                  <a:path w="1030" h="1015" extrusionOk="0">
                    <a:moveTo>
                      <a:pt x="508" y="0"/>
                    </a:moveTo>
                    <a:cubicBezTo>
                      <a:pt x="450" y="0"/>
                      <a:pt x="377" y="15"/>
                      <a:pt x="319" y="29"/>
                    </a:cubicBezTo>
                    <a:cubicBezTo>
                      <a:pt x="232" y="73"/>
                      <a:pt x="174" y="116"/>
                      <a:pt x="117" y="174"/>
                    </a:cubicBezTo>
                    <a:cubicBezTo>
                      <a:pt x="44" y="276"/>
                      <a:pt x="1" y="377"/>
                      <a:pt x="1" y="507"/>
                    </a:cubicBezTo>
                    <a:cubicBezTo>
                      <a:pt x="1" y="783"/>
                      <a:pt x="232" y="1015"/>
                      <a:pt x="508" y="1015"/>
                    </a:cubicBezTo>
                    <a:cubicBezTo>
                      <a:pt x="624" y="1015"/>
                      <a:pt x="725" y="971"/>
                      <a:pt x="798" y="928"/>
                    </a:cubicBezTo>
                    <a:cubicBezTo>
                      <a:pt x="870" y="870"/>
                      <a:pt x="928" y="812"/>
                      <a:pt x="957" y="739"/>
                    </a:cubicBezTo>
                    <a:cubicBezTo>
                      <a:pt x="986" y="696"/>
                      <a:pt x="1001" y="638"/>
                      <a:pt x="1015" y="580"/>
                    </a:cubicBezTo>
                    <a:cubicBezTo>
                      <a:pt x="1015" y="565"/>
                      <a:pt x="1030" y="536"/>
                      <a:pt x="1030" y="507"/>
                    </a:cubicBezTo>
                    <a:cubicBezTo>
                      <a:pt x="1030" y="464"/>
                      <a:pt x="1015" y="435"/>
                      <a:pt x="1015" y="406"/>
                    </a:cubicBezTo>
                    <a:cubicBezTo>
                      <a:pt x="972" y="174"/>
                      <a:pt x="769"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0"/>
              <p:cNvSpPr/>
              <p:nvPr/>
            </p:nvSpPr>
            <p:spPr>
              <a:xfrm>
                <a:off x="2969975" y="1438000"/>
                <a:ext cx="25375" cy="25375"/>
              </a:xfrm>
              <a:custGeom>
                <a:avLst/>
                <a:gdLst/>
                <a:ahLst/>
                <a:cxnLst/>
                <a:rect l="l" t="t" r="r" b="b"/>
                <a:pathLst>
                  <a:path w="1015" h="1015" extrusionOk="0">
                    <a:moveTo>
                      <a:pt x="507" y="0"/>
                    </a:moveTo>
                    <a:cubicBezTo>
                      <a:pt x="218" y="0"/>
                      <a:pt x="0" y="218"/>
                      <a:pt x="0" y="508"/>
                    </a:cubicBezTo>
                    <a:cubicBezTo>
                      <a:pt x="0" y="624"/>
                      <a:pt x="44" y="740"/>
                      <a:pt x="102" y="827"/>
                    </a:cubicBezTo>
                    <a:cubicBezTo>
                      <a:pt x="160" y="885"/>
                      <a:pt x="218" y="943"/>
                      <a:pt x="304" y="972"/>
                    </a:cubicBezTo>
                    <a:cubicBezTo>
                      <a:pt x="362" y="1001"/>
                      <a:pt x="435" y="1015"/>
                      <a:pt x="507" y="1015"/>
                    </a:cubicBezTo>
                    <a:cubicBezTo>
                      <a:pt x="754" y="1015"/>
                      <a:pt x="971" y="827"/>
                      <a:pt x="1000" y="595"/>
                    </a:cubicBezTo>
                    <a:cubicBezTo>
                      <a:pt x="1015" y="566"/>
                      <a:pt x="1015" y="537"/>
                      <a:pt x="1015" y="508"/>
                    </a:cubicBezTo>
                    <a:cubicBezTo>
                      <a:pt x="1015" y="479"/>
                      <a:pt x="1015" y="435"/>
                      <a:pt x="1000" y="406"/>
                    </a:cubicBezTo>
                    <a:cubicBezTo>
                      <a:pt x="1000" y="348"/>
                      <a:pt x="971" y="305"/>
                      <a:pt x="942" y="247"/>
                    </a:cubicBezTo>
                    <a:cubicBezTo>
                      <a:pt x="899" y="189"/>
                      <a:pt x="841" y="116"/>
                      <a:pt x="783" y="73"/>
                    </a:cubicBezTo>
                    <a:cubicBezTo>
                      <a:pt x="696" y="29"/>
                      <a:pt x="609" y="0"/>
                      <a:pt x="507"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0"/>
              <p:cNvSpPr/>
              <p:nvPr/>
            </p:nvSpPr>
            <p:spPr>
              <a:xfrm>
                <a:off x="3225450" y="1165125"/>
                <a:ext cx="25400" cy="25375"/>
              </a:xfrm>
              <a:custGeom>
                <a:avLst/>
                <a:gdLst/>
                <a:ahLst/>
                <a:cxnLst/>
                <a:rect l="l" t="t" r="r" b="b"/>
                <a:pathLst>
                  <a:path w="1016" h="1015" extrusionOk="0">
                    <a:moveTo>
                      <a:pt x="508" y="0"/>
                    </a:moveTo>
                    <a:cubicBezTo>
                      <a:pt x="450" y="0"/>
                      <a:pt x="392" y="15"/>
                      <a:pt x="348" y="29"/>
                    </a:cubicBezTo>
                    <a:cubicBezTo>
                      <a:pt x="174" y="87"/>
                      <a:pt x="44" y="232"/>
                      <a:pt x="1" y="420"/>
                    </a:cubicBezTo>
                    <a:cubicBezTo>
                      <a:pt x="1" y="449"/>
                      <a:pt x="1" y="478"/>
                      <a:pt x="1" y="507"/>
                    </a:cubicBezTo>
                    <a:cubicBezTo>
                      <a:pt x="1" y="536"/>
                      <a:pt x="1" y="565"/>
                      <a:pt x="1" y="594"/>
                    </a:cubicBezTo>
                    <a:cubicBezTo>
                      <a:pt x="30" y="739"/>
                      <a:pt x="116" y="870"/>
                      <a:pt x="247" y="942"/>
                    </a:cubicBezTo>
                    <a:cubicBezTo>
                      <a:pt x="305" y="986"/>
                      <a:pt x="392" y="1015"/>
                      <a:pt x="479" y="1015"/>
                    </a:cubicBezTo>
                    <a:lnTo>
                      <a:pt x="508" y="1015"/>
                    </a:lnTo>
                    <a:cubicBezTo>
                      <a:pt x="783" y="1015"/>
                      <a:pt x="1015" y="783"/>
                      <a:pt x="1015" y="507"/>
                    </a:cubicBezTo>
                    <a:cubicBezTo>
                      <a:pt x="1015" y="261"/>
                      <a:pt x="827" y="44"/>
                      <a:pt x="595"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0"/>
              <p:cNvSpPr/>
              <p:nvPr/>
            </p:nvSpPr>
            <p:spPr>
              <a:xfrm>
                <a:off x="3206600" y="1232150"/>
                <a:ext cx="25400" cy="25400"/>
              </a:xfrm>
              <a:custGeom>
                <a:avLst/>
                <a:gdLst/>
                <a:ahLst/>
                <a:cxnLst/>
                <a:rect l="l" t="t" r="r" b="b"/>
                <a:pathLst>
                  <a:path w="1016" h="1016" extrusionOk="0">
                    <a:moveTo>
                      <a:pt x="494" y="1"/>
                    </a:moveTo>
                    <a:cubicBezTo>
                      <a:pt x="276" y="15"/>
                      <a:pt x="88" y="146"/>
                      <a:pt x="30" y="349"/>
                    </a:cubicBezTo>
                    <a:cubicBezTo>
                      <a:pt x="15" y="392"/>
                      <a:pt x="1" y="450"/>
                      <a:pt x="1" y="508"/>
                    </a:cubicBezTo>
                    <a:cubicBezTo>
                      <a:pt x="1" y="508"/>
                      <a:pt x="1" y="523"/>
                      <a:pt x="1" y="523"/>
                    </a:cubicBezTo>
                    <a:cubicBezTo>
                      <a:pt x="1" y="639"/>
                      <a:pt x="44" y="740"/>
                      <a:pt x="102" y="812"/>
                    </a:cubicBezTo>
                    <a:cubicBezTo>
                      <a:pt x="160" y="885"/>
                      <a:pt x="218" y="943"/>
                      <a:pt x="291" y="972"/>
                    </a:cubicBezTo>
                    <a:cubicBezTo>
                      <a:pt x="363" y="1001"/>
                      <a:pt x="436" y="1015"/>
                      <a:pt x="508" y="1015"/>
                    </a:cubicBezTo>
                    <a:cubicBezTo>
                      <a:pt x="784" y="1015"/>
                      <a:pt x="1015" y="784"/>
                      <a:pt x="1015" y="508"/>
                    </a:cubicBezTo>
                    <a:cubicBezTo>
                      <a:pt x="1015" y="305"/>
                      <a:pt x="899" y="131"/>
                      <a:pt x="726" y="44"/>
                    </a:cubicBezTo>
                    <a:cubicBezTo>
                      <a:pt x="668" y="15"/>
                      <a:pt x="581"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0"/>
              <p:cNvSpPr/>
              <p:nvPr/>
            </p:nvSpPr>
            <p:spPr>
              <a:xfrm>
                <a:off x="3165650" y="1290150"/>
                <a:ext cx="25400" cy="25375"/>
              </a:xfrm>
              <a:custGeom>
                <a:avLst/>
                <a:gdLst/>
                <a:ahLst/>
                <a:cxnLst/>
                <a:rect l="l" t="t" r="r" b="b"/>
                <a:pathLst>
                  <a:path w="1016" h="1015" extrusionOk="0">
                    <a:moveTo>
                      <a:pt x="508" y="0"/>
                    </a:moveTo>
                    <a:cubicBezTo>
                      <a:pt x="291" y="0"/>
                      <a:pt x="88" y="145"/>
                      <a:pt x="30" y="348"/>
                    </a:cubicBezTo>
                    <a:cubicBezTo>
                      <a:pt x="15" y="391"/>
                      <a:pt x="1" y="449"/>
                      <a:pt x="1" y="507"/>
                    </a:cubicBezTo>
                    <a:cubicBezTo>
                      <a:pt x="1" y="507"/>
                      <a:pt x="1" y="522"/>
                      <a:pt x="1" y="536"/>
                    </a:cubicBezTo>
                    <a:cubicBezTo>
                      <a:pt x="15" y="623"/>
                      <a:pt x="30" y="696"/>
                      <a:pt x="73" y="768"/>
                    </a:cubicBezTo>
                    <a:cubicBezTo>
                      <a:pt x="131" y="841"/>
                      <a:pt x="189" y="899"/>
                      <a:pt x="262" y="942"/>
                    </a:cubicBezTo>
                    <a:cubicBezTo>
                      <a:pt x="334" y="986"/>
                      <a:pt x="421" y="1015"/>
                      <a:pt x="508" y="1015"/>
                    </a:cubicBezTo>
                    <a:cubicBezTo>
                      <a:pt x="798" y="1015"/>
                      <a:pt x="1015" y="783"/>
                      <a:pt x="1015" y="507"/>
                    </a:cubicBezTo>
                    <a:cubicBezTo>
                      <a:pt x="1015" y="391"/>
                      <a:pt x="972" y="275"/>
                      <a:pt x="914" y="188"/>
                    </a:cubicBezTo>
                    <a:cubicBezTo>
                      <a:pt x="856" y="131"/>
                      <a:pt x="798" y="73"/>
                      <a:pt x="726" y="44"/>
                    </a:cubicBezTo>
                    <a:cubicBezTo>
                      <a:pt x="653" y="15"/>
                      <a:pt x="581"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0"/>
              <p:cNvSpPr/>
              <p:nvPr/>
            </p:nvSpPr>
            <p:spPr>
              <a:xfrm>
                <a:off x="3206250" y="1932300"/>
                <a:ext cx="25375" cy="25750"/>
              </a:xfrm>
              <a:custGeom>
                <a:avLst/>
                <a:gdLst/>
                <a:ahLst/>
                <a:cxnLst/>
                <a:rect l="l" t="t" r="r" b="b"/>
                <a:pathLst>
                  <a:path w="1015" h="1030" extrusionOk="0">
                    <a:moveTo>
                      <a:pt x="508" y="0"/>
                    </a:moveTo>
                    <a:cubicBezTo>
                      <a:pt x="421" y="0"/>
                      <a:pt x="319" y="29"/>
                      <a:pt x="247" y="87"/>
                    </a:cubicBezTo>
                    <a:cubicBezTo>
                      <a:pt x="174" y="131"/>
                      <a:pt x="116" y="189"/>
                      <a:pt x="73" y="261"/>
                    </a:cubicBezTo>
                    <a:cubicBezTo>
                      <a:pt x="44" y="305"/>
                      <a:pt x="29" y="363"/>
                      <a:pt x="15" y="421"/>
                    </a:cubicBezTo>
                    <a:cubicBezTo>
                      <a:pt x="0" y="450"/>
                      <a:pt x="0" y="479"/>
                      <a:pt x="0" y="508"/>
                    </a:cubicBezTo>
                    <a:cubicBezTo>
                      <a:pt x="0" y="551"/>
                      <a:pt x="0" y="580"/>
                      <a:pt x="15" y="609"/>
                    </a:cubicBezTo>
                    <a:cubicBezTo>
                      <a:pt x="58" y="841"/>
                      <a:pt x="261" y="1030"/>
                      <a:pt x="508" y="1030"/>
                    </a:cubicBezTo>
                    <a:cubicBezTo>
                      <a:pt x="522" y="1030"/>
                      <a:pt x="522" y="1015"/>
                      <a:pt x="522" y="1015"/>
                    </a:cubicBezTo>
                    <a:cubicBezTo>
                      <a:pt x="609" y="1015"/>
                      <a:pt x="696" y="1001"/>
                      <a:pt x="769" y="957"/>
                    </a:cubicBezTo>
                    <a:cubicBezTo>
                      <a:pt x="913" y="870"/>
                      <a:pt x="1015" y="696"/>
                      <a:pt x="1015" y="508"/>
                    </a:cubicBezTo>
                    <a:cubicBezTo>
                      <a:pt x="1015" y="232"/>
                      <a:pt x="798" y="0"/>
                      <a:pt x="508" y="0"/>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0"/>
              <p:cNvSpPr/>
              <p:nvPr/>
            </p:nvSpPr>
            <p:spPr>
              <a:xfrm>
                <a:off x="3156600" y="1874675"/>
                <a:ext cx="25400" cy="25400"/>
              </a:xfrm>
              <a:custGeom>
                <a:avLst/>
                <a:gdLst/>
                <a:ahLst/>
                <a:cxnLst/>
                <a:rect l="l" t="t" r="r" b="b"/>
                <a:pathLst>
                  <a:path w="1016" h="1016" extrusionOk="0">
                    <a:moveTo>
                      <a:pt x="508" y="1"/>
                    </a:moveTo>
                    <a:cubicBezTo>
                      <a:pt x="392" y="1"/>
                      <a:pt x="276" y="30"/>
                      <a:pt x="189" y="102"/>
                    </a:cubicBezTo>
                    <a:cubicBezTo>
                      <a:pt x="131" y="146"/>
                      <a:pt x="73" y="218"/>
                      <a:pt x="44" y="291"/>
                    </a:cubicBezTo>
                    <a:cubicBezTo>
                      <a:pt x="15" y="349"/>
                      <a:pt x="0" y="407"/>
                      <a:pt x="0" y="479"/>
                    </a:cubicBezTo>
                    <a:cubicBezTo>
                      <a:pt x="0" y="493"/>
                      <a:pt x="0" y="493"/>
                      <a:pt x="0" y="508"/>
                    </a:cubicBezTo>
                    <a:cubicBezTo>
                      <a:pt x="0" y="551"/>
                      <a:pt x="0" y="609"/>
                      <a:pt x="15" y="653"/>
                    </a:cubicBezTo>
                    <a:cubicBezTo>
                      <a:pt x="87" y="870"/>
                      <a:pt x="276" y="1015"/>
                      <a:pt x="508" y="1015"/>
                    </a:cubicBezTo>
                    <a:cubicBezTo>
                      <a:pt x="595" y="1015"/>
                      <a:pt x="682" y="986"/>
                      <a:pt x="754" y="943"/>
                    </a:cubicBezTo>
                    <a:cubicBezTo>
                      <a:pt x="827" y="914"/>
                      <a:pt x="885" y="856"/>
                      <a:pt x="928" y="783"/>
                    </a:cubicBezTo>
                    <a:cubicBezTo>
                      <a:pt x="986" y="711"/>
                      <a:pt x="1015" y="609"/>
                      <a:pt x="1015" y="508"/>
                    </a:cubicBezTo>
                    <a:cubicBezTo>
                      <a:pt x="1015" y="218"/>
                      <a:pt x="783" y="1"/>
                      <a:pt x="508" y="1"/>
                    </a:cubicBezTo>
                    <a:close/>
                  </a:path>
                </a:pathLst>
              </a:custGeom>
              <a:gradFill>
                <a:gsLst>
                  <a:gs pos="0">
                    <a:schemeClr val="lt1"/>
                  </a:gs>
                  <a:gs pos="100000">
                    <a:schemeClr val="dk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 name="Google Shape;1587;p10"/>
            <p:cNvGrpSpPr/>
            <p:nvPr/>
          </p:nvGrpSpPr>
          <p:grpSpPr>
            <a:xfrm flipH="1">
              <a:off x="7328960" y="582399"/>
              <a:ext cx="501147" cy="487888"/>
              <a:chOff x="2581850" y="1230700"/>
              <a:chExt cx="259850" cy="252975"/>
            </a:xfrm>
          </p:grpSpPr>
          <p:sp>
            <p:nvSpPr>
              <p:cNvPr id="1588" name="Google Shape;1588;p10"/>
              <p:cNvSpPr/>
              <p:nvPr/>
            </p:nvSpPr>
            <p:spPr>
              <a:xfrm>
                <a:off x="2622075" y="1230700"/>
                <a:ext cx="218900" cy="252975"/>
              </a:xfrm>
              <a:custGeom>
                <a:avLst/>
                <a:gdLst/>
                <a:ahLst/>
                <a:cxnLst/>
                <a:rect l="l" t="t" r="r" b="b"/>
                <a:pathLst>
                  <a:path w="8756" h="10119" extrusionOk="0">
                    <a:moveTo>
                      <a:pt x="4378" y="1"/>
                    </a:moveTo>
                    <a:lnTo>
                      <a:pt x="0" y="2538"/>
                    </a:lnTo>
                    <a:lnTo>
                      <a:pt x="0" y="7582"/>
                    </a:lnTo>
                    <a:lnTo>
                      <a:pt x="4378" y="10119"/>
                    </a:lnTo>
                    <a:lnTo>
                      <a:pt x="8756" y="7582"/>
                    </a:lnTo>
                    <a:lnTo>
                      <a:pt x="8756" y="2538"/>
                    </a:lnTo>
                    <a:lnTo>
                      <a:pt x="4378"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0"/>
              <p:cNvSpPr/>
              <p:nvPr/>
            </p:nvSpPr>
            <p:spPr>
              <a:xfrm>
                <a:off x="2621350" y="1231425"/>
                <a:ext cx="111625" cy="191000"/>
              </a:xfrm>
              <a:custGeom>
                <a:avLst/>
                <a:gdLst/>
                <a:ahLst/>
                <a:cxnLst/>
                <a:rect l="l" t="t" r="r" b="b"/>
                <a:pathLst>
                  <a:path w="4465" h="7640" extrusionOk="0">
                    <a:moveTo>
                      <a:pt x="4407" y="1"/>
                    </a:moveTo>
                    <a:cubicBezTo>
                      <a:pt x="4363" y="1"/>
                      <a:pt x="4334" y="30"/>
                      <a:pt x="4334" y="59"/>
                    </a:cubicBezTo>
                    <a:lnTo>
                      <a:pt x="4334" y="2117"/>
                    </a:lnTo>
                    <a:lnTo>
                      <a:pt x="87" y="2494"/>
                    </a:lnTo>
                    <a:cubicBezTo>
                      <a:pt x="58" y="2494"/>
                      <a:pt x="44" y="2509"/>
                      <a:pt x="44" y="2523"/>
                    </a:cubicBezTo>
                    <a:cubicBezTo>
                      <a:pt x="29" y="2537"/>
                      <a:pt x="29" y="2552"/>
                      <a:pt x="29" y="2581"/>
                    </a:cubicBezTo>
                    <a:lnTo>
                      <a:pt x="1696" y="6625"/>
                    </a:lnTo>
                    <a:lnTo>
                      <a:pt x="44" y="7539"/>
                    </a:lnTo>
                    <a:cubicBezTo>
                      <a:pt x="15" y="7553"/>
                      <a:pt x="0" y="7582"/>
                      <a:pt x="15" y="7611"/>
                    </a:cubicBezTo>
                    <a:cubicBezTo>
                      <a:pt x="29" y="7640"/>
                      <a:pt x="44" y="7640"/>
                      <a:pt x="73" y="7640"/>
                    </a:cubicBezTo>
                    <a:lnTo>
                      <a:pt x="102" y="7640"/>
                    </a:lnTo>
                    <a:lnTo>
                      <a:pt x="1812" y="6698"/>
                    </a:lnTo>
                    <a:cubicBezTo>
                      <a:pt x="1841" y="6683"/>
                      <a:pt x="1841" y="6654"/>
                      <a:pt x="1841" y="6625"/>
                    </a:cubicBezTo>
                    <a:lnTo>
                      <a:pt x="174" y="2610"/>
                    </a:lnTo>
                    <a:lnTo>
                      <a:pt x="4407" y="2233"/>
                    </a:lnTo>
                    <a:cubicBezTo>
                      <a:pt x="4436" y="2233"/>
                      <a:pt x="4465" y="2204"/>
                      <a:pt x="4465" y="2175"/>
                    </a:cubicBezTo>
                    <a:lnTo>
                      <a:pt x="4465" y="59"/>
                    </a:lnTo>
                    <a:cubicBezTo>
                      <a:pt x="4465" y="30"/>
                      <a:pt x="4436" y="1"/>
                      <a:pt x="4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0"/>
              <p:cNvSpPr/>
              <p:nvPr/>
            </p:nvSpPr>
            <p:spPr>
              <a:xfrm>
                <a:off x="2664100" y="1282700"/>
                <a:ext cx="134475" cy="116550"/>
              </a:xfrm>
              <a:custGeom>
                <a:avLst/>
                <a:gdLst/>
                <a:ahLst/>
                <a:cxnLst/>
                <a:rect l="l" t="t" r="r" b="b"/>
                <a:pathLst>
                  <a:path w="5379" h="4662" extrusionOk="0">
                    <a:moveTo>
                      <a:pt x="2697" y="182"/>
                    </a:moveTo>
                    <a:lnTo>
                      <a:pt x="5205" y="4545"/>
                    </a:lnTo>
                    <a:lnTo>
                      <a:pt x="175" y="4545"/>
                    </a:lnTo>
                    <a:lnTo>
                      <a:pt x="2697" y="182"/>
                    </a:lnTo>
                    <a:close/>
                    <a:moveTo>
                      <a:pt x="2690" y="1"/>
                    </a:moveTo>
                    <a:cubicBezTo>
                      <a:pt x="2668" y="1"/>
                      <a:pt x="2646" y="8"/>
                      <a:pt x="2639" y="23"/>
                    </a:cubicBezTo>
                    <a:lnTo>
                      <a:pt x="15" y="4574"/>
                    </a:lnTo>
                    <a:cubicBezTo>
                      <a:pt x="1" y="4589"/>
                      <a:pt x="1" y="4618"/>
                      <a:pt x="15" y="4632"/>
                    </a:cubicBezTo>
                    <a:cubicBezTo>
                      <a:pt x="30" y="4647"/>
                      <a:pt x="44" y="4661"/>
                      <a:pt x="73" y="4661"/>
                    </a:cubicBezTo>
                    <a:lnTo>
                      <a:pt x="5306" y="4661"/>
                    </a:lnTo>
                    <a:cubicBezTo>
                      <a:pt x="5335" y="4661"/>
                      <a:pt x="5350" y="4647"/>
                      <a:pt x="5364" y="4632"/>
                    </a:cubicBezTo>
                    <a:cubicBezTo>
                      <a:pt x="5379" y="4618"/>
                      <a:pt x="5379" y="4589"/>
                      <a:pt x="5364" y="4574"/>
                    </a:cubicBezTo>
                    <a:lnTo>
                      <a:pt x="2740" y="23"/>
                    </a:lnTo>
                    <a:cubicBezTo>
                      <a:pt x="2733" y="8"/>
                      <a:pt x="2711"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0"/>
              <p:cNvSpPr/>
              <p:nvPr/>
            </p:nvSpPr>
            <p:spPr>
              <a:xfrm>
                <a:off x="2729700" y="1284250"/>
                <a:ext cx="112000" cy="136725"/>
              </a:xfrm>
              <a:custGeom>
                <a:avLst/>
                <a:gdLst/>
                <a:ahLst/>
                <a:cxnLst/>
                <a:rect l="l" t="t" r="r" b="b"/>
                <a:pathLst>
                  <a:path w="4480" h="5469" extrusionOk="0">
                    <a:moveTo>
                      <a:pt x="57" y="0"/>
                    </a:moveTo>
                    <a:cubicBezTo>
                      <a:pt x="34" y="0"/>
                      <a:pt x="12" y="24"/>
                      <a:pt x="0" y="48"/>
                    </a:cubicBezTo>
                    <a:cubicBezTo>
                      <a:pt x="0" y="91"/>
                      <a:pt x="29" y="120"/>
                      <a:pt x="58" y="120"/>
                    </a:cubicBezTo>
                    <a:lnTo>
                      <a:pt x="4320" y="526"/>
                    </a:lnTo>
                    <a:lnTo>
                      <a:pt x="2639" y="4512"/>
                    </a:lnTo>
                    <a:cubicBezTo>
                      <a:pt x="2624" y="4541"/>
                      <a:pt x="2639" y="4570"/>
                      <a:pt x="2668" y="4585"/>
                    </a:cubicBezTo>
                    <a:lnTo>
                      <a:pt x="4335" y="5455"/>
                    </a:lnTo>
                    <a:cubicBezTo>
                      <a:pt x="4349" y="5455"/>
                      <a:pt x="4349" y="5469"/>
                      <a:pt x="4364" y="5469"/>
                    </a:cubicBezTo>
                    <a:cubicBezTo>
                      <a:pt x="4378" y="5469"/>
                      <a:pt x="4407" y="5455"/>
                      <a:pt x="4422" y="5426"/>
                    </a:cubicBezTo>
                    <a:cubicBezTo>
                      <a:pt x="4436" y="5397"/>
                      <a:pt x="4422" y="5368"/>
                      <a:pt x="4393" y="5353"/>
                    </a:cubicBezTo>
                    <a:lnTo>
                      <a:pt x="2769" y="4512"/>
                    </a:lnTo>
                    <a:lnTo>
                      <a:pt x="4465" y="497"/>
                    </a:lnTo>
                    <a:cubicBezTo>
                      <a:pt x="4480" y="482"/>
                      <a:pt x="4465" y="453"/>
                      <a:pt x="4465" y="439"/>
                    </a:cubicBezTo>
                    <a:cubicBezTo>
                      <a:pt x="4451" y="424"/>
                      <a:pt x="4436" y="410"/>
                      <a:pt x="4422" y="410"/>
                    </a:cubicBezTo>
                    <a:lnTo>
                      <a:pt x="73" y="4"/>
                    </a:lnTo>
                    <a:cubicBezTo>
                      <a:pt x="68" y="1"/>
                      <a:pt x="6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0"/>
              <p:cNvSpPr/>
              <p:nvPr/>
            </p:nvSpPr>
            <p:spPr>
              <a:xfrm>
                <a:off x="2664100" y="1396075"/>
                <a:ext cx="134475" cy="85800"/>
              </a:xfrm>
              <a:custGeom>
                <a:avLst/>
                <a:gdLst/>
                <a:ahLst/>
                <a:cxnLst/>
                <a:rect l="l" t="t" r="r" b="b"/>
                <a:pathLst>
                  <a:path w="5379" h="3432" extrusionOk="0">
                    <a:moveTo>
                      <a:pt x="70" y="1"/>
                    </a:moveTo>
                    <a:cubicBezTo>
                      <a:pt x="56" y="1"/>
                      <a:pt x="42" y="4"/>
                      <a:pt x="30" y="10"/>
                    </a:cubicBezTo>
                    <a:cubicBezTo>
                      <a:pt x="1" y="39"/>
                      <a:pt x="1" y="83"/>
                      <a:pt x="15" y="97"/>
                    </a:cubicBezTo>
                    <a:lnTo>
                      <a:pt x="2639" y="3417"/>
                    </a:lnTo>
                    <a:cubicBezTo>
                      <a:pt x="2653" y="3431"/>
                      <a:pt x="2668" y="3431"/>
                      <a:pt x="2697" y="3431"/>
                    </a:cubicBezTo>
                    <a:cubicBezTo>
                      <a:pt x="2711" y="3431"/>
                      <a:pt x="2726" y="3431"/>
                      <a:pt x="2740" y="3417"/>
                    </a:cubicBezTo>
                    <a:lnTo>
                      <a:pt x="5364" y="97"/>
                    </a:lnTo>
                    <a:cubicBezTo>
                      <a:pt x="5379" y="83"/>
                      <a:pt x="5379" y="39"/>
                      <a:pt x="5350" y="10"/>
                    </a:cubicBezTo>
                    <a:cubicBezTo>
                      <a:pt x="5338" y="4"/>
                      <a:pt x="5326" y="1"/>
                      <a:pt x="5314" y="1"/>
                    </a:cubicBezTo>
                    <a:cubicBezTo>
                      <a:pt x="5297" y="1"/>
                      <a:pt x="5280" y="8"/>
                      <a:pt x="5263" y="25"/>
                    </a:cubicBezTo>
                    <a:lnTo>
                      <a:pt x="2697" y="3272"/>
                    </a:lnTo>
                    <a:lnTo>
                      <a:pt x="117" y="25"/>
                    </a:lnTo>
                    <a:cubicBezTo>
                      <a:pt x="108" y="8"/>
                      <a:pt x="90"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0"/>
              <p:cNvSpPr/>
              <p:nvPr/>
            </p:nvSpPr>
            <p:spPr>
              <a:xfrm>
                <a:off x="2581850" y="1470600"/>
                <a:ext cx="12350" cy="9450"/>
              </a:xfrm>
              <a:custGeom>
                <a:avLst/>
                <a:gdLst/>
                <a:ahLst/>
                <a:cxnLst/>
                <a:rect l="l" t="t" r="r" b="b"/>
                <a:pathLst>
                  <a:path w="494" h="378" extrusionOk="0">
                    <a:moveTo>
                      <a:pt x="247" y="1"/>
                    </a:moveTo>
                    <a:cubicBezTo>
                      <a:pt x="0" y="1"/>
                      <a:pt x="0" y="378"/>
                      <a:pt x="247" y="378"/>
                    </a:cubicBezTo>
                    <a:cubicBezTo>
                      <a:pt x="493" y="378"/>
                      <a:pt x="493"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4" name="Google Shape;1594;p10"/>
          <p:cNvSpPr/>
          <p:nvPr/>
        </p:nvSpPr>
        <p:spPr>
          <a:xfrm>
            <a:off x="-611975" y="3785725"/>
            <a:ext cx="2077800" cy="2077800"/>
          </a:xfrm>
          <a:prstGeom prst="ellipse">
            <a:avLst/>
          </a:prstGeom>
          <a:gradFill>
            <a:gsLst>
              <a:gs pos="0">
                <a:schemeClr val="accent1"/>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0"/>
          <p:cNvSpPr/>
          <p:nvPr/>
        </p:nvSpPr>
        <p:spPr>
          <a:xfrm>
            <a:off x="134805" y="3510406"/>
            <a:ext cx="584245" cy="67128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6" name="Google Shape;1596;p10"/>
          <p:cNvGrpSpPr/>
          <p:nvPr/>
        </p:nvGrpSpPr>
        <p:grpSpPr>
          <a:xfrm>
            <a:off x="1547991" y="200979"/>
            <a:ext cx="528024" cy="98274"/>
            <a:chOff x="7736766" y="1765179"/>
            <a:chExt cx="528024" cy="98274"/>
          </a:xfrm>
        </p:grpSpPr>
        <p:sp>
          <p:nvSpPr>
            <p:cNvPr id="1597" name="Google Shape;1597;p10"/>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0"/>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0"/>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0"/>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1" name="Google Shape;1601;p10"/>
          <p:cNvSpPr/>
          <p:nvPr/>
        </p:nvSpPr>
        <p:spPr>
          <a:xfrm>
            <a:off x="4396987" y="-203250"/>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0"/>
          <p:cNvSpPr/>
          <p:nvPr/>
        </p:nvSpPr>
        <p:spPr>
          <a:xfrm>
            <a:off x="889704" y="447830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0"/>
          <p:cNvSpPr/>
          <p:nvPr/>
        </p:nvSpPr>
        <p:spPr>
          <a:xfrm>
            <a:off x="1310354" y="49053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0"/>
          <p:cNvSpPr/>
          <p:nvPr/>
        </p:nvSpPr>
        <p:spPr>
          <a:xfrm>
            <a:off x="309679" y="18456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5" name="Google Shape;1605;p10"/>
          <p:cNvGrpSpPr/>
          <p:nvPr/>
        </p:nvGrpSpPr>
        <p:grpSpPr>
          <a:xfrm>
            <a:off x="4818432" y="4775974"/>
            <a:ext cx="546450" cy="125800"/>
            <a:chOff x="825894" y="3178099"/>
            <a:chExt cx="546450" cy="125800"/>
          </a:xfrm>
        </p:grpSpPr>
        <p:sp>
          <p:nvSpPr>
            <p:cNvPr id="1606" name="Google Shape;1606;p10"/>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0"/>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0"/>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9" name="Google Shape;1609;p10"/>
          <p:cNvSpPr/>
          <p:nvPr/>
        </p:nvSpPr>
        <p:spPr>
          <a:xfrm>
            <a:off x="8717491" y="4029785"/>
            <a:ext cx="649480" cy="746182"/>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0"/>
          <p:cNvSpPr/>
          <p:nvPr/>
        </p:nvSpPr>
        <p:spPr>
          <a:xfrm>
            <a:off x="8787679" y="252260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chemeClr val="lt1"/>
            </a:gs>
            <a:gs pos="100000">
              <a:schemeClr val="dk2"/>
            </a:gs>
          </a:gsLst>
          <a:lin ang="2700006"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Barlow"/>
              <a:buNone/>
              <a:defRPr sz="3500" b="1">
                <a:solidFill>
                  <a:schemeClr val="dk1"/>
                </a:solidFill>
                <a:latin typeface="Barlow"/>
                <a:ea typeface="Barlow"/>
                <a:cs typeface="Barlow"/>
                <a:sym typeface="Barlow"/>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Actor"/>
              <a:buChar char="●"/>
              <a:defRPr>
                <a:solidFill>
                  <a:schemeClr val="lt2"/>
                </a:solidFill>
                <a:latin typeface="Actor"/>
                <a:ea typeface="Actor"/>
                <a:cs typeface="Actor"/>
                <a:sym typeface="Actor"/>
              </a:defRPr>
            </a:lvl1pPr>
            <a:lvl2pPr marL="914400" lvl="1" indent="-317500">
              <a:lnSpc>
                <a:spcPct val="115000"/>
              </a:lnSpc>
              <a:spcBef>
                <a:spcPts val="1600"/>
              </a:spcBef>
              <a:spcAft>
                <a:spcPts val="0"/>
              </a:spcAft>
              <a:buClr>
                <a:schemeClr val="lt2"/>
              </a:buClr>
              <a:buSzPts val="1400"/>
              <a:buFont typeface="Actor"/>
              <a:buChar char="○"/>
              <a:defRPr>
                <a:solidFill>
                  <a:schemeClr val="lt2"/>
                </a:solidFill>
                <a:latin typeface="Actor"/>
                <a:ea typeface="Actor"/>
                <a:cs typeface="Actor"/>
                <a:sym typeface="Actor"/>
              </a:defRPr>
            </a:lvl2pPr>
            <a:lvl3pPr marL="1371600" lvl="2" indent="-317500">
              <a:lnSpc>
                <a:spcPct val="115000"/>
              </a:lnSpc>
              <a:spcBef>
                <a:spcPts val="1600"/>
              </a:spcBef>
              <a:spcAft>
                <a:spcPts val="0"/>
              </a:spcAft>
              <a:buClr>
                <a:schemeClr val="lt2"/>
              </a:buClr>
              <a:buSzPts val="1400"/>
              <a:buFont typeface="Actor"/>
              <a:buChar char="■"/>
              <a:defRPr>
                <a:solidFill>
                  <a:schemeClr val="lt2"/>
                </a:solidFill>
                <a:latin typeface="Actor"/>
                <a:ea typeface="Actor"/>
                <a:cs typeface="Actor"/>
                <a:sym typeface="Actor"/>
              </a:defRPr>
            </a:lvl3pPr>
            <a:lvl4pPr marL="1828800" lvl="3" indent="-317500">
              <a:lnSpc>
                <a:spcPct val="115000"/>
              </a:lnSpc>
              <a:spcBef>
                <a:spcPts val="1600"/>
              </a:spcBef>
              <a:spcAft>
                <a:spcPts val="0"/>
              </a:spcAft>
              <a:buClr>
                <a:schemeClr val="lt2"/>
              </a:buClr>
              <a:buSzPts val="1400"/>
              <a:buFont typeface="Actor"/>
              <a:buChar char="●"/>
              <a:defRPr>
                <a:solidFill>
                  <a:schemeClr val="lt2"/>
                </a:solidFill>
                <a:latin typeface="Actor"/>
                <a:ea typeface="Actor"/>
                <a:cs typeface="Actor"/>
                <a:sym typeface="Actor"/>
              </a:defRPr>
            </a:lvl4pPr>
            <a:lvl5pPr marL="2286000" lvl="4" indent="-317500">
              <a:lnSpc>
                <a:spcPct val="115000"/>
              </a:lnSpc>
              <a:spcBef>
                <a:spcPts val="1600"/>
              </a:spcBef>
              <a:spcAft>
                <a:spcPts val="0"/>
              </a:spcAft>
              <a:buClr>
                <a:schemeClr val="lt2"/>
              </a:buClr>
              <a:buSzPts val="1400"/>
              <a:buFont typeface="Actor"/>
              <a:buChar char="○"/>
              <a:defRPr>
                <a:solidFill>
                  <a:schemeClr val="lt2"/>
                </a:solidFill>
                <a:latin typeface="Actor"/>
                <a:ea typeface="Actor"/>
                <a:cs typeface="Actor"/>
                <a:sym typeface="Actor"/>
              </a:defRPr>
            </a:lvl5pPr>
            <a:lvl6pPr marL="2743200" lvl="5" indent="-317500">
              <a:lnSpc>
                <a:spcPct val="115000"/>
              </a:lnSpc>
              <a:spcBef>
                <a:spcPts val="1600"/>
              </a:spcBef>
              <a:spcAft>
                <a:spcPts val="0"/>
              </a:spcAft>
              <a:buClr>
                <a:schemeClr val="lt2"/>
              </a:buClr>
              <a:buSzPts val="1400"/>
              <a:buFont typeface="Actor"/>
              <a:buChar char="■"/>
              <a:defRPr>
                <a:solidFill>
                  <a:schemeClr val="lt2"/>
                </a:solidFill>
                <a:latin typeface="Actor"/>
                <a:ea typeface="Actor"/>
                <a:cs typeface="Actor"/>
                <a:sym typeface="Actor"/>
              </a:defRPr>
            </a:lvl6pPr>
            <a:lvl7pPr marL="3200400" lvl="6" indent="-317500">
              <a:lnSpc>
                <a:spcPct val="115000"/>
              </a:lnSpc>
              <a:spcBef>
                <a:spcPts val="1600"/>
              </a:spcBef>
              <a:spcAft>
                <a:spcPts val="0"/>
              </a:spcAft>
              <a:buClr>
                <a:schemeClr val="lt2"/>
              </a:buClr>
              <a:buSzPts val="1400"/>
              <a:buFont typeface="Actor"/>
              <a:buChar char="●"/>
              <a:defRPr>
                <a:solidFill>
                  <a:schemeClr val="lt2"/>
                </a:solidFill>
                <a:latin typeface="Actor"/>
                <a:ea typeface="Actor"/>
                <a:cs typeface="Actor"/>
                <a:sym typeface="Actor"/>
              </a:defRPr>
            </a:lvl7pPr>
            <a:lvl8pPr marL="3657600" lvl="7" indent="-317500">
              <a:lnSpc>
                <a:spcPct val="115000"/>
              </a:lnSpc>
              <a:spcBef>
                <a:spcPts val="1600"/>
              </a:spcBef>
              <a:spcAft>
                <a:spcPts val="0"/>
              </a:spcAft>
              <a:buClr>
                <a:schemeClr val="lt2"/>
              </a:buClr>
              <a:buSzPts val="1400"/>
              <a:buFont typeface="Actor"/>
              <a:buChar char="○"/>
              <a:defRPr>
                <a:solidFill>
                  <a:schemeClr val="lt2"/>
                </a:solidFill>
                <a:latin typeface="Actor"/>
                <a:ea typeface="Actor"/>
                <a:cs typeface="Actor"/>
                <a:sym typeface="Actor"/>
              </a:defRPr>
            </a:lvl8pPr>
            <a:lvl9pPr marL="4114800" lvl="8" indent="-317500">
              <a:lnSpc>
                <a:spcPct val="115000"/>
              </a:lnSpc>
              <a:spcBef>
                <a:spcPts val="1600"/>
              </a:spcBef>
              <a:spcAft>
                <a:spcPts val="1600"/>
              </a:spcAft>
              <a:buClr>
                <a:schemeClr val="lt2"/>
              </a:buClr>
              <a:buSzPts val="1400"/>
              <a:buFont typeface="Actor"/>
              <a:buChar char="■"/>
              <a:defRPr>
                <a:solidFill>
                  <a:schemeClr val="lt2"/>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3" r:id="rId32"/>
    <p:sldLayoutId id="2147483684"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00FF00"/>
          </p15:clr>
        </p15:guide>
        <p15:guide id="2" pos="449">
          <p15:clr>
            <a:srgbClr val="00FF00"/>
          </p15:clr>
        </p15:guide>
        <p15:guide id="3" orient="horz" pos="2900">
          <p15:clr>
            <a:srgbClr val="00FF00"/>
          </p15:clr>
        </p15:guide>
        <p15:guide id="4" pos="5311">
          <p15:clr>
            <a:srgbClr val="00FF00"/>
          </p15:clr>
        </p15:guide>
        <p15:guide id="5" pos="2880">
          <p15:clr>
            <a:srgbClr val="00FF00"/>
          </p15:clr>
        </p15:guide>
        <p15:guide id="6" orient="horz" pos="1620">
          <p15:clr>
            <a:srgbClr val="00FF00"/>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yQLO1d4cZPvomggLAEDBsZhsoKfqHte-o8Ecd1z4pnU/copy#gid=0" TargetMode="External"/><Relationship Id="rId2" Type="http://schemas.openxmlformats.org/officeDocument/2006/relationships/notesSlide" Target="../notesSlides/notesSlide16.xml"/><Relationship Id="rId1" Type="http://schemas.openxmlformats.org/officeDocument/2006/relationships/slideLayout" Target="../slideLayouts/slideLayout26.xml"/><Relationship Id="rId4" Type="http://schemas.openxmlformats.org/officeDocument/2006/relationships/image" Target="../media/image4.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8.xml"/><Relationship Id="rId1" Type="http://schemas.openxmlformats.org/officeDocument/2006/relationships/slideLayout" Target="../slideLayouts/slideLayout19.xml"/><Relationship Id="rId4" Type="http://schemas.openxmlformats.org/officeDocument/2006/relationships/image" Target="../media/image11.jp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lt1"/>
            </a:gs>
            <a:gs pos="100000">
              <a:schemeClr val="dk2"/>
            </a:gs>
          </a:gsLst>
          <a:lin ang="2700006" scaled="0"/>
        </a:gradFill>
        <a:effectLst/>
      </p:bgPr>
    </p:bg>
    <p:spTree>
      <p:nvGrpSpPr>
        <p:cNvPr id="1" name="Shape 5342"/>
        <p:cNvGrpSpPr/>
        <p:nvPr/>
      </p:nvGrpSpPr>
      <p:grpSpPr>
        <a:xfrm>
          <a:off x="0" y="0"/>
          <a:ext cx="0" cy="0"/>
          <a:chOff x="0" y="0"/>
          <a:chExt cx="0" cy="0"/>
        </a:xfrm>
      </p:grpSpPr>
      <p:sp>
        <p:nvSpPr>
          <p:cNvPr id="5343" name="Google Shape;5343;p37"/>
          <p:cNvSpPr txBox="1">
            <a:spLocks noGrp="1"/>
          </p:cNvSpPr>
          <p:nvPr>
            <p:ph type="ctrTitle"/>
          </p:nvPr>
        </p:nvSpPr>
        <p:spPr>
          <a:xfrm>
            <a:off x="1454668" y="1617354"/>
            <a:ext cx="6056507" cy="1585608"/>
          </a:xfrm>
          <a:prstGeom prst="rect">
            <a:avLst/>
          </a:prstGeom>
        </p:spPr>
        <p:txBody>
          <a:bodyPr spcFirstLastPara="1" wrap="square" lIns="91425" tIns="91425" rIns="91425" bIns="91425" anchor="t" anchorCtr="0">
            <a:noAutofit/>
          </a:bodyPr>
          <a:lstStyle/>
          <a:p>
            <a:pPr marL="0" lvl="0" indent="0" rtl="1">
              <a:spcBef>
                <a:spcPts val="0"/>
              </a:spcBef>
              <a:spcAft>
                <a:spcPts val="0"/>
              </a:spcAft>
              <a:buNone/>
            </a:pPr>
            <a:r>
              <a:rPr lang="fa-IR" sz="4400" b="0" dirty="0">
                <a:solidFill>
                  <a:schemeClr val="lt2"/>
                </a:solidFill>
                <a:latin typeface="Arial Rounded MT Bold" panose="020F0704030504030204" pitchFamily="34" charset="0"/>
                <a:cs typeface="B Nazanin" panose="00000400000000000000" pitchFamily="2" charset="-78"/>
              </a:rPr>
              <a:t>تم: </a:t>
            </a:r>
            <a:r>
              <a:rPr lang="fa-IR" sz="4400" dirty="0">
                <a:solidFill>
                  <a:schemeClr val="dk1"/>
                </a:solidFill>
                <a:latin typeface="Arial Rounded MT Bold" panose="020F0704030504030204" pitchFamily="34" charset="0"/>
                <a:cs typeface="B Nazanin" panose="00000400000000000000" pitchFamily="2" charset="-78"/>
              </a:rPr>
              <a:t>پایان نامه کارشناسی ارشد شیمی</a:t>
            </a:r>
            <a:endParaRPr sz="4400" b="0" dirty="0">
              <a:solidFill>
                <a:schemeClr val="lt2"/>
              </a:solidFill>
              <a:latin typeface="Arial Rounded MT Bold" panose="020F0704030504030204" pitchFamily="34" charset="0"/>
              <a:cs typeface="B Nazanin" panose="00000400000000000000" pitchFamily="2" charset="-78"/>
            </a:endParaRPr>
          </a:p>
        </p:txBody>
      </p:sp>
      <p:sp>
        <p:nvSpPr>
          <p:cNvPr id="5344" name="Google Shape;5344;p37"/>
          <p:cNvSpPr txBox="1">
            <a:spLocks noGrp="1"/>
          </p:cNvSpPr>
          <p:nvPr>
            <p:ph type="subTitle" idx="1"/>
          </p:nvPr>
        </p:nvSpPr>
        <p:spPr>
          <a:xfrm>
            <a:off x="1866600" y="3512575"/>
            <a:ext cx="5410800" cy="475800"/>
          </a:xfrm>
          <a:prstGeom prst="rect">
            <a:avLst/>
          </a:prstGeom>
        </p:spPr>
        <p:txBody>
          <a:bodyPr spcFirstLastPara="1" wrap="square" lIns="91425" tIns="91425" rIns="91425" bIns="91425" anchor="t" anchorCtr="0">
            <a:noAutofit/>
          </a:bodyPr>
          <a:lstStyle/>
          <a:p>
            <a:pPr marL="0" lvl="0" indent="0" rtl="1">
              <a:spcBef>
                <a:spcPts val="0"/>
              </a:spcBef>
              <a:spcAft>
                <a:spcPts val="0"/>
              </a:spcAft>
              <a:buNone/>
            </a:pPr>
            <a:r>
              <a:rPr lang="fa-IR" dirty="0">
                <a:latin typeface="Arial Rounded MT Bold" panose="020F0704030504030204" pitchFamily="34" charset="0"/>
                <a:cs typeface="B Nazanin" panose="00000400000000000000" pitchFamily="2" charset="-78"/>
              </a:rPr>
              <a:t>اینجا جایی است که ارائه شما شروع می شود</a:t>
            </a:r>
            <a:endParaRPr dirty="0">
              <a:latin typeface="Arial Rounded MT Bold" panose="020F0704030504030204" pitchFamily="34" charset="0"/>
              <a:cs typeface="B Nazanin" panose="00000400000000000000" pitchFamily="2" charset="-78"/>
            </a:endParaRPr>
          </a:p>
        </p:txBody>
      </p:sp>
      <p:sp>
        <p:nvSpPr>
          <p:cNvPr id="5345" name="Google Shape;5345;p37"/>
          <p:cNvSpPr/>
          <p:nvPr/>
        </p:nvSpPr>
        <p:spPr>
          <a:xfrm>
            <a:off x="1264525" y="3752628"/>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sp>
        <p:nvSpPr>
          <p:cNvPr id="5346" name="Google Shape;5346;p37"/>
          <p:cNvSpPr/>
          <p:nvPr/>
        </p:nvSpPr>
        <p:spPr>
          <a:xfrm>
            <a:off x="825894" y="43125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grpSp>
        <p:nvGrpSpPr>
          <p:cNvPr id="5347" name="Google Shape;5347;p37"/>
          <p:cNvGrpSpPr/>
          <p:nvPr/>
        </p:nvGrpSpPr>
        <p:grpSpPr>
          <a:xfrm>
            <a:off x="825894" y="3178099"/>
            <a:ext cx="546450" cy="125800"/>
            <a:chOff x="825894" y="3178099"/>
            <a:chExt cx="546450" cy="125800"/>
          </a:xfrm>
        </p:grpSpPr>
        <p:sp>
          <p:nvSpPr>
            <p:cNvPr id="5348" name="Google Shape;5348;p37"/>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sp>
          <p:nvSpPr>
            <p:cNvPr id="5349" name="Google Shape;5349;p37"/>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sp>
          <p:nvSpPr>
            <p:cNvPr id="5350" name="Google Shape;5350;p37"/>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grpSp>
      <p:sp>
        <p:nvSpPr>
          <p:cNvPr id="5351" name="Google Shape;5351;p37"/>
          <p:cNvSpPr/>
          <p:nvPr/>
        </p:nvSpPr>
        <p:spPr>
          <a:xfrm>
            <a:off x="2113379" y="393220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sp>
        <p:nvSpPr>
          <p:cNvPr id="5352" name="Google Shape;5352;p37"/>
          <p:cNvSpPr/>
          <p:nvPr/>
        </p:nvSpPr>
        <p:spPr>
          <a:xfrm>
            <a:off x="7593500" y="2861750"/>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grpSp>
        <p:nvGrpSpPr>
          <p:cNvPr id="5353" name="Google Shape;5353;p37"/>
          <p:cNvGrpSpPr/>
          <p:nvPr/>
        </p:nvGrpSpPr>
        <p:grpSpPr>
          <a:xfrm>
            <a:off x="7736766" y="1765179"/>
            <a:ext cx="528024" cy="98274"/>
            <a:chOff x="7736766" y="1765179"/>
            <a:chExt cx="528024" cy="98274"/>
          </a:xfrm>
        </p:grpSpPr>
        <p:sp>
          <p:nvSpPr>
            <p:cNvPr id="5354" name="Google Shape;5354;p37"/>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sp>
          <p:nvSpPr>
            <p:cNvPr id="5355" name="Google Shape;5355;p37"/>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sp>
          <p:nvSpPr>
            <p:cNvPr id="5356" name="Google Shape;5356;p37"/>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sp>
          <p:nvSpPr>
            <p:cNvPr id="5357" name="Google Shape;5357;p37"/>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grpSp>
      <p:sp>
        <p:nvSpPr>
          <p:cNvPr id="5358" name="Google Shape;5358;p37"/>
          <p:cNvSpPr/>
          <p:nvPr/>
        </p:nvSpPr>
        <p:spPr>
          <a:xfrm>
            <a:off x="3375354" y="6378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Arial Rounded MT Bold" panose="020F0704030504030204" pitchFamily="34" charset="0"/>
              <a:cs typeface="B Nazanin" panose="00000400000000000000" pitchFamily="2" charset="-78"/>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636"/>
        <p:cNvGrpSpPr/>
        <p:nvPr/>
      </p:nvGrpSpPr>
      <p:grpSpPr>
        <a:xfrm>
          <a:off x="0" y="0"/>
          <a:ext cx="0" cy="0"/>
          <a:chOff x="0" y="0"/>
          <a:chExt cx="0" cy="0"/>
        </a:xfrm>
      </p:grpSpPr>
      <p:sp>
        <p:nvSpPr>
          <p:cNvPr id="5637" name="Google Shape;5637;p47"/>
          <p:cNvSpPr/>
          <p:nvPr/>
        </p:nvSpPr>
        <p:spPr>
          <a:xfrm>
            <a:off x="4682400" y="1363950"/>
            <a:ext cx="3638100" cy="3153900"/>
          </a:xfrm>
          <a:prstGeom prst="roundRect">
            <a:avLst>
              <a:gd name="adj" fmla="val 16667"/>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sz="1600">
              <a:cs typeface="B Nazanin" panose="00000400000000000000" pitchFamily="2" charset="-78"/>
            </a:endParaRPr>
          </a:p>
        </p:txBody>
      </p:sp>
      <p:sp>
        <p:nvSpPr>
          <p:cNvPr id="5638" name="Google Shape;5638;p47"/>
          <p:cNvSpPr/>
          <p:nvPr/>
        </p:nvSpPr>
        <p:spPr>
          <a:xfrm>
            <a:off x="823500" y="1363950"/>
            <a:ext cx="3638100" cy="3153900"/>
          </a:xfrm>
          <a:prstGeom prst="roundRect">
            <a:avLst>
              <a:gd name="adj" fmla="val 16667"/>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sz="1600">
              <a:cs typeface="B Nazanin" panose="00000400000000000000" pitchFamily="2" charset="-78"/>
            </a:endParaRPr>
          </a:p>
        </p:txBody>
      </p:sp>
      <p:sp>
        <p:nvSpPr>
          <p:cNvPr id="5639" name="Google Shape;5639;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شیمی چیست؟
</a:t>
            </a:r>
            <a:endParaRPr dirty="0">
              <a:cs typeface="B Nazanin" panose="00000400000000000000" pitchFamily="2" charset="-78"/>
            </a:endParaRPr>
          </a:p>
        </p:txBody>
      </p:sp>
      <p:sp>
        <p:nvSpPr>
          <p:cNvPr id="5640" name="Google Shape;5640;p47"/>
          <p:cNvSpPr txBox="1">
            <a:spLocks noGrp="1"/>
          </p:cNvSpPr>
          <p:nvPr>
            <p:ph type="subTitle" idx="1"/>
          </p:nvPr>
        </p:nvSpPr>
        <p:spPr>
          <a:xfrm>
            <a:off x="1146450" y="1605600"/>
            <a:ext cx="2992200" cy="2670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cs typeface="B Nazanin" panose="00000400000000000000" pitchFamily="2" charset="-78"/>
              </a:rPr>
              <a:t>قالب پاورپوینت ویرایش پذیر، ابزاری است بسیار کاربردی برای دانشجویان، محققان و اساتید که به دنبال ارائه یک پروژه، پایان نامه، تز، پروپوزال و سمینار هستند. این قالب با طراحی زیبا باعث شده است که به صورت حرفه ای برای مخاطبان شما جذاب باشد و شما بتوانید مفاهیم به شکل بهتری ارئه دهید</a:t>
            </a:r>
            <a:endParaRPr sz="1600" dirty="0">
              <a:cs typeface="B Nazanin" panose="00000400000000000000" pitchFamily="2" charset="-78"/>
            </a:endParaRPr>
          </a:p>
        </p:txBody>
      </p:sp>
      <p:sp>
        <p:nvSpPr>
          <p:cNvPr id="5641" name="Google Shape;5641;p47"/>
          <p:cNvSpPr txBox="1">
            <a:spLocks noGrp="1"/>
          </p:cNvSpPr>
          <p:nvPr>
            <p:ph type="subTitle" idx="2"/>
          </p:nvPr>
        </p:nvSpPr>
        <p:spPr>
          <a:xfrm>
            <a:off x="5005355" y="1605600"/>
            <a:ext cx="2992200" cy="2670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cs typeface="B Nazanin" panose="00000400000000000000" pitchFamily="2" charset="-78"/>
              </a:rPr>
              <a:t>این قالب شامل اسلاید هایی با طراحی زیبا و جذاب، تصاویر بیانی، نمودارها، جداول و فهرست منابع است که به شما کمک می کند تا مفاهیم خود را به طور روان و قابل درک رائه دهید. همچنین این قالب حاوی گزینه های ویرایش پذیری است و شما می توانید آن را به صورتی که می خواهید ویرایش کنید.</a:t>
            </a:r>
            <a:endParaRPr sz="1600"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645"/>
        <p:cNvGrpSpPr/>
        <p:nvPr/>
      </p:nvGrpSpPr>
      <p:grpSpPr>
        <a:xfrm>
          <a:off x="0" y="0"/>
          <a:ext cx="0" cy="0"/>
          <a:chOff x="0" y="0"/>
          <a:chExt cx="0" cy="0"/>
        </a:xfrm>
      </p:grpSpPr>
      <p:sp>
        <p:nvSpPr>
          <p:cNvPr id="5646" name="Google Shape;5646;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ساختار اتمی
</a:t>
            </a:r>
            <a:endParaRPr dirty="0">
              <a:cs typeface="B Nazanin" panose="00000400000000000000" pitchFamily="2" charset="-78"/>
            </a:endParaRPr>
          </a:p>
        </p:txBody>
      </p:sp>
      <p:sp>
        <p:nvSpPr>
          <p:cNvPr id="5647" name="Google Shape;5647;p48"/>
          <p:cNvSpPr txBox="1">
            <a:spLocks noGrp="1"/>
          </p:cNvSpPr>
          <p:nvPr>
            <p:ph type="title" idx="2"/>
          </p:nvPr>
        </p:nvSpPr>
        <p:spPr>
          <a:xfrm>
            <a:off x="951850" y="2834900"/>
            <a:ext cx="2086800" cy="4845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توده
</a:t>
            </a:r>
            <a:endParaRPr dirty="0">
              <a:cs typeface="B Nazanin" panose="00000400000000000000" pitchFamily="2" charset="-78"/>
            </a:endParaRPr>
          </a:p>
        </p:txBody>
      </p:sp>
      <p:sp>
        <p:nvSpPr>
          <p:cNvPr id="5648" name="Google Shape;5648;p48"/>
          <p:cNvSpPr txBox="1">
            <a:spLocks noGrp="1"/>
          </p:cNvSpPr>
          <p:nvPr>
            <p:ph type="subTitle" idx="1"/>
          </p:nvPr>
        </p:nvSpPr>
        <p:spPr>
          <a:xfrm>
            <a:off x="951850" y="3243125"/>
            <a:ext cx="2086800" cy="778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649" name="Google Shape;5649;p48"/>
          <p:cNvSpPr txBox="1">
            <a:spLocks noGrp="1"/>
          </p:cNvSpPr>
          <p:nvPr>
            <p:ph type="title" idx="3"/>
          </p:nvPr>
        </p:nvSpPr>
        <p:spPr>
          <a:xfrm>
            <a:off x="3528600" y="2834825"/>
            <a:ext cx="2086800" cy="4845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قطعی</a:t>
            </a:r>
            <a:endParaRPr dirty="0">
              <a:cs typeface="B Nazanin" panose="00000400000000000000" pitchFamily="2" charset="-78"/>
            </a:endParaRPr>
          </a:p>
        </p:txBody>
      </p:sp>
      <p:sp>
        <p:nvSpPr>
          <p:cNvPr id="5650" name="Google Shape;5650;p48"/>
          <p:cNvSpPr txBox="1">
            <a:spLocks noGrp="1"/>
          </p:cNvSpPr>
          <p:nvPr>
            <p:ph type="subTitle" idx="4"/>
          </p:nvPr>
        </p:nvSpPr>
        <p:spPr>
          <a:xfrm>
            <a:off x="3528596" y="3243125"/>
            <a:ext cx="2086800" cy="778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651" name="Google Shape;5651;p48"/>
          <p:cNvSpPr txBox="1">
            <a:spLocks noGrp="1"/>
          </p:cNvSpPr>
          <p:nvPr>
            <p:ph type="title" idx="5"/>
          </p:nvPr>
        </p:nvSpPr>
        <p:spPr>
          <a:xfrm>
            <a:off x="6105349" y="2834825"/>
            <a:ext cx="2086800" cy="4845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متعدد</a:t>
            </a:r>
            <a:endParaRPr dirty="0">
              <a:cs typeface="B Nazanin" panose="00000400000000000000" pitchFamily="2" charset="-78"/>
            </a:endParaRPr>
          </a:p>
        </p:txBody>
      </p:sp>
      <p:sp>
        <p:nvSpPr>
          <p:cNvPr id="5652" name="Google Shape;5652;p48"/>
          <p:cNvSpPr txBox="1">
            <a:spLocks noGrp="1"/>
          </p:cNvSpPr>
          <p:nvPr>
            <p:ph type="subTitle" idx="6"/>
          </p:nvPr>
        </p:nvSpPr>
        <p:spPr>
          <a:xfrm>
            <a:off x="6105349" y="3243125"/>
            <a:ext cx="2086800" cy="778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endParaRPr dirty="0">
              <a:cs typeface="B Nazanin" panose="00000400000000000000" pitchFamily="2" charset="-78"/>
            </a:endParaRPr>
          </a:p>
        </p:txBody>
      </p:sp>
      <p:sp>
        <p:nvSpPr>
          <p:cNvPr id="5653" name="Google Shape;5653;p48"/>
          <p:cNvSpPr/>
          <p:nvPr/>
        </p:nvSpPr>
        <p:spPr>
          <a:xfrm>
            <a:off x="1648150" y="1975825"/>
            <a:ext cx="694200" cy="6942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54" name="Google Shape;5654;p48"/>
          <p:cNvSpPr/>
          <p:nvPr/>
        </p:nvSpPr>
        <p:spPr>
          <a:xfrm>
            <a:off x="4224900" y="1975825"/>
            <a:ext cx="694200" cy="6942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55" name="Google Shape;5655;p48"/>
          <p:cNvSpPr/>
          <p:nvPr/>
        </p:nvSpPr>
        <p:spPr>
          <a:xfrm>
            <a:off x="6801650" y="1975825"/>
            <a:ext cx="694200" cy="6942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656" name="Google Shape;5656;p48"/>
          <p:cNvGrpSpPr/>
          <p:nvPr/>
        </p:nvGrpSpPr>
        <p:grpSpPr>
          <a:xfrm>
            <a:off x="4373696" y="2136698"/>
            <a:ext cx="396611" cy="372476"/>
            <a:chOff x="7776795" y="1766009"/>
            <a:chExt cx="371742" cy="349120"/>
          </a:xfrm>
        </p:grpSpPr>
        <p:sp>
          <p:nvSpPr>
            <p:cNvPr id="5657" name="Google Shape;5657;p48"/>
            <p:cNvSpPr/>
            <p:nvPr/>
          </p:nvSpPr>
          <p:spPr>
            <a:xfrm>
              <a:off x="7897918" y="1889527"/>
              <a:ext cx="119494" cy="102475"/>
            </a:xfrm>
            <a:custGeom>
              <a:avLst/>
              <a:gdLst/>
              <a:ahLst/>
              <a:cxnLst/>
              <a:rect l="l" t="t" r="r" b="b"/>
              <a:pathLst>
                <a:path w="3668" h="3141" extrusionOk="0">
                  <a:moveTo>
                    <a:pt x="2096" y="0"/>
                  </a:moveTo>
                  <a:cubicBezTo>
                    <a:pt x="691" y="0"/>
                    <a:pt x="0" y="1691"/>
                    <a:pt x="977" y="2667"/>
                  </a:cubicBezTo>
                  <a:cubicBezTo>
                    <a:pt x="1303" y="2994"/>
                    <a:pt x="1704" y="3140"/>
                    <a:pt x="2095" y="3140"/>
                  </a:cubicBezTo>
                  <a:cubicBezTo>
                    <a:pt x="2901" y="3140"/>
                    <a:pt x="3668" y="2518"/>
                    <a:pt x="3668" y="1572"/>
                  </a:cubicBezTo>
                  <a:cubicBezTo>
                    <a:pt x="3668" y="715"/>
                    <a:pt x="2953" y="0"/>
                    <a:pt x="209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58" name="Google Shape;5658;p48"/>
            <p:cNvSpPr/>
            <p:nvPr/>
          </p:nvSpPr>
          <p:spPr>
            <a:xfrm>
              <a:off x="7776795" y="1766009"/>
              <a:ext cx="371742" cy="349120"/>
            </a:xfrm>
            <a:custGeom>
              <a:avLst/>
              <a:gdLst/>
              <a:ahLst/>
              <a:cxnLst/>
              <a:rect l="l" t="t" r="r" b="b"/>
              <a:pathLst>
                <a:path w="11411" h="10701" extrusionOk="0">
                  <a:moveTo>
                    <a:pt x="4123" y="2405"/>
                  </a:moveTo>
                  <a:cubicBezTo>
                    <a:pt x="4409" y="2453"/>
                    <a:pt x="4695" y="2524"/>
                    <a:pt x="4980" y="2596"/>
                  </a:cubicBezTo>
                  <a:cubicBezTo>
                    <a:pt x="4576" y="2786"/>
                    <a:pt x="4218" y="3000"/>
                    <a:pt x="3861" y="3239"/>
                  </a:cubicBezTo>
                  <a:cubicBezTo>
                    <a:pt x="3933" y="2953"/>
                    <a:pt x="4004" y="2667"/>
                    <a:pt x="4123" y="2405"/>
                  </a:cubicBezTo>
                  <a:close/>
                  <a:moveTo>
                    <a:pt x="8290" y="2332"/>
                  </a:moveTo>
                  <a:cubicBezTo>
                    <a:pt x="9976" y="2332"/>
                    <a:pt x="10504" y="3337"/>
                    <a:pt x="9586" y="4818"/>
                  </a:cubicBezTo>
                  <a:lnTo>
                    <a:pt x="9586" y="4818"/>
                  </a:lnTo>
                  <a:cubicBezTo>
                    <a:pt x="9257" y="4443"/>
                    <a:pt x="8905" y="4092"/>
                    <a:pt x="8529" y="3786"/>
                  </a:cubicBezTo>
                  <a:cubicBezTo>
                    <a:pt x="8457" y="3310"/>
                    <a:pt x="8338" y="2810"/>
                    <a:pt x="8172" y="2334"/>
                  </a:cubicBezTo>
                  <a:cubicBezTo>
                    <a:pt x="8211" y="2333"/>
                    <a:pt x="8251" y="2332"/>
                    <a:pt x="8290" y="2332"/>
                  </a:cubicBezTo>
                  <a:close/>
                  <a:moveTo>
                    <a:pt x="3336" y="2332"/>
                  </a:moveTo>
                  <a:cubicBezTo>
                    <a:pt x="3375" y="2332"/>
                    <a:pt x="3415" y="2333"/>
                    <a:pt x="3456" y="2334"/>
                  </a:cubicBezTo>
                  <a:cubicBezTo>
                    <a:pt x="3290" y="2810"/>
                    <a:pt x="3171" y="3310"/>
                    <a:pt x="3099" y="3786"/>
                  </a:cubicBezTo>
                  <a:cubicBezTo>
                    <a:pt x="2718" y="4096"/>
                    <a:pt x="2361" y="4453"/>
                    <a:pt x="2027" y="4834"/>
                  </a:cubicBezTo>
                  <a:cubicBezTo>
                    <a:pt x="1097" y="3322"/>
                    <a:pt x="1644" y="2332"/>
                    <a:pt x="3336" y="2332"/>
                  </a:cubicBezTo>
                  <a:close/>
                  <a:moveTo>
                    <a:pt x="8624" y="4715"/>
                  </a:moveTo>
                  <a:lnTo>
                    <a:pt x="8624" y="4715"/>
                  </a:lnTo>
                  <a:cubicBezTo>
                    <a:pt x="8838" y="4906"/>
                    <a:pt x="9029" y="5120"/>
                    <a:pt x="9219" y="5358"/>
                  </a:cubicBezTo>
                  <a:cubicBezTo>
                    <a:pt x="9029" y="5572"/>
                    <a:pt x="8838" y="5787"/>
                    <a:pt x="8624" y="6001"/>
                  </a:cubicBezTo>
                  <a:cubicBezTo>
                    <a:pt x="8648" y="5572"/>
                    <a:pt x="8648" y="5144"/>
                    <a:pt x="8624" y="4715"/>
                  </a:cubicBezTo>
                  <a:close/>
                  <a:moveTo>
                    <a:pt x="3861" y="7454"/>
                  </a:moveTo>
                  <a:cubicBezTo>
                    <a:pt x="4218" y="7692"/>
                    <a:pt x="4576" y="7906"/>
                    <a:pt x="4957" y="8097"/>
                  </a:cubicBezTo>
                  <a:cubicBezTo>
                    <a:pt x="4671" y="8192"/>
                    <a:pt x="4385" y="8240"/>
                    <a:pt x="4099" y="8287"/>
                  </a:cubicBezTo>
                  <a:cubicBezTo>
                    <a:pt x="4004" y="8025"/>
                    <a:pt x="3909" y="7739"/>
                    <a:pt x="3837" y="7478"/>
                  </a:cubicBezTo>
                  <a:lnTo>
                    <a:pt x="3861" y="7454"/>
                  </a:lnTo>
                  <a:close/>
                  <a:moveTo>
                    <a:pt x="7529" y="2405"/>
                  </a:moveTo>
                  <a:cubicBezTo>
                    <a:pt x="7981" y="3739"/>
                    <a:pt x="8124" y="5168"/>
                    <a:pt x="7933" y="6573"/>
                  </a:cubicBezTo>
                  <a:lnTo>
                    <a:pt x="7957" y="6573"/>
                  </a:lnTo>
                  <a:cubicBezTo>
                    <a:pt x="7529" y="6906"/>
                    <a:pt x="7076" y="7192"/>
                    <a:pt x="6600" y="7430"/>
                  </a:cubicBezTo>
                  <a:cubicBezTo>
                    <a:pt x="6886" y="7525"/>
                    <a:pt x="7171" y="7597"/>
                    <a:pt x="7481" y="7668"/>
                  </a:cubicBezTo>
                  <a:cubicBezTo>
                    <a:pt x="7576" y="7597"/>
                    <a:pt x="7695" y="7525"/>
                    <a:pt x="7767" y="7454"/>
                  </a:cubicBezTo>
                  <a:lnTo>
                    <a:pt x="7767" y="7454"/>
                  </a:lnTo>
                  <a:cubicBezTo>
                    <a:pt x="7695" y="7739"/>
                    <a:pt x="7624" y="8025"/>
                    <a:pt x="7505" y="8311"/>
                  </a:cubicBezTo>
                  <a:cubicBezTo>
                    <a:pt x="5528" y="7930"/>
                    <a:pt x="3718" y="6882"/>
                    <a:pt x="2408" y="5358"/>
                  </a:cubicBezTo>
                  <a:cubicBezTo>
                    <a:pt x="2599" y="5120"/>
                    <a:pt x="2789" y="4906"/>
                    <a:pt x="3004" y="4715"/>
                  </a:cubicBezTo>
                  <a:lnTo>
                    <a:pt x="3004" y="5072"/>
                  </a:lnTo>
                  <a:cubicBezTo>
                    <a:pt x="3194" y="5310"/>
                    <a:pt x="3409" y="5525"/>
                    <a:pt x="3623" y="5715"/>
                  </a:cubicBezTo>
                  <a:cubicBezTo>
                    <a:pt x="3599" y="5191"/>
                    <a:pt x="3647" y="4644"/>
                    <a:pt x="3718" y="4120"/>
                  </a:cubicBezTo>
                  <a:cubicBezTo>
                    <a:pt x="4361" y="3620"/>
                    <a:pt x="5076" y="3215"/>
                    <a:pt x="5814" y="2905"/>
                  </a:cubicBezTo>
                  <a:cubicBezTo>
                    <a:pt x="6314" y="3119"/>
                    <a:pt x="6767" y="3358"/>
                    <a:pt x="7219" y="3643"/>
                  </a:cubicBezTo>
                  <a:cubicBezTo>
                    <a:pt x="7171" y="3334"/>
                    <a:pt x="7076" y="3048"/>
                    <a:pt x="6981" y="2762"/>
                  </a:cubicBezTo>
                  <a:lnTo>
                    <a:pt x="6671" y="2596"/>
                  </a:lnTo>
                  <a:cubicBezTo>
                    <a:pt x="6957" y="2524"/>
                    <a:pt x="7243" y="2453"/>
                    <a:pt x="7529" y="2405"/>
                  </a:cubicBezTo>
                  <a:close/>
                  <a:moveTo>
                    <a:pt x="5814" y="8478"/>
                  </a:moveTo>
                  <a:cubicBezTo>
                    <a:pt x="6266" y="8644"/>
                    <a:pt x="6767" y="8787"/>
                    <a:pt x="7243" y="8883"/>
                  </a:cubicBezTo>
                  <a:cubicBezTo>
                    <a:pt x="6843" y="9632"/>
                    <a:pt x="6319" y="10073"/>
                    <a:pt x="5781" y="10073"/>
                  </a:cubicBezTo>
                  <a:cubicBezTo>
                    <a:pt x="5292" y="10073"/>
                    <a:pt x="4792" y="9710"/>
                    <a:pt x="4361" y="8883"/>
                  </a:cubicBezTo>
                  <a:lnTo>
                    <a:pt x="4385" y="8883"/>
                  </a:lnTo>
                  <a:cubicBezTo>
                    <a:pt x="4861" y="8787"/>
                    <a:pt x="5338" y="8644"/>
                    <a:pt x="5814" y="8478"/>
                  </a:cubicBezTo>
                  <a:close/>
                  <a:moveTo>
                    <a:pt x="5791" y="1"/>
                  </a:moveTo>
                  <a:cubicBezTo>
                    <a:pt x="5037" y="1"/>
                    <a:pt x="4275" y="559"/>
                    <a:pt x="3718" y="1738"/>
                  </a:cubicBezTo>
                  <a:cubicBezTo>
                    <a:pt x="3576" y="1727"/>
                    <a:pt x="3439" y="1721"/>
                    <a:pt x="3307" y="1721"/>
                  </a:cubicBezTo>
                  <a:cubicBezTo>
                    <a:pt x="389" y="1721"/>
                    <a:pt x="1" y="4423"/>
                    <a:pt x="3099" y="6906"/>
                  </a:cubicBezTo>
                  <a:cubicBezTo>
                    <a:pt x="3171" y="7406"/>
                    <a:pt x="3266" y="7882"/>
                    <a:pt x="3432" y="8359"/>
                  </a:cubicBezTo>
                  <a:cubicBezTo>
                    <a:pt x="3364" y="8362"/>
                    <a:pt x="3297" y="8364"/>
                    <a:pt x="3232" y="8364"/>
                  </a:cubicBezTo>
                  <a:cubicBezTo>
                    <a:pt x="1952" y="8364"/>
                    <a:pt x="1242" y="7701"/>
                    <a:pt x="1718" y="6477"/>
                  </a:cubicBezTo>
                  <a:cubicBezTo>
                    <a:pt x="1551" y="6311"/>
                    <a:pt x="1384" y="6096"/>
                    <a:pt x="1265" y="5953"/>
                  </a:cubicBezTo>
                  <a:lnTo>
                    <a:pt x="1265" y="5953"/>
                  </a:lnTo>
                  <a:cubicBezTo>
                    <a:pt x="416" y="7673"/>
                    <a:pt x="1307" y="8995"/>
                    <a:pt x="3288" y="8995"/>
                  </a:cubicBezTo>
                  <a:cubicBezTo>
                    <a:pt x="3419" y="8995"/>
                    <a:pt x="3554" y="8990"/>
                    <a:pt x="3694" y="8978"/>
                  </a:cubicBezTo>
                  <a:cubicBezTo>
                    <a:pt x="4243" y="10123"/>
                    <a:pt x="5025" y="10701"/>
                    <a:pt x="5806" y="10701"/>
                  </a:cubicBezTo>
                  <a:cubicBezTo>
                    <a:pt x="6958" y="10701"/>
                    <a:pt x="8108" y="9446"/>
                    <a:pt x="8505" y="6906"/>
                  </a:cubicBezTo>
                  <a:cubicBezTo>
                    <a:pt x="8886" y="6596"/>
                    <a:pt x="9243" y="6239"/>
                    <a:pt x="9577" y="5882"/>
                  </a:cubicBezTo>
                  <a:lnTo>
                    <a:pt x="9577" y="5882"/>
                  </a:lnTo>
                  <a:cubicBezTo>
                    <a:pt x="10315" y="7073"/>
                    <a:pt x="10196" y="8097"/>
                    <a:pt x="8815" y="8311"/>
                  </a:cubicBezTo>
                  <a:cubicBezTo>
                    <a:pt x="8743" y="8549"/>
                    <a:pt x="8672" y="8763"/>
                    <a:pt x="8576" y="8978"/>
                  </a:cubicBezTo>
                  <a:cubicBezTo>
                    <a:pt x="10482" y="8883"/>
                    <a:pt x="11410" y="7406"/>
                    <a:pt x="9981" y="5358"/>
                  </a:cubicBezTo>
                  <a:cubicBezTo>
                    <a:pt x="11345" y="3395"/>
                    <a:pt x="10558" y="1710"/>
                    <a:pt x="8309" y="1710"/>
                  </a:cubicBezTo>
                  <a:cubicBezTo>
                    <a:pt x="7611" y="1710"/>
                    <a:pt x="6773" y="1872"/>
                    <a:pt x="5814" y="2238"/>
                  </a:cubicBezTo>
                  <a:cubicBezTo>
                    <a:pt x="5338" y="2048"/>
                    <a:pt x="4861" y="1905"/>
                    <a:pt x="4385" y="1810"/>
                  </a:cubicBezTo>
                  <a:cubicBezTo>
                    <a:pt x="4773" y="1077"/>
                    <a:pt x="5274" y="621"/>
                    <a:pt x="5804" y="621"/>
                  </a:cubicBezTo>
                  <a:cubicBezTo>
                    <a:pt x="6152" y="621"/>
                    <a:pt x="6512" y="818"/>
                    <a:pt x="6862" y="1262"/>
                  </a:cubicBezTo>
                  <a:cubicBezTo>
                    <a:pt x="7100" y="1191"/>
                    <a:pt x="7314" y="1167"/>
                    <a:pt x="7552" y="1143"/>
                  </a:cubicBezTo>
                  <a:cubicBezTo>
                    <a:pt x="7053" y="394"/>
                    <a:pt x="6424" y="1"/>
                    <a:pt x="57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659" name="Google Shape;5659;p48"/>
          <p:cNvGrpSpPr/>
          <p:nvPr/>
        </p:nvGrpSpPr>
        <p:grpSpPr>
          <a:xfrm>
            <a:off x="1799875" y="2136399"/>
            <a:ext cx="381631" cy="373068"/>
            <a:chOff x="5528557" y="4000463"/>
            <a:chExt cx="357701" cy="349675"/>
          </a:xfrm>
        </p:grpSpPr>
        <p:sp>
          <p:nvSpPr>
            <p:cNvPr id="5660" name="Google Shape;5660;p48"/>
            <p:cNvSpPr/>
            <p:nvPr/>
          </p:nvSpPr>
          <p:spPr>
            <a:xfrm>
              <a:off x="5559440" y="4043299"/>
              <a:ext cx="86298" cy="74515"/>
            </a:xfrm>
            <a:custGeom>
              <a:avLst/>
              <a:gdLst/>
              <a:ahLst/>
              <a:cxnLst/>
              <a:rect l="l" t="t" r="r" b="b"/>
              <a:pathLst>
                <a:path w="2649" h="2284" extrusionOk="0">
                  <a:moveTo>
                    <a:pt x="1303" y="1"/>
                  </a:moveTo>
                  <a:cubicBezTo>
                    <a:pt x="1078" y="1"/>
                    <a:pt x="846" y="86"/>
                    <a:pt x="648" y="283"/>
                  </a:cubicBezTo>
                  <a:cubicBezTo>
                    <a:pt x="1" y="911"/>
                    <a:pt x="540" y="1882"/>
                    <a:pt x="1286" y="1882"/>
                  </a:cubicBezTo>
                  <a:cubicBezTo>
                    <a:pt x="1418" y="1882"/>
                    <a:pt x="1557" y="1852"/>
                    <a:pt x="1696" y="1784"/>
                  </a:cubicBezTo>
                  <a:lnTo>
                    <a:pt x="2196" y="2284"/>
                  </a:lnTo>
                  <a:cubicBezTo>
                    <a:pt x="2339" y="2117"/>
                    <a:pt x="2482" y="1974"/>
                    <a:pt x="2649" y="1831"/>
                  </a:cubicBezTo>
                  <a:lnTo>
                    <a:pt x="2149" y="1331"/>
                  </a:lnTo>
                  <a:cubicBezTo>
                    <a:pt x="2480" y="634"/>
                    <a:pt x="1918" y="1"/>
                    <a:pt x="1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61" name="Google Shape;5661;p48"/>
            <p:cNvSpPr/>
            <p:nvPr/>
          </p:nvSpPr>
          <p:spPr>
            <a:xfrm>
              <a:off x="5559538" y="4232785"/>
              <a:ext cx="86200" cy="74385"/>
            </a:xfrm>
            <a:custGeom>
              <a:avLst/>
              <a:gdLst/>
              <a:ahLst/>
              <a:cxnLst/>
              <a:rect l="l" t="t" r="r" b="b"/>
              <a:pathLst>
                <a:path w="2646" h="2280" extrusionOk="0">
                  <a:moveTo>
                    <a:pt x="2193" y="0"/>
                  </a:moveTo>
                  <a:lnTo>
                    <a:pt x="1717" y="501"/>
                  </a:lnTo>
                  <a:cubicBezTo>
                    <a:pt x="1566" y="427"/>
                    <a:pt x="1419" y="394"/>
                    <a:pt x="1279" y="394"/>
                  </a:cubicBezTo>
                  <a:cubicBezTo>
                    <a:pt x="515" y="394"/>
                    <a:pt x="1" y="1376"/>
                    <a:pt x="645" y="2001"/>
                  </a:cubicBezTo>
                  <a:cubicBezTo>
                    <a:pt x="840" y="2196"/>
                    <a:pt x="1069" y="2279"/>
                    <a:pt x="1291" y="2279"/>
                  </a:cubicBezTo>
                  <a:cubicBezTo>
                    <a:pt x="1909" y="2279"/>
                    <a:pt x="2479" y="1630"/>
                    <a:pt x="2146" y="929"/>
                  </a:cubicBezTo>
                  <a:lnTo>
                    <a:pt x="2646" y="429"/>
                  </a:lnTo>
                  <a:cubicBezTo>
                    <a:pt x="2479" y="310"/>
                    <a:pt x="2336" y="167"/>
                    <a:pt x="219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62" name="Google Shape;5662;p48"/>
            <p:cNvSpPr/>
            <p:nvPr/>
          </p:nvSpPr>
          <p:spPr>
            <a:xfrm>
              <a:off x="5759759" y="4042973"/>
              <a:ext cx="86428" cy="74842"/>
            </a:xfrm>
            <a:custGeom>
              <a:avLst/>
              <a:gdLst/>
              <a:ahLst/>
              <a:cxnLst/>
              <a:rect l="l" t="t" r="r" b="b"/>
              <a:pathLst>
                <a:path w="2653" h="2294" extrusionOk="0">
                  <a:moveTo>
                    <a:pt x="1362" y="0"/>
                  </a:moveTo>
                  <a:cubicBezTo>
                    <a:pt x="742" y="0"/>
                    <a:pt x="170" y="645"/>
                    <a:pt x="501" y="1341"/>
                  </a:cubicBezTo>
                  <a:lnTo>
                    <a:pt x="1" y="1841"/>
                  </a:lnTo>
                  <a:cubicBezTo>
                    <a:pt x="167" y="1984"/>
                    <a:pt x="310" y="2127"/>
                    <a:pt x="453" y="2294"/>
                  </a:cubicBezTo>
                  <a:lnTo>
                    <a:pt x="953" y="1794"/>
                  </a:lnTo>
                  <a:cubicBezTo>
                    <a:pt x="1096" y="1862"/>
                    <a:pt x="1237" y="1892"/>
                    <a:pt x="1371" y="1892"/>
                  </a:cubicBezTo>
                  <a:cubicBezTo>
                    <a:pt x="2127" y="1892"/>
                    <a:pt x="2652" y="921"/>
                    <a:pt x="2025" y="293"/>
                  </a:cubicBezTo>
                  <a:cubicBezTo>
                    <a:pt x="1826" y="88"/>
                    <a:pt x="1591"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63" name="Google Shape;5663;p48"/>
            <p:cNvSpPr/>
            <p:nvPr/>
          </p:nvSpPr>
          <p:spPr>
            <a:xfrm>
              <a:off x="5660463" y="4000463"/>
              <a:ext cx="85353" cy="83194"/>
            </a:xfrm>
            <a:custGeom>
              <a:avLst/>
              <a:gdLst/>
              <a:ahLst/>
              <a:cxnLst/>
              <a:rect l="l" t="t" r="r" b="b"/>
              <a:pathLst>
                <a:path w="2620" h="2550" extrusionOk="0">
                  <a:moveTo>
                    <a:pt x="1310" y="1"/>
                  </a:moveTo>
                  <a:cubicBezTo>
                    <a:pt x="238" y="1"/>
                    <a:pt x="0" y="1477"/>
                    <a:pt x="1000" y="1835"/>
                  </a:cubicBezTo>
                  <a:lnTo>
                    <a:pt x="1000" y="2549"/>
                  </a:lnTo>
                  <a:cubicBezTo>
                    <a:pt x="1096" y="2537"/>
                    <a:pt x="1197" y="2531"/>
                    <a:pt x="1301" y="2531"/>
                  </a:cubicBezTo>
                  <a:cubicBezTo>
                    <a:pt x="1405" y="2531"/>
                    <a:pt x="1512" y="2537"/>
                    <a:pt x="1620" y="2549"/>
                  </a:cubicBezTo>
                  <a:lnTo>
                    <a:pt x="1620" y="1835"/>
                  </a:lnTo>
                  <a:cubicBezTo>
                    <a:pt x="2620" y="1477"/>
                    <a:pt x="235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64" name="Google Shape;5664;p48"/>
            <p:cNvSpPr/>
            <p:nvPr/>
          </p:nvSpPr>
          <p:spPr>
            <a:xfrm>
              <a:off x="5528557" y="4143915"/>
              <a:ext cx="83040" cy="61922"/>
            </a:xfrm>
            <a:custGeom>
              <a:avLst/>
              <a:gdLst/>
              <a:ahLst/>
              <a:cxnLst/>
              <a:rect l="l" t="t" r="r" b="b"/>
              <a:pathLst>
                <a:path w="2549" h="1898" extrusionOk="0">
                  <a:moveTo>
                    <a:pt x="956" y="1"/>
                  </a:moveTo>
                  <a:cubicBezTo>
                    <a:pt x="478" y="1"/>
                    <a:pt x="1" y="342"/>
                    <a:pt x="1" y="938"/>
                  </a:cubicBezTo>
                  <a:cubicBezTo>
                    <a:pt x="1" y="1550"/>
                    <a:pt x="482" y="1898"/>
                    <a:pt x="961" y="1898"/>
                  </a:cubicBezTo>
                  <a:cubicBezTo>
                    <a:pt x="1322" y="1898"/>
                    <a:pt x="1681" y="1701"/>
                    <a:pt x="1835" y="1272"/>
                  </a:cubicBezTo>
                  <a:lnTo>
                    <a:pt x="2549" y="1272"/>
                  </a:lnTo>
                  <a:cubicBezTo>
                    <a:pt x="2525" y="1057"/>
                    <a:pt x="2525" y="843"/>
                    <a:pt x="2549" y="629"/>
                  </a:cubicBezTo>
                  <a:lnTo>
                    <a:pt x="1835" y="629"/>
                  </a:lnTo>
                  <a:cubicBezTo>
                    <a:pt x="1680" y="197"/>
                    <a:pt x="1318" y="1"/>
                    <a:pt x="9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65" name="Google Shape;5665;p48"/>
            <p:cNvSpPr/>
            <p:nvPr/>
          </p:nvSpPr>
          <p:spPr>
            <a:xfrm>
              <a:off x="5660463" y="4266976"/>
              <a:ext cx="85353" cy="83161"/>
            </a:xfrm>
            <a:custGeom>
              <a:avLst/>
              <a:gdLst/>
              <a:ahLst/>
              <a:cxnLst/>
              <a:rect l="l" t="t" r="r" b="b"/>
              <a:pathLst>
                <a:path w="2620" h="2549" extrusionOk="0">
                  <a:moveTo>
                    <a:pt x="1000" y="0"/>
                  </a:moveTo>
                  <a:lnTo>
                    <a:pt x="1000" y="715"/>
                  </a:lnTo>
                  <a:cubicBezTo>
                    <a:pt x="0" y="1072"/>
                    <a:pt x="238" y="2548"/>
                    <a:pt x="1310" y="2548"/>
                  </a:cubicBezTo>
                  <a:cubicBezTo>
                    <a:pt x="2358" y="2548"/>
                    <a:pt x="2620" y="1072"/>
                    <a:pt x="1620" y="715"/>
                  </a:cubicBezTo>
                  <a:lnTo>
                    <a:pt x="1620" y="0"/>
                  </a:lnTo>
                  <a:cubicBezTo>
                    <a:pt x="1512" y="12"/>
                    <a:pt x="1405" y="18"/>
                    <a:pt x="1301" y="18"/>
                  </a:cubicBezTo>
                  <a:cubicBezTo>
                    <a:pt x="1197" y="18"/>
                    <a:pt x="1096" y="12"/>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66" name="Google Shape;5666;p48"/>
            <p:cNvSpPr/>
            <p:nvPr/>
          </p:nvSpPr>
          <p:spPr>
            <a:xfrm>
              <a:off x="5759759" y="4232785"/>
              <a:ext cx="86330" cy="74385"/>
            </a:xfrm>
            <a:custGeom>
              <a:avLst/>
              <a:gdLst/>
              <a:ahLst/>
              <a:cxnLst/>
              <a:rect l="l" t="t" r="r" b="b"/>
              <a:pathLst>
                <a:path w="2650" h="2280" extrusionOk="0">
                  <a:moveTo>
                    <a:pt x="453" y="0"/>
                  </a:moveTo>
                  <a:cubicBezTo>
                    <a:pt x="310" y="167"/>
                    <a:pt x="167" y="310"/>
                    <a:pt x="1" y="429"/>
                  </a:cubicBezTo>
                  <a:lnTo>
                    <a:pt x="501" y="929"/>
                  </a:lnTo>
                  <a:cubicBezTo>
                    <a:pt x="168" y="1630"/>
                    <a:pt x="737" y="2279"/>
                    <a:pt x="1365" y="2279"/>
                  </a:cubicBezTo>
                  <a:cubicBezTo>
                    <a:pt x="1591" y="2279"/>
                    <a:pt x="1823" y="2196"/>
                    <a:pt x="2025" y="2001"/>
                  </a:cubicBezTo>
                  <a:cubicBezTo>
                    <a:pt x="2649" y="1376"/>
                    <a:pt x="2132" y="394"/>
                    <a:pt x="1382" y="394"/>
                  </a:cubicBezTo>
                  <a:cubicBezTo>
                    <a:pt x="1245" y="394"/>
                    <a:pt x="1100" y="427"/>
                    <a:pt x="953" y="501"/>
                  </a:cubicBezTo>
                  <a:lnTo>
                    <a:pt x="45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67" name="Google Shape;5667;p48"/>
            <p:cNvSpPr/>
            <p:nvPr/>
          </p:nvSpPr>
          <p:spPr>
            <a:xfrm>
              <a:off x="5793901" y="4144208"/>
              <a:ext cx="92357" cy="61759"/>
            </a:xfrm>
            <a:custGeom>
              <a:avLst/>
              <a:gdLst/>
              <a:ahLst/>
              <a:cxnLst/>
              <a:rect l="l" t="t" r="r" b="b"/>
              <a:pathLst>
                <a:path w="2835" h="1893" extrusionOk="0">
                  <a:moveTo>
                    <a:pt x="1620" y="1"/>
                  </a:moveTo>
                  <a:cubicBezTo>
                    <a:pt x="1215" y="1"/>
                    <a:pt x="858" y="263"/>
                    <a:pt x="739" y="644"/>
                  </a:cubicBezTo>
                  <a:lnTo>
                    <a:pt x="0" y="644"/>
                  </a:lnTo>
                  <a:cubicBezTo>
                    <a:pt x="24" y="834"/>
                    <a:pt x="24" y="1048"/>
                    <a:pt x="0" y="1263"/>
                  </a:cubicBezTo>
                  <a:lnTo>
                    <a:pt x="739" y="1263"/>
                  </a:lnTo>
                  <a:cubicBezTo>
                    <a:pt x="875" y="1670"/>
                    <a:pt x="1251" y="1892"/>
                    <a:pt x="1629" y="1892"/>
                  </a:cubicBezTo>
                  <a:cubicBezTo>
                    <a:pt x="1913" y="1892"/>
                    <a:pt x="2198" y="1767"/>
                    <a:pt x="2382" y="1501"/>
                  </a:cubicBezTo>
                  <a:cubicBezTo>
                    <a:pt x="2834" y="882"/>
                    <a:pt x="2382" y="1"/>
                    <a:pt x="16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68" name="Google Shape;5668;p48"/>
            <p:cNvSpPr/>
            <p:nvPr/>
          </p:nvSpPr>
          <p:spPr>
            <a:xfrm>
              <a:off x="5606938" y="4103819"/>
              <a:ext cx="167579" cy="143126"/>
            </a:xfrm>
            <a:custGeom>
              <a:avLst/>
              <a:gdLst/>
              <a:ahLst/>
              <a:cxnLst/>
              <a:rect l="l" t="t" r="r" b="b"/>
              <a:pathLst>
                <a:path w="5144" h="4387" extrusionOk="0">
                  <a:moveTo>
                    <a:pt x="3161" y="624"/>
                  </a:moveTo>
                  <a:cubicBezTo>
                    <a:pt x="3389" y="624"/>
                    <a:pt x="3599" y="897"/>
                    <a:pt x="3406" y="1143"/>
                  </a:cubicBezTo>
                  <a:lnTo>
                    <a:pt x="3144" y="1429"/>
                  </a:lnTo>
                  <a:lnTo>
                    <a:pt x="3406" y="1739"/>
                  </a:lnTo>
                  <a:cubicBezTo>
                    <a:pt x="3501" y="1858"/>
                    <a:pt x="3501" y="2024"/>
                    <a:pt x="3406" y="2144"/>
                  </a:cubicBezTo>
                  <a:lnTo>
                    <a:pt x="3144" y="2429"/>
                  </a:lnTo>
                  <a:lnTo>
                    <a:pt x="3406" y="2739"/>
                  </a:lnTo>
                  <a:cubicBezTo>
                    <a:pt x="3501" y="2858"/>
                    <a:pt x="3501" y="3025"/>
                    <a:pt x="3406" y="3144"/>
                  </a:cubicBezTo>
                  <a:lnTo>
                    <a:pt x="2977" y="3644"/>
                  </a:lnTo>
                  <a:cubicBezTo>
                    <a:pt x="2911" y="3722"/>
                    <a:pt x="2831" y="3755"/>
                    <a:pt x="2752" y="3755"/>
                  </a:cubicBezTo>
                  <a:cubicBezTo>
                    <a:pt x="2521" y="3755"/>
                    <a:pt x="2305" y="3470"/>
                    <a:pt x="2501" y="3239"/>
                  </a:cubicBezTo>
                  <a:lnTo>
                    <a:pt x="2763" y="2929"/>
                  </a:lnTo>
                  <a:lnTo>
                    <a:pt x="2501" y="2644"/>
                  </a:lnTo>
                  <a:cubicBezTo>
                    <a:pt x="2405" y="2525"/>
                    <a:pt x="2405" y="2358"/>
                    <a:pt x="2501" y="2239"/>
                  </a:cubicBezTo>
                  <a:lnTo>
                    <a:pt x="2763" y="1953"/>
                  </a:lnTo>
                  <a:lnTo>
                    <a:pt x="2501" y="1643"/>
                  </a:lnTo>
                  <a:cubicBezTo>
                    <a:pt x="2405" y="1524"/>
                    <a:pt x="2405" y="1358"/>
                    <a:pt x="2501" y="1239"/>
                  </a:cubicBezTo>
                  <a:lnTo>
                    <a:pt x="2929" y="738"/>
                  </a:lnTo>
                  <a:cubicBezTo>
                    <a:pt x="2997" y="658"/>
                    <a:pt x="3080" y="624"/>
                    <a:pt x="3161" y="624"/>
                  </a:cubicBezTo>
                  <a:close/>
                  <a:moveTo>
                    <a:pt x="2953" y="0"/>
                  </a:moveTo>
                  <a:cubicBezTo>
                    <a:pt x="1000" y="0"/>
                    <a:pt x="0" y="2358"/>
                    <a:pt x="1381" y="3739"/>
                  </a:cubicBezTo>
                  <a:cubicBezTo>
                    <a:pt x="1828" y="4186"/>
                    <a:pt x="2380" y="4386"/>
                    <a:pt x="2922" y="4386"/>
                  </a:cubicBezTo>
                  <a:cubicBezTo>
                    <a:pt x="4054" y="4386"/>
                    <a:pt x="5144" y="3512"/>
                    <a:pt x="5144" y="2191"/>
                  </a:cubicBezTo>
                  <a:cubicBezTo>
                    <a:pt x="5144" y="977"/>
                    <a:pt x="4168" y="0"/>
                    <a:pt x="295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669" name="Google Shape;5669;p48"/>
          <p:cNvGrpSpPr/>
          <p:nvPr/>
        </p:nvGrpSpPr>
        <p:grpSpPr>
          <a:xfrm>
            <a:off x="6962498" y="2165627"/>
            <a:ext cx="372525" cy="314591"/>
            <a:chOff x="7791618" y="4027835"/>
            <a:chExt cx="349166" cy="294865"/>
          </a:xfrm>
        </p:grpSpPr>
        <p:sp>
          <p:nvSpPr>
            <p:cNvPr id="5670" name="Google Shape;5670;p48"/>
            <p:cNvSpPr/>
            <p:nvPr/>
          </p:nvSpPr>
          <p:spPr>
            <a:xfrm>
              <a:off x="7924274" y="4144208"/>
              <a:ext cx="72192" cy="61922"/>
            </a:xfrm>
            <a:custGeom>
              <a:avLst/>
              <a:gdLst/>
              <a:ahLst/>
              <a:cxnLst/>
              <a:rect l="l" t="t" r="r" b="b"/>
              <a:pathLst>
                <a:path w="2216" h="1898" extrusionOk="0">
                  <a:moveTo>
                    <a:pt x="1263" y="1"/>
                  </a:moveTo>
                  <a:cubicBezTo>
                    <a:pt x="430" y="1"/>
                    <a:pt x="1" y="1025"/>
                    <a:pt x="596" y="1620"/>
                  </a:cubicBezTo>
                  <a:cubicBezTo>
                    <a:pt x="788" y="1812"/>
                    <a:pt x="1024" y="1897"/>
                    <a:pt x="1256" y="1897"/>
                  </a:cubicBezTo>
                  <a:cubicBezTo>
                    <a:pt x="1745" y="1897"/>
                    <a:pt x="2216" y="1518"/>
                    <a:pt x="2216" y="953"/>
                  </a:cubicBezTo>
                  <a:cubicBezTo>
                    <a:pt x="2192" y="429"/>
                    <a:pt x="1787"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71" name="Google Shape;5671;p48"/>
            <p:cNvSpPr/>
            <p:nvPr/>
          </p:nvSpPr>
          <p:spPr>
            <a:xfrm>
              <a:off x="7791618" y="4027835"/>
              <a:ext cx="349166" cy="294865"/>
            </a:xfrm>
            <a:custGeom>
              <a:avLst/>
              <a:gdLst/>
              <a:ahLst/>
              <a:cxnLst/>
              <a:rect l="l" t="t" r="r" b="b"/>
              <a:pathLst>
                <a:path w="10718" h="9038" extrusionOk="0">
                  <a:moveTo>
                    <a:pt x="6359" y="1067"/>
                  </a:moveTo>
                  <a:cubicBezTo>
                    <a:pt x="6407" y="1210"/>
                    <a:pt x="6478" y="1305"/>
                    <a:pt x="6573" y="1400"/>
                  </a:cubicBezTo>
                  <a:lnTo>
                    <a:pt x="5764" y="3020"/>
                  </a:lnTo>
                  <a:cubicBezTo>
                    <a:pt x="5954" y="3067"/>
                    <a:pt x="6145" y="3163"/>
                    <a:pt x="6312" y="3306"/>
                  </a:cubicBezTo>
                  <a:lnTo>
                    <a:pt x="7121" y="1686"/>
                  </a:lnTo>
                  <a:cubicBezTo>
                    <a:pt x="7171" y="1696"/>
                    <a:pt x="7220" y="1702"/>
                    <a:pt x="7269" y="1702"/>
                  </a:cubicBezTo>
                  <a:cubicBezTo>
                    <a:pt x="7339" y="1702"/>
                    <a:pt x="7409" y="1690"/>
                    <a:pt x="7478" y="1662"/>
                  </a:cubicBezTo>
                  <a:lnTo>
                    <a:pt x="9003" y="3972"/>
                  </a:lnTo>
                  <a:cubicBezTo>
                    <a:pt x="8955" y="4044"/>
                    <a:pt x="8907" y="4115"/>
                    <a:pt x="8883" y="4211"/>
                  </a:cubicBezTo>
                  <a:lnTo>
                    <a:pt x="6883" y="4211"/>
                  </a:lnTo>
                  <a:cubicBezTo>
                    <a:pt x="6931" y="4425"/>
                    <a:pt x="6931" y="4639"/>
                    <a:pt x="6883" y="4830"/>
                  </a:cubicBezTo>
                  <a:lnTo>
                    <a:pt x="8907" y="4830"/>
                  </a:lnTo>
                  <a:cubicBezTo>
                    <a:pt x="8931" y="4925"/>
                    <a:pt x="8979" y="4996"/>
                    <a:pt x="9026" y="5068"/>
                  </a:cubicBezTo>
                  <a:lnTo>
                    <a:pt x="7478" y="7378"/>
                  </a:lnTo>
                  <a:cubicBezTo>
                    <a:pt x="7394" y="7361"/>
                    <a:pt x="7310" y="7344"/>
                    <a:pt x="7226" y="7344"/>
                  </a:cubicBezTo>
                  <a:cubicBezTo>
                    <a:pt x="7191" y="7344"/>
                    <a:pt x="7156" y="7347"/>
                    <a:pt x="7121" y="7354"/>
                  </a:cubicBezTo>
                  <a:lnTo>
                    <a:pt x="6312" y="5735"/>
                  </a:lnTo>
                  <a:cubicBezTo>
                    <a:pt x="6145" y="5878"/>
                    <a:pt x="5954" y="5973"/>
                    <a:pt x="5740" y="6044"/>
                  </a:cubicBezTo>
                  <a:lnTo>
                    <a:pt x="6573" y="7664"/>
                  </a:lnTo>
                  <a:cubicBezTo>
                    <a:pt x="6478" y="7759"/>
                    <a:pt x="6407" y="7854"/>
                    <a:pt x="6359" y="7997"/>
                  </a:cubicBezTo>
                  <a:lnTo>
                    <a:pt x="4359" y="7997"/>
                  </a:lnTo>
                  <a:cubicBezTo>
                    <a:pt x="4311" y="7854"/>
                    <a:pt x="4240" y="7735"/>
                    <a:pt x="4144" y="7640"/>
                  </a:cubicBezTo>
                  <a:lnTo>
                    <a:pt x="4954" y="6044"/>
                  </a:lnTo>
                  <a:cubicBezTo>
                    <a:pt x="4740" y="5973"/>
                    <a:pt x="4549" y="5878"/>
                    <a:pt x="4383" y="5758"/>
                  </a:cubicBezTo>
                  <a:lnTo>
                    <a:pt x="3573" y="7378"/>
                  </a:lnTo>
                  <a:cubicBezTo>
                    <a:pt x="3513" y="7366"/>
                    <a:pt x="3454" y="7360"/>
                    <a:pt x="3397" y="7360"/>
                  </a:cubicBezTo>
                  <a:cubicBezTo>
                    <a:pt x="3341" y="7360"/>
                    <a:pt x="3287" y="7366"/>
                    <a:pt x="3239" y="7378"/>
                  </a:cubicBezTo>
                  <a:lnTo>
                    <a:pt x="1715" y="5092"/>
                  </a:lnTo>
                  <a:cubicBezTo>
                    <a:pt x="1763" y="4996"/>
                    <a:pt x="1811" y="4925"/>
                    <a:pt x="1834" y="4830"/>
                  </a:cubicBezTo>
                  <a:lnTo>
                    <a:pt x="3811" y="4830"/>
                  </a:lnTo>
                  <a:cubicBezTo>
                    <a:pt x="3763" y="4639"/>
                    <a:pt x="3763" y="4425"/>
                    <a:pt x="3811" y="4234"/>
                  </a:cubicBezTo>
                  <a:lnTo>
                    <a:pt x="1834" y="4234"/>
                  </a:lnTo>
                  <a:cubicBezTo>
                    <a:pt x="1787" y="4139"/>
                    <a:pt x="1739" y="4068"/>
                    <a:pt x="1691" y="3996"/>
                  </a:cubicBezTo>
                  <a:lnTo>
                    <a:pt x="3239" y="1686"/>
                  </a:lnTo>
                  <a:cubicBezTo>
                    <a:pt x="3335" y="1710"/>
                    <a:pt x="3454" y="1710"/>
                    <a:pt x="3573" y="1710"/>
                  </a:cubicBezTo>
                  <a:lnTo>
                    <a:pt x="4383" y="3306"/>
                  </a:lnTo>
                  <a:cubicBezTo>
                    <a:pt x="4549" y="3187"/>
                    <a:pt x="4740" y="3091"/>
                    <a:pt x="4954" y="3020"/>
                  </a:cubicBezTo>
                  <a:lnTo>
                    <a:pt x="4144" y="1424"/>
                  </a:lnTo>
                  <a:cubicBezTo>
                    <a:pt x="4240" y="1329"/>
                    <a:pt x="4311" y="1210"/>
                    <a:pt x="4359" y="1067"/>
                  </a:cubicBezTo>
                  <a:close/>
                  <a:moveTo>
                    <a:pt x="3730" y="1"/>
                  </a:moveTo>
                  <a:cubicBezTo>
                    <a:pt x="3077" y="1"/>
                    <a:pt x="2262" y="700"/>
                    <a:pt x="2716" y="1305"/>
                  </a:cubicBezTo>
                  <a:lnTo>
                    <a:pt x="1168" y="3639"/>
                  </a:lnTo>
                  <a:cubicBezTo>
                    <a:pt x="1093" y="3621"/>
                    <a:pt x="1018" y="3612"/>
                    <a:pt x="945" y="3612"/>
                  </a:cubicBezTo>
                  <a:cubicBezTo>
                    <a:pt x="437" y="3612"/>
                    <a:pt x="1" y="4024"/>
                    <a:pt x="1" y="4544"/>
                  </a:cubicBezTo>
                  <a:cubicBezTo>
                    <a:pt x="1" y="5075"/>
                    <a:pt x="439" y="5484"/>
                    <a:pt x="940" y="5484"/>
                  </a:cubicBezTo>
                  <a:cubicBezTo>
                    <a:pt x="1022" y="5484"/>
                    <a:pt x="1107" y="5473"/>
                    <a:pt x="1191" y="5449"/>
                  </a:cubicBezTo>
                  <a:lnTo>
                    <a:pt x="2692" y="7735"/>
                  </a:lnTo>
                  <a:cubicBezTo>
                    <a:pt x="2252" y="8344"/>
                    <a:pt x="3074" y="9038"/>
                    <a:pt x="3724" y="9038"/>
                  </a:cubicBezTo>
                  <a:cubicBezTo>
                    <a:pt x="3989" y="9038"/>
                    <a:pt x="4225" y="8923"/>
                    <a:pt x="4335" y="8640"/>
                  </a:cubicBezTo>
                  <a:lnTo>
                    <a:pt x="6359" y="8640"/>
                  </a:lnTo>
                  <a:cubicBezTo>
                    <a:pt x="6469" y="8923"/>
                    <a:pt x="6705" y="9038"/>
                    <a:pt x="6969" y="9038"/>
                  </a:cubicBezTo>
                  <a:cubicBezTo>
                    <a:pt x="7618" y="9038"/>
                    <a:pt x="8435" y="8344"/>
                    <a:pt x="7979" y="7735"/>
                  </a:cubicBezTo>
                  <a:lnTo>
                    <a:pt x="9526" y="5425"/>
                  </a:lnTo>
                  <a:cubicBezTo>
                    <a:pt x="9601" y="5443"/>
                    <a:pt x="9676" y="5452"/>
                    <a:pt x="9750" y="5452"/>
                  </a:cubicBezTo>
                  <a:cubicBezTo>
                    <a:pt x="10262" y="5452"/>
                    <a:pt x="10717" y="5038"/>
                    <a:pt x="10717" y="4496"/>
                  </a:cubicBezTo>
                  <a:cubicBezTo>
                    <a:pt x="10717" y="3965"/>
                    <a:pt x="10279" y="3557"/>
                    <a:pt x="9778" y="3557"/>
                  </a:cubicBezTo>
                  <a:cubicBezTo>
                    <a:pt x="9696" y="3557"/>
                    <a:pt x="9611" y="3568"/>
                    <a:pt x="9526" y="3591"/>
                  </a:cubicBezTo>
                  <a:lnTo>
                    <a:pt x="8002" y="1305"/>
                  </a:lnTo>
                  <a:cubicBezTo>
                    <a:pt x="8456" y="700"/>
                    <a:pt x="7629" y="1"/>
                    <a:pt x="6978" y="1"/>
                  </a:cubicBezTo>
                  <a:cubicBezTo>
                    <a:pt x="6706" y="1"/>
                    <a:pt x="6464" y="123"/>
                    <a:pt x="6359" y="424"/>
                  </a:cubicBezTo>
                  <a:lnTo>
                    <a:pt x="4359" y="424"/>
                  </a:lnTo>
                  <a:cubicBezTo>
                    <a:pt x="4247" y="123"/>
                    <a:pt x="4002" y="1"/>
                    <a:pt x="37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675"/>
        <p:cNvGrpSpPr/>
        <p:nvPr/>
      </p:nvGrpSpPr>
      <p:grpSpPr>
        <a:xfrm>
          <a:off x="0" y="0"/>
          <a:ext cx="0" cy="0"/>
          <a:chOff x="0" y="0"/>
          <a:chExt cx="0" cy="0"/>
        </a:xfrm>
      </p:grpSpPr>
      <p:sp>
        <p:nvSpPr>
          <p:cNvPr id="5676" name="Google Shape;5676;p49"/>
          <p:cNvSpPr/>
          <p:nvPr/>
        </p:nvSpPr>
        <p:spPr>
          <a:xfrm>
            <a:off x="770850" y="2003700"/>
            <a:ext cx="1136400" cy="1136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77" name="Google Shape;5677;p49"/>
          <p:cNvSpPr txBox="1">
            <a:spLocks noGrp="1"/>
          </p:cNvSpPr>
          <p:nvPr>
            <p:ph type="title"/>
          </p:nvPr>
        </p:nvSpPr>
        <p:spPr>
          <a:xfrm flipH="1">
            <a:off x="2222100" y="1814975"/>
            <a:ext cx="2349900" cy="9015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فیزیک</a:t>
            </a:r>
            <a:endParaRPr dirty="0">
              <a:cs typeface="B Nazanin" panose="00000400000000000000" pitchFamily="2" charset="-78"/>
            </a:endParaRPr>
          </a:p>
        </p:txBody>
      </p:sp>
      <p:sp>
        <p:nvSpPr>
          <p:cNvPr id="5678" name="Google Shape;5678;p49"/>
          <p:cNvSpPr txBox="1">
            <a:spLocks noGrp="1"/>
          </p:cNvSpPr>
          <p:nvPr>
            <p:ph type="title" idx="2"/>
          </p:nvPr>
        </p:nvSpPr>
        <p:spPr>
          <a:xfrm flipH="1">
            <a:off x="713100" y="2150913"/>
            <a:ext cx="1251900" cy="841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
        <p:nvSpPr>
          <p:cNvPr id="5679" name="Google Shape;5679;p49"/>
          <p:cNvSpPr txBox="1">
            <a:spLocks noGrp="1"/>
          </p:cNvSpPr>
          <p:nvPr>
            <p:ph type="subTitle" idx="1"/>
          </p:nvPr>
        </p:nvSpPr>
        <p:spPr>
          <a:xfrm flipH="1">
            <a:off x="2222099" y="2716250"/>
            <a:ext cx="2775227" cy="612300"/>
          </a:xfrm>
          <a:prstGeom prst="rect">
            <a:avLst/>
          </a:prstGeom>
        </p:spPr>
        <p:txBody>
          <a:bodyPr spcFirstLastPara="1" wrap="square" lIns="91425" tIns="91425" rIns="91425" bIns="91425" anchor="t" anchorCtr="0">
            <a:noAutofit/>
          </a:bodyPr>
          <a:lstStyle/>
          <a:p>
            <a:pPr marL="0" lvl="0" indent="0" algn="r" rtl="1">
              <a:lnSpc>
                <a:spcPct val="150000"/>
              </a:lnSpc>
            </a:pPr>
            <a:r>
              <a:rPr lang="fa-IR" dirty="0">
                <a:cs typeface="B Nazanin" panose="00000400000000000000" pitchFamily="2" charset="-78"/>
              </a:rPr>
              <a:t>شما می توانید یک زیرنویس را در اینجا وارد کنید اگر به ان نیاز دارید
</a:t>
            </a:r>
            <a:endParaRPr dirty="0">
              <a:cs typeface="B Nazanin" panose="00000400000000000000" pitchFamily="2" charset="-78"/>
            </a:endParaRPr>
          </a:p>
        </p:txBody>
      </p:sp>
      <p:grpSp>
        <p:nvGrpSpPr>
          <p:cNvPr id="5680" name="Google Shape;5680;p49"/>
          <p:cNvGrpSpPr/>
          <p:nvPr/>
        </p:nvGrpSpPr>
        <p:grpSpPr>
          <a:xfrm>
            <a:off x="713094" y="842486"/>
            <a:ext cx="7380958" cy="3813173"/>
            <a:chOff x="713094" y="842486"/>
            <a:chExt cx="7380958" cy="3813173"/>
          </a:xfrm>
        </p:grpSpPr>
        <p:grpSp>
          <p:nvGrpSpPr>
            <p:cNvPr id="5681" name="Google Shape;5681;p49"/>
            <p:cNvGrpSpPr/>
            <p:nvPr/>
          </p:nvGrpSpPr>
          <p:grpSpPr>
            <a:xfrm>
              <a:off x="6693384" y="3139796"/>
              <a:ext cx="604887" cy="1515864"/>
              <a:chOff x="410659" y="-583317"/>
              <a:chExt cx="604887" cy="1515864"/>
            </a:xfrm>
          </p:grpSpPr>
          <p:sp>
            <p:nvSpPr>
              <p:cNvPr id="5682" name="Google Shape;5682;p49"/>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83" name="Google Shape;5683;p49"/>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84" name="Google Shape;5684;p49"/>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85" name="Google Shape;5685;p49"/>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86" name="Google Shape;5686;p49"/>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87" name="Google Shape;5687;p49"/>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88" name="Google Shape;5688;p49"/>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89" name="Google Shape;5689;p49"/>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0" name="Google Shape;5690;p49"/>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1" name="Google Shape;5691;p49"/>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2" name="Google Shape;5692;p49"/>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3" name="Google Shape;5693;p49"/>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4" name="Google Shape;5694;p49"/>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5" name="Google Shape;5695;p49"/>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6" name="Google Shape;5696;p49"/>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7" name="Google Shape;5697;p49"/>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8" name="Google Shape;5698;p49"/>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99" name="Google Shape;5699;p49"/>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0" name="Google Shape;5700;p49"/>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1" name="Google Shape;5701;p49"/>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2" name="Google Shape;5702;p49"/>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3" name="Google Shape;5703;p49"/>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4" name="Google Shape;5704;p49"/>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5" name="Google Shape;5705;p49"/>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6" name="Google Shape;5706;p49"/>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7" name="Google Shape;5707;p49"/>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8" name="Google Shape;5708;p49"/>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09" name="Google Shape;5709;p49"/>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0" name="Google Shape;5710;p49"/>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1" name="Google Shape;5711;p49"/>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2" name="Google Shape;5712;p49"/>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3" name="Google Shape;5713;p49"/>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4" name="Google Shape;5714;p49"/>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5" name="Google Shape;5715;p49"/>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6" name="Google Shape;5716;p49"/>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7" name="Google Shape;5717;p49"/>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8" name="Google Shape;5718;p49"/>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19" name="Google Shape;5719;p49"/>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720" name="Google Shape;5720;p49"/>
            <p:cNvSpPr/>
            <p:nvPr/>
          </p:nvSpPr>
          <p:spPr>
            <a:xfrm>
              <a:off x="3535257" y="413392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721" name="Google Shape;5721;p49"/>
            <p:cNvGrpSpPr/>
            <p:nvPr/>
          </p:nvGrpSpPr>
          <p:grpSpPr>
            <a:xfrm>
              <a:off x="713094" y="4089999"/>
              <a:ext cx="546450" cy="125800"/>
              <a:chOff x="825894" y="3178099"/>
              <a:chExt cx="546450" cy="125800"/>
            </a:xfrm>
          </p:grpSpPr>
          <p:sp>
            <p:nvSpPr>
              <p:cNvPr id="5722" name="Google Shape;5722;p49"/>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23" name="Google Shape;5723;p49"/>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24" name="Google Shape;5724;p49"/>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725" name="Google Shape;5725;p49"/>
            <p:cNvSpPr/>
            <p:nvPr/>
          </p:nvSpPr>
          <p:spPr>
            <a:xfrm>
              <a:off x="5631569" y="842486"/>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26" name="Google Shape;5726;p49"/>
            <p:cNvSpPr/>
            <p:nvPr/>
          </p:nvSpPr>
          <p:spPr>
            <a:xfrm>
              <a:off x="5864650" y="1863450"/>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727" name="Google Shape;5727;p49"/>
            <p:cNvGrpSpPr/>
            <p:nvPr/>
          </p:nvGrpSpPr>
          <p:grpSpPr>
            <a:xfrm>
              <a:off x="7566029" y="2757391"/>
              <a:ext cx="528024" cy="98274"/>
              <a:chOff x="7736766" y="1765179"/>
              <a:chExt cx="528024" cy="98274"/>
            </a:xfrm>
          </p:grpSpPr>
          <p:sp>
            <p:nvSpPr>
              <p:cNvPr id="5728" name="Google Shape;5728;p49"/>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29" name="Google Shape;5729;p49"/>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30" name="Google Shape;5730;p49"/>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31" name="Google Shape;5731;p49"/>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732" name="Google Shape;5732;p49"/>
            <p:cNvSpPr/>
            <p:nvPr/>
          </p:nvSpPr>
          <p:spPr>
            <a:xfrm>
              <a:off x="5757374" y="3139788"/>
              <a:ext cx="350031" cy="402179"/>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36"/>
        <p:cNvGrpSpPr/>
        <p:nvPr/>
      </p:nvGrpSpPr>
      <p:grpSpPr>
        <a:xfrm>
          <a:off x="0" y="0"/>
          <a:ext cx="0" cy="0"/>
          <a:chOff x="0" y="0"/>
          <a:chExt cx="0" cy="0"/>
        </a:xfrm>
      </p:grpSpPr>
      <p:sp>
        <p:nvSpPr>
          <p:cNvPr id="5737" name="Google Shape;5737;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سینماتیک یک بعدی
</a:t>
            </a:r>
            <a:endParaRPr dirty="0">
              <a:cs typeface="B Nazanin" panose="00000400000000000000" pitchFamily="2" charset="-78"/>
            </a:endParaRPr>
          </a:p>
        </p:txBody>
      </p:sp>
      <p:sp>
        <p:nvSpPr>
          <p:cNvPr id="5738" name="Google Shape;5738;p50"/>
          <p:cNvSpPr txBox="1">
            <a:spLocks noGrp="1"/>
          </p:cNvSpPr>
          <p:nvPr>
            <p:ph type="subTitle" idx="6"/>
          </p:nvPr>
        </p:nvSpPr>
        <p:spPr>
          <a:xfrm>
            <a:off x="1745673" y="3448250"/>
            <a:ext cx="2638665" cy="5277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739" name="Google Shape;5739;p50"/>
          <p:cNvSpPr txBox="1">
            <a:spLocks noGrp="1"/>
          </p:cNvSpPr>
          <p:nvPr>
            <p:ph type="title" idx="2"/>
          </p:nvPr>
        </p:nvSpPr>
        <p:spPr>
          <a:xfrm>
            <a:off x="2186838" y="1679150"/>
            <a:ext cx="2197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موقعیت</a:t>
            </a:r>
            <a:endParaRPr dirty="0">
              <a:cs typeface="B Nazanin" panose="00000400000000000000" pitchFamily="2" charset="-78"/>
            </a:endParaRPr>
          </a:p>
        </p:txBody>
      </p:sp>
      <p:sp>
        <p:nvSpPr>
          <p:cNvPr id="5740" name="Google Shape;5740;p50"/>
          <p:cNvSpPr txBox="1">
            <a:spLocks noGrp="1"/>
          </p:cNvSpPr>
          <p:nvPr>
            <p:ph type="subTitle" idx="1"/>
          </p:nvPr>
        </p:nvSpPr>
        <p:spPr>
          <a:xfrm>
            <a:off x="1828800" y="2014850"/>
            <a:ext cx="2555538" cy="5277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741" name="Google Shape;5741;p50"/>
          <p:cNvSpPr txBox="1">
            <a:spLocks noGrp="1"/>
          </p:cNvSpPr>
          <p:nvPr>
            <p:ph type="title" idx="3"/>
          </p:nvPr>
        </p:nvSpPr>
        <p:spPr>
          <a:xfrm>
            <a:off x="4759670" y="1679150"/>
            <a:ext cx="2197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جابه جایی</a:t>
            </a:r>
            <a:endParaRPr dirty="0">
              <a:cs typeface="B Nazanin" panose="00000400000000000000" pitchFamily="2" charset="-78"/>
            </a:endParaRPr>
          </a:p>
        </p:txBody>
      </p:sp>
      <p:sp>
        <p:nvSpPr>
          <p:cNvPr id="5742" name="Google Shape;5742;p50"/>
          <p:cNvSpPr txBox="1">
            <a:spLocks noGrp="1"/>
          </p:cNvSpPr>
          <p:nvPr>
            <p:ph type="subTitle" idx="4"/>
          </p:nvPr>
        </p:nvSpPr>
        <p:spPr>
          <a:xfrm>
            <a:off x="4572000" y="2014850"/>
            <a:ext cx="2555538" cy="5277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743" name="Google Shape;5743;p50"/>
          <p:cNvSpPr txBox="1">
            <a:spLocks noGrp="1"/>
          </p:cNvSpPr>
          <p:nvPr>
            <p:ph type="title" idx="5"/>
          </p:nvPr>
        </p:nvSpPr>
        <p:spPr>
          <a:xfrm>
            <a:off x="2186838" y="3112550"/>
            <a:ext cx="2197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فاصله</a:t>
            </a:r>
            <a:endParaRPr dirty="0">
              <a:cs typeface="B Nazanin" panose="00000400000000000000" pitchFamily="2" charset="-78"/>
            </a:endParaRPr>
          </a:p>
        </p:txBody>
      </p:sp>
      <p:sp>
        <p:nvSpPr>
          <p:cNvPr id="5744" name="Google Shape;5744;p50"/>
          <p:cNvSpPr txBox="1">
            <a:spLocks noGrp="1"/>
          </p:cNvSpPr>
          <p:nvPr>
            <p:ph type="title" idx="7"/>
          </p:nvPr>
        </p:nvSpPr>
        <p:spPr>
          <a:xfrm>
            <a:off x="4759670" y="3112550"/>
            <a:ext cx="2197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سفر</a:t>
            </a:r>
            <a:endParaRPr dirty="0">
              <a:cs typeface="B Nazanin" panose="00000400000000000000" pitchFamily="2" charset="-78"/>
            </a:endParaRPr>
          </a:p>
        </p:txBody>
      </p:sp>
      <p:sp>
        <p:nvSpPr>
          <p:cNvPr id="5745" name="Google Shape;5745;p50"/>
          <p:cNvSpPr txBox="1">
            <a:spLocks noGrp="1"/>
          </p:cNvSpPr>
          <p:nvPr>
            <p:ph type="subTitle" idx="8"/>
          </p:nvPr>
        </p:nvSpPr>
        <p:spPr>
          <a:xfrm>
            <a:off x="4759667" y="3448250"/>
            <a:ext cx="2555538" cy="5277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49"/>
        <p:cNvGrpSpPr/>
        <p:nvPr/>
      </p:nvGrpSpPr>
      <p:grpSpPr>
        <a:xfrm>
          <a:off x="0" y="0"/>
          <a:ext cx="0" cy="0"/>
          <a:chOff x="0" y="0"/>
          <a:chExt cx="0" cy="0"/>
        </a:xfrm>
      </p:grpSpPr>
      <p:sp>
        <p:nvSpPr>
          <p:cNvPr id="5750" name="Google Shape;5750;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واحد پایه کوانتوم
</a:t>
            </a:r>
            <a:endParaRPr dirty="0">
              <a:cs typeface="B Nazanin" panose="00000400000000000000" pitchFamily="2" charset="-78"/>
            </a:endParaRPr>
          </a:p>
        </p:txBody>
      </p:sp>
      <p:sp>
        <p:nvSpPr>
          <p:cNvPr id="5751" name="Google Shape;5751;p51"/>
          <p:cNvSpPr/>
          <p:nvPr/>
        </p:nvSpPr>
        <p:spPr>
          <a:xfrm>
            <a:off x="1413163" y="1660565"/>
            <a:ext cx="2570400" cy="25704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52" name="Google Shape;5752;p51"/>
          <p:cNvSpPr/>
          <p:nvPr/>
        </p:nvSpPr>
        <p:spPr>
          <a:xfrm>
            <a:off x="1413163" y="2389576"/>
            <a:ext cx="2570400" cy="1112400"/>
          </a:xfrm>
          <a:prstGeom prst="ellipse">
            <a:avLst/>
          </a:prstGeom>
          <a:gradFill>
            <a:gsLst>
              <a:gs pos="0">
                <a:schemeClr val="accent2"/>
              </a:gs>
              <a:gs pos="100000">
                <a:schemeClr val="lt1"/>
              </a:gs>
            </a:gsLst>
            <a:lin ang="2698631" scaled="0"/>
          </a:grad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753" name="Google Shape;5753;p51"/>
          <p:cNvGrpSpPr/>
          <p:nvPr/>
        </p:nvGrpSpPr>
        <p:grpSpPr>
          <a:xfrm>
            <a:off x="1789586" y="1660332"/>
            <a:ext cx="2193758" cy="1679038"/>
            <a:chOff x="1239525" y="1554832"/>
            <a:chExt cx="2023575" cy="1548643"/>
          </a:xfrm>
        </p:grpSpPr>
        <p:cxnSp>
          <p:nvCxnSpPr>
            <p:cNvPr id="5754" name="Google Shape;5754;p51"/>
            <p:cNvCxnSpPr/>
            <p:nvPr/>
          </p:nvCxnSpPr>
          <p:spPr>
            <a:xfrm rot="10800000">
              <a:off x="2079389" y="1554832"/>
              <a:ext cx="0" cy="1191600"/>
            </a:xfrm>
            <a:prstGeom prst="straightConnector1">
              <a:avLst/>
            </a:prstGeom>
            <a:noFill/>
            <a:ln w="9525" cap="flat" cmpd="sng">
              <a:solidFill>
                <a:schemeClr val="lt2"/>
              </a:solidFill>
              <a:prstDash val="solid"/>
              <a:round/>
              <a:headEnd type="none" w="med" len="med"/>
              <a:tailEnd type="triangle" w="med" len="med"/>
            </a:ln>
          </p:spPr>
        </p:cxnSp>
        <p:cxnSp>
          <p:nvCxnSpPr>
            <p:cNvPr id="5755" name="Google Shape;5755;p51"/>
            <p:cNvCxnSpPr/>
            <p:nvPr/>
          </p:nvCxnSpPr>
          <p:spPr>
            <a:xfrm>
              <a:off x="2077800" y="2740625"/>
              <a:ext cx="1185300" cy="0"/>
            </a:xfrm>
            <a:prstGeom prst="straightConnector1">
              <a:avLst/>
            </a:prstGeom>
            <a:noFill/>
            <a:ln w="9525" cap="flat" cmpd="sng">
              <a:solidFill>
                <a:schemeClr val="lt2"/>
              </a:solidFill>
              <a:prstDash val="solid"/>
              <a:round/>
              <a:headEnd type="none" w="med" len="med"/>
              <a:tailEnd type="triangle" w="med" len="med"/>
            </a:ln>
          </p:spPr>
        </p:cxnSp>
        <p:cxnSp>
          <p:nvCxnSpPr>
            <p:cNvPr id="5756" name="Google Shape;5756;p51"/>
            <p:cNvCxnSpPr/>
            <p:nvPr/>
          </p:nvCxnSpPr>
          <p:spPr>
            <a:xfrm flipH="1">
              <a:off x="1239525" y="2740475"/>
              <a:ext cx="840900" cy="363000"/>
            </a:xfrm>
            <a:prstGeom prst="straightConnector1">
              <a:avLst/>
            </a:prstGeom>
            <a:noFill/>
            <a:ln w="9525" cap="flat" cmpd="sng">
              <a:solidFill>
                <a:schemeClr val="lt2"/>
              </a:solidFill>
              <a:prstDash val="solid"/>
              <a:round/>
              <a:headEnd type="none" w="med" len="med"/>
              <a:tailEnd type="triangle" w="med" len="med"/>
            </a:ln>
          </p:spPr>
        </p:cxnSp>
      </p:grpSp>
      <p:sp>
        <p:nvSpPr>
          <p:cNvPr id="5757" name="Google Shape;5757;p51"/>
          <p:cNvSpPr txBox="1"/>
          <p:nvPr/>
        </p:nvSpPr>
        <p:spPr>
          <a:xfrm>
            <a:off x="2542853" y="1294325"/>
            <a:ext cx="310800" cy="3660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en">
                <a:solidFill>
                  <a:schemeClr val="lt2"/>
                </a:solidFill>
                <a:latin typeface="Actor"/>
                <a:ea typeface="Actor"/>
                <a:cs typeface="B Nazanin" panose="00000400000000000000" pitchFamily="2" charset="-78"/>
                <a:sym typeface="Actor"/>
              </a:rPr>
              <a:t>z</a:t>
            </a:r>
            <a:endParaRPr>
              <a:solidFill>
                <a:schemeClr val="lt2"/>
              </a:solidFill>
              <a:latin typeface="Actor"/>
              <a:ea typeface="Actor"/>
              <a:cs typeface="B Nazanin" panose="00000400000000000000" pitchFamily="2" charset="-78"/>
              <a:sym typeface="Actor"/>
            </a:endParaRPr>
          </a:p>
        </p:txBody>
      </p:sp>
      <p:sp>
        <p:nvSpPr>
          <p:cNvPr id="5758" name="Google Shape;5758;p51"/>
          <p:cNvSpPr txBox="1"/>
          <p:nvPr/>
        </p:nvSpPr>
        <p:spPr>
          <a:xfrm>
            <a:off x="3783963" y="2876525"/>
            <a:ext cx="286800" cy="3378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en">
                <a:solidFill>
                  <a:schemeClr val="lt2"/>
                </a:solidFill>
                <a:latin typeface="Actor"/>
                <a:ea typeface="Actor"/>
                <a:cs typeface="B Nazanin" panose="00000400000000000000" pitchFamily="2" charset="-78"/>
                <a:sym typeface="Actor"/>
              </a:rPr>
              <a:t>y</a:t>
            </a:r>
            <a:endParaRPr>
              <a:solidFill>
                <a:schemeClr val="lt2"/>
              </a:solidFill>
              <a:latin typeface="Actor"/>
              <a:ea typeface="Actor"/>
              <a:cs typeface="B Nazanin" panose="00000400000000000000" pitchFamily="2" charset="-78"/>
              <a:sym typeface="Actor"/>
            </a:endParaRPr>
          </a:p>
        </p:txBody>
      </p:sp>
      <p:sp>
        <p:nvSpPr>
          <p:cNvPr id="5759" name="Google Shape;5759;p51"/>
          <p:cNvSpPr txBox="1"/>
          <p:nvPr/>
        </p:nvSpPr>
        <p:spPr>
          <a:xfrm>
            <a:off x="1627165" y="3225534"/>
            <a:ext cx="310800" cy="3660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en">
                <a:solidFill>
                  <a:schemeClr val="lt2"/>
                </a:solidFill>
                <a:latin typeface="Actor"/>
                <a:ea typeface="Actor"/>
                <a:cs typeface="B Nazanin" panose="00000400000000000000" pitchFamily="2" charset="-78"/>
                <a:sym typeface="Actor"/>
              </a:rPr>
              <a:t>x</a:t>
            </a:r>
            <a:endParaRPr>
              <a:solidFill>
                <a:schemeClr val="lt2"/>
              </a:solidFill>
              <a:latin typeface="Actor"/>
              <a:ea typeface="Actor"/>
              <a:cs typeface="B Nazanin" panose="00000400000000000000" pitchFamily="2" charset="-78"/>
              <a:sym typeface="Actor"/>
            </a:endParaRPr>
          </a:p>
        </p:txBody>
      </p:sp>
      <p:sp>
        <p:nvSpPr>
          <p:cNvPr id="5760" name="Google Shape;5760;p51"/>
          <p:cNvSpPr txBox="1"/>
          <p:nvPr/>
        </p:nvSpPr>
        <p:spPr>
          <a:xfrm>
            <a:off x="5644050" y="1346450"/>
            <a:ext cx="2086800" cy="411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یک</a:t>
            </a:r>
            <a:endParaRPr sz="2300" b="1" dirty="0">
              <a:solidFill>
                <a:schemeClr val="dk1"/>
              </a:solidFill>
              <a:latin typeface="Barlow"/>
              <a:ea typeface="Barlow"/>
              <a:cs typeface="B Nazanin" panose="00000400000000000000" pitchFamily="2" charset="-78"/>
              <a:sym typeface="Barlow"/>
            </a:endParaRPr>
          </a:p>
        </p:txBody>
      </p:sp>
      <p:sp>
        <p:nvSpPr>
          <p:cNvPr id="5761" name="Google Shape;5761;p51"/>
          <p:cNvSpPr txBox="1"/>
          <p:nvPr/>
        </p:nvSpPr>
        <p:spPr>
          <a:xfrm>
            <a:off x="5329863" y="1682150"/>
            <a:ext cx="2650355" cy="527700"/>
          </a:xfrm>
          <a:prstGeom prst="rect">
            <a:avLst/>
          </a:prstGeom>
          <a:noFill/>
          <a:ln>
            <a:noFill/>
          </a:ln>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5762" name="Google Shape;5762;p51"/>
          <p:cNvSpPr txBox="1"/>
          <p:nvPr/>
        </p:nvSpPr>
        <p:spPr>
          <a:xfrm>
            <a:off x="5644038" y="3449750"/>
            <a:ext cx="2086800" cy="411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سه</a:t>
            </a:r>
            <a:endParaRPr sz="2300" b="1" dirty="0">
              <a:solidFill>
                <a:schemeClr val="dk1"/>
              </a:solidFill>
              <a:latin typeface="Barlow"/>
              <a:ea typeface="Barlow"/>
              <a:cs typeface="B Nazanin" panose="00000400000000000000" pitchFamily="2" charset="-78"/>
              <a:sym typeface="Barlow"/>
            </a:endParaRPr>
          </a:p>
        </p:txBody>
      </p:sp>
      <p:sp>
        <p:nvSpPr>
          <p:cNvPr id="5763" name="Google Shape;5763;p51"/>
          <p:cNvSpPr txBox="1"/>
          <p:nvPr/>
        </p:nvSpPr>
        <p:spPr>
          <a:xfrm>
            <a:off x="5409818" y="3785450"/>
            <a:ext cx="2570400" cy="527700"/>
          </a:xfrm>
          <a:prstGeom prst="rect">
            <a:avLst/>
          </a:prstGeom>
          <a:noFill/>
          <a:ln>
            <a:noFill/>
          </a:ln>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5764" name="Google Shape;5764;p51"/>
          <p:cNvSpPr txBox="1"/>
          <p:nvPr/>
        </p:nvSpPr>
        <p:spPr>
          <a:xfrm>
            <a:off x="5644038" y="2398088"/>
            <a:ext cx="2086800" cy="411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دو</a:t>
            </a:r>
            <a:endParaRPr sz="2300" b="1" dirty="0">
              <a:solidFill>
                <a:schemeClr val="dk1"/>
              </a:solidFill>
              <a:latin typeface="Barlow"/>
              <a:ea typeface="Barlow"/>
              <a:cs typeface="B Nazanin" panose="00000400000000000000" pitchFamily="2" charset="-78"/>
              <a:sym typeface="Barlow"/>
            </a:endParaRPr>
          </a:p>
        </p:txBody>
      </p:sp>
      <p:sp>
        <p:nvSpPr>
          <p:cNvPr id="5765" name="Google Shape;5765;p51"/>
          <p:cNvSpPr txBox="1"/>
          <p:nvPr/>
        </p:nvSpPr>
        <p:spPr>
          <a:xfrm>
            <a:off x="5498275" y="2733788"/>
            <a:ext cx="2570400" cy="527700"/>
          </a:xfrm>
          <a:prstGeom prst="rect">
            <a:avLst/>
          </a:prstGeom>
          <a:noFill/>
          <a:ln>
            <a:noFill/>
          </a:ln>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5766" name="Google Shape;5766;p51"/>
          <p:cNvSpPr/>
          <p:nvPr/>
        </p:nvSpPr>
        <p:spPr>
          <a:xfrm>
            <a:off x="4635663" y="1452900"/>
            <a:ext cx="694200" cy="6942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300" b="1">
                <a:solidFill>
                  <a:schemeClr val="dk1"/>
                </a:solidFill>
                <a:latin typeface="Barlow"/>
                <a:ea typeface="Barlow"/>
                <a:cs typeface="B Nazanin" panose="00000400000000000000" pitchFamily="2" charset="-78"/>
                <a:sym typeface="Barlow"/>
              </a:rPr>
              <a:t>Z</a:t>
            </a:r>
            <a:endParaRPr>
              <a:latin typeface="Barlow"/>
              <a:ea typeface="Barlow"/>
              <a:cs typeface="B Nazanin" panose="00000400000000000000" pitchFamily="2" charset="-78"/>
              <a:sym typeface="Barlow"/>
            </a:endParaRPr>
          </a:p>
        </p:txBody>
      </p:sp>
      <p:sp>
        <p:nvSpPr>
          <p:cNvPr id="5767" name="Google Shape;5767;p51"/>
          <p:cNvSpPr/>
          <p:nvPr/>
        </p:nvSpPr>
        <p:spPr>
          <a:xfrm>
            <a:off x="4635663" y="2514100"/>
            <a:ext cx="694200" cy="694200"/>
          </a:xfrm>
          <a:prstGeom prst="ellipse">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300" b="1">
                <a:solidFill>
                  <a:schemeClr val="lt2"/>
                </a:solidFill>
                <a:latin typeface="Barlow"/>
                <a:ea typeface="Barlow"/>
                <a:cs typeface="B Nazanin" panose="00000400000000000000" pitchFamily="2" charset="-78"/>
                <a:sym typeface="Barlow"/>
              </a:rPr>
              <a:t>Y</a:t>
            </a:r>
            <a:endParaRPr>
              <a:solidFill>
                <a:schemeClr val="lt2"/>
              </a:solidFill>
              <a:cs typeface="B Nazanin" panose="00000400000000000000" pitchFamily="2" charset="-78"/>
            </a:endParaRPr>
          </a:p>
        </p:txBody>
      </p:sp>
      <p:sp>
        <p:nvSpPr>
          <p:cNvPr id="5768" name="Google Shape;5768;p51"/>
          <p:cNvSpPr/>
          <p:nvPr/>
        </p:nvSpPr>
        <p:spPr>
          <a:xfrm>
            <a:off x="4635663" y="3552100"/>
            <a:ext cx="694200" cy="694200"/>
          </a:xfrm>
          <a:prstGeom prst="ellipse">
            <a:avLst/>
          </a:pr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300" b="1">
                <a:solidFill>
                  <a:schemeClr val="dk1"/>
                </a:solidFill>
                <a:latin typeface="Barlow"/>
                <a:ea typeface="Barlow"/>
                <a:cs typeface="B Nazanin" panose="00000400000000000000" pitchFamily="2" charset="-78"/>
                <a:sym typeface="Barlow"/>
              </a:rPr>
              <a:t>X</a:t>
            </a: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72"/>
        <p:cNvGrpSpPr/>
        <p:nvPr/>
      </p:nvGrpSpPr>
      <p:grpSpPr>
        <a:xfrm>
          <a:off x="0" y="0"/>
          <a:ext cx="0" cy="0"/>
          <a:chOff x="0" y="0"/>
          <a:chExt cx="0" cy="0"/>
        </a:xfrm>
      </p:grpSpPr>
      <p:sp>
        <p:nvSpPr>
          <p:cNvPr id="5773" name="Google Shape;5773;p52"/>
          <p:cNvSpPr txBox="1">
            <a:spLocks noGrp="1"/>
          </p:cNvSpPr>
          <p:nvPr>
            <p:ph type="subTitle" idx="13"/>
          </p:nvPr>
        </p:nvSpPr>
        <p:spPr>
          <a:xfrm>
            <a:off x="1453338" y="3003413"/>
            <a:ext cx="25485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774" name="Google Shape;5774;p52"/>
          <p:cNvSpPr txBox="1">
            <a:spLocks noGrp="1"/>
          </p:cNvSpPr>
          <p:nvPr>
            <p:ph type="subTitle" idx="15"/>
          </p:nvPr>
        </p:nvSpPr>
        <p:spPr>
          <a:xfrm>
            <a:off x="5142153" y="3003400"/>
            <a:ext cx="25485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775" name="Google Shape;5775;p52"/>
          <p:cNvSpPr txBox="1">
            <a:spLocks noGrp="1"/>
          </p:cNvSpPr>
          <p:nvPr>
            <p:ph type="title" idx="9"/>
          </p:nvPr>
        </p:nvSpPr>
        <p:spPr>
          <a:xfrm>
            <a:off x="1453338" y="2667713"/>
            <a:ext cx="2548500" cy="411900"/>
          </a:xfrm>
          <a:prstGeom prst="rect">
            <a:avLst/>
          </a:prstGeom>
        </p:spPr>
        <p:txBody>
          <a:bodyPr spcFirstLastPara="1" wrap="square" lIns="91425" tIns="91425" rIns="91425" bIns="91425" anchor="b" anchorCtr="0">
            <a:noAutofit/>
          </a:bodyPr>
          <a:lstStyle/>
          <a:p>
            <a:pPr lvl="0" algn="r" rtl="1"/>
            <a:r>
              <a:rPr lang="fa-IR" dirty="0">
                <a:cs typeface="B Nazanin" panose="00000400000000000000" pitchFamily="2" charset="-78"/>
              </a:rPr>
              <a:t>قانون اهم</a:t>
            </a:r>
            <a:endParaRPr dirty="0">
              <a:cs typeface="B Nazanin" panose="00000400000000000000" pitchFamily="2" charset="-78"/>
            </a:endParaRPr>
          </a:p>
        </p:txBody>
      </p:sp>
      <p:sp>
        <p:nvSpPr>
          <p:cNvPr id="5776" name="Google Shape;5776;p52"/>
          <p:cNvSpPr txBox="1">
            <a:spLocks noGrp="1"/>
          </p:cNvSpPr>
          <p:nvPr>
            <p:ph type="title" idx="14"/>
          </p:nvPr>
        </p:nvSpPr>
        <p:spPr>
          <a:xfrm>
            <a:off x="5142153" y="2667725"/>
            <a:ext cx="2548500" cy="411900"/>
          </a:xfrm>
          <a:prstGeom prst="rect">
            <a:avLst/>
          </a:prstGeom>
        </p:spPr>
        <p:txBody>
          <a:bodyPr spcFirstLastPara="1" wrap="square" lIns="91425" tIns="91425" rIns="91425" bIns="91425" anchor="b" anchorCtr="0">
            <a:noAutofit/>
          </a:bodyPr>
          <a:lstStyle/>
          <a:p>
            <a:pPr lvl="0" algn="r" rtl="1"/>
            <a:r>
              <a:rPr lang="fa-IR" dirty="0">
                <a:cs typeface="B Nazanin" panose="00000400000000000000" pitchFamily="2" charset="-78"/>
              </a:rPr>
              <a:t>مغناطیس</a:t>
            </a:r>
            <a:endParaRPr dirty="0">
              <a:cs typeface="B Nazanin" panose="00000400000000000000" pitchFamily="2" charset="-78"/>
            </a:endParaRPr>
          </a:p>
        </p:txBody>
      </p:sp>
      <p:sp>
        <p:nvSpPr>
          <p:cNvPr id="5777" name="Google Shape;5777;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برق و مغناطیس
</a:t>
            </a:r>
            <a:endParaRPr dirty="0">
              <a:cs typeface="B Nazanin" panose="00000400000000000000" pitchFamily="2" charset="-78"/>
            </a:endParaRPr>
          </a:p>
        </p:txBody>
      </p:sp>
      <p:sp>
        <p:nvSpPr>
          <p:cNvPr id="5778" name="Google Shape;5778;p52"/>
          <p:cNvSpPr txBox="1">
            <a:spLocks noGrp="1"/>
          </p:cNvSpPr>
          <p:nvPr>
            <p:ph type="title" idx="2"/>
          </p:nvPr>
        </p:nvSpPr>
        <p:spPr>
          <a:xfrm>
            <a:off x="1453338" y="1594700"/>
            <a:ext cx="2548500" cy="411900"/>
          </a:xfrm>
          <a:prstGeom prst="rect">
            <a:avLst/>
          </a:prstGeom>
        </p:spPr>
        <p:txBody>
          <a:bodyPr spcFirstLastPara="1" wrap="square" lIns="91425" tIns="91425" rIns="91425" bIns="91425" anchor="b" anchorCtr="0">
            <a:noAutofit/>
          </a:bodyPr>
          <a:lstStyle/>
          <a:p>
            <a:pPr lvl="0" algn="r" rtl="1"/>
            <a:r>
              <a:rPr lang="fa-IR" dirty="0">
                <a:cs typeface="B Nazanin" panose="00000400000000000000" pitchFamily="2" charset="-78"/>
              </a:rPr>
              <a:t>میدان الکتریکی</a:t>
            </a:r>
            <a:endParaRPr dirty="0">
              <a:cs typeface="B Nazanin" panose="00000400000000000000" pitchFamily="2" charset="-78"/>
            </a:endParaRPr>
          </a:p>
        </p:txBody>
      </p:sp>
      <p:sp>
        <p:nvSpPr>
          <p:cNvPr id="5779" name="Google Shape;5779;p52"/>
          <p:cNvSpPr txBox="1">
            <a:spLocks noGrp="1"/>
          </p:cNvSpPr>
          <p:nvPr>
            <p:ph type="subTitle" idx="1"/>
          </p:nvPr>
        </p:nvSpPr>
        <p:spPr>
          <a:xfrm>
            <a:off x="1453338" y="1930400"/>
            <a:ext cx="25485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780" name="Google Shape;5780;p52"/>
          <p:cNvSpPr txBox="1">
            <a:spLocks noGrp="1"/>
          </p:cNvSpPr>
          <p:nvPr>
            <p:ph type="title" idx="3"/>
          </p:nvPr>
        </p:nvSpPr>
        <p:spPr>
          <a:xfrm>
            <a:off x="5142085" y="1594700"/>
            <a:ext cx="2548500" cy="411900"/>
          </a:xfrm>
          <a:prstGeom prst="rect">
            <a:avLst/>
          </a:prstGeom>
        </p:spPr>
        <p:txBody>
          <a:bodyPr spcFirstLastPara="1" wrap="square" lIns="91425" tIns="91425" rIns="91425" bIns="91425" anchor="b" anchorCtr="0">
            <a:noAutofit/>
          </a:bodyPr>
          <a:lstStyle/>
          <a:p>
            <a:pPr lvl="0" algn="r" rtl="1"/>
            <a:r>
              <a:rPr lang="fa-IR" dirty="0">
                <a:cs typeface="B Nazanin" panose="00000400000000000000" pitchFamily="2" charset="-78"/>
              </a:rPr>
              <a:t>خازن</a:t>
            </a:r>
            <a:endParaRPr dirty="0">
              <a:cs typeface="B Nazanin" panose="00000400000000000000" pitchFamily="2" charset="-78"/>
            </a:endParaRPr>
          </a:p>
        </p:txBody>
      </p:sp>
      <p:sp>
        <p:nvSpPr>
          <p:cNvPr id="5781" name="Google Shape;5781;p52"/>
          <p:cNvSpPr txBox="1">
            <a:spLocks noGrp="1"/>
          </p:cNvSpPr>
          <p:nvPr>
            <p:ph type="subTitle" idx="4"/>
          </p:nvPr>
        </p:nvSpPr>
        <p:spPr>
          <a:xfrm>
            <a:off x="5142153" y="1930400"/>
            <a:ext cx="25485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782" name="Google Shape;5782;p52"/>
          <p:cNvSpPr txBox="1">
            <a:spLocks noGrp="1"/>
          </p:cNvSpPr>
          <p:nvPr>
            <p:ph type="title" idx="5"/>
          </p:nvPr>
        </p:nvSpPr>
        <p:spPr>
          <a:xfrm>
            <a:off x="1453338" y="3740725"/>
            <a:ext cx="2548500" cy="411900"/>
          </a:xfrm>
          <a:prstGeom prst="rect">
            <a:avLst/>
          </a:prstGeom>
        </p:spPr>
        <p:txBody>
          <a:bodyPr spcFirstLastPara="1" wrap="square" lIns="91425" tIns="91425" rIns="91425" bIns="91425" anchor="b" anchorCtr="0">
            <a:noAutofit/>
          </a:bodyPr>
          <a:lstStyle/>
          <a:p>
            <a:pPr lvl="0" algn="r" rtl="1"/>
            <a:r>
              <a:rPr lang="fa-IR" dirty="0">
                <a:cs typeface="B Nazanin" panose="00000400000000000000" pitchFamily="2" charset="-78"/>
              </a:rPr>
              <a:t>الکترومغناطیسی</a:t>
            </a:r>
            <a:endParaRPr dirty="0">
              <a:cs typeface="B Nazanin" panose="00000400000000000000" pitchFamily="2" charset="-78"/>
            </a:endParaRPr>
          </a:p>
        </p:txBody>
      </p:sp>
      <p:sp>
        <p:nvSpPr>
          <p:cNvPr id="5783" name="Google Shape;5783;p52"/>
          <p:cNvSpPr txBox="1">
            <a:spLocks noGrp="1"/>
          </p:cNvSpPr>
          <p:nvPr>
            <p:ph type="subTitle" idx="6"/>
          </p:nvPr>
        </p:nvSpPr>
        <p:spPr>
          <a:xfrm>
            <a:off x="1453338" y="4076400"/>
            <a:ext cx="25485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784" name="Google Shape;5784;p52"/>
          <p:cNvSpPr txBox="1">
            <a:spLocks noGrp="1"/>
          </p:cNvSpPr>
          <p:nvPr>
            <p:ph type="title" idx="7"/>
          </p:nvPr>
        </p:nvSpPr>
        <p:spPr>
          <a:xfrm>
            <a:off x="5142085" y="3740725"/>
            <a:ext cx="2548500" cy="411900"/>
          </a:xfrm>
          <a:prstGeom prst="rect">
            <a:avLst/>
          </a:prstGeom>
        </p:spPr>
        <p:txBody>
          <a:bodyPr spcFirstLastPara="1" wrap="square" lIns="91425" tIns="91425" rIns="91425" bIns="91425" anchor="b" anchorCtr="0">
            <a:noAutofit/>
          </a:bodyPr>
          <a:lstStyle/>
          <a:p>
            <a:pPr lvl="0" algn="r" rtl="1"/>
            <a:r>
              <a:rPr lang="fa-IR" dirty="0">
                <a:cs typeface="B Nazanin" panose="00000400000000000000" pitchFamily="2" charset="-78"/>
              </a:rPr>
              <a:t>الکترونیک</a:t>
            </a:r>
            <a:endParaRPr dirty="0">
              <a:cs typeface="B Nazanin" panose="00000400000000000000" pitchFamily="2" charset="-78"/>
            </a:endParaRPr>
          </a:p>
        </p:txBody>
      </p:sp>
      <p:sp>
        <p:nvSpPr>
          <p:cNvPr id="5785" name="Google Shape;5785;p52"/>
          <p:cNvSpPr txBox="1">
            <a:spLocks noGrp="1"/>
          </p:cNvSpPr>
          <p:nvPr>
            <p:ph type="subTitle" idx="8"/>
          </p:nvPr>
        </p:nvSpPr>
        <p:spPr>
          <a:xfrm>
            <a:off x="5142085" y="4076400"/>
            <a:ext cx="2548500" cy="52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789"/>
        <p:cNvGrpSpPr/>
        <p:nvPr/>
      </p:nvGrpSpPr>
      <p:grpSpPr>
        <a:xfrm>
          <a:off x="0" y="0"/>
          <a:ext cx="0" cy="0"/>
          <a:chOff x="0" y="0"/>
          <a:chExt cx="0" cy="0"/>
        </a:xfrm>
      </p:grpSpPr>
      <p:sp>
        <p:nvSpPr>
          <p:cNvPr id="5790" name="Google Shape;5790;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حرکت نمودار
</a:t>
            </a:r>
            <a:endParaRPr dirty="0">
              <a:solidFill>
                <a:srgbClr val="D9D9D9"/>
              </a:solidFill>
              <a:cs typeface="B Nazanin" panose="00000400000000000000" pitchFamily="2" charset="-78"/>
            </a:endParaRPr>
          </a:p>
        </p:txBody>
      </p:sp>
      <p:pic>
        <p:nvPicPr>
          <p:cNvPr id="5791" name="Google Shape;5791;p53" title="Chart">
            <a:hlinkClick r:id="rId3"/>
          </p:cNvPr>
          <p:cNvPicPr preferRelativeResize="0"/>
          <p:nvPr/>
        </p:nvPicPr>
        <p:blipFill>
          <a:blip r:embed="rId4">
            <a:alphaModFix/>
          </a:blip>
          <a:stretch>
            <a:fillRect/>
          </a:stretch>
        </p:blipFill>
        <p:spPr>
          <a:xfrm>
            <a:off x="1525200" y="1357925"/>
            <a:ext cx="3665400" cy="2266424"/>
          </a:xfrm>
          <a:prstGeom prst="rect">
            <a:avLst/>
          </a:prstGeom>
          <a:noFill/>
          <a:ln>
            <a:noFill/>
          </a:ln>
        </p:spPr>
      </p:pic>
      <p:sp>
        <p:nvSpPr>
          <p:cNvPr id="5792" name="Google Shape;5792;p53"/>
          <p:cNvSpPr/>
          <p:nvPr/>
        </p:nvSpPr>
        <p:spPr>
          <a:xfrm>
            <a:off x="5767200" y="1339100"/>
            <a:ext cx="274200" cy="274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93" name="Google Shape;5793;p53"/>
          <p:cNvSpPr/>
          <p:nvPr/>
        </p:nvSpPr>
        <p:spPr>
          <a:xfrm>
            <a:off x="5767200" y="2266475"/>
            <a:ext cx="274200" cy="274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794" name="Google Shape;5794;p53"/>
          <p:cNvSpPr/>
          <p:nvPr/>
        </p:nvSpPr>
        <p:spPr>
          <a:xfrm>
            <a:off x="5767200" y="3193850"/>
            <a:ext cx="274200" cy="2742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795" name="Google Shape;5795;p53"/>
          <p:cNvGrpSpPr/>
          <p:nvPr/>
        </p:nvGrpSpPr>
        <p:grpSpPr>
          <a:xfrm>
            <a:off x="1401200" y="1357849"/>
            <a:ext cx="3665400" cy="2266513"/>
            <a:chOff x="782600" y="1580924"/>
            <a:chExt cx="3665400" cy="2266513"/>
          </a:xfrm>
        </p:grpSpPr>
        <p:cxnSp>
          <p:nvCxnSpPr>
            <p:cNvPr id="5796" name="Google Shape;5796;p53"/>
            <p:cNvCxnSpPr/>
            <p:nvPr/>
          </p:nvCxnSpPr>
          <p:spPr>
            <a:xfrm rot="10800000">
              <a:off x="782600" y="1580924"/>
              <a:ext cx="0" cy="2266500"/>
            </a:xfrm>
            <a:prstGeom prst="straightConnector1">
              <a:avLst/>
            </a:prstGeom>
            <a:noFill/>
            <a:ln w="9525" cap="flat" cmpd="sng">
              <a:solidFill>
                <a:schemeClr val="dk1"/>
              </a:solidFill>
              <a:prstDash val="solid"/>
              <a:round/>
              <a:headEnd type="none" w="med" len="med"/>
              <a:tailEnd type="triangle" w="med" len="med"/>
            </a:ln>
          </p:spPr>
        </p:cxnSp>
        <p:cxnSp>
          <p:nvCxnSpPr>
            <p:cNvPr id="5797" name="Google Shape;5797;p53"/>
            <p:cNvCxnSpPr/>
            <p:nvPr/>
          </p:nvCxnSpPr>
          <p:spPr>
            <a:xfrm>
              <a:off x="782600" y="3847437"/>
              <a:ext cx="3665400" cy="0"/>
            </a:xfrm>
            <a:prstGeom prst="straightConnector1">
              <a:avLst/>
            </a:prstGeom>
            <a:noFill/>
            <a:ln w="9525" cap="flat" cmpd="sng">
              <a:solidFill>
                <a:schemeClr val="dk1"/>
              </a:solidFill>
              <a:prstDash val="solid"/>
              <a:round/>
              <a:headEnd type="none" w="med" len="med"/>
              <a:tailEnd type="triangle" w="med" len="med"/>
            </a:ln>
          </p:spPr>
        </p:cxnSp>
      </p:grpSp>
      <p:sp>
        <p:nvSpPr>
          <p:cNvPr id="5798" name="Google Shape;5798;p53"/>
          <p:cNvSpPr txBox="1"/>
          <p:nvPr/>
        </p:nvSpPr>
        <p:spPr>
          <a:xfrm>
            <a:off x="2314500" y="3624350"/>
            <a:ext cx="2086800" cy="484500"/>
          </a:xfrm>
          <a:prstGeom prst="rect">
            <a:avLst/>
          </a:prstGeom>
          <a:noFill/>
          <a:ln>
            <a:noFill/>
          </a:ln>
        </p:spPr>
        <p:txBody>
          <a:bodyPr spcFirstLastPara="1" wrap="square" lIns="91425" tIns="91425" rIns="91425" bIns="91425" anchor="b" anchorCtr="0">
            <a:noAutofit/>
          </a:bodyPr>
          <a:lstStyle/>
          <a:p>
            <a:pPr lvl="0" algn="ctr" rtl="1"/>
            <a:r>
              <a:rPr lang="fa-IR" sz="2300" b="1" dirty="0">
                <a:solidFill>
                  <a:schemeClr val="dk1"/>
                </a:solidFill>
                <a:latin typeface="Barlow"/>
                <a:ea typeface="Barlow"/>
                <a:cs typeface="B Nazanin" panose="00000400000000000000" pitchFamily="2" charset="-78"/>
                <a:sym typeface="Barlow"/>
              </a:rPr>
              <a:t>زمان</a:t>
            </a:r>
            <a:endParaRPr sz="2300" b="1" dirty="0">
              <a:solidFill>
                <a:schemeClr val="dk1"/>
              </a:solidFill>
              <a:latin typeface="Barlow"/>
              <a:ea typeface="Barlow"/>
              <a:cs typeface="B Nazanin" panose="00000400000000000000" pitchFamily="2" charset="-78"/>
              <a:sym typeface="Barlow"/>
            </a:endParaRPr>
          </a:p>
        </p:txBody>
      </p:sp>
      <p:sp>
        <p:nvSpPr>
          <p:cNvPr id="5799" name="Google Shape;5799;p53"/>
          <p:cNvSpPr txBox="1"/>
          <p:nvPr/>
        </p:nvSpPr>
        <p:spPr>
          <a:xfrm rot="-5400000">
            <a:off x="115550" y="2329500"/>
            <a:ext cx="2086800" cy="484500"/>
          </a:xfrm>
          <a:prstGeom prst="rect">
            <a:avLst/>
          </a:prstGeom>
          <a:noFill/>
          <a:ln>
            <a:noFill/>
          </a:ln>
        </p:spPr>
        <p:txBody>
          <a:bodyPr spcFirstLastPara="1" wrap="square" lIns="91425" tIns="91425" rIns="91425" bIns="91425" anchor="b" anchorCtr="0">
            <a:noAutofit/>
          </a:bodyPr>
          <a:lstStyle/>
          <a:p>
            <a:pPr lvl="0" algn="ctr" rtl="1"/>
            <a:r>
              <a:rPr lang="fa-IR" sz="2300" b="1" dirty="0">
                <a:solidFill>
                  <a:schemeClr val="dk1"/>
                </a:solidFill>
                <a:latin typeface="Barlow"/>
                <a:ea typeface="Barlow"/>
                <a:cs typeface="B Nazanin" panose="00000400000000000000" pitchFamily="2" charset="-78"/>
                <a:sym typeface="Barlow"/>
              </a:rPr>
              <a:t>فاصله</a:t>
            </a:r>
            <a:endParaRPr sz="2300" b="1" dirty="0">
              <a:solidFill>
                <a:schemeClr val="dk1"/>
              </a:solidFill>
              <a:latin typeface="Barlow"/>
              <a:ea typeface="Barlow"/>
              <a:cs typeface="B Nazanin" panose="00000400000000000000" pitchFamily="2" charset="-78"/>
              <a:sym typeface="Barlow"/>
            </a:endParaRPr>
          </a:p>
        </p:txBody>
      </p:sp>
      <p:sp>
        <p:nvSpPr>
          <p:cNvPr id="5800" name="Google Shape;5800;p53"/>
          <p:cNvSpPr txBox="1"/>
          <p:nvPr/>
        </p:nvSpPr>
        <p:spPr>
          <a:xfrm>
            <a:off x="6140500" y="1270250"/>
            <a:ext cx="2241900" cy="411900"/>
          </a:xfrm>
          <a:prstGeom prst="rect">
            <a:avLst/>
          </a:prstGeom>
          <a:noFill/>
          <a:ln>
            <a:noFill/>
          </a:ln>
        </p:spPr>
        <p:txBody>
          <a:bodyPr spcFirstLastPara="1" wrap="square" lIns="91425" tIns="91425" rIns="91425" bIns="91425" anchor="b" anchorCtr="0">
            <a:noAutofit/>
          </a:bodyPr>
          <a:lstStyle/>
          <a:p>
            <a:pPr lvl="0" algn="ctr" rtl="1"/>
            <a:r>
              <a:rPr lang="fa-IR" sz="2300" b="1" dirty="0">
                <a:solidFill>
                  <a:schemeClr val="dk1"/>
                </a:solidFill>
                <a:latin typeface="Barlow"/>
                <a:ea typeface="Barlow"/>
                <a:cs typeface="B Nazanin" panose="00000400000000000000" pitchFamily="2" charset="-78"/>
                <a:sym typeface="Barlow"/>
              </a:rPr>
              <a:t>متوقف</a:t>
            </a:r>
            <a:endParaRPr sz="2300" b="1" dirty="0">
              <a:solidFill>
                <a:schemeClr val="dk1"/>
              </a:solidFill>
              <a:latin typeface="Barlow"/>
              <a:ea typeface="Barlow"/>
              <a:cs typeface="B Nazanin" panose="00000400000000000000" pitchFamily="2" charset="-78"/>
              <a:sym typeface="Barlow"/>
            </a:endParaRPr>
          </a:p>
        </p:txBody>
      </p:sp>
      <p:sp>
        <p:nvSpPr>
          <p:cNvPr id="5801" name="Google Shape;5801;p53"/>
          <p:cNvSpPr txBox="1"/>
          <p:nvPr/>
        </p:nvSpPr>
        <p:spPr>
          <a:xfrm>
            <a:off x="5605153" y="1605950"/>
            <a:ext cx="2777247"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5802" name="Google Shape;5802;p53"/>
          <p:cNvSpPr txBox="1"/>
          <p:nvPr/>
        </p:nvSpPr>
        <p:spPr>
          <a:xfrm>
            <a:off x="6140500" y="3124975"/>
            <a:ext cx="2241900" cy="411900"/>
          </a:xfrm>
          <a:prstGeom prst="rect">
            <a:avLst/>
          </a:prstGeom>
          <a:noFill/>
          <a:ln>
            <a:noFill/>
          </a:ln>
        </p:spPr>
        <p:txBody>
          <a:bodyPr spcFirstLastPara="1" wrap="square" lIns="91425" tIns="91425" rIns="91425" bIns="91425" anchor="b" anchorCtr="0">
            <a:noAutofit/>
          </a:bodyPr>
          <a:lstStyle/>
          <a:p>
            <a:pPr lvl="0" algn="ctr" rtl="1"/>
            <a:r>
              <a:rPr lang="fa-IR" sz="2300" b="1" dirty="0">
                <a:solidFill>
                  <a:schemeClr val="dk1"/>
                </a:solidFill>
                <a:latin typeface="Barlow"/>
                <a:ea typeface="Barlow"/>
                <a:cs typeface="B Nazanin" panose="00000400000000000000" pitchFamily="2" charset="-78"/>
                <a:sym typeface="Barlow"/>
              </a:rPr>
              <a:t>شتاب</a:t>
            </a:r>
            <a:endParaRPr sz="2300" b="1" dirty="0">
              <a:solidFill>
                <a:schemeClr val="dk1"/>
              </a:solidFill>
              <a:latin typeface="Barlow"/>
              <a:ea typeface="Barlow"/>
              <a:cs typeface="B Nazanin" panose="00000400000000000000" pitchFamily="2" charset="-78"/>
              <a:sym typeface="Barlow"/>
            </a:endParaRPr>
          </a:p>
        </p:txBody>
      </p:sp>
      <p:sp>
        <p:nvSpPr>
          <p:cNvPr id="5803" name="Google Shape;5803;p53"/>
          <p:cNvSpPr txBox="1"/>
          <p:nvPr/>
        </p:nvSpPr>
        <p:spPr>
          <a:xfrm>
            <a:off x="5767200" y="3460675"/>
            <a:ext cx="2615200"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5804" name="Google Shape;5804;p53"/>
          <p:cNvSpPr txBox="1"/>
          <p:nvPr/>
        </p:nvSpPr>
        <p:spPr>
          <a:xfrm>
            <a:off x="6140500" y="2197613"/>
            <a:ext cx="2241900" cy="411900"/>
          </a:xfrm>
          <a:prstGeom prst="rect">
            <a:avLst/>
          </a:prstGeom>
          <a:noFill/>
          <a:ln>
            <a:noFill/>
          </a:ln>
        </p:spPr>
        <p:txBody>
          <a:bodyPr spcFirstLastPara="1" wrap="square" lIns="91425" tIns="91425" rIns="91425" bIns="91425" anchor="b" anchorCtr="0">
            <a:noAutofit/>
          </a:bodyPr>
          <a:lstStyle/>
          <a:p>
            <a:pPr lvl="0" algn="ctr" rtl="1"/>
            <a:r>
              <a:rPr lang="fa-IR" sz="2300" b="1" dirty="0">
                <a:solidFill>
                  <a:schemeClr val="dk1"/>
                </a:solidFill>
                <a:latin typeface="Barlow"/>
                <a:ea typeface="Barlow"/>
                <a:cs typeface="B Nazanin" panose="00000400000000000000" pitchFamily="2" charset="-78"/>
                <a:sym typeface="Barlow"/>
              </a:rPr>
              <a:t>ثابت</a:t>
            </a:r>
            <a:endParaRPr sz="2300" b="1" dirty="0">
              <a:solidFill>
                <a:schemeClr val="dk1"/>
              </a:solidFill>
              <a:latin typeface="Barlow"/>
              <a:ea typeface="Barlow"/>
              <a:cs typeface="B Nazanin" panose="00000400000000000000" pitchFamily="2" charset="-78"/>
              <a:sym typeface="Barlow"/>
            </a:endParaRPr>
          </a:p>
        </p:txBody>
      </p:sp>
      <p:sp>
        <p:nvSpPr>
          <p:cNvPr id="5805" name="Google Shape;5805;p53"/>
          <p:cNvSpPr txBox="1"/>
          <p:nvPr/>
        </p:nvSpPr>
        <p:spPr>
          <a:xfrm>
            <a:off x="5605153" y="2533313"/>
            <a:ext cx="2777247"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5806" name="Google Shape;5806;p53"/>
          <p:cNvSpPr txBox="1">
            <a:spLocks noGrp="1"/>
          </p:cNvSpPr>
          <p:nvPr>
            <p:ph type="subTitle" idx="4294967295"/>
          </p:nvPr>
        </p:nvSpPr>
        <p:spPr>
          <a:xfrm>
            <a:off x="714225" y="4242000"/>
            <a:ext cx="7715400" cy="362100"/>
          </a:xfrm>
          <a:prstGeom prst="rect">
            <a:avLst/>
          </a:prstGeom>
        </p:spPr>
        <p:txBody>
          <a:bodyPr spcFirstLastPara="1" wrap="square" lIns="91425" tIns="91425" rIns="91425" bIns="91425" anchor="ctr" anchorCtr="0">
            <a:noAutofit/>
          </a:bodyPr>
          <a:lstStyle/>
          <a:p>
            <a:pPr marL="0" lvl="0" indent="0" algn="ctr" rtl="1">
              <a:lnSpc>
                <a:spcPct val="100000"/>
              </a:lnSpc>
              <a:buNone/>
            </a:pPr>
            <a:r>
              <a:rPr lang="fa-IR" sz="1200" dirty="0">
                <a:cs typeface="B Nazanin" panose="00000400000000000000" pitchFamily="2" charset="-78"/>
              </a:rPr>
              <a:t>لینک را در گراف دنبال کنید تا داده های ان را تغییر دهید و سپس جدید را در اینجا قرار دهید. برای اطلاعات بیشتر، اینجا کلیک کنید</a:t>
            </a:r>
            <a:endParaRPr sz="1200" b="1"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810"/>
        <p:cNvGrpSpPr/>
        <p:nvPr/>
      </p:nvGrpSpPr>
      <p:grpSpPr>
        <a:xfrm>
          <a:off x="0" y="0"/>
          <a:ext cx="0" cy="0"/>
          <a:chOff x="0" y="0"/>
          <a:chExt cx="0" cy="0"/>
        </a:xfrm>
      </p:grpSpPr>
      <p:sp>
        <p:nvSpPr>
          <p:cNvPr id="5811" name="Google Shape;5811;p54"/>
          <p:cNvSpPr txBox="1">
            <a:spLocks noGrp="1"/>
          </p:cNvSpPr>
          <p:nvPr>
            <p:ph type="title"/>
          </p:nvPr>
        </p:nvSpPr>
        <p:spPr>
          <a:xfrm>
            <a:off x="1480950" y="1307100"/>
            <a:ext cx="6182100" cy="2529300"/>
          </a:xfrm>
          <a:prstGeom prst="rect">
            <a:avLst/>
          </a:prstGeom>
        </p:spPr>
        <p:txBody>
          <a:bodyPr spcFirstLastPara="1" wrap="square" lIns="91425" tIns="91425" rIns="91425" bIns="91425" anchor="ctr" anchorCtr="0">
            <a:noAutofit/>
          </a:bodyPr>
          <a:lstStyle/>
          <a:p>
            <a:pPr lvl="0" rtl="1"/>
            <a:r>
              <a:rPr lang="fa-IR" sz="8000" dirty="0">
                <a:cs typeface="B Nazanin" panose="00000400000000000000" pitchFamily="2" charset="-78"/>
              </a:rPr>
              <a:t>کلمات شگفت </a:t>
            </a:r>
            <a:r>
              <a:rPr lang="fa-IR" sz="8000" dirty="0">
                <a:solidFill>
                  <a:schemeClr val="tx2"/>
                </a:solidFill>
                <a:cs typeface="B Nazanin" panose="00000400000000000000" pitchFamily="2" charset="-78"/>
              </a:rPr>
              <a:t>انگیز</a:t>
            </a:r>
            <a:endParaRPr sz="8000" b="0" dirty="0">
              <a:solidFill>
                <a:schemeClr val="tx2"/>
              </a:solidFill>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815"/>
        <p:cNvGrpSpPr/>
        <p:nvPr/>
      </p:nvGrpSpPr>
      <p:grpSpPr>
        <a:xfrm>
          <a:off x="0" y="0"/>
          <a:ext cx="0" cy="0"/>
          <a:chOff x="0" y="0"/>
          <a:chExt cx="0" cy="0"/>
        </a:xfrm>
      </p:grpSpPr>
      <p:sp>
        <p:nvSpPr>
          <p:cNvPr id="5816" name="Google Shape;5816;p55"/>
          <p:cNvSpPr txBox="1">
            <a:spLocks noGrp="1"/>
          </p:cNvSpPr>
          <p:nvPr>
            <p:ph type="title"/>
          </p:nvPr>
        </p:nvSpPr>
        <p:spPr>
          <a:xfrm>
            <a:off x="2271875" y="2902541"/>
            <a:ext cx="5645700" cy="642600"/>
          </a:xfrm>
          <a:prstGeom prst="rect">
            <a:avLst/>
          </a:prstGeom>
        </p:spPr>
        <p:txBody>
          <a:bodyPr spcFirstLastPara="1" wrap="square" lIns="114300" tIns="91425" rIns="91425" bIns="91425" anchor="b" anchorCtr="0">
            <a:noAutofit/>
          </a:bodyPr>
          <a:lstStyle/>
          <a:p>
            <a:pPr lvl="0" rtl="1"/>
            <a:r>
              <a:rPr lang="fa-IR" dirty="0">
                <a:cs typeface="B Nazanin" panose="00000400000000000000" pitchFamily="2" charset="-78"/>
              </a:rPr>
              <a:t>- فردی مشهور</a:t>
            </a:r>
            <a:endParaRPr dirty="0">
              <a:cs typeface="B Nazanin" panose="00000400000000000000" pitchFamily="2" charset="-78"/>
            </a:endParaRPr>
          </a:p>
        </p:txBody>
      </p:sp>
      <p:sp>
        <p:nvSpPr>
          <p:cNvPr id="5817" name="Google Shape;5817;p55"/>
          <p:cNvSpPr txBox="1">
            <a:spLocks noGrp="1"/>
          </p:cNvSpPr>
          <p:nvPr>
            <p:ph type="subTitle" idx="1"/>
          </p:nvPr>
        </p:nvSpPr>
        <p:spPr>
          <a:xfrm>
            <a:off x="2271875" y="1598363"/>
            <a:ext cx="5645700" cy="13041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"این یک نقل قول است، کلمات پر از حکمت که یک فرد مهم گفت و می تواند خواننده را الهام بخش کند."</a:t>
            </a:r>
            <a:endParaRPr dirty="0">
              <a:cs typeface="B Nazanin" panose="00000400000000000000" pitchFamily="2" charset="-78"/>
            </a:endParaRPr>
          </a:p>
        </p:txBody>
      </p:sp>
      <p:grpSp>
        <p:nvGrpSpPr>
          <p:cNvPr id="5818" name="Google Shape;5818;p55"/>
          <p:cNvGrpSpPr/>
          <p:nvPr/>
        </p:nvGrpSpPr>
        <p:grpSpPr>
          <a:xfrm>
            <a:off x="915250" y="890041"/>
            <a:ext cx="1940177" cy="4018863"/>
            <a:chOff x="915250" y="890041"/>
            <a:chExt cx="1940177" cy="4018863"/>
          </a:xfrm>
        </p:grpSpPr>
        <p:grpSp>
          <p:nvGrpSpPr>
            <p:cNvPr id="5819" name="Google Shape;5819;p55"/>
            <p:cNvGrpSpPr/>
            <p:nvPr/>
          </p:nvGrpSpPr>
          <p:grpSpPr>
            <a:xfrm flipH="1">
              <a:off x="915250" y="3700347"/>
              <a:ext cx="657885" cy="455319"/>
              <a:chOff x="7556714" y="3821897"/>
              <a:chExt cx="657885" cy="455319"/>
            </a:xfrm>
          </p:grpSpPr>
          <p:sp>
            <p:nvSpPr>
              <p:cNvPr id="5820" name="Google Shape;5820;p55"/>
              <p:cNvSpPr/>
              <p:nvPr/>
            </p:nvSpPr>
            <p:spPr>
              <a:xfrm flipH="1">
                <a:off x="7588144" y="3977314"/>
                <a:ext cx="626455" cy="299902"/>
              </a:xfrm>
              <a:custGeom>
                <a:avLst/>
                <a:gdLst/>
                <a:ahLst/>
                <a:cxnLst/>
                <a:rect l="l" t="t" r="r" b="b"/>
                <a:pathLst>
                  <a:path w="30017" h="14370" extrusionOk="0">
                    <a:moveTo>
                      <a:pt x="1553" y="0"/>
                    </a:moveTo>
                    <a:lnTo>
                      <a:pt x="320" y="6163"/>
                    </a:lnTo>
                    <a:cubicBezTo>
                      <a:pt x="1" y="7784"/>
                      <a:pt x="1051" y="9382"/>
                      <a:pt x="2649" y="9701"/>
                    </a:cubicBezTo>
                    <a:lnTo>
                      <a:pt x="9154" y="11025"/>
                    </a:lnTo>
                    <a:cubicBezTo>
                      <a:pt x="9349" y="11064"/>
                      <a:pt x="9545" y="11083"/>
                      <a:pt x="9739" y="11083"/>
                    </a:cubicBezTo>
                    <a:cubicBezTo>
                      <a:pt x="10679" y="11083"/>
                      <a:pt x="11576" y="10637"/>
                      <a:pt x="12144" y="9861"/>
                    </a:cubicBezTo>
                    <a:lnTo>
                      <a:pt x="13787" y="7601"/>
                    </a:lnTo>
                    <a:cubicBezTo>
                      <a:pt x="14020" y="7276"/>
                      <a:pt x="14362" y="7125"/>
                      <a:pt x="14702" y="7125"/>
                    </a:cubicBezTo>
                    <a:cubicBezTo>
                      <a:pt x="15196" y="7125"/>
                      <a:pt x="15684" y="7444"/>
                      <a:pt x="15819" y="8012"/>
                    </a:cubicBezTo>
                    <a:lnTo>
                      <a:pt x="16458" y="10728"/>
                    </a:lnTo>
                    <a:cubicBezTo>
                      <a:pt x="16732" y="11870"/>
                      <a:pt x="17622" y="12760"/>
                      <a:pt x="18763" y="12988"/>
                    </a:cubicBezTo>
                    <a:lnTo>
                      <a:pt x="25268" y="14312"/>
                    </a:lnTo>
                    <a:cubicBezTo>
                      <a:pt x="25464" y="14351"/>
                      <a:pt x="25659" y="14369"/>
                      <a:pt x="25852" y="14369"/>
                    </a:cubicBezTo>
                    <a:cubicBezTo>
                      <a:pt x="27251" y="14369"/>
                      <a:pt x="28503" y="13383"/>
                      <a:pt x="28784" y="11938"/>
                    </a:cubicBezTo>
                    <a:lnTo>
                      <a:pt x="30016" y="5775"/>
                    </a:lnTo>
                    <a:lnTo>
                      <a:pt x="1553" y="0"/>
                    </a:ln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21" name="Google Shape;5821;p55"/>
              <p:cNvSpPr/>
              <p:nvPr/>
            </p:nvSpPr>
            <p:spPr>
              <a:xfrm flipH="1">
                <a:off x="7556714" y="3945884"/>
                <a:ext cx="650247" cy="154229"/>
              </a:xfrm>
              <a:custGeom>
                <a:avLst/>
                <a:gdLst/>
                <a:ahLst/>
                <a:cxnLst/>
                <a:rect l="l" t="t" r="r" b="b"/>
                <a:pathLst>
                  <a:path w="31157" h="7390" extrusionOk="0">
                    <a:moveTo>
                      <a:pt x="160" y="0"/>
                    </a:moveTo>
                    <a:lnTo>
                      <a:pt x="91" y="388"/>
                    </a:lnTo>
                    <a:cubicBezTo>
                      <a:pt x="0" y="867"/>
                      <a:pt x="297" y="1324"/>
                      <a:pt x="753" y="1415"/>
                    </a:cubicBezTo>
                    <a:lnTo>
                      <a:pt x="30061" y="7373"/>
                    </a:lnTo>
                    <a:cubicBezTo>
                      <a:pt x="30119" y="7384"/>
                      <a:pt x="30177" y="7389"/>
                      <a:pt x="30233" y="7389"/>
                    </a:cubicBezTo>
                    <a:cubicBezTo>
                      <a:pt x="30641" y="7389"/>
                      <a:pt x="30988" y="7109"/>
                      <a:pt x="31088" y="6688"/>
                    </a:cubicBezTo>
                    <a:lnTo>
                      <a:pt x="31157" y="6300"/>
                    </a:lnTo>
                    <a:lnTo>
                      <a:pt x="160" y="0"/>
                    </a:lnTo>
                    <a:close/>
                  </a:path>
                </a:pathLst>
              </a:custGeom>
              <a:gradFill>
                <a:gsLst>
                  <a:gs pos="0">
                    <a:schemeClr val="lt2"/>
                  </a:gs>
                  <a:gs pos="100000">
                    <a:schemeClr val="accent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22" name="Google Shape;5822;p55"/>
              <p:cNvSpPr/>
              <p:nvPr/>
            </p:nvSpPr>
            <p:spPr>
              <a:xfrm flipH="1">
                <a:off x="7912547" y="3821897"/>
                <a:ext cx="291095" cy="132107"/>
              </a:xfrm>
              <a:custGeom>
                <a:avLst/>
                <a:gdLst/>
                <a:ahLst/>
                <a:cxnLst/>
                <a:rect l="l" t="t" r="r" b="b"/>
                <a:pathLst>
                  <a:path w="13948" h="6330" extrusionOk="0">
                    <a:moveTo>
                      <a:pt x="11334" y="1"/>
                    </a:moveTo>
                    <a:cubicBezTo>
                      <a:pt x="11265" y="1"/>
                      <a:pt x="11197" y="18"/>
                      <a:pt x="11140" y="52"/>
                    </a:cubicBezTo>
                    <a:lnTo>
                      <a:pt x="1" y="5941"/>
                    </a:lnTo>
                    <a:lnTo>
                      <a:pt x="1987" y="6329"/>
                    </a:lnTo>
                    <a:lnTo>
                      <a:pt x="11413" y="1034"/>
                    </a:lnTo>
                    <a:lnTo>
                      <a:pt x="11436" y="1034"/>
                    </a:lnTo>
                    <a:lnTo>
                      <a:pt x="13308" y="1422"/>
                    </a:lnTo>
                    <a:cubicBezTo>
                      <a:pt x="13339" y="1427"/>
                      <a:pt x="13370" y="1429"/>
                      <a:pt x="13401" y="1429"/>
                    </a:cubicBezTo>
                    <a:cubicBezTo>
                      <a:pt x="13637" y="1429"/>
                      <a:pt x="13841" y="1276"/>
                      <a:pt x="13901" y="1034"/>
                    </a:cubicBezTo>
                    <a:cubicBezTo>
                      <a:pt x="13947" y="760"/>
                      <a:pt x="13764" y="486"/>
                      <a:pt x="13513" y="440"/>
                    </a:cubicBezTo>
                    <a:lnTo>
                      <a:pt x="11642" y="52"/>
                    </a:lnTo>
                    <a:lnTo>
                      <a:pt x="11528" y="52"/>
                    </a:lnTo>
                    <a:cubicBezTo>
                      <a:pt x="11471" y="18"/>
                      <a:pt x="11402" y="1"/>
                      <a:pt x="11334"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23" name="Google Shape;5823;p55"/>
              <p:cNvSpPr/>
              <p:nvPr/>
            </p:nvSpPr>
            <p:spPr>
              <a:xfrm flipH="1">
                <a:off x="7556718" y="3860944"/>
                <a:ext cx="229153" cy="216422"/>
              </a:xfrm>
              <a:custGeom>
                <a:avLst/>
                <a:gdLst/>
                <a:ahLst/>
                <a:cxnLst/>
                <a:rect l="l" t="t" r="r" b="b"/>
                <a:pathLst>
                  <a:path w="10980" h="10370" extrusionOk="0">
                    <a:moveTo>
                      <a:pt x="556" y="0"/>
                    </a:moveTo>
                    <a:cubicBezTo>
                      <a:pt x="316" y="0"/>
                      <a:pt x="108" y="172"/>
                      <a:pt x="46" y="418"/>
                    </a:cubicBezTo>
                    <a:cubicBezTo>
                      <a:pt x="1" y="692"/>
                      <a:pt x="183" y="943"/>
                      <a:pt x="457" y="1011"/>
                    </a:cubicBezTo>
                    <a:lnTo>
                      <a:pt x="2306" y="1377"/>
                    </a:lnTo>
                    <a:lnTo>
                      <a:pt x="2352" y="1377"/>
                    </a:lnTo>
                    <a:lnTo>
                      <a:pt x="9017" y="9982"/>
                    </a:lnTo>
                    <a:lnTo>
                      <a:pt x="10980" y="10370"/>
                    </a:lnTo>
                    <a:lnTo>
                      <a:pt x="2968" y="601"/>
                    </a:lnTo>
                    <a:cubicBezTo>
                      <a:pt x="2877" y="486"/>
                      <a:pt x="2740" y="441"/>
                      <a:pt x="2603" y="418"/>
                    </a:cubicBezTo>
                    <a:cubicBezTo>
                      <a:pt x="2580" y="418"/>
                      <a:pt x="2534" y="395"/>
                      <a:pt x="2511" y="395"/>
                    </a:cubicBezTo>
                    <a:lnTo>
                      <a:pt x="640" y="7"/>
                    </a:lnTo>
                    <a:cubicBezTo>
                      <a:pt x="611" y="2"/>
                      <a:pt x="583" y="0"/>
                      <a:pt x="556"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24" name="Google Shape;5824;p55"/>
              <p:cNvSpPr/>
              <p:nvPr/>
            </p:nvSpPr>
            <p:spPr>
              <a:xfrm flipH="1">
                <a:off x="7693438" y="4101636"/>
                <a:ext cx="76718" cy="128643"/>
              </a:xfrm>
              <a:custGeom>
                <a:avLst/>
                <a:gdLst/>
                <a:ahLst/>
                <a:cxnLst/>
                <a:rect l="l" t="t" r="r" b="b"/>
                <a:pathLst>
                  <a:path w="3676" h="6164" extrusionOk="0">
                    <a:moveTo>
                      <a:pt x="3466" y="1"/>
                    </a:moveTo>
                    <a:cubicBezTo>
                      <a:pt x="3402" y="1"/>
                      <a:pt x="3341" y="31"/>
                      <a:pt x="3311" y="92"/>
                    </a:cubicBezTo>
                    <a:lnTo>
                      <a:pt x="47" y="5890"/>
                    </a:lnTo>
                    <a:cubicBezTo>
                      <a:pt x="1" y="5981"/>
                      <a:pt x="24" y="6095"/>
                      <a:pt x="115" y="6141"/>
                    </a:cubicBezTo>
                    <a:cubicBezTo>
                      <a:pt x="161" y="6164"/>
                      <a:pt x="183" y="6164"/>
                      <a:pt x="206" y="6164"/>
                    </a:cubicBezTo>
                    <a:cubicBezTo>
                      <a:pt x="275" y="6164"/>
                      <a:pt x="343" y="6141"/>
                      <a:pt x="366" y="6072"/>
                    </a:cubicBezTo>
                    <a:lnTo>
                      <a:pt x="3630" y="275"/>
                    </a:lnTo>
                    <a:cubicBezTo>
                      <a:pt x="3676" y="183"/>
                      <a:pt x="3653" y="69"/>
                      <a:pt x="3562" y="24"/>
                    </a:cubicBezTo>
                    <a:cubicBezTo>
                      <a:pt x="3531" y="8"/>
                      <a:pt x="3498" y="1"/>
                      <a:pt x="3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25" name="Google Shape;5825;p55"/>
              <p:cNvSpPr/>
              <p:nvPr/>
            </p:nvSpPr>
            <p:spPr>
              <a:xfrm flipH="1">
                <a:off x="7650571" y="4110484"/>
                <a:ext cx="76697" cy="128851"/>
              </a:xfrm>
              <a:custGeom>
                <a:avLst/>
                <a:gdLst/>
                <a:ahLst/>
                <a:cxnLst/>
                <a:rect l="l" t="t" r="r" b="b"/>
                <a:pathLst>
                  <a:path w="3675" h="6174" extrusionOk="0">
                    <a:moveTo>
                      <a:pt x="3465" y="0"/>
                    </a:moveTo>
                    <a:cubicBezTo>
                      <a:pt x="3401" y="0"/>
                      <a:pt x="3340" y="41"/>
                      <a:pt x="3310" y="102"/>
                    </a:cubicBezTo>
                    <a:lnTo>
                      <a:pt x="46" y="5899"/>
                    </a:lnTo>
                    <a:cubicBezTo>
                      <a:pt x="0" y="5968"/>
                      <a:pt x="46" y="6082"/>
                      <a:pt x="137" y="6151"/>
                    </a:cubicBezTo>
                    <a:cubicBezTo>
                      <a:pt x="160" y="6151"/>
                      <a:pt x="183" y="6173"/>
                      <a:pt x="206" y="6173"/>
                    </a:cubicBezTo>
                    <a:cubicBezTo>
                      <a:pt x="274" y="6173"/>
                      <a:pt x="343" y="6128"/>
                      <a:pt x="365" y="6059"/>
                    </a:cubicBezTo>
                    <a:lnTo>
                      <a:pt x="3629" y="284"/>
                    </a:lnTo>
                    <a:cubicBezTo>
                      <a:pt x="3675" y="193"/>
                      <a:pt x="3652" y="79"/>
                      <a:pt x="3561" y="33"/>
                    </a:cubicBezTo>
                    <a:cubicBezTo>
                      <a:pt x="3530" y="11"/>
                      <a:pt x="3497" y="0"/>
                      <a:pt x="3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26" name="Google Shape;5826;p55"/>
              <p:cNvSpPr/>
              <p:nvPr/>
            </p:nvSpPr>
            <p:spPr>
              <a:xfrm flipH="1">
                <a:off x="8075000" y="4024084"/>
                <a:ext cx="76718" cy="128559"/>
              </a:xfrm>
              <a:custGeom>
                <a:avLst/>
                <a:gdLst/>
                <a:ahLst/>
                <a:cxnLst/>
                <a:rect l="l" t="t" r="r" b="b"/>
                <a:pathLst>
                  <a:path w="3676" h="6160" extrusionOk="0">
                    <a:moveTo>
                      <a:pt x="3482" y="1"/>
                    </a:moveTo>
                    <a:cubicBezTo>
                      <a:pt x="3412" y="1"/>
                      <a:pt x="3343" y="38"/>
                      <a:pt x="3310" y="88"/>
                    </a:cubicBezTo>
                    <a:lnTo>
                      <a:pt x="46" y="5885"/>
                    </a:lnTo>
                    <a:cubicBezTo>
                      <a:pt x="1" y="5977"/>
                      <a:pt x="46" y="6091"/>
                      <a:pt x="115" y="6136"/>
                    </a:cubicBezTo>
                    <a:cubicBezTo>
                      <a:pt x="161" y="6159"/>
                      <a:pt x="183" y="6159"/>
                      <a:pt x="206" y="6159"/>
                    </a:cubicBezTo>
                    <a:cubicBezTo>
                      <a:pt x="275" y="6159"/>
                      <a:pt x="343" y="6136"/>
                      <a:pt x="366" y="6068"/>
                    </a:cubicBezTo>
                    <a:lnTo>
                      <a:pt x="3630" y="270"/>
                    </a:lnTo>
                    <a:cubicBezTo>
                      <a:pt x="3676" y="179"/>
                      <a:pt x="3653" y="88"/>
                      <a:pt x="3562" y="19"/>
                    </a:cubicBezTo>
                    <a:cubicBezTo>
                      <a:pt x="3536" y="6"/>
                      <a:pt x="3509" y="1"/>
                      <a:pt x="34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27" name="Google Shape;5827;p55"/>
              <p:cNvSpPr/>
              <p:nvPr/>
            </p:nvSpPr>
            <p:spPr>
              <a:xfrm flipH="1">
                <a:off x="8002582" y="4038755"/>
                <a:ext cx="76718" cy="128643"/>
              </a:xfrm>
              <a:custGeom>
                <a:avLst/>
                <a:gdLst/>
                <a:ahLst/>
                <a:cxnLst/>
                <a:rect l="l" t="t" r="r" b="b"/>
                <a:pathLst>
                  <a:path w="3676" h="6164" extrusionOk="0">
                    <a:moveTo>
                      <a:pt x="3465" y="1"/>
                    </a:moveTo>
                    <a:cubicBezTo>
                      <a:pt x="3401" y="1"/>
                      <a:pt x="3340" y="31"/>
                      <a:pt x="3310" y="92"/>
                    </a:cubicBezTo>
                    <a:lnTo>
                      <a:pt x="46" y="5890"/>
                    </a:lnTo>
                    <a:cubicBezTo>
                      <a:pt x="0" y="5981"/>
                      <a:pt x="46" y="6095"/>
                      <a:pt x="114" y="6141"/>
                    </a:cubicBezTo>
                    <a:cubicBezTo>
                      <a:pt x="160" y="6164"/>
                      <a:pt x="183" y="6164"/>
                      <a:pt x="206" y="6164"/>
                    </a:cubicBezTo>
                    <a:cubicBezTo>
                      <a:pt x="274" y="6164"/>
                      <a:pt x="343" y="6141"/>
                      <a:pt x="365" y="6072"/>
                    </a:cubicBezTo>
                    <a:lnTo>
                      <a:pt x="3629" y="275"/>
                    </a:lnTo>
                    <a:cubicBezTo>
                      <a:pt x="3675" y="184"/>
                      <a:pt x="3652" y="69"/>
                      <a:pt x="3561" y="24"/>
                    </a:cubicBezTo>
                    <a:cubicBezTo>
                      <a:pt x="3531" y="9"/>
                      <a:pt x="3498" y="1"/>
                      <a:pt x="3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828" name="Google Shape;5828;p55"/>
            <p:cNvGrpSpPr/>
            <p:nvPr/>
          </p:nvGrpSpPr>
          <p:grpSpPr>
            <a:xfrm flipH="1">
              <a:off x="2118778" y="4174809"/>
              <a:ext cx="331559" cy="734095"/>
              <a:chOff x="6903162" y="4215021"/>
              <a:chExt cx="331559" cy="734095"/>
            </a:xfrm>
          </p:grpSpPr>
          <p:sp>
            <p:nvSpPr>
              <p:cNvPr id="5829" name="Google Shape;5829;p55"/>
              <p:cNvSpPr/>
              <p:nvPr/>
            </p:nvSpPr>
            <p:spPr>
              <a:xfrm flipH="1">
                <a:off x="6922673" y="4263606"/>
                <a:ext cx="312048" cy="639290"/>
              </a:xfrm>
              <a:custGeom>
                <a:avLst/>
                <a:gdLst/>
                <a:ahLst/>
                <a:cxnLst/>
                <a:rect l="l" t="t" r="r" b="b"/>
                <a:pathLst>
                  <a:path w="14952" h="30632" extrusionOk="0">
                    <a:moveTo>
                      <a:pt x="11824" y="0"/>
                    </a:moveTo>
                    <a:lnTo>
                      <a:pt x="0" y="29377"/>
                    </a:lnTo>
                    <a:lnTo>
                      <a:pt x="3150" y="30632"/>
                    </a:lnTo>
                    <a:lnTo>
                      <a:pt x="14951" y="1256"/>
                    </a:lnTo>
                    <a:lnTo>
                      <a:pt x="11824" y="0"/>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30" name="Google Shape;5830;p55"/>
              <p:cNvSpPr/>
              <p:nvPr/>
            </p:nvSpPr>
            <p:spPr>
              <a:xfrm flipH="1">
                <a:off x="6903162" y="4215021"/>
                <a:ext cx="84795" cy="74798"/>
              </a:xfrm>
              <a:custGeom>
                <a:avLst/>
                <a:gdLst/>
                <a:ahLst/>
                <a:cxnLst/>
                <a:rect l="l" t="t" r="r" b="b"/>
                <a:pathLst>
                  <a:path w="4063" h="3584" extrusionOk="0">
                    <a:moveTo>
                      <a:pt x="936" y="0"/>
                    </a:moveTo>
                    <a:lnTo>
                      <a:pt x="0" y="2328"/>
                    </a:lnTo>
                    <a:lnTo>
                      <a:pt x="3127" y="3584"/>
                    </a:lnTo>
                    <a:lnTo>
                      <a:pt x="4063" y="1256"/>
                    </a:lnTo>
                    <a:lnTo>
                      <a:pt x="936"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31" name="Google Shape;5831;p55"/>
              <p:cNvSpPr/>
              <p:nvPr/>
            </p:nvSpPr>
            <p:spPr>
              <a:xfrm flipH="1">
                <a:off x="6930773" y="4284559"/>
                <a:ext cx="68141" cy="31952"/>
              </a:xfrm>
              <a:custGeom>
                <a:avLst/>
                <a:gdLst/>
                <a:ahLst/>
                <a:cxnLst/>
                <a:rect l="l" t="t" r="r" b="b"/>
                <a:pathLst>
                  <a:path w="3265" h="1531" extrusionOk="0">
                    <a:moveTo>
                      <a:pt x="114" y="1"/>
                    </a:moveTo>
                    <a:lnTo>
                      <a:pt x="0" y="275"/>
                    </a:lnTo>
                    <a:lnTo>
                      <a:pt x="3150" y="1530"/>
                    </a:lnTo>
                    <a:lnTo>
                      <a:pt x="3264" y="1256"/>
                    </a:lnTo>
                    <a:lnTo>
                      <a:pt x="114"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32" name="Google Shape;5832;p55"/>
              <p:cNvSpPr/>
              <p:nvPr/>
            </p:nvSpPr>
            <p:spPr>
              <a:xfrm flipH="1">
                <a:off x="6962221" y="4299335"/>
                <a:ext cx="242489" cy="591664"/>
              </a:xfrm>
              <a:custGeom>
                <a:avLst/>
                <a:gdLst/>
                <a:ahLst/>
                <a:cxnLst/>
                <a:rect l="l" t="t" r="r" b="b"/>
                <a:pathLst>
                  <a:path w="11619" h="28350" extrusionOk="0">
                    <a:moveTo>
                      <a:pt x="11367" y="0"/>
                    </a:moveTo>
                    <a:lnTo>
                      <a:pt x="0" y="28235"/>
                    </a:lnTo>
                    <a:lnTo>
                      <a:pt x="274" y="28349"/>
                    </a:lnTo>
                    <a:lnTo>
                      <a:pt x="11619" y="114"/>
                    </a:lnTo>
                    <a:lnTo>
                      <a:pt x="1136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33" name="Google Shape;5833;p55"/>
              <p:cNvSpPr/>
              <p:nvPr/>
            </p:nvSpPr>
            <p:spPr>
              <a:xfrm flipH="1">
                <a:off x="7168959" y="4876677"/>
                <a:ext cx="65761" cy="72440"/>
              </a:xfrm>
              <a:custGeom>
                <a:avLst/>
                <a:gdLst/>
                <a:ahLst/>
                <a:cxnLst/>
                <a:rect l="l" t="t" r="r" b="b"/>
                <a:pathLst>
                  <a:path w="3151" h="3471" extrusionOk="0">
                    <a:moveTo>
                      <a:pt x="0" y="1"/>
                    </a:moveTo>
                    <a:lnTo>
                      <a:pt x="434" y="3470"/>
                    </a:lnTo>
                    <a:lnTo>
                      <a:pt x="3150" y="1256"/>
                    </a:lnTo>
                    <a:lnTo>
                      <a:pt x="0"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34" name="Google Shape;5834;p55"/>
              <p:cNvSpPr/>
              <p:nvPr/>
            </p:nvSpPr>
            <p:spPr>
              <a:xfrm flipH="1">
                <a:off x="7200870" y="4917164"/>
                <a:ext cx="28613" cy="31952"/>
              </a:xfrm>
              <a:custGeom>
                <a:avLst/>
                <a:gdLst/>
                <a:ahLst/>
                <a:cxnLst/>
                <a:rect l="l" t="t" r="r" b="b"/>
                <a:pathLst>
                  <a:path w="1371" h="1531" extrusionOk="0">
                    <a:moveTo>
                      <a:pt x="1" y="1"/>
                    </a:moveTo>
                    <a:lnTo>
                      <a:pt x="183" y="1530"/>
                    </a:lnTo>
                    <a:lnTo>
                      <a:pt x="1370" y="57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835" name="Google Shape;5835;p55"/>
            <p:cNvSpPr/>
            <p:nvPr/>
          </p:nvSpPr>
          <p:spPr>
            <a:xfrm flipH="1">
              <a:off x="1723872" y="32498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36" name="Google Shape;5836;p55"/>
            <p:cNvSpPr/>
            <p:nvPr/>
          </p:nvSpPr>
          <p:spPr>
            <a:xfrm>
              <a:off x="2757154" y="89004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837" name="Google Shape;5837;p55"/>
            <p:cNvGrpSpPr/>
            <p:nvPr/>
          </p:nvGrpSpPr>
          <p:grpSpPr>
            <a:xfrm flipH="1">
              <a:off x="1076388" y="2485413"/>
              <a:ext cx="259650" cy="862725"/>
              <a:chOff x="4591475" y="903200"/>
              <a:chExt cx="259650" cy="862725"/>
            </a:xfrm>
          </p:grpSpPr>
          <p:sp>
            <p:nvSpPr>
              <p:cNvPr id="5838" name="Google Shape;5838;p55"/>
              <p:cNvSpPr/>
              <p:nvPr/>
            </p:nvSpPr>
            <p:spPr>
              <a:xfrm>
                <a:off x="4630850" y="1008000"/>
                <a:ext cx="54800" cy="50950"/>
              </a:xfrm>
              <a:custGeom>
                <a:avLst/>
                <a:gdLst/>
                <a:ahLst/>
                <a:cxnLst/>
                <a:rect l="l" t="t" r="r" b="b"/>
                <a:pathLst>
                  <a:path w="2192" h="2038" extrusionOk="0">
                    <a:moveTo>
                      <a:pt x="1082" y="1"/>
                    </a:moveTo>
                    <a:cubicBezTo>
                      <a:pt x="1026" y="1"/>
                      <a:pt x="970" y="5"/>
                      <a:pt x="913" y="15"/>
                    </a:cubicBezTo>
                    <a:cubicBezTo>
                      <a:pt x="365" y="129"/>
                      <a:pt x="0" y="654"/>
                      <a:pt x="92" y="1202"/>
                    </a:cubicBezTo>
                    <a:cubicBezTo>
                      <a:pt x="194" y="1693"/>
                      <a:pt x="627" y="2037"/>
                      <a:pt x="1110" y="2037"/>
                    </a:cubicBezTo>
                    <a:cubicBezTo>
                      <a:pt x="1166" y="2037"/>
                      <a:pt x="1222" y="2033"/>
                      <a:pt x="1278" y="2023"/>
                    </a:cubicBezTo>
                    <a:cubicBezTo>
                      <a:pt x="1826" y="1909"/>
                      <a:pt x="2191" y="1384"/>
                      <a:pt x="2100" y="836"/>
                    </a:cubicBezTo>
                    <a:cubicBezTo>
                      <a:pt x="1998" y="345"/>
                      <a:pt x="1565" y="1"/>
                      <a:pt x="1082"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39" name="Google Shape;5839;p55"/>
              <p:cNvSpPr/>
              <p:nvPr/>
            </p:nvSpPr>
            <p:spPr>
              <a:xfrm>
                <a:off x="4668500" y="970950"/>
                <a:ext cx="31975" cy="29200"/>
              </a:xfrm>
              <a:custGeom>
                <a:avLst/>
                <a:gdLst/>
                <a:ahLst/>
                <a:cxnLst/>
                <a:rect l="l" t="t" r="r" b="b"/>
                <a:pathLst>
                  <a:path w="1279" h="1168" extrusionOk="0">
                    <a:moveTo>
                      <a:pt x="641" y="1"/>
                    </a:moveTo>
                    <a:cubicBezTo>
                      <a:pt x="603" y="1"/>
                      <a:pt x="564" y="5"/>
                      <a:pt x="526" y="13"/>
                    </a:cubicBezTo>
                    <a:cubicBezTo>
                      <a:pt x="206" y="59"/>
                      <a:pt x="1" y="378"/>
                      <a:pt x="69" y="698"/>
                    </a:cubicBezTo>
                    <a:cubicBezTo>
                      <a:pt x="109" y="976"/>
                      <a:pt x="356" y="1168"/>
                      <a:pt x="615" y="1168"/>
                    </a:cubicBezTo>
                    <a:cubicBezTo>
                      <a:pt x="654" y="1168"/>
                      <a:pt x="693" y="1163"/>
                      <a:pt x="731" y="1154"/>
                    </a:cubicBezTo>
                    <a:cubicBezTo>
                      <a:pt x="1051" y="1109"/>
                      <a:pt x="1279" y="812"/>
                      <a:pt x="1210" y="492"/>
                    </a:cubicBezTo>
                    <a:cubicBezTo>
                      <a:pt x="1170" y="211"/>
                      <a:pt x="918" y="1"/>
                      <a:pt x="641"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40" name="Google Shape;5840;p55"/>
              <p:cNvSpPr/>
              <p:nvPr/>
            </p:nvSpPr>
            <p:spPr>
              <a:xfrm>
                <a:off x="4626275" y="903200"/>
                <a:ext cx="31975" cy="30025"/>
              </a:xfrm>
              <a:custGeom>
                <a:avLst/>
                <a:gdLst/>
                <a:ahLst/>
                <a:cxnLst/>
                <a:rect l="l" t="t" r="r" b="b"/>
                <a:pathLst>
                  <a:path w="1279" h="1201" extrusionOk="0">
                    <a:moveTo>
                      <a:pt x="620" y="1"/>
                    </a:moveTo>
                    <a:cubicBezTo>
                      <a:pt x="589" y="1"/>
                      <a:pt x="557" y="3"/>
                      <a:pt x="526" y="7"/>
                    </a:cubicBezTo>
                    <a:cubicBezTo>
                      <a:pt x="206" y="75"/>
                      <a:pt x="1" y="395"/>
                      <a:pt x="46" y="714"/>
                    </a:cubicBezTo>
                    <a:cubicBezTo>
                      <a:pt x="108" y="1004"/>
                      <a:pt x="358" y="1200"/>
                      <a:pt x="659" y="1200"/>
                    </a:cubicBezTo>
                    <a:cubicBezTo>
                      <a:pt x="690" y="1200"/>
                      <a:pt x="722" y="1198"/>
                      <a:pt x="754" y="1194"/>
                    </a:cubicBezTo>
                    <a:cubicBezTo>
                      <a:pt x="1073" y="1125"/>
                      <a:pt x="1279" y="829"/>
                      <a:pt x="1233" y="509"/>
                    </a:cubicBezTo>
                    <a:cubicBezTo>
                      <a:pt x="1171" y="198"/>
                      <a:pt x="921" y="1"/>
                      <a:pt x="620"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41" name="Google Shape;5841;p55"/>
              <p:cNvSpPr/>
              <p:nvPr/>
            </p:nvSpPr>
            <p:spPr>
              <a:xfrm>
                <a:off x="4623425" y="1115625"/>
                <a:ext cx="227700" cy="650300"/>
              </a:xfrm>
              <a:custGeom>
                <a:avLst/>
                <a:gdLst/>
                <a:ahLst/>
                <a:cxnLst/>
                <a:rect l="l" t="t" r="r" b="b"/>
                <a:pathLst>
                  <a:path w="9108" h="26012" extrusionOk="0">
                    <a:moveTo>
                      <a:pt x="4748" y="1"/>
                    </a:moveTo>
                    <a:lnTo>
                      <a:pt x="0" y="845"/>
                    </a:lnTo>
                    <a:lnTo>
                      <a:pt x="4155" y="24036"/>
                    </a:lnTo>
                    <a:cubicBezTo>
                      <a:pt x="4359" y="25179"/>
                      <a:pt x="5384" y="26012"/>
                      <a:pt x="6530" y="26012"/>
                    </a:cubicBezTo>
                    <a:cubicBezTo>
                      <a:pt x="6665" y="26012"/>
                      <a:pt x="6802" y="26000"/>
                      <a:pt x="6939" y="25976"/>
                    </a:cubicBezTo>
                    <a:cubicBezTo>
                      <a:pt x="8240" y="25725"/>
                      <a:pt x="9108" y="24470"/>
                      <a:pt x="8880" y="23169"/>
                    </a:cubicBezTo>
                    <a:lnTo>
                      <a:pt x="4748"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42" name="Google Shape;5842;p55"/>
              <p:cNvSpPr/>
              <p:nvPr/>
            </p:nvSpPr>
            <p:spPr>
              <a:xfrm>
                <a:off x="4591475" y="1076250"/>
                <a:ext cx="176350" cy="65100"/>
              </a:xfrm>
              <a:custGeom>
                <a:avLst/>
                <a:gdLst/>
                <a:ahLst/>
                <a:cxnLst/>
                <a:rect l="l" t="t" r="r" b="b"/>
                <a:pathLst>
                  <a:path w="7054" h="2604" extrusionOk="0">
                    <a:moveTo>
                      <a:pt x="6825" y="1"/>
                    </a:moveTo>
                    <a:lnTo>
                      <a:pt x="0" y="1234"/>
                    </a:lnTo>
                    <a:lnTo>
                      <a:pt x="251" y="2603"/>
                    </a:lnTo>
                    <a:lnTo>
                      <a:pt x="7053" y="1393"/>
                    </a:lnTo>
                    <a:lnTo>
                      <a:pt x="6825"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43" name="Google Shape;5843;p55"/>
              <p:cNvSpPr/>
              <p:nvPr/>
            </p:nvSpPr>
            <p:spPr>
              <a:xfrm>
                <a:off x="4706175" y="1414075"/>
                <a:ext cx="112425" cy="321175"/>
              </a:xfrm>
              <a:custGeom>
                <a:avLst/>
                <a:gdLst/>
                <a:ahLst/>
                <a:cxnLst/>
                <a:rect l="l" t="t" r="r" b="b"/>
                <a:pathLst>
                  <a:path w="4497" h="12847" extrusionOk="0">
                    <a:moveTo>
                      <a:pt x="2328" y="1"/>
                    </a:moveTo>
                    <a:lnTo>
                      <a:pt x="0" y="411"/>
                    </a:lnTo>
                    <a:lnTo>
                      <a:pt x="2032" y="11870"/>
                    </a:lnTo>
                    <a:cubicBezTo>
                      <a:pt x="2133" y="12440"/>
                      <a:pt x="2635" y="12847"/>
                      <a:pt x="3212" y="12847"/>
                    </a:cubicBezTo>
                    <a:cubicBezTo>
                      <a:pt x="3282" y="12847"/>
                      <a:pt x="3353" y="12841"/>
                      <a:pt x="3424" y="12828"/>
                    </a:cubicBezTo>
                    <a:cubicBezTo>
                      <a:pt x="4063" y="12714"/>
                      <a:pt x="4497" y="12098"/>
                      <a:pt x="4383" y="11459"/>
                    </a:cubicBezTo>
                    <a:lnTo>
                      <a:pt x="2328"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844" name="Google Shape;5844;p55"/>
            <p:cNvSpPr/>
            <p:nvPr/>
          </p:nvSpPr>
          <p:spPr>
            <a:xfrm>
              <a:off x="1858388" y="3902175"/>
              <a:ext cx="219725" cy="336125"/>
            </a:xfrm>
            <a:custGeom>
              <a:avLst/>
              <a:gdLst/>
              <a:ahLst/>
              <a:cxnLst/>
              <a:rect l="l" t="t" r="r" b="b"/>
              <a:pathLst>
                <a:path w="8789" h="13445" extrusionOk="0">
                  <a:moveTo>
                    <a:pt x="2671" y="0"/>
                  </a:moveTo>
                  <a:lnTo>
                    <a:pt x="0" y="6163"/>
                  </a:lnTo>
                  <a:lnTo>
                    <a:pt x="4725" y="6163"/>
                  </a:lnTo>
                  <a:lnTo>
                    <a:pt x="2876" y="13444"/>
                  </a:lnTo>
                  <a:lnTo>
                    <a:pt x="8788" y="4314"/>
                  </a:lnTo>
                  <a:lnTo>
                    <a:pt x="5159" y="4314"/>
                  </a:lnTo>
                  <a:lnTo>
                    <a:pt x="7236" y="0"/>
                  </a:ln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848"/>
        <p:cNvGrpSpPr/>
        <p:nvPr/>
      </p:nvGrpSpPr>
      <p:grpSpPr>
        <a:xfrm>
          <a:off x="0" y="0"/>
          <a:ext cx="0" cy="0"/>
          <a:chOff x="0" y="0"/>
          <a:chExt cx="0" cy="0"/>
        </a:xfrm>
      </p:grpSpPr>
      <p:sp>
        <p:nvSpPr>
          <p:cNvPr id="5849" name="Google Shape;5849;p56"/>
          <p:cNvSpPr/>
          <p:nvPr/>
        </p:nvSpPr>
        <p:spPr>
          <a:xfrm>
            <a:off x="713850" y="539400"/>
            <a:ext cx="7717200" cy="729000"/>
          </a:xfrm>
          <a:prstGeom prst="roundRect">
            <a:avLst>
              <a:gd name="adj" fmla="val 16667"/>
            </a:avLst>
          </a:pr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850" name="Google Shape;5850;p56"/>
          <p:cNvSpPr txBox="1">
            <a:spLocks noGrp="1"/>
          </p:cNvSpPr>
          <p:nvPr>
            <p:ph type="title"/>
          </p:nvPr>
        </p:nvSpPr>
        <p:spPr>
          <a:xfrm>
            <a:off x="720000" y="617550"/>
            <a:ext cx="7704000" cy="572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شنیدن کی بود </a:t>
            </a:r>
            <a:r>
              <a:rPr lang="fa-IR" dirty="0">
                <a:solidFill>
                  <a:schemeClr val="tx2"/>
                </a:solidFill>
                <a:cs typeface="B Nazanin" panose="00000400000000000000" pitchFamily="2" charset="-78"/>
              </a:rPr>
              <a:t>مانند دیدن</a:t>
            </a:r>
            <a:endParaRPr b="0" dirty="0">
              <a:solidFill>
                <a:schemeClr val="tx2"/>
              </a:solidFill>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374"/>
        <p:cNvGrpSpPr/>
        <p:nvPr/>
      </p:nvGrpSpPr>
      <p:grpSpPr>
        <a:xfrm>
          <a:off x="0" y="0"/>
          <a:ext cx="0" cy="0"/>
          <a:chOff x="0" y="0"/>
          <a:chExt cx="0" cy="0"/>
        </a:xfrm>
      </p:grpSpPr>
      <p:sp>
        <p:nvSpPr>
          <p:cNvPr id="5375" name="Google Shape;5375;p39"/>
          <p:cNvSpPr/>
          <p:nvPr/>
        </p:nvSpPr>
        <p:spPr>
          <a:xfrm>
            <a:off x="1499397" y="1158947"/>
            <a:ext cx="614700" cy="614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376" name="Google Shape;5376;p39"/>
          <p:cNvSpPr/>
          <p:nvPr/>
        </p:nvSpPr>
        <p:spPr>
          <a:xfrm>
            <a:off x="1499397" y="2948572"/>
            <a:ext cx="614700" cy="614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377" name="Google Shape;5377;p39"/>
          <p:cNvSpPr/>
          <p:nvPr/>
        </p:nvSpPr>
        <p:spPr>
          <a:xfrm>
            <a:off x="4264647" y="1158947"/>
            <a:ext cx="614700" cy="614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378" name="Google Shape;5378;p39"/>
          <p:cNvSpPr/>
          <p:nvPr/>
        </p:nvSpPr>
        <p:spPr>
          <a:xfrm>
            <a:off x="4264647" y="2948572"/>
            <a:ext cx="614700" cy="614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379" name="Google Shape;5379;p39"/>
          <p:cNvSpPr/>
          <p:nvPr/>
        </p:nvSpPr>
        <p:spPr>
          <a:xfrm>
            <a:off x="7029897" y="1158947"/>
            <a:ext cx="614700" cy="614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380" name="Google Shape;5380;p39"/>
          <p:cNvSpPr/>
          <p:nvPr/>
        </p:nvSpPr>
        <p:spPr>
          <a:xfrm>
            <a:off x="7029897" y="2948572"/>
            <a:ext cx="614700" cy="614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381" name="Google Shape;5381;p39"/>
          <p:cNvSpPr txBox="1">
            <a:spLocks noGrp="1"/>
          </p:cNvSpPr>
          <p:nvPr>
            <p:ph type="title" idx="18"/>
          </p:nvPr>
        </p:nvSpPr>
        <p:spPr>
          <a:xfrm>
            <a:off x="6250500" y="3647975"/>
            <a:ext cx="2173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نتایج</a:t>
            </a:r>
            <a:endParaRPr dirty="0">
              <a:cs typeface="B Nazanin" panose="00000400000000000000" pitchFamily="2" charset="-78"/>
            </a:endParaRPr>
          </a:p>
        </p:txBody>
      </p:sp>
      <p:sp>
        <p:nvSpPr>
          <p:cNvPr id="5382" name="Google Shape;5382;p39"/>
          <p:cNvSpPr txBox="1">
            <a:spLocks noGrp="1"/>
          </p:cNvSpPr>
          <p:nvPr>
            <p:ph type="title"/>
          </p:nvPr>
        </p:nvSpPr>
        <p:spPr>
          <a:xfrm>
            <a:off x="720000" y="1858575"/>
            <a:ext cx="2173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مقدمه</a:t>
            </a:r>
            <a:endParaRPr dirty="0">
              <a:cs typeface="B Nazanin" panose="00000400000000000000" pitchFamily="2" charset="-78"/>
            </a:endParaRPr>
          </a:p>
        </p:txBody>
      </p:sp>
      <p:sp>
        <p:nvSpPr>
          <p:cNvPr id="5383" name="Google Shape;5383;p39"/>
          <p:cNvSpPr txBox="1">
            <a:spLocks noGrp="1"/>
          </p:cNvSpPr>
          <p:nvPr>
            <p:ph type="title" idx="9"/>
          </p:nvPr>
        </p:nvSpPr>
        <p:spPr>
          <a:xfrm>
            <a:off x="720000" y="3647975"/>
            <a:ext cx="2173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زیست شناسی</a:t>
            </a:r>
            <a:endParaRPr dirty="0">
              <a:cs typeface="B Nazanin" panose="00000400000000000000" pitchFamily="2" charset="-78"/>
            </a:endParaRPr>
          </a:p>
        </p:txBody>
      </p:sp>
      <p:sp>
        <p:nvSpPr>
          <p:cNvPr id="5384" name="Google Shape;5384;p39"/>
          <p:cNvSpPr txBox="1">
            <a:spLocks noGrp="1"/>
          </p:cNvSpPr>
          <p:nvPr>
            <p:ph type="subTitle" idx="14"/>
          </p:nvPr>
        </p:nvSpPr>
        <p:spPr>
          <a:xfrm>
            <a:off x="720000" y="3983700"/>
            <a:ext cx="2173500" cy="527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شما می توانید موضوع این بخش را در اینجا توضیح دهید
</a:t>
            </a:r>
            <a:endParaRPr dirty="0">
              <a:cs typeface="B Nazanin" panose="00000400000000000000" pitchFamily="2" charset="-78"/>
            </a:endParaRPr>
          </a:p>
        </p:txBody>
      </p:sp>
      <p:sp>
        <p:nvSpPr>
          <p:cNvPr id="5385" name="Google Shape;5385;p39"/>
          <p:cNvSpPr txBox="1">
            <a:spLocks noGrp="1"/>
          </p:cNvSpPr>
          <p:nvPr>
            <p:ph type="title" idx="15"/>
          </p:nvPr>
        </p:nvSpPr>
        <p:spPr>
          <a:xfrm>
            <a:off x="3485250" y="3647975"/>
            <a:ext cx="2173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زمین شناسی</a:t>
            </a:r>
            <a:endParaRPr dirty="0">
              <a:cs typeface="B Nazanin" panose="00000400000000000000" pitchFamily="2" charset="-78"/>
            </a:endParaRPr>
          </a:p>
        </p:txBody>
      </p:sp>
      <p:sp>
        <p:nvSpPr>
          <p:cNvPr id="5386" name="Google Shape;5386;p39"/>
          <p:cNvSpPr txBox="1">
            <a:spLocks noGrp="1"/>
          </p:cNvSpPr>
          <p:nvPr>
            <p:ph type="subTitle" idx="17"/>
          </p:nvPr>
        </p:nvSpPr>
        <p:spPr>
          <a:xfrm>
            <a:off x="3485250" y="3983700"/>
            <a:ext cx="2173500" cy="527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شما می توانید موضوع این بخش را در اینجا توضیح دهید
</a:t>
            </a:r>
            <a:endParaRPr dirty="0">
              <a:cs typeface="B Nazanin" panose="00000400000000000000" pitchFamily="2" charset="-78"/>
            </a:endParaRPr>
          </a:p>
        </p:txBody>
      </p:sp>
      <p:sp>
        <p:nvSpPr>
          <p:cNvPr id="5387" name="Google Shape;5387;p39"/>
          <p:cNvSpPr txBox="1">
            <a:spLocks noGrp="1"/>
          </p:cNvSpPr>
          <p:nvPr>
            <p:ph type="title" idx="2"/>
          </p:nvPr>
        </p:nvSpPr>
        <p:spPr>
          <a:xfrm>
            <a:off x="1359750" y="1286900"/>
            <a:ext cx="894000" cy="358800"/>
          </a:xfrm>
          <a:prstGeom prst="rect">
            <a:avLst/>
          </a:prstGeom>
        </p:spPr>
        <p:txBody>
          <a:bodyPr spcFirstLastPara="1" wrap="square" lIns="91425" tIns="91425" rIns="91425" bIns="91425" anchor="ctr" anchorCtr="0">
            <a:noAutofit/>
          </a:bodyPr>
          <a:lstStyle/>
          <a:p>
            <a:pPr marL="0" lvl="0" indent="0" rtl="1">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5388" name="Google Shape;5388;p39"/>
          <p:cNvSpPr txBox="1">
            <a:spLocks noGrp="1"/>
          </p:cNvSpPr>
          <p:nvPr>
            <p:ph type="subTitle" idx="1"/>
          </p:nvPr>
        </p:nvSpPr>
        <p:spPr>
          <a:xfrm>
            <a:off x="720000" y="2194275"/>
            <a:ext cx="2173500" cy="527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شما می توانید موضوع این بخش را در اینجا توضیح دهید
</a:t>
            </a:r>
            <a:endParaRPr dirty="0">
              <a:cs typeface="B Nazanin" panose="00000400000000000000" pitchFamily="2" charset="-78"/>
            </a:endParaRPr>
          </a:p>
        </p:txBody>
      </p:sp>
      <p:sp>
        <p:nvSpPr>
          <p:cNvPr id="5389" name="Google Shape;5389;p39"/>
          <p:cNvSpPr txBox="1">
            <a:spLocks noGrp="1"/>
          </p:cNvSpPr>
          <p:nvPr>
            <p:ph type="title" idx="3"/>
          </p:nvPr>
        </p:nvSpPr>
        <p:spPr>
          <a:xfrm>
            <a:off x="3485250" y="1858575"/>
            <a:ext cx="2173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شیمی</a:t>
            </a:r>
            <a:endParaRPr dirty="0">
              <a:cs typeface="B Nazanin" panose="00000400000000000000" pitchFamily="2" charset="-78"/>
            </a:endParaRPr>
          </a:p>
        </p:txBody>
      </p:sp>
      <p:sp>
        <p:nvSpPr>
          <p:cNvPr id="5390" name="Google Shape;5390;p39"/>
          <p:cNvSpPr txBox="1">
            <a:spLocks noGrp="1"/>
          </p:cNvSpPr>
          <p:nvPr>
            <p:ph type="subTitle" idx="5"/>
          </p:nvPr>
        </p:nvSpPr>
        <p:spPr>
          <a:xfrm>
            <a:off x="3485250" y="2194275"/>
            <a:ext cx="2173500" cy="527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شما می توانید موضوع این بخش را در اینجا توضیح دهید
</a:t>
            </a:r>
            <a:endParaRPr dirty="0">
              <a:cs typeface="B Nazanin" panose="00000400000000000000" pitchFamily="2" charset="-78"/>
            </a:endParaRPr>
          </a:p>
        </p:txBody>
      </p:sp>
      <p:sp>
        <p:nvSpPr>
          <p:cNvPr id="5391" name="Google Shape;5391;p39"/>
          <p:cNvSpPr txBox="1">
            <a:spLocks noGrp="1"/>
          </p:cNvSpPr>
          <p:nvPr>
            <p:ph type="title" idx="6"/>
          </p:nvPr>
        </p:nvSpPr>
        <p:spPr>
          <a:xfrm>
            <a:off x="6250500" y="1858575"/>
            <a:ext cx="21735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فیزیک</a:t>
            </a:r>
            <a:endParaRPr dirty="0">
              <a:cs typeface="B Nazanin" panose="00000400000000000000" pitchFamily="2" charset="-78"/>
            </a:endParaRPr>
          </a:p>
        </p:txBody>
      </p:sp>
      <p:sp>
        <p:nvSpPr>
          <p:cNvPr id="5392" name="Google Shape;5392;p39"/>
          <p:cNvSpPr txBox="1">
            <a:spLocks noGrp="1"/>
          </p:cNvSpPr>
          <p:nvPr>
            <p:ph type="title" idx="4"/>
          </p:nvPr>
        </p:nvSpPr>
        <p:spPr>
          <a:xfrm>
            <a:off x="4125000" y="1286900"/>
            <a:ext cx="894000" cy="358800"/>
          </a:xfrm>
          <a:prstGeom prst="rect">
            <a:avLst/>
          </a:prstGeom>
        </p:spPr>
        <p:txBody>
          <a:bodyPr spcFirstLastPara="1" wrap="square" lIns="91425" tIns="91425" rIns="91425" bIns="91425" anchor="ctr" anchorCtr="0">
            <a:noAutofit/>
          </a:bodyPr>
          <a:lstStyle/>
          <a:p>
            <a:pPr marL="0" lvl="0" indent="0" rtl="1">
              <a:spcBef>
                <a:spcPts val="0"/>
              </a:spcBef>
              <a:spcAft>
                <a:spcPts val="0"/>
              </a:spcAft>
              <a:buNone/>
            </a:pPr>
            <a:r>
              <a:rPr lang="en">
                <a:cs typeface="B Nazanin" panose="00000400000000000000" pitchFamily="2" charset="-78"/>
              </a:rPr>
              <a:t>02</a:t>
            </a:r>
            <a:endParaRPr>
              <a:cs typeface="B Nazanin" panose="00000400000000000000" pitchFamily="2" charset="-78"/>
            </a:endParaRPr>
          </a:p>
        </p:txBody>
      </p:sp>
      <p:sp>
        <p:nvSpPr>
          <p:cNvPr id="5393" name="Google Shape;5393;p39"/>
          <p:cNvSpPr txBox="1">
            <a:spLocks noGrp="1"/>
          </p:cNvSpPr>
          <p:nvPr>
            <p:ph type="title" idx="7"/>
          </p:nvPr>
        </p:nvSpPr>
        <p:spPr>
          <a:xfrm>
            <a:off x="6890250" y="1286900"/>
            <a:ext cx="894000" cy="358800"/>
          </a:xfrm>
          <a:prstGeom prst="rect">
            <a:avLst/>
          </a:prstGeom>
        </p:spPr>
        <p:txBody>
          <a:bodyPr spcFirstLastPara="1" wrap="square" lIns="91425" tIns="91425" rIns="91425" bIns="91425" anchor="ctr" anchorCtr="0">
            <a:noAutofit/>
          </a:bodyPr>
          <a:lstStyle/>
          <a:p>
            <a:pPr marL="0" lvl="0" indent="0" rtl="1">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
        <p:nvSpPr>
          <p:cNvPr id="5394" name="Google Shape;5394;p39"/>
          <p:cNvSpPr txBox="1">
            <a:spLocks noGrp="1"/>
          </p:cNvSpPr>
          <p:nvPr>
            <p:ph type="subTitle" idx="8"/>
          </p:nvPr>
        </p:nvSpPr>
        <p:spPr>
          <a:xfrm>
            <a:off x="6250500" y="2194275"/>
            <a:ext cx="2173500" cy="527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شما می توانید موضوع این بخش را در اینجا توضیح دهید
</a:t>
            </a:r>
            <a:endParaRPr dirty="0">
              <a:cs typeface="B Nazanin" panose="00000400000000000000" pitchFamily="2" charset="-78"/>
            </a:endParaRPr>
          </a:p>
        </p:txBody>
      </p:sp>
      <p:sp>
        <p:nvSpPr>
          <p:cNvPr id="5395" name="Google Shape;5395;p39"/>
          <p:cNvSpPr txBox="1">
            <a:spLocks noGrp="1"/>
          </p:cNvSpPr>
          <p:nvPr>
            <p:ph type="title" idx="13"/>
          </p:nvPr>
        </p:nvSpPr>
        <p:spPr>
          <a:xfrm>
            <a:off x="1359750" y="3076525"/>
            <a:ext cx="894000" cy="358800"/>
          </a:xfrm>
          <a:prstGeom prst="rect">
            <a:avLst/>
          </a:prstGeom>
        </p:spPr>
        <p:txBody>
          <a:bodyPr spcFirstLastPara="1" wrap="square" lIns="91425" tIns="91425" rIns="91425" bIns="91425" anchor="ctr" anchorCtr="0">
            <a:noAutofit/>
          </a:bodyPr>
          <a:lstStyle/>
          <a:p>
            <a:pPr marL="0" lvl="0" indent="0" rtl="1">
              <a:spcBef>
                <a:spcPts val="0"/>
              </a:spcBef>
              <a:spcAft>
                <a:spcPts val="0"/>
              </a:spcAft>
              <a:buNone/>
            </a:pPr>
            <a:r>
              <a:rPr lang="en">
                <a:cs typeface="B Nazanin" panose="00000400000000000000" pitchFamily="2" charset="-78"/>
              </a:rPr>
              <a:t>04</a:t>
            </a:r>
            <a:endParaRPr>
              <a:cs typeface="B Nazanin" panose="00000400000000000000" pitchFamily="2" charset="-78"/>
            </a:endParaRPr>
          </a:p>
        </p:txBody>
      </p:sp>
      <p:sp>
        <p:nvSpPr>
          <p:cNvPr id="5396" name="Google Shape;5396;p39"/>
          <p:cNvSpPr txBox="1">
            <a:spLocks noGrp="1"/>
          </p:cNvSpPr>
          <p:nvPr>
            <p:ph type="title" idx="16"/>
          </p:nvPr>
        </p:nvSpPr>
        <p:spPr>
          <a:xfrm>
            <a:off x="4125000" y="3076525"/>
            <a:ext cx="894000" cy="358800"/>
          </a:xfrm>
          <a:prstGeom prst="rect">
            <a:avLst/>
          </a:prstGeom>
        </p:spPr>
        <p:txBody>
          <a:bodyPr spcFirstLastPara="1" wrap="square" lIns="91425" tIns="91425" rIns="91425" bIns="91425" anchor="ctr" anchorCtr="0">
            <a:noAutofit/>
          </a:bodyPr>
          <a:lstStyle/>
          <a:p>
            <a:pPr marL="0" lvl="0" indent="0" rtl="1">
              <a:spcBef>
                <a:spcPts val="0"/>
              </a:spcBef>
              <a:spcAft>
                <a:spcPts val="0"/>
              </a:spcAft>
              <a:buNone/>
            </a:pPr>
            <a:r>
              <a:rPr lang="en">
                <a:cs typeface="B Nazanin" panose="00000400000000000000" pitchFamily="2" charset="-78"/>
              </a:rPr>
              <a:t>05</a:t>
            </a:r>
            <a:endParaRPr>
              <a:cs typeface="B Nazanin" panose="00000400000000000000" pitchFamily="2" charset="-78"/>
            </a:endParaRPr>
          </a:p>
        </p:txBody>
      </p:sp>
      <p:sp>
        <p:nvSpPr>
          <p:cNvPr id="5397" name="Google Shape;5397;p39"/>
          <p:cNvSpPr txBox="1">
            <a:spLocks noGrp="1"/>
          </p:cNvSpPr>
          <p:nvPr>
            <p:ph type="title" idx="19"/>
          </p:nvPr>
        </p:nvSpPr>
        <p:spPr>
          <a:xfrm>
            <a:off x="6890250" y="3076525"/>
            <a:ext cx="894000" cy="358800"/>
          </a:xfrm>
          <a:prstGeom prst="rect">
            <a:avLst/>
          </a:prstGeom>
        </p:spPr>
        <p:txBody>
          <a:bodyPr spcFirstLastPara="1" wrap="square" lIns="91425" tIns="91425" rIns="91425" bIns="91425" anchor="ctr" anchorCtr="0">
            <a:noAutofit/>
          </a:bodyPr>
          <a:lstStyle/>
          <a:p>
            <a:pPr marL="0" lvl="0" indent="0" rtl="1">
              <a:spcBef>
                <a:spcPts val="0"/>
              </a:spcBef>
              <a:spcAft>
                <a:spcPts val="0"/>
              </a:spcAft>
              <a:buNone/>
            </a:pPr>
            <a:r>
              <a:rPr lang="en">
                <a:cs typeface="B Nazanin" panose="00000400000000000000" pitchFamily="2" charset="-78"/>
              </a:rPr>
              <a:t>06</a:t>
            </a:r>
            <a:endParaRPr>
              <a:cs typeface="B Nazanin" panose="00000400000000000000" pitchFamily="2" charset="-78"/>
            </a:endParaRPr>
          </a:p>
        </p:txBody>
      </p:sp>
      <p:sp>
        <p:nvSpPr>
          <p:cNvPr id="5398" name="Google Shape;5398;p39"/>
          <p:cNvSpPr txBox="1">
            <a:spLocks noGrp="1"/>
          </p:cNvSpPr>
          <p:nvPr>
            <p:ph type="subTitle" idx="20"/>
          </p:nvPr>
        </p:nvSpPr>
        <p:spPr>
          <a:xfrm>
            <a:off x="6250500" y="3983700"/>
            <a:ext cx="2173500" cy="527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شما می توانید موضوع این بخش را در اینجا توضیح دهید
</a:t>
            </a:r>
            <a:endParaRPr dirty="0">
              <a:cs typeface="B Nazanin" panose="00000400000000000000" pitchFamily="2" charset="-78"/>
            </a:endParaRPr>
          </a:p>
        </p:txBody>
      </p:sp>
      <p:sp>
        <p:nvSpPr>
          <p:cNvPr id="5399" name="Google Shape;5399;p39"/>
          <p:cNvSpPr txBox="1">
            <a:spLocks noGrp="1"/>
          </p:cNvSpPr>
          <p:nvPr>
            <p:ph type="title" idx="21"/>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فهرست مطالب</a:t>
            </a:r>
            <a:endParaRPr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854"/>
        <p:cNvGrpSpPr/>
        <p:nvPr/>
      </p:nvGrpSpPr>
      <p:grpSpPr>
        <a:xfrm>
          <a:off x="0" y="0"/>
          <a:ext cx="0" cy="0"/>
          <a:chOff x="0" y="0"/>
          <a:chExt cx="0" cy="0"/>
        </a:xfrm>
      </p:grpSpPr>
      <p:sp>
        <p:nvSpPr>
          <p:cNvPr id="5855" name="Google Shape;5855;p57"/>
          <p:cNvSpPr txBox="1">
            <a:spLocks noGrp="1"/>
          </p:cNvSpPr>
          <p:nvPr>
            <p:ph type="title"/>
          </p:nvPr>
        </p:nvSpPr>
        <p:spPr>
          <a:xfrm flipH="1">
            <a:off x="4476600" y="1158800"/>
            <a:ext cx="3954300" cy="18213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یک تصویر همیشه</a:t>
            </a:r>
            <a:r>
              <a:rPr lang="fa-IR" b="0" dirty="0">
                <a:solidFill>
                  <a:schemeClr val="lt2"/>
                </a:solidFill>
                <a:cs typeface="B Nazanin" panose="00000400000000000000" pitchFamily="2" charset="-78"/>
              </a:rPr>
              <a:t>مفهوم</a:t>
            </a:r>
            <a:r>
              <a:rPr lang="fa-IR" dirty="0">
                <a:cs typeface="B Nazanin" panose="00000400000000000000" pitchFamily="2" charset="-78"/>
              </a:rPr>
              <a:t> را تقویت می کند </a:t>
            </a:r>
            <a:endParaRPr b="0" dirty="0">
              <a:solidFill>
                <a:schemeClr val="lt2"/>
              </a:solidFill>
              <a:cs typeface="B Nazanin" panose="00000400000000000000" pitchFamily="2" charset="-78"/>
            </a:endParaRPr>
          </a:p>
        </p:txBody>
      </p:sp>
      <p:sp>
        <p:nvSpPr>
          <p:cNvPr id="5856" name="Google Shape;5856;p57"/>
          <p:cNvSpPr txBox="1">
            <a:spLocks noGrp="1"/>
          </p:cNvSpPr>
          <p:nvPr>
            <p:ph type="subTitle" idx="1"/>
          </p:nvPr>
        </p:nvSpPr>
        <p:spPr>
          <a:xfrm flipH="1">
            <a:off x="4476600" y="2980000"/>
            <a:ext cx="3954300" cy="1004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تصاویر مقادیر زیادی از داده ها را نشان می دهند، بنابراین به یاد داشته باشید: از یک تصویر به جای یک متن طولانی استفاده کنید. مخاطبان شما از ان قدردانی خواهند کرد
</a:t>
            </a:r>
            <a:endParaRPr dirty="0">
              <a:cs typeface="B Nazanin" panose="00000400000000000000" pitchFamily="2" charset="-78"/>
            </a:endParaRPr>
          </a:p>
        </p:txBody>
      </p:sp>
      <p:pic>
        <p:nvPicPr>
          <p:cNvPr id="5857" name="Google Shape;5857;p57"/>
          <p:cNvPicPr preferRelativeResize="0">
            <a:picLocks noGrp="1"/>
          </p:cNvPicPr>
          <p:nvPr>
            <p:ph type="pic" idx="2"/>
          </p:nvPr>
        </p:nvPicPr>
        <p:blipFill rotWithShape="1">
          <a:blip r:embed="rId3">
            <a:alphaModFix/>
          </a:blip>
          <a:srcRect l="38961" r="10274"/>
          <a:stretch/>
        </p:blipFill>
        <p:spPr>
          <a:xfrm>
            <a:off x="720000" y="1142550"/>
            <a:ext cx="3339000" cy="2858400"/>
          </a:xfrm>
          <a:prstGeom prst="roundRect">
            <a:avLst>
              <a:gd name="adj" fmla="val 16667"/>
            </a:avLst>
          </a:prstGeom>
        </p:spPr>
      </p:pic>
      <p:grpSp>
        <p:nvGrpSpPr>
          <p:cNvPr id="5858" name="Google Shape;5858;p57"/>
          <p:cNvGrpSpPr/>
          <p:nvPr/>
        </p:nvGrpSpPr>
        <p:grpSpPr>
          <a:xfrm>
            <a:off x="3010525" y="785731"/>
            <a:ext cx="962761" cy="3501369"/>
            <a:chOff x="3010525" y="785731"/>
            <a:chExt cx="962761" cy="3501369"/>
          </a:xfrm>
        </p:grpSpPr>
        <p:grpSp>
          <p:nvGrpSpPr>
            <p:cNvPr id="5859" name="Google Shape;5859;p57"/>
            <p:cNvGrpSpPr/>
            <p:nvPr/>
          </p:nvGrpSpPr>
          <p:grpSpPr>
            <a:xfrm flipH="1">
              <a:off x="3340979" y="785731"/>
              <a:ext cx="632307" cy="1042900"/>
              <a:chOff x="7457769" y="4481714"/>
              <a:chExt cx="457299" cy="754249"/>
            </a:xfrm>
          </p:grpSpPr>
          <p:sp>
            <p:nvSpPr>
              <p:cNvPr id="5860" name="Google Shape;5860;p57"/>
              <p:cNvSpPr/>
              <p:nvPr/>
            </p:nvSpPr>
            <p:spPr>
              <a:xfrm flipH="1">
                <a:off x="7585409" y="4846998"/>
                <a:ext cx="63382" cy="70541"/>
              </a:xfrm>
              <a:custGeom>
                <a:avLst/>
                <a:gdLst/>
                <a:ahLst/>
                <a:cxnLst/>
                <a:rect l="l" t="t" r="r" b="b"/>
                <a:pathLst>
                  <a:path w="3037" h="3380" extrusionOk="0">
                    <a:moveTo>
                      <a:pt x="2032" y="1"/>
                    </a:moveTo>
                    <a:lnTo>
                      <a:pt x="1" y="777"/>
                    </a:lnTo>
                    <a:lnTo>
                      <a:pt x="1005" y="3379"/>
                    </a:lnTo>
                    <a:lnTo>
                      <a:pt x="3037" y="2603"/>
                    </a:lnTo>
                    <a:lnTo>
                      <a:pt x="2032" y="1"/>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61" name="Google Shape;5861;p57"/>
              <p:cNvSpPr/>
              <p:nvPr/>
            </p:nvSpPr>
            <p:spPr>
              <a:xfrm flipH="1">
                <a:off x="7457769" y="4874683"/>
                <a:ext cx="186745" cy="361281"/>
              </a:xfrm>
              <a:custGeom>
                <a:avLst/>
                <a:gdLst/>
                <a:ahLst/>
                <a:cxnLst/>
                <a:rect l="l" t="t" r="r" b="b"/>
                <a:pathLst>
                  <a:path w="8948" h="17311" extrusionOk="0">
                    <a:moveTo>
                      <a:pt x="2808" y="0"/>
                    </a:moveTo>
                    <a:lnTo>
                      <a:pt x="0" y="1096"/>
                    </a:lnTo>
                    <a:lnTo>
                      <a:pt x="5843" y="16343"/>
                    </a:lnTo>
                    <a:cubicBezTo>
                      <a:pt x="6073" y="16942"/>
                      <a:pt x="6642" y="17310"/>
                      <a:pt x="7247" y="17310"/>
                    </a:cubicBezTo>
                    <a:cubicBezTo>
                      <a:pt x="7425" y="17310"/>
                      <a:pt x="7607" y="17278"/>
                      <a:pt x="7784" y="17210"/>
                    </a:cubicBezTo>
                    <a:cubicBezTo>
                      <a:pt x="8560" y="16914"/>
                      <a:pt x="8948" y="16024"/>
                      <a:pt x="8651" y="15247"/>
                    </a:cubicBezTo>
                    <a:lnTo>
                      <a:pt x="2808" y="0"/>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62" name="Google Shape;5862;p57"/>
              <p:cNvSpPr/>
              <p:nvPr/>
            </p:nvSpPr>
            <p:spPr>
              <a:xfrm flipH="1">
                <a:off x="7477257" y="4481714"/>
                <a:ext cx="437811" cy="386930"/>
              </a:xfrm>
              <a:custGeom>
                <a:avLst/>
                <a:gdLst/>
                <a:ahLst/>
                <a:cxnLst/>
                <a:rect l="l" t="t" r="r" b="b"/>
                <a:pathLst>
                  <a:path w="20978" h="18540" extrusionOk="0">
                    <a:moveTo>
                      <a:pt x="10490" y="1438"/>
                    </a:moveTo>
                    <a:cubicBezTo>
                      <a:pt x="13639" y="1438"/>
                      <a:pt x="16606" y="3360"/>
                      <a:pt x="17804" y="6479"/>
                    </a:cubicBezTo>
                    <a:cubicBezTo>
                      <a:pt x="19334" y="10497"/>
                      <a:pt x="17325" y="15039"/>
                      <a:pt x="13285" y="16591"/>
                    </a:cubicBezTo>
                    <a:cubicBezTo>
                      <a:pt x="12367" y="16938"/>
                      <a:pt x="11425" y="17103"/>
                      <a:pt x="10498" y="17103"/>
                    </a:cubicBezTo>
                    <a:cubicBezTo>
                      <a:pt x="7345" y="17103"/>
                      <a:pt x="4373" y="15194"/>
                      <a:pt x="3173" y="12072"/>
                    </a:cubicBezTo>
                    <a:cubicBezTo>
                      <a:pt x="1621" y="8031"/>
                      <a:pt x="3653" y="3512"/>
                      <a:pt x="7693" y="1960"/>
                    </a:cubicBezTo>
                    <a:cubicBezTo>
                      <a:pt x="8614" y="1606"/>
                      <a:pt x="9560" y="1438"/>
                      <a:pt x="10490" y="1438"/>
                    </a:cubicBezTo>
                    <a:close/>
                    <a:moveTo>
                      <a:pt x="10477" y="1"/>
                    </a:moveTo>
                    <a:cubicBezTo>
                      <a:pt x="9378" y="1"/>
                      <a:pt x="8258" y="198"/>
                      <a:pt x="7168" y="613"/>
                    </a:cubicBezTo>
                    <a:cubicBezTo>
                      <a:pt x="2397" y="2439"/>
                      <a:pt x="1" y="7803"/>
                      <a:pt x="1827" y="12574"/>
                    </a:cubicBezTo>
                    <a:cubicBezTo>
                      <a:pt x="3234" y="16268"/>
                      <a:pt x="6744" y="18539"/>
                      <a:pt x="10474" y="18539"/>
                    </a:cubicBezTo>
                    <a:cubicBezTo>
                      <a:pt x="11583" y="18539"/>
                      <a:pt x="12711" y="18338"/>
                      <a:pt x="13810" y="17915"/>
                    </a:cubicBezTo>
                    <a:cubicBezTo>
                      <a:pt x="18580" y="16089"/>
                      <a:pt x="20977" y="10725"/>
                      <a:pt x="19151" y="5954"/>
                    </a:cubicBezTo>
                    <a:cubicBezTo>
                      <a:pt x="17723" y="2269"/>
                      <a:pt x="14211" y="1"/>
                      <a:pt x="10477"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63" name="Google Shape;5863;p57"/>
              <p:cNvSpPr/>
              <p:nvPr/>
            </p:nvSpPr>
            <p:spPr>
              <a:xfrm flipH="1">
                <a:off x="7511568" y="4511725"/>
                <a:ext cx="369670" cy="326949"/>
              </a:xfrm>
              <a:custGeom>
                <a:avLst/>
                <a:gdLst/>
                <a:ahLst/>
                <a:cxnLst/>
                <a:rect l="l" t="t" r="r" b="b"/>
                <a:pathLst>
                  <a:path w="17713" h="15666" extrusionOk="0">
                    <a:moveTo>
                      <a:pt x="8869" y="0"/>
                    </a:moveTo>
                    <a:cubicBezTo>
                      <a:pt x="7939" y="0"/>
                      <a:pt x="6993" y="168"/>
                      <a:pt x="6072" y="522"/>
                    </a:cubicBezTo>
                    <a:cubicBezTo>
                      <a:pt x="2032" y="2074"/>
                      <a:pt x="0" y="6593"/>
                      <a:pt x="1552" y="10634"/>
                    </a:cubicBezTo>
                    <a:cubicBezTo>
                      <a:pt x="2752" y="13756"/>
                      <a:pt x="5724" y="15665"/>
                      <a:pt x="8877" y="15665"/>
                    </a:cubicBezTo>
                    <a:cubicBezTo>
                      <a:pt x="9804" y="15665"/>
                      <a:pt x="10746" y="15500"/>
                      <a:pt x="11664" y="15153"/>
                    </a:cubicBezTo>
                    <a:cubicBezTo>
                      <a:pt x="15704" y="13601"/>
                      <a:pt x="17713" y="9059"/>
                      <a:pt x="16183" y="5041"/>
                    </a:cubicBezTo>
                    <a:cubicBezTo>
                      <a:pt x="14985" y="1922"/>
                      <a:pt x="12018" y="0"/>
                      <a:pt x="8869" y="0"/>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64" name="Google Shape;5864;p57"/>
              <p:cNvSpPr/>
              <p:nvPr/>
            </p:nvSpPr>
            <p:spPr>
              <a:xfrm flipH="1">
                <a:off x="7648770" y="4590717"/>
                <a:ext cx="29072" cy="214398"/>
              </a:xfrm>
              <a:custGeom>
                <a:avLst/>
                <a:gdLst/>
                <a:ahLst/>
                <a:cxnLst/>
                <a:rect l="l" t="t" r="r" b="b"/>
                <a:pathLst>
                  <a:path w="1393" h="10273" extrusionOk="0">
                    <a:moveTo>
                      <a:pt x="1210" y="1"/>
                    </a:moveTo>
                    <a:cubicBezTo>
                      <a:pt x="1096" y="1"/>
                      <a:pt x="1005" y="69"/>
                      <a:pt x="982" y="184"/>
                    </a:cubicBezTo>
                    <a:lnTo>
                      <a:pt x="23" y="10044"/>
                    </a:lnTo>
                    <a:cubicBezTo>
                      <a:pt x="1" y="10158"/>
                      <a:pt x="92" y="10249"/>
                      <a:pt x="183" y="10272"/>
                    </a:cubicBezTo>
                    <a:lnTo>
                      <a:pt x="206" y="10272"/>
                    </a:lnTo>
                    <a:cubicBezTo>
                      <a:pt x="320" y="10272"/>
                      <a:pt x="389" y="10181"/>
                      <a:pt x="411" y="10090"/>
                    </a:cubicBezTo>
                    <a:lnTo>
                      <a:pt x="1370" y="206"/>
                    </a:lnTo>
                    <a:cubicBezTo>
                      <a:pt x="1393" y="115"/>
                      <a:pt x="1302" y="24"/>
                      <a:pt x="1210" y="1"/>
                    </a:cubicBezTo>
                    <a:close/>
                  </a:path>
                </a:pathLst>
              </a:custGeom>
              <a:solidFill>
                <a:srgbClr val="DAF3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65" name="Google Shape;5865;p57"/>
              <p:cNvSpPr/>
              <p:nvPr/>
            </p:nvSpPr>
            <p:spPr>
              <a:xfrm flipH="1">
                <a:off x="7682099" y="4543489"/>
                <a:ext cx="25754" cy="183030"/>
              </a:xfrm>
              <a:custGeom>
                <a:avLst/>
                <a:gdLst/>
                <a:ahLst/>
                <a:cxnLst/>
                <a:rect l="l" t="t" r="r" b="b"/>
                <a:pathLst>
                  <a:path w="1234" h="8770" extrusionOk="0">
                    <a:moveTo>
                      <a:pt x="1015" y="1"/>
                    </a:moveTo>
                    <a:cubicBezTo>
                      <a:pt x="918" y="1"/>
                      <a:pt x="845" y="82"/>
                      <a:pt x="845" y="164"/>
                    </a:cubicBezTo>
                    <a:lnTo>
                      <a:pt x="23" y="8541"/>
                    </a:lnTo>
                    <a:cubicBezTo>
                      <a:pt x="1" y="8655"/>
                      <a:pt x="92" y="8746"/>
                      <a:pt x="183" y="8769"/>
                    </a:cubicBezTo>
                    <a:lnTo>
                      <a:pt x="206" y="8769"/>
                    </a:lnTo>
                    <a:cubicBezTo>
                      <a:pt x="320" y="8769"/>
                      <a:pt x="389" y="8678"/>
                      <a:pt x="411" y="8587"/>
                    </a:cubicBezTo>
                    <a:lnTo>
                      <a:pt x="1233" y="210"/>
                    </a:lnTo>
                    <a:cubicBezTo>
                      <a:pt x="1233" y="96"/>
                      <a:pt x="1165" y="4"/>
                      <a:pt x="1051" y="4"/>
                    </a:cubicBezTo>
                    <a:cubicBezTo>
                      <a:pt x="1039" y="2"/>
                      <a:pt x="1027" y="1"/>
                      <a:pt x="1015" y="1"/>
                    </a:cubicBezTo>
                    <a:close/>
                  </a:path>
                </a:pathLst>
              </a:custGeom>
              <a:solidFill>
                <a:srgbClr val="DAF3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866" name="Google Shape;5866;p57"/>
            <p:cNvGrpSpPr/>
            <p:nvPr/>
          </p:nvGrpSpPr>
          <p:grpSpPr>
            <a:xfrm flipH="1">
              <a:off x="3010525" y="3529200"/>
              <a:ext cx="769800" cy="757900"/>
              <a:chOff x="3647075" y="982925"/>
              <a:chExt cx="769800" cy="757900"/>
            </a:xfrm>
          </p:grpSpPr>
          <p:sp>
            <p:nvSpPr>
              <p:cNvPr id="5867" name="Google Shape;5867;p57"/>
              <p:cNvSpPr/>
              <p:nvPr/>
            </p:nvSpPr>
            <p:spPr>
              <a:xfrm>
                <a:off x="3760050" y="1123275"/>
                <a:ext cx="543275" cy="476975"/>
              </a:xfrm>
              <a:custGeom>
                <a:avLst/>
                <a:gdLst/>
                <a:ahLst/>
                <a:cxnLst/>
                <a:rect l="l" t="t" r="r" b="b"/>
                <a:pathLst>
                  <a:path w="21731" h="19079" extrusionOk="0">
                    <a:moveTo>
                      <a:pt x="10891" y="0"/>
                    </a:moveTo>
                    <a:cubicBezTo>
                      <a:pt x="7251" y="0"/>
                      <a:pt x="3765" y="2086"/>
                      <a:pt x="2169" y="5629"/>
                    </a:cubicBezTo>
                    <a:cubicBezTo>
                      <a:pt x="1" y="10423"/>
                      <a:pt x="2146" y="16083"/>
                      <a:pt x="6963" y="18229"/>
                    </a:cubicBezTo>
                    <a:cubicBezTo>
                      <a:pt x="8237" y="18805"/>
                      <a:pt x="9570" y="19079"/>
                      <a:pt x="10883" y="19079"/>
                    </a:cubicBezTo>
                    <a:cubicBezTo>
                      <a:pt x="14508" y="19079"/>
                      <a:pt x="17970" y="16994"/>
                      <a:pt x="19562" y="13459"/>
                    </a:cubicBezTo>
                    <a:cubicBezTo>
                      <a:pt x="21730" y="8665"/>
                      <a:pt x="19608" y="3005"/>
                      <a:pt x="14792" y="836"/>
                    </a:cubicBezTo>
                    <a:cubicBezTo>
                      <a:pt x="13525" y="269"/>
                      <a:pt x="12198" y="0"/>
                      <a:pt x="10891"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68" name="Google Shape;5868;p57"/>
              <p:cNvSpPr/>
              <p:nvPr/>
            </p:nvSpPr>
            <p:spPr>
              <a:xfrm>
                <a:off x="4200025" y="1149300"/>
                <a:ext cx="65625" cy="58225"/>
              </a:xfrm>
              <a:custGeom>
                <a:avLst/>
                <a:gdLst/>
                <a:ahLst/>
                <a:cxnLst/>
                <a:rect l="l" t="t" r="r" b="b"/>
                <a:pathLst>
                  <a:path w="2625" h="2329" extrusionOk="0">
                    <a:moveTo>
                      <a:pt x="2123" y="1"/>
                    </a:moveTo>
                    <a:lnTo>
                      <a:pt x="0" y="1690"/>
                    </a:lnTo>
                    <a:lnTo>
                      <a:pt x="525" y="2329"/>
                    </a:lnTo>
                    <a:lnTo>
                      <a:pt x="2625" y="617"/>
                    </a:lnTo>
                    <a:lnTo>
                      <a:pt x="2123"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69" name="Google Shape;5869;p57"/>
              <p:cNvSpPr/>
              <p:nvPr/>
            </p:nvSpPr>
            <p:spPr>
              <a:xfrm>
                <a:off x="4235975" y="1089950"/>
                <a:ext cx="101575" cy="89625"/>
              </a:xfrm>
              <a:custGeom>
                <a:avLst/>
                <a:gdLst/>
                <a:ahLst/>
                <a:cxnLst/>
                <a:rect l="l" t="t" r="r" b="b"/>
                <a:pathLst>
                  <a:path w="4063" h="3585" extrusionOk="0">
                    <a:moveTo>
                      <a:pt x="2033" y="1"/>
                    </a:moveTo>
                    <a:cubicBezTo>
                      <a:pt x="1350" y="1"/>
                      <a:pt x="690" y="396"/>
                      <a:pt x="388" y="1051"/>
                    </a:cubicBezTo>
                    <a:cubicBezTo>
                      <a:pt x="0" y="1964"/>
                      <a:pt x="388" y="3014"/>
                      <a:pt x="1301" y="3425"/>
                    </a:cubicBezTo>
                    <a:cubicBezTo>
                      <a:pt x="1537" y="3533"/>
                      <a:pt x="1783" y="3584"/>
                      <a:pt x="2026" y="3584"/>
                    </a:cubicBezTo>
                    <a:cubicBezTo>
                      <a:pt x="2702" y="3584"/>
                      <a:pt x="3350" y="3189"/>
                      <a:pt x="3652" y="2534"/>
                    </a:cubicBezTo>
                    <a:cubicBezTo>
                      <a:pt x="4063" y="1621"/>
                      <a:pt x="3652" y="571"/>
                      <a:pt x="2762" y="161"/>
                    </a:cubicBezTo>
                    <a:cubicBezTo>
                      <a:pt x="2526" y="52"/>
                      <a:pt x="2278" y="1"/>
                      <a:pt x="203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0" name="Google Shape;5870;p57"/>
              <p:cNvSpPr/>
              <p:nvPr/>
            </p:nvSpPr>
            <p:spPr>
              <a:xfrm>
                <a:off x="4092725" y="1067125"/>
                <a:ext cx="42825" cy="70225"/>
              </a:xfrm>
              <a:custGeom>
                <a:avLst/>
                <a:gdLst/>
                <a:ahLst/>
                <a:cxnLst/>
                <a:rect l="l" t="t" r="r" b="b"/>
                <a:pathLst>
                  <a:path w="1713" h="2809" extrusionOk="0">
                    <a:moveTo>
                      <a:pt x="960" y="1"/>
                    </a:moveTo>
                    <a:lnTo>
                      <a:pt x="1" y="2534"/>
                    </a:lnTo>
                    <a:lnTo>
                      <a:pt x="754" y="2808"/>
                    </a:lnTo>
                    <a:lnTo>
                      <a:pt x="1713" y="275"/>
                    </a:lnTo>
                    <a:lnTo>
                      <a:pt x="960"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1" name="Google Shape;5871;p57"/>
              <p:cNvSpPr/>
              <p:nvPr/>
            </p:nvSpPr>
            <p:spPr>
              <a:xfrm>
                <a:off x="4092175" y="993225"/>
                <a:ext cx="93600" cy="89525"/>
              </a:xfrm>
              <a:custGeom>
                <a:avLst/>
                <a:gdLst/>
                <a:ahLst/>
                <a:cxnLst/>
                <a:rect l="l" t="t" r="r" b="b"/>
                <a:pathLst>
                  <a:path w="3744" h="3581" extrusionOk="0">
                    <a:moveTo>
                      <a:pt x="1892" y="1"/>
                    </a:moveTo>
                    <a:cubicBezTo>
                      <a:pt x="1825" y="1"/>
                      <a:pt x="1757" y="4"/>
                      <a:pt x="1689" y="12"/>
                    </a:cubicBezTo>
                    <a:cubicBezTo>
                      <a:pt x="708" y="104"/>
                      <a:pt x="0" y="971"/>
                      <a:pt x="91" y="1952"/>
                    </a:cubicBezTo>
                    <a:cubicBezTo>
                      <a:pt x="178" y="2878"/>
                      <a:pt x="975" y="3581"/>
                      <a:pt x="1889" y="3581"/>
                    </a:cubicBezTo>
                    <a:cubicBezTo>
                      <a:pt x="1943" y="3581"/>
                      <a:pt x="1999" y="3578"/>
                      <a:pt x="2054" y="3573"/>
                    </a:cubicBezTo>
                    <a:cubicBezTo>
                      <a:pt x="3036" y="3459"/>
                      <a:pt x="3743" y="2592"/>
                      <a:pt x="3652" y="1610"/>
                    </a:cubicBezTo>
                    <a:cubicBezTo>
                      <a:pt x="3567" y="697"/>
                      <a:pt x="2790" y="1"/>
                      <a:pt x="1892"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2" name="Google Shape;5872;p57"/>
              <p:cNvSpPr/>
              <p:nvPr/>
            </p:nvSpPr>
            <p:spPr>
              <a:xfrm>
                <a:off x="3958075" y="1060850"/>
                <a:ext cx="30250" cy="70225"/>
              </a:xfrm>
              <a:custGeom>
                <a:avLst/>
                <a:gdLst/>
                <a:ahLst/>
                <a:cxnLst/>
                <a:rect l="l" t="t" r="r" b="b"/>
                <a:pathLst>
                  <a:path w="1210" h="2809" extrusionOk="0">
                    <a:moveTo>
                      <a:pt x="799" y="1"/>
                    </a:moveTo>
                    <a:lnTo>
                      <a:pt x="0" y="138"/>
                    </a:lnTo>
                    <a:lnTo>
                      <a:pt x="434" y="2808"/>
                    </a:lnTo>
                    <a:lnTo>
                      <a:pt x="1210" y="2671"/>
                    </a:lnTo>
                    <a:lnTo>
                      <a:pt x="79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3" name="Google Shape;5873;p57"/>
              <p:cNvSpPr/>
              <p:nvPr/>
            </p:nvSpPr>
            <p:spPr>
              <a:xfrm>
                <a:off x="3911850" y="982925"/>
                <a:ext cx="101600" cy="89550"/>
              </a:xfrm>
              <a:custGeom>
                <a:avLst/>
                <a:gdLst/>
                <a:ahLst/>
                <a:cxnLst/>
                <a:rect l="l" t="t" r="r" b="b"/>
                <a:pathLst>
                  <a:path w="4064" h="3582" extrusionOk="0">
                    <a:moveTo>
                      <a:pt x="2020" y="1"/>
                    </a:moveTo>
                    <a:cubicBezTo>
                      <a:pt x="1659" y="1"/>
                      <a:pt x="1296" y="109"/>
                      <a:pt x="982" y="333"/>
                    </a:cubicBezTo>
                    <a:cubicBezTo>
                      <a:pt x="183" y="926"/>
                      <a:pt x="0" y="2022"/>
                      <a:pt x="571" y="2844"/>
                    </a:cubicBezTo>
                    <a:cubicBezTo>
                      <a:pt x="928" y="3324"/>
                      <a:pt x="1474" y="3582"/>
                      <a:pt x="2027" y="3582"/>
                    </a:cubicBezTo>
                    <a:cubicBezTo>
                      <a:pt x="2394" y="3582"/>
                      <a:pt x="2763" y="3468"/>
                      <a:pt x="3082" y="3232"/>
                    </a:cubicBezTo>
                    <a:cubicBezTo>
                      <a:pt x="3881" y="2661"/>
                      <a:pt x="4063" y="1543"/>
                      <a:pt x="3493" y="744"/>
                    </a:cubicBezTo>
                    <a:cubicBezTo>
                      <a:pt x="3132" y="259"/>
                      <a:pt x="2578" y="1"/>
                      <a:pt x="2020"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4" name="Google Shape;5874;p57"/>
              <p:cNvSpPr/>
              <p:nvPr/>
            </p:nvSpPr>
            <p:spPr>
              <a:xfrm>
                <a:off x="3818825" y="1128200"/>
                <a:ext cx="58225" cy="65075"/>
              </a:xfrm>
              <a:custGeom>
                <a:avLst/>
                <a:gdLst/>
                <a:ahLst/>
                <a:cxnLst/>
                <a:rect l="l" t="t" r="r" b="b"/>
                <a:pathLst>
                  <a:path w="2329" h="2603" extrusionOk="0">
                    <a:moveTo>
                      <a:pt x="640" y="0"/>
                    </a:moveTo>
                    <a:lnTo>
                      <a:pt x="1" y="502"/>
                    </a:lnTo>
                    <a:lnTo>
                      <a:pt x="1713" y="2602"/>
                    </a:lnTo>
                    <a:lnTo>
                      <a:pt x="2329" y="2100"/>
                    </a:lnTo>
                    <a:lnTo>
                      <a:pt x="640"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5" name="Google Shape;5875;p57"/>
              <p:cNvSpPr/>
              <p:nvPr/>
            </p:nvSpPr>
            <p:spPr>
              <a:xfrm>
                <a:off x="3753775" y="1062475"/>
                <a:ext cx="102175" cy="89225"/>
              </a:xfrm>
              <a:custGeom>
                <a:avLst/>
                <a:gdLst/>
                <a:ahLst/>
                <a:cxnLst/>
                <a:rect l="l" t="t" r="r" b="b"/>
                <a:pathLst>
                  <a:path w="4087" h="3569" extrusionOk="0">
                    <a:moveTo>
                      <a:pt x="2032" y="0"/>
                    </a:moveTo>
                    <a:cubicBezTo>
                      <a:pt x="1353" y="0"/>
                      <a:pt x="712" y="387"/>
                      <a:pt x="412" y="1054"/>
                    </a:cubicBezTo>
                    <a:cubicBezTo>
                      <a:pt x="1" y="1944"/>
                      <a:pt x="412" y="3017"/>
                      <a:pt x="1302" y="3405"/>
                    </a:cubicBezTo>
                    <a:cubicBezTo>
                      <a:pt x="1548" y="3516"/>
                      <a:pt x="1804" y="3569"/>
                      <a:pt x="2055" y="3569"/>
                    </a:cubicBezTo>
                    <a:cubicBezTo>
                      <a:pt x="2734" y="3569"/>
                      <a:pt x="3376" y="3182"/>
                      <a:pt x="3676" y="2515"/>
                    </a:cubicBezTo>
                    <a:cubicBezTo>
                      <a:pt x="4086" y="1625"/>
                      <a:pt x="3676" y="552"/>
                      <a:pt x="2785" y="164"/>
                    </a:cubicBezTo>
                    <a:cubicBezTo>
                      <a:pt x="2539" y="53"/>
                      <a:pt x="2283" y="0"/>
                      <a:pt x="2032"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6" name="Google Shape;5876;p57"/>
              <p:cNvSpPr/>
              <p:nvPr/>
            </p:nvSpPr>
            <p:spPr>
              <a:xfrm>
                <a:off x="3737225" y="1257725"/>
                <a:ext cx="70225" cy="43400"/>
              </a:xfrm>
              <a:custGeom>
                <a:avLst/>
                <a:gdLst/>
                <a:ahLst/>
                <a:cxnLst/>
                <a:rect l="l" t="t" r="r" b="b"/>
                <a:pathLst>
                  <a:path w="2809" h="1736" extrusionOk="0">
                    <a:moveTo>
                      <a:pt x="275" y="0"/>
                    </a:moveTo>
                    <a:lnTo>
                      <a:pt x="1" y="754"/>
                    </a:lnTo>
                    <a:lnTo>
                      <a:pt x="2512" y="1735"/>
                    </a:lnTo>
                    <a:lnTo>
                      <a:pt x="2808" y="982"/>
                    </a:lnTo>
                    <a:lnTo>
                      <a:pt x="275"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7" name="Google Shape;5877;p57"/>
              <p:cNvSpPr/>
              <p:nvPr/>
            </p:nvSpPr>
            <p:spPr>
              <a:xfrm>
                <a:off x="3660775" y="1210150"/>
                <a:ext cx="94175" cy="89450"/>
              </a:xfrm>
              <a:custGeom>
                <a:avLst/>
                <a:gdLst/>
                <a:ahLst/>
                <a:cxnLst/>
                <a:rect l="l" t="t" r="r" b="b"/>
                <a:pathLst>
                  <a:path w="3767" h="3578" extrusionOk="0">
                    <a:moveTo>
                      <a:pt x="1882" y="1"/>
                    </a:moveTo>
                    <a:cubicBezTo>
                      <a:pt x="1826" y="1"/>
                      <a:pt x="1769" y="4"/>
                      <a:pt x="1712" y="9"/>
                    </a:cubicBezTo>
                    <a:cubicBezTo>
                      <a:pt x="731" y="100"/>
                      <a:pt x="0" y="990"/>
                      <a:pt x="114" y="1972"/>
                    </a:cubicBezTo>
                    <a:cubicBezTo>
                      <a:pt x="200" y="2896"/>
                      <a:pt x="975" y="3578"/>
                      <a:pt x="1884" y="3578"/>
                    </a:cubicBezTo>
                    <a:cubicBezTo>
                      <a:pt x="1940" y="3578"/>
                      <a:pt x="1997" y="3575"/>
                      <a:pt x="2054" y="3570"/>
                    </a:cubicBezTo>
                    <a:cubicBezTo>
                      <a:pt x="3036" y="3456"/>
                      <a:pt x="3766" y="2588"/>
                      <a:pt x="3652" y="1607"/>
                    </a:cubicBezTo>
                    <a:cubicBezTo>
                      <a:pt x="3566" y="682"/>
                      <a:pt x="2792" y="1"/>
                      <a:pt x="1882"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8" name="Google Shape;5878;p57"/>
              <p:cNvSpPr/>
              <p:nvPr/>
            </p:nvSpPr>
            <p:spPr>
              <a:xfrm>
                <a:off x="3730950" y="1404950"/>
                <a:ext cx="70225" cy="30825"/>
              </a:xfrm>
              <a:custGeom>
                <a:avLst/>
                <a:gdLst/>
                <a:ahLst/>
                <a:cxnLst/>
                <a:rect l="l" t="t" r="r" b="b"/>
                <a:pathLst>
                  <a:path w="2809" h="1233" extrusionOk="0">
                    <a:moveTo>
                      <a:pt x="2671" y="0"/>
                    </a:moveTo>
                    <a:lnTo>
                      <a:pt x="1" y="434"/>
                    </a:lnTo>
                    <a:lnTo>
                      <a:pt x="115" y="1233"/>
                    </a:lnTo>
                    <a:lnTo>
                      <a:pt x="2808" y="799"/>
                    </a:lnTo>
                    <a:lnTo>
                      <a:pt x="2671"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79" name="Google Shape;5879;p57"/>
              <p:cNvSpPr/>
              <p:nvPr/>
            </p:nvSpPr>
            <p:spPr>
              <a:xfrm>
                <a:off x="3647075" y="1386375"/>
                <a:ext cx="101600" cy="89550"/>
              </a:xfrm>
              <a:custGeom>
                <a:avLst/>
                <a:gdLst/>
                <a:ahLst/>
                <a:cxnLst/>
                <a:rect l="l" t="t" r="r" b="b"/>
                <a:pathLst>
                  <a:path w="4064" h="3582" extrusionOk="0">
                    <a:moveTo>
                      <a:pt x="2019" y="0"/>
                    </a:moveTo>
                    <a:cubicBezTo>
                      <a:pt x="1659" y="0"/>
                      <a:pt x="1296" y="108"/>
                      <a:pt x="982" y="332"/>
                    </a:cubicBezTo>
                    <a:cubicBezTo>
                      <a:pt x="183" y="926"/>
                      <a:pt x="0" y="2022"/>
                      <a:pt x="571" y="2843"/>
                    </a:cubicBezTo>
                    <a:cubicBezTo>
                      <a:pt x="914" y="3324"/>
                      <a:pt x="1455" y="3581"/>
                      <a:pt x="2011" y="3581"/>
                    </a:cubicBezTo>
                    <a:cubicBezTo>
                      <a:pt x="2379" y="3581"/>
                      <a:pt x="2754" y="3468"/>
                      <a:pt x="3082" y="3231"/>
                    </a:cubicBezTo>
                    <a:cubicBezTo>
                      <a:pt x="3881" y="2661"/>
                      <a:pt x="4063" y="1542"/>
                      <a:pt x="3470" y="743"/>
                    </a:cubicBezTo>
                    <a:cubicBezTo>
                      <a:pt x="3123" y="258"/>
                      <a:pt x="2575" y="0"/>
                      <a:pt x="2019"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0" name="Google Shape;5880;p57"/>
              <p:cNvSpPr/>
              <p:nvPr/>
            </p:nvSpPr>
            <p:spPr>
              <a:xfrm>
                <a:off x="3798300" y="1516225"/>
                <a:ext cx="65075" cy="58225"/>
              </a:xfrm>
              <a:custGeom>
                <a:avLst/>
                <a:gdLst/>
                <a:ahLst/>
                <a:cxnLst/>
                <a:rect l="l" t="t" r="r" b="b"/>
                <a:pathLst>
                  <a:path w="2603" h="2329" extrusionOk="0">
                    <a:moveTo>
                      <a:pt x="2100" y="0"/>
                    </a:moveTo>
                    <a:lnTo>
                      <a:pt x="0" y="1712"/>
                    </a:lnTo>
                    <a:lnTo>
                      <a:pt x="502" y="2328"/>
                    </a:lnTo>
                    <a:lnTo>
                      <a:pt x="2602" y="639"/>
                    </a:lnTo>
                    <a:lnTo>
                      <a:pt x="2100"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1" name="Google Shape;5881;p57"/>
              <p:cNvSpPr/>
              <p:nvPr/>
            </p:nvSpPr>
            <p:spPr>
              <a:xfrm>
                <a:off x="3726400" y="1544175"/>
                <a:ext cx="101575" cy="89375"/>
              </a:xfrm>
              <a:custGeom>
                <a:avLst/>
                <a:gdLst/>
                <a:ahLst/>
                <a:cxnLst/>
                <a:rect l="l" t="t" r="r" b="b"/>
                <a:pathLst>
                  <a:path w="4063" h="3575" extrusionOk="0">
                    <a:moveTo>
                      <a:pt x="2033" y="1"/>
                    </a:moveTo>
                    <a:cubicBezTo>
                      <a:pt x="1352" y="1"/>
                      <a:pt x="696" y="396"/>
                      <a:pt x="411" y="1051"/>
                    </a:cubicBezTo>
                    <a:cubicBezTo>
                      <a:pt x="0" y="1964"/>
                      <a:pt x="388" y="3014"/>
                      <a:pt x="1301" y="3424"/>
                    </a:cubicBezTo>
                    <a:cubicBezTo>
                      <a:pt x="1534" y="3526"/>
                      <a:pt x="1780" y="3575"/>
                      <a:pt x="2023" y="3575"/>
                    </a:cubicBezTo>
                    <a:cubicBezTo>
                      <a:pt x="2707" y="3575"/>
                      <a:pt x="3366" y="3191"/>
                      <a:pt x="3652" y="2534"/>
                    </a:cubicBezTo>
                    <a:cubicBezTo>
                      <a:pt x="4063" y="1621"/>
                      <a:pt x="3675" y="571"/>
                      <a:pt x="2762" y="160"/>
                    </a:cubicBezTo>
                    <a:cubicBezTo>
                      <a:pt x="2526" y="52"/>
                      <a:pt x="2278" y="1"/>
                      <a:pt x="203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2" name="Google Shape;5882;p57"/>
              <p:cNvSpPr/>
              <p:nvPr/>
            </p:nvSpPr>
            <p:spPr>
              <a:xfrm>
                <a:off x="3927825" y="1586400"/>
                <a:ext cx="43400" cy="70225"/>
              </a:xfrm>
              <a:custGeom>
                <a:avLst/>
                <a:gdLst/>
                <a:ahLst/>
                <a:cxnLst/>
                <a:rect l="l" t="t" r="r" b="b"/>
                <a:pathLst>
                  <a:path w="1736" h="2809" extrusionOk="0">
                    <a:moveTo>
                      <a:pt x="982" y="1"/>
                    </a:moveTo>
                    <a:lnTo>
                      <a:pt x="0" y="2512"/>
                    </a:lnTo>
                    <a:lnTo>
                      <a:pt x="754" y="2808"/>
                    </a:lnTo>
                    <a:lnTo>
                      <a:pt x="1735" y="275"/>
                    </a:lnTo>
                    <a:lnTo>
                      <a:pt x="982"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3" name="Google Shape;5883;p57"/>
              <p:cNvSpPr/>
              <p:nvPr/>
            </p:nvSpPr>
            <p:spPr>
              <a:xfrm>
                <a:off x="3878175" y="1641000"/>
                <a:ext cx="93600" cy="89425"/>
              </a:xfrm>
              <a:custGeom>
                <a:avLst/>
                <a:gdLst/>
                <a:ahLst/>
                <a:cxnLst/>
                <a:rect l="l" t="t" r="r" b="b"/>
                <a:pathLst>
                  <a:path w="3744" h="3577" extrusionOk="0">
                    <a:moveTo>
                      <a:pt x="1860" y="0"/>
                    </a:moveTo>
                    <a:cubicBezTo>
                      <a:pt x="1804" y="0"/>
                      <a:pt x="1747" y="3"/>
                      <a:pt x="1690" y="8"/>
                    </a:cubicBezTo>
                    <a:cubicBezTo>
                      <a:pt x="708" y="122"/>
                      <a:pt x="1" y="989"/>
                      <a:pt x="92" y="1971"/>
                    </a:cubicBezTo>
                    <a:cubicBezTo>
                      <a:pt x="178" y="2895"/>
                      <a:pt x="972" y="3577"/>
                      <a:pt x="1884" y="3577"/>
                    </a:cubicBezTo>
                    <a:cubicBezTo>
                      <a:pt x="1941" y="3577"/>
                      <a:pt x="1998" y="3574"/>
                      <a:pt x="2055" y="3569"/>
                    </a:cubicBezTo>
                    <a:cubicBezTo>
                      <a:pt x="3036" y="3477"/>
                      <a:pt x="3744" y="2587"/>
                      <a:pt x="3653" y="1606"/>
                    </a:cubicBezTo>
                    <a:cubicBezTo>
                      <a:pt x="3545" y="681"/>
                      <a:pt x="2770" y="0"/>
                      <a:pt x="1860"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4" name="Google Shape;5884;p57"/>
              <p:cNvSpPr/>
              <p:nvPr/>
            </p:nvSpPr>
            <p:spPr>
              <a:xfrm>
                <a:off x="4075050" y="1592675"/>
                <a:ext cx="30825" cy="70225"/>
              </a:xfrm>
              <a:custGeom>
                <a:avLst/>
                <a:gdLst/>
                <a:ahLst/>
                <a:cxnLst/>
                <a:rect l="l" t="t" r="r" b="b"/>
                <a:pathLst>
                  <a:path w="1233" h="2809" extrusionOk="0">
                    <a:moveTo>
                      <a:pt x="799" y="1"/>
                    </a:moveTo>
                    <a:lnTo>
                      <a:pt x="0" y="138"/>
                    </a:lnTo>
                    <a:lnTo>
                      <a:pt x="434" y="2808"/>
                    </a:lnTo>
                    <a:lnTo>
                      <a:pt x="1233" y="2671"/>
                    </a:lnTo>
                    <a:lnTo>
                      <a:pt x="79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5" name="Google Shape;5885;p57"/>
              <p:cNvSpPr/>
              <p:nvPr/>
            </p:nvSpPr>
            <p:spPr>
              <a:xfrm>
                <a:off x="4050500" y="1651150"/>
                <a:ext cx="101600" cy="89675"/>
              </a:xfrm>
              <a:custGeom>
                <a:avLst/>
                <a:gdLst/>
                <a:ahLst/>
                <a:cxnLst/>
                <a:rect l="l" t="t" r="r" b="b"/>
                <a:pathLst>
                  <a:path w="4064" h="3587" extrusionOk="0">
                    <a:moveTo>
                      <a:pt x="2019" y="0"/>
                    </a:moveTo>
                    <a:cubicBezTo>
                      <a:pt x="1659" y="0"/>
                      <a:pt x="1296" y="108"/>
                      <a:pt x="982" y="332"/>
                    </a:cubicBezTo>
                    <a:cubicBezTo>
                      <a:pt x="183" y="926"/>
                      <a:pt x="1" y="2044"/>
                      <a:pt x="572" y="2843"/>
                    </a:cubicBezTo>
                    <a:cubicBezTo>
                      <a:pt x="918" y="3328"/>
                      <a:pt x="1466" y="3586"/>
                      <a:pt x="2023" y="3586"/>
                    </a:cubicBezTo>
                    <a:cubicBezTo>
                      <a:pt x="2383" y="3586"/>
                      <a:pt x="2746" y="3478"/>
                      <a:pt x="3059" y="3254"/>
                    </a:cubicBezTo>
                    <a:cubicBezTo>
                      <a:pt x="3881" y="2661"/>
                      <a:pt x="4064" y="1542"/>
                      <a:pt x="3470" y="743"/>
                    </a:cubicBezTo>
                    <a:cubicBezTo>
                      <a:pt x="3124" y="258"/>
                      <a:pt x="2575" y="0"/>
                      <a:pt x="2019"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6" name="Google Shape;5886;p57"/>
              <p:cNvSpPr/>
              <p:nvPr/>
            </p:nvSpPr>
            <p:spPr>
              <a:xfrm>
                <a:off x="4186325" y="1530475"/>
                <a:ext cx="58225" cy="65075"/>
              </a:xfrm>
              <a:custGeom>
                <a:avLst/>
                <a:gdLst/>
                <a:ahLst/>
                <a:cxnLst/>
                <a:rect l="l" t="t" r="r" b="b"/>
                <a:pathLst>
                  <a:path w="2329" h="2603" extrusionOk="0">
                    <a:moveTo>
                      <a:pt x="639" y="1"/>
                    </a:moveTo>
                    <a:lnTo>
                      <a:pt x="0" y="503"/>
                    </a:lnTo>
                    <a:lnTo>
                      <a:pt x="1712" y="2603"/>
                    </a:lnTo>
                    <a:lnTo>
                      <a:pt x="2328" y="2101"/>
                    </a:lnTo>
                    <a:lnTo>
                      <a:pt x="639"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7" name="Google Shape;5887;p57"/>
              <p:cNvSpPr/>
              <p:nvPr/>
            </p:nvSpPr>
            <p:spPr>
              <a:xfrm>
                <a:off x="4208000" y="1572050"/>
                <a:ext cx="101600" cy="89125"/>
              </a:xfrm>
              <a:custGeom>
                <a:avLst/>
                <a:gdLst/>
                <a:ahLst/>
                <a:cxnLst/>
                <a:rect l="l" t="t" r="r" b="b"/>
                <a:pathLst>
                  <a:path w="4064" h="3565" extrusionOk="0">
                    <a:moveTo>
                      <a:pt x="2023" y="0"/>
                    </a:moveTo>
                    <a:cubicBezTo>
                      <a:pt x="1353" y="0"/>
                      <a:pt x="712" y="387"/>
                      <a:pt x="412" y="1054"/>
                    </a:cubicBezTo>
                    <a:cubicBezTo>
                      <a:pt x="1" y="1944"/>
                      <a:pt x="412" y="2994"/>
                      <a:pt x="1302" y="3405"/>
                    </a:cubicBezTo>
                    <a:cubicBezTo>
                      <a:pt x="1543" y="3514"/>
                      <a:pt x="1794" y="3565"/>
                      <a:pt x="2041" y="3565"/>
                    </a:cubicBezTo>
                    <a:cubicBezTo>
                      <a:pt x="2726" y="3565"/>
                      <a:pt x="3373" y="3170"/>
                      <a:pt x="3676" y="2515"/>
                    </a:cubicBezTo>
                    <a:cubicBezTo>
                      <a:pt x="4064" y="1625"/>
                      <a:pt x="3676" y="552"/>
                      <a:pt x="2763" y="164"/>
                    </a:cubicBezTo>
                    <a:cubicBezTo>
                      <a:pt x="2523" y="53"/>
                      <a:pt x="2271" y="0"/>
                      <a:pt x="2023"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8" name="Google Shape;5888;p57"/>
              <p:cNvSpPr/>
              <p:nvPr/>
            </p:nvSpPr>
            <p:spPr>
              <a:xfrm>
                <a:off x="4256500" y="1422625"/>
                <a:ext cx="70225" cy="42825"/>
              </a:xfrm>
              <a:custGeom>
                <a:avLst/>
                <a:gdLst/>
                <a:ahLst/>
                <a:cxnLst/>
                <a:rect l="l" t="t" r="r" b="b"/>
                <a:pathLst>
                  <a:path w="2809" h="1713" extrusionOk="0">
                    <a:moveTo>
                      <a:pt x="275" y="1"/>
                    </a:moveTo>
                    <a:lnTo>
                      <a:pt x="1" y="754"/>
                    </a:lnTo>
                    <a:lnTo>
                      <a:pt x="2512" y="1713"/>
                    </a:lnTo>
                    <a:lnTo>
                      <a:pt x="2808" y="960"/>
                    </a:lnTo>
                    <a:lnTo>
                      <a:pt x="275"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89" name="Google Shape;5889;p57"/>
              <p:cNvSpPr/>
              <p:nvPr/>
            </p:nvSpPr>
            <p:spPr>
              <a:xfrm>
                <a:off x="4309000" y="1424150"/>
                <a:ext cx="93625" cy="89450"/>
              </a:xfrm>
              <a:custGeom>
                <a:avLst/>
                <a:gdLst/>
                <a:ahLst/>
                <a:cxnLst/>
                <a:rect l="l" t="t" r="r" b="b"/>
                <a:pathLst>
                  <a:path w="3745" h="3578" extrusionOk="0">
                    <a:moveTo>
                      <a:pt x="1860" y="0"/>
                    </a:moveTo>
                    <a:cubicBezTo>
                      <a:pt x="1804" y="0"/>
                      <a:pt x="1747" y="3"/>
                      <a:pt x="1690" y="8"/>
                    </a:cubicBezTo>
                    <a:cubicBezTo>
                      <a:pt x="708" y="122"/>
                      <a:pt x="1" y="990"/>
                      <a:pt x="92" y="1971"/>
                    </a:cubicBezTo>
                    <a:cubicBezTo>
                      <a:pt x="200" y="2896"/>
                      <a:pt x="975" y="3577"/>
                      <a:pt x="1885" y="3577"/>
                    </a:cubicBezTo>
                    <a:cubicBezTo>
                      <a:pt x="1941" y="3577"/>
                      <a:pt x="1998" y="3574"/>
                      <a:pt x="2055" y="3569"/>
                    </a:cubicBezTo>
                    <a:cubicBezTo>
                      <a:pt x="3037" y="3478"/>
                      <a:pt x="3744" y="2588"/>
                      <a:pt x="3653" y="1606"/>
                    </a:cubicBezTo>
                    <a:cubicBezTo>
                      <a:pt x="3567" y="682"/>
                      <a:pt x="2772" y="0"/>
                      <a:pt x="1860"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90" name="Google Shape;5890;p57"/>
              <p:cNvSpPr/>
              <p:nvPr/>
            </p:nvSpPr>
            <p:spPr>
              <a:xfrm>
                <a:off x="4262775" y="1287975"/>
                <a:ext cx="70225" cy="30250"/>
              </a:xfrm>
              <a:custGeom>
                <a:avLst/>
                <a:gdLst/>
                <a:ahLst/>
                <a:cxnLst/>
                <a:rect l="l" t="t" r="r" b="b"/>
                <a:pathLst>
                  <a:path w="2809" h="1210" extrusionOk="0">
                    <a:moveTo>
                      <a:pt x="2671" y="0"/>
                    </a:moveTo>
                    <a:lnTo>
                      <a:pt x="1" y="434"/>
                    </a:lnTo>
                    <a:lnTo>
                      <a:pt x="138" y="1210"/>
                    </a:lnTo>
                    <a:lnTo>
                      <a:pt x="2808" y="799"/>
                    </a:lnTo>
                    <a:lnTo>
                      <a:pt x="2671" y="0"/>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91" name="Google Shape;5891;p57"/>
              <p:cNvSpPr/>
              <p:nvPr/>
            </p:nvSpPr>
            <p:spPr>
              <a:xfrm>
                <a:off x="4315275" y="1247825"/>
                <a:ext cx="101600" cy="89550"/>
              </a:xfrm>
              <a:custGeom>
                <a:avLst/>
                <a:gdLst/>
                <a:ahLst/>
                <a:cxnLst/>
                <a:rect l="l" t="t" r="r" b="b"/>
                <a:pathLst>
                  <a:path w="4064" h="3582" extrusionOk="0">
                    <a:moveTo>
                      <a:pt x="2035" y="1"/>
                    </a:moveTo>
                    <a:cubicBezTo>
                      <a:pt x="1670" y="1"/>
                      <a:pt x="1301" y="114"/>
                      <a:pt x="982" y="351"/>
                    </a:cubicBezTo>
                    <a:cubicBezTo>
                      <a:pt x="183" y="921"/>
                      <a:pt x="1" y="2040"/>
                      <a:pt x="571" y="2839"/>
                    </a:cubicBezTo>
                    <a:cubicBezTo>
                      <a:pt x="932" y="3324"/>
                      <a:pt x="1486" y="3582"/>
                      <a:pt x="2044" y="3582"/>
                    </a:cubicBezTo>
                    <a:cubicBezTo>
                      <a:pt x="2405" y="3582"/>
                      <a:pt x="2768" y="3474"/>
                      <a:pt x="3082" y="3250"/>
                    </a:cubicBezTo>
                    <a:cubicBezTo>
                      <a:pt x="3881" y="2656"/>
                      <a:pt x="4064" y="1538"/>
                      <a:pt x="3470" y="739"/>
                    </a:cubicBezTo>
                    <a:cubicBezTo>
                      <a:pt x="3127" y="258"/>
                      <a:pt x="2586" y="1"/>
                      <a:pt x="2035"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92" name="Google Shape;5892;p57"/>
              <p:cNvSpPr/>
              <p:nvPr/>
            </p:nvSpPr>
            <p:spPr>
              <a:xfrm>
                <a:off x="3879900" y="1239000"/>
                <a:ext cx="89600" cy="79350"/>
              </a:xfrm>
              <a:custGeom>
                <a:avLst/>
                <a:gdLst/>
                <a:ahLst/>
                <a:cxnLst/>
                <a:rect l="l" t="t" r="r" b="b"/>
                <a:pathLst>
                  <a:path w="3584" h="3174" extrusionOk="0">
                    <a:moveTo>
                      <a:pt x="1801" y="1"/>
                    </a:moveTo>
                    <a:cubicBezTo>
                      <a:pt x="1193" y="1"/>
                      <a:pt x="612" y="342"/>
                      <a:pt x="342" y="932"/>
                    </a:cubicBezTo>
                    <a:cubicBezTo>
                      <a:pt x="0" y="1731"/>
                      <a:pt x="342" y="2667"/>
                      <a:pt x="1141" y="3032"/>
                    </a:cubicBezTo>
                    <a:cubicBezTo>
                      <a:pt x="1352" y="3128"/>
                      <a:pt x="1573" y="3174"/>
                      <a:pt x="1790" y="3174"/>
                    </a:cubicBezTo>
                    <a:cubicBezTo>
                      <a:pt x="2395" y="3174"/>
                      <a:pt x="2973" y="2821"/>
                      <a:pt x="3241" y="2233"/>
                    </a:cubicBezTo>
                    <a:cubicBezTo>
                      <a:pt x="3584" y="1434"/>
                      <a:pt x="3241" y="498"/>
                      <a:pt x="2442" y="133"/>
                    </a:cubicBezTo>
                    <a:cubicBezTo>
                      <a:pt x="2234" y="44"/>
                      <a:pt x="2015" y="1"/>
                      <a:pt x="1801" y="1"/>
                    </a:cubicBezTo>
                    <a:close/>
                  </a:path>
                </a:pathLst>
              </a:custGeom>
              <a:solidFill>
                <a:srgbClr val="DAF3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93" name="Google Shape;5893;p57"/>
              <p:cNvSpPr/>
              <p:nvPr/>
            </p:nvSpPr>
            <p:spPr>
              <a:xfrm>
                <a:off x="3995725" y="1198650"/>
                <a:ext cx="49675" cy="43400"/>
              </a:xfrm>
              <a:custGeom>
                <a:avLst/>
                <a:gdLst/>
                <a:ahLst/>
                <a:cxnLst/>
                <a:rect l="l" t="t" r="r" b="b"/>
                <a:pathLst>
                  <a:path w="1987" h="1736" extrusionOk="0">
                    <a:moveTo>
                      <a:pt x="994" y="1"/>
                    </a:moveTo>
                    <a:cubicBezTo>
                      <a:pt x="668" y="1"/>
                      <a:pt x="357" y="196"/>
                      <a:pt x="206" y="515"/>
                    </a:cubicBezTo>
                    <a:cubicBezTo>
                      <a:pt x="1" y="948"/>
                      <a:pt x="206" y="1473"/>
                      <a:pt x="640" y="1656"/>
                    </a:cubicBezTo>
                    <a:cubicBezTo>
                      <a:pt x="755" y="1710"/>
                      <a:pt x="877" y="1736"/>
                      <a:pt x="997" y="1736"/>
                    </a:cubicBezTo>
                    <a:cubicBezTo>
                      <a:pt x="1328" y="1736"/>
                      <a:pt x="1647" y="1541"/>
                      <a:pt x="1781" y="1222"/>
                    </a:cubicBezTo>
                    <a:cubicBezTo>
                      <a:pt x="1986" y="788"/>
                      <a:pt x="1781" y="286"/>
                      <a:pt x="1347" y="81"/>
                    </a:cubicBezTo>
                    <a:cubicBezTo>
                      <a:pt x="1232" y="26"/>
                      <a:pt x="1112" y="1"/>
                      <a:pt x="994" y="1"/>
                    </a:cubicBezTo>
                    <a:close/>
                  </a:path>
                </a:pathLst>
              </a:custGeom>
              <a:solidFill>
                <a:srgbClr val="DAF3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94" name="Google Shape;5894;p57"/>
              <p:cNvSpPr/>
              <p:nvPr/>
            </p:nvSpPr>
            <p:spPr>
              <a:xfrm>
                <a:off x="4121850" y="1350025"/>
                <a:ext cx="65075" cy="57375"/>
              </a:xfrm>
              <a:custGeom>
                <a:avLst/>
                <a:gdLst/>
                <a:ahLst/>
                <a:cxnLst/>
                <a:rect l="l" t="t" r="r" b="b"/>
                <a:pathLst>
                  <a:path w="2603" h="2295" extrusionOk="0">
                    <a:moveTo>
                      <a:pt x="1294" y="0"/>
                    </a:moveTo>
                    <a:cubicBezTo>
                      <a:pt x="857" y="0"/>
                      <a:pt x="436" y="247"/>
                      <a:pt x="251" y="668"/>
                    </a:cubicBezTo>
                    <a:cubicBezTo>
                      <a:pt x="0" y="1261"/>
                      <a:pt x="251" y="1923"/>
                      <a:pt x="822" y="2197"/>
                    </a:cubicBezTo>
                    <a:cubicBezTo>
                      <a:pt x="972" y="2263"/>
                      <a:pt x="1129" y="2295"/>
                      <a:pt x="1285" y="2295"/>
                    </a:cubicBezTo>
                    <a:cubicBezTo>
                      <a:pt x="1722" y="2295"/>
                      <a:pt x="2143" y="2047"/>
                      <a:pt x="2328" y="1627"/>
                    </a:cubicBezTo>
                    <a:cubicBezTo>
                      <a:pt x="2602" y="1033"/>
                      <a:pt x="2328" y="371"/>
                      <a:pt x="1758" y="97"/>
                    </a:cubicBezTo>
                    <a:cubicBezTo>
                      <a:pt x="1608" y="31"/>
                      <a:pt x="1450" y="0"/>
                      <a:pt x="1294" y="0"/>
                    </a:cubicBezTo>
                    <a:close/>
                  </a:path>
                </a:pathLst>
              </a:custGeom>
              <a:solidFill>
                <a:srgbClr val="DAF3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895" name="Google Shape;5895;p57"/>
              <p:cNvSpPr/>
              <p:nvPr/>
            </p:nvSpPr>
            <p:spPr>
              <a:xfrm>
                <a:off x="4000300" y="1488550"/>
                <a:ext cx="53075" cy="46575"/>
              </a:xfrm>
              <a:custGeom>
                <a:avLst/>
                <a:gdLst/>
                <a:ahLst/>
                <a:cxnLst/>
                <a:rect l="l" t="t" r="r" b="b"/>
                <a:pathLst>
                  <a:path w="2123" h="1863" extrusionOk="0">
                    <a:moveTo>
                      <a:pt x="1069" y="1"/>
                    </a:moveTo>
                    <a:cubicBezTo>
                      <a:pt x="719" y="1"/>
                      <a:pt x="380" y="205"/>
                      <a:pt x="229" y="559"/>
                    </a:cubicBezTo>
                    <a:cubicBezTo>
                      <a:pt x="0" y="1016"/>
                      <a:pt x="206" y="1564"/>
                      <a:pt x="685" y="1769"/>
                    </a:cubicBezTo>
                    <a:cubicBezTo>
                      <a:pt x="812" y="1832"/>
                      <a:pt x="945" y="1862"/>
                      <a:pt x="1077" y="1862"/>
                    </a:cubicBezTo>
                    <a:cubicBezTo>
                      <a:pt x="1421" y="1862"/>
                      <a:pt x="1753" y="1659"/>
                      <a:pt x="1918" y="1313"/>
                    </a:cubicBezTo>
                    <a:cubicBezTo>
                      <a:pt x="2123" y="856"/>
                      <a:pt x="1918" y="308"/>
                      <a:pt x="1438" y="80"/>
                    </a:cubicBezTo>
                    <a:cubicBezTo>
                      <a:pt x="1319" y="26"/>
                      <a:pt x="1193" y="1"/>
                      <a:pt x="1069" y="1"/>
                    </a:cubicBezTo>
                    <a:close/>
                  </a:path>
                </a:pathLst>
              </a:custGeom>
              <a:solidFill>
                <a:srgbClr val="DAF3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899"/>
        <p:cNvGrpSpPr/>
        <p:nvPr/>
      </p:nvGrpSpPr>
      <p:grpSpPr>
        <a:xfrm>
          <a:off x="0" y="0"/>
          <a:ext cx="0" cy="0"/>
          <a:chOff x="0" y="0"/>
          <a:chExt cx="0" cy="0"/>
        </a:xfrm>
      </p:grpSpPr>
      <p:sp>
        <p:nvSpPr>
          <p:cNvPr id="5900" name="Google Shape;5900;p58"/>
          <p:cNvSpPr txBox="1">
            <a:spLocks noGrp="1"/>
          </p:cNvSpPr>
          <p:nvPr>
            <p:ph type="title"/>
          </p:nvPr>
        </p:nvSpPr>
        <p:spPr>
          <a:xfrm>
            <a:off x="2192500" y="1618925"/>
            <a:ext cx="4698600" cy="14085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150,</a:t>
            </a:r>
            <a:r>
              <a:rPr lang="en" b="0">
                <a:solidFill>
                  <a:schemeClr val="lt2"/>
                </a:solidFill>
                <a:cs typeface="B Nazanin" panose="00000400000000000000" pitchFamily="2" charset="-78"/>
              </a:rPr>
              <a:t>000</a:t>
            </a:r>
            <a:endParaRPr b="0">
              <a:solidFill>
                <a:schemeClr val="lt2"/>
              </a:solidFill>
              <a:cs typeface="B Nazanin" panose="00000400000000000000" pitchFamily="2" charset="-78"/>
            </a:endParaRPr>
          </a:p>
        </p:txBody>
      </p:sp>
      <p:sp>
        <p:nvSpPr>
          <p:cNvPr id="5901" name="Google Shape;5901;p58"/>
          <p:cNvSpPr txBox="1">
            <a:spLocks noGrp="1"/>
          </p:cNvSpPr>
          <p:nvPr>
            <p:ph type="subTitle" idx="1"/>
          </p:nvPr>
        </p:nvSpPr>
        <p:spPr>
          <a:xfrm>
            <a:off x="2192500" y="3027500"/>
            <a:ext cx="4698600" cy="4971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اعداد بزرگ توجه مخاطبان شما را جلب می کنند
</a:t>
            </a:r>
            <a:endParaRPr dirty="0">
              <a:cs typeface="B Nazanin" panose="00000400000000000000" pitchFamily="2" charset="-78"/>
            </a:endParaRPr>
          </a:p>
        </p:txBody>
      </p:sp>
      <p:grpSp>
        <p:nvGrpSpPr>
          <p:cNvPr id="5902" name="Google Shape;5902;p58"/>
          <p:cNvGrpSpPr/>
          <p:nvPr/>
        </p:nvGrpSpPr>
        <p:grpSpPr>
          <a:xfrm>
            <a:off x="713104" y="637879"/>
            <a:ext cx="7710602" cy="3736471"/>
            <a:chOff x="713104" y="637879"/>
            <a:chExt cx="7710602" cy="3736471"/>
          </a:xfrm>
        </p:grpSpPr>
        <p:sp>
          <p:nvSpPr>
            <p:cNvPr id="5903" name="Google Shape;5903;p58"/>
            <p:cNvSpPr/>
            <p:nvPr/>
          </p:nvSpPr>
          <p:spPr>
            <a:xfrm flipH="1">
              <a:off x="7656340" y="1246053"/>
              <a:ext cx="487346" cy="55997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04" name="Google Shape;5904;p58"/>
            <p:cNvSpPr/>
            <p:nvPr/>
          </p:nvSpPr>
          <p:spPr>
            <a:xfrm flipH="1">
              <a:off x="6826883" y="393220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05" name="Google Shape;5905;p58"/>
            <p:cNvSpPr/>
            <p:nvPr/>
          </p:nvSpPr>
          <p:spPr>
            <a:xfrm flipH="1">
              <a:off x="713104" y="3932200"/>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906" name="Google Shape;5906;p58"/>
            <p:cNvGrpSpPr/>
            <p:nvPr/>
          </p:nvGrpSpPr>
          <p:grpSpPr>
            <a:xfrm flipH="1">
              <a:off x="1097896" y="2473479"/>
              <a:ext cx="528024" cy="98274"/>
              <a:chOff x="7736766" y="1765179"/>
              <a:chExt cx="528024" cy="98274"/>
            </a:xfrm>
          </p:grpSpPr>
          <p:sp>
            <p:nvSpPr>
              <p:cNvPr id="5907" name="Google Shape;5907;p58"/>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08" name="Google Shape;5908;p58"/>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09" name="Google Shape;5909;p58"/>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10" name="Google Shape;5910;p58"/>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911" name="Google Shape;5911;p58"/>
            <p:cNvSpPr/>
            <p:nvPr/>
          </p:nvSpPr>
          <p:spPr>
            <a:xfrm flipH="1">
              <a:off x="5564908" y="6378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12" name="Google Shape;5912;p58"/>
            <p:cNvSpPr/>
            <p:nvPr/>
          </p:nvSpPr>
          <p:spPr>
            <a:xfrm flipH="1">
              <a:off x="8325433" y="28617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916"/>
        <p:cNvGrpSpPr/>
        <p:nvPr/>
      </p:nvGrpSpPr>
      <p:grpSpPr>
        <a:xfrm>
          <a:off x="0" y="0"/>
          <a:ext cx="0" cy="0"/>
          <a:chOff x="0" y="0"/>
          <a:chExt cx="0" cy="0"/>
        </a:xfrm>
      </p:grpSpPr>
      <p:sp>
        <p:nvSpPr>
          <p:cNvPr id="5917" name="Google Shape;5917;p59"/>
          <p:cNvSpPr txBox="1">
            <a:spLocks noGrp="1"/>
          </p:cNvSpPr>
          <p:nvPr>
            <p:ph type="title"/>
          </p:nvPr>
        </p:nvSpPr>
        <p:spPr>
          <a:xfrm>
            <a:off x="1797150" y="1123950"/>
            <a:ext cx="5549700" cy="918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9h 55m 23s</a:t>
            </a:r>
            <a:endParaRPr>
              <a:cs typeface="B Nazanin" panose="00000400000000000000" pitchFamily="2" charset="-78"/>
            </a:endParaRPr>
          </a:p>
        </p:txBody>
      </p:sp>
      <p:sp>
        <p:nvSpPr>
          <p:cNvPr id="5918" name="Google Shape;5918;p59"/>
          <p:cNvSpPr txBox="1">
            <a:spLocks noGrp="1"/>
          </p:cNvSpPr>
          <p:nvPr>
            <p:ph type="subTitle" idx="1"/>
          </p:nvPr>
        </p:nvSpPr>
        <p:spPr>
          <a:xfrm>
            <a:off x="1797150" y="2042897"/>
            <a:ext cx="5549700" cy="350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5919" name="Google Shape;5919;p59"/>
          <p:cNvSpPr txBox="1">
            <a:spLocks noGrp="1"/>
          </p:cNvSpPr>
          <p:nvPr>
            <p:ph type="title" idx="2"/>
          </p:nvPr>
        </p:nvSpPr>
        <p:spPr>
          <a:xfrm>
            <a:off x="1797150" y="2750606"/>
            <a:ext cx="5549700" cy="918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333,000.000</a:t>
            </a:r>
            <a:endParaRPr>
              <a:cs typeface="B Nazanin" panose="00000400000000000000" pitchFamily="2" charset="-78"/>
            </a:endParaRPr>
          </a:p>
        </p:txBody>
      </p:sp>
      <p:sp>
        <p:nvSpPr>
          <p:cNvPr id="5920" name="Google Shape;5920;p59"/>
          <p:cNvSpPr txBox="1">
            <a:spLocks noGrp="1"/>
          </p:cNvSpPr>
          <p:nvPr>
            <p:ph type="subTitle" idx="3"/>
          </p:nvPr>
        </p:nvSpPr>
        <p:spPr>
          <a:xfrm>
            <a:off x="1797150" y="3669425"/>
            <a:ext cx="5549700" cy="350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grpSp>
        <p:nvGrpSpPr>
          <p:cNvPr id="5921" name="Google Shape;5921;p59"/>
          <p:cNvGrpSpPr/>
          <p:nvPr/>
        </p:nvGrpSpPr>
        <p:grpSpPr>
          <a:xfrm>
            <a:off x="575237" y="680062"/>
            <a:ext cx="8018238" cy="4415926"/>
            <a:chOff x="575237" y="680062"/>
            <a:chExt cx="8018238" cy="4415926"/>
          </a:xfrm>
        </p:grpSpPr>
        <p:grpSp>
          <p:nvGrpSpPr>
            <p:cNvPr id="5922" name="Google Shape;5922;p59"/>
            <p:cNvGrpSpPr/>
            <p:nvPr/>
          </p:nvGrpSpPr>
          <p:grpSpPr>
            <a:xfrm rot="2185654">
              <a:off x="7863431" y="672868"/>
              <a:ext cx="259647" cy="862716"/>
              <a:chOff x="4591475" y="903200"/>
              <a:chExt cx="259650" cy="862725"/>
            </a:xfrm>
          </p:grpSpPr>
          <p:sp>
            <p:nvSpPr>
              <p:cNvPr id="5923" name="Google Shape;5923;p59"/>
              <p:cNvSpPr/>
              <p:nvPr/>
            </p:nvSpPr>
            <p:spPr>
              <a:xfrm>
                <a:off x="4630850" y="1008000"/>
                <a:ext cx="54800" cy="50950"/>
              </a:xfrm>
              <a:custGeom>
                <a:avLst/>
                <a:gdLst/>
                <a:ahLst/>
                <a:cxnLst/>
                <a:rect l="l" t="t" r="r" b="b"/>
                <a:pathLst>
                  <a:path w="2192" h="2038" extrusionOk="0">
                    <a:moveTo>
                      <a:pt x="1082" y="1"/>
                    </a:moveTo>
                    <a:cubicBezTo>
                      <a:pt x="1026" y="1"/>
                      <a:pt x="970" y="5"/>
                      <a:pt x="913" y="15"/>
                    </a:cubicBezTo>
                    <a:cubicBezTo>
                      <a:pt x="365" y="129"/>
                      <a:pt x="0" y="654"/>
                      <a:pt x="92" y="1202"/>
                    </a:cubicBezTo>
                    <a:cubicBezTo>
                      <a:pt x="194" y="1693"/>
                      <a:pt x="627" y="2037"/>
                      <a:pt x="1110" y="2037"/>
                    </a:cubicBezTo>
                    <a:cubicBezTo>
                      <a:pt x="1166" y="2037"/>
                      <a:pt x="1222" y="2033"/>
                      <a:pt x="1278" y="2023"/>
                    </a:cubicBezTo>
                    <a:cubicBezTo>
                      <a:pt x="1826" y="1909"/>
                      <a:pt x="2191" y="1384"/>
                      <a:pt x="2100" y="836"/>
                    </a:cubicBezTo>
                    <a:cubicBezTo>
                      <a:pt x="1998" y="345"/>
                      <a:pt x="1565" y="1"/>
                      <a:pt x="1082"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24" name="Google Shape;5924;p59"/>
              <p:cNvSpPr/>
              <p:nvPr/>
            </p:nvSpPr>
            <p:spPr>
              <a:xfrm>
                <a:off x="4668500" y="970950"/>
                <a:ext cx="31975" cy="29200"/>
              </a:xfrm>
              <a:custGeom>
                <a:avLst/>
                <a:gdLst/>
                <a:ahLst/>
                <a:cxnLst/>
                <a:rect l="l" t="t" r="r" b="b"/>
                <a:pathLst>
                  <a:path w="1279" h="1168" extrusionOk="0">
                    <a:moveTo>
                      <a:pt x="641" y="1"/>
                    </a:moveTo>
                    <a:cubicBezTo>
                      <a:pt x="603" y="1"/>
                      <a:pt x="564" y="5"/>
                      <a:pt x="526" y="13"/>
                    </a:cubicBezTo>
                    <a:cubicBezTo>
                      <a:pt x="206" y="59"/>
                      <a:pt x="1" y="378"/>
                      <a:pt x="69" y="698"/>
                    </a:cubicBezTo>
                    <a:cubicBezTo>
                      <a:pt x="109" y="976"/>
                      <a:pt x="356" y="1168"/>
                      <a:pt x="615" y="1168"/>
                    </a:cubicBezTo>
                    <a:cubicBezTo>
                      <a:pt x="654" y="1168"/>
                      <a:pt x="693" y="1163"/>
                      <a:pt x="731" y="1154"/>
                    </a:cubicBezTo>
                    <a:cubicBezTo>
                      <a:pt x="1051" y="1109"/>
                      <a:pt x="1279" y="812"/>
                      <a:pt x="1210" y="492"/>
                    </a:cubicBezTo>
                    <a:cubicBezTo>
                      <a:pt x="1170" y="211"/>
                      <a:pt x="918" y="1"/>
                      <a:pt x="641"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25" name="Google Shape;5925;p59"/>
              <p:cNvSpPr/>
              <p:nvPr/>
            </p:nvSpPr>
            <p:spPr>
              <a:xfrm>
                <a:off x="4626275" y="903200"/>
                <a:ext cx="31975" cy="30025"/>
              </a:xfrm>
              <a:custGeom>
                <a:avLst/>
                <a:gdLst/>
                <a:ahLst/>
                <a:cxnLst/>
                <a:rect l="l" t="t" r="r" b="b"/>
                <a:pathLst>
                  <a:path w="1279" h="1201" extrusionOk="0">
                    <a:moveTo>
                      <a:pt x="620" y="1"/>
                    </a:moveTo>
                    <a:cubicBezTo>
                      <a:pt x="589" y="1"/>
                      <a:pt x="557" y="3"/>
                      <a:pt x="526" y="7"/>
                    </a:cubicBezTo>
                    <a:cubicBezTo>
                      <a:pt x="206" y="75"/>
                      <a:pt x="1" y="395"/>
                      <a:pt x="46" y="714"/>
                    </a:cubicBezTo>
                    <a:cubicBezTo>
                      <a:pt x="108" y="1004"/>
                      <a:pt x="358" y="1200"/>
                      <a:pt x="659" y="1200"/>
                    </a:cubicBezTo>
                    <a:cubicBezTo>
                      <a:pt x="690" y="1200"/>
                      <a:pt x="722" y="1198"/>
                      <a:pt x="754" y="1194"/>
                    </a:cubicBezTo>
                    <a:cubicBezTo>
                      <a:pt x="1073" y="1125"/>
                      <a:pt x="1279" y="829"/>
                      <a:pt x="1233" y="509"/>
                    </a:cubicBezTo>
                    <a:cubicBezTo>
                      <a:pt x="1171" y="198"/>
                      <a:pt x="921" y="1"/>
                      <a:pt x="620"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26" name="Google Shape;5926;p59"/>
              <p:cNvSpPr/>
              <p:nvPr/>
            </p:nvSpPr>
            <p:spPr>
              <a:xfrm>
                <a:off x="4623425" y="1115625"/>
                <a:ext cx="227700" cy="650300"/>
              </a:xfrm>
              <a:custGeom>
                <a:avLst/>
                <a:gdLst/>
                <a:ahLst/>
                <a:cxnLst/>
                <a:rect l="l" t="t" r="r" b="b"/>
                <a:pathLst>
                  <a:path w="9108" h="26012" extrusionOk="0">
                    <a:moveTo>
                      <a:pt x="4748" y="1"/>
                    </a:moveTo>
                    <a:lnTo>
                      <a:pt x="0" y="845"/>
                    </a:lnTo>
                    <a:lnTo>
                      <a:pt x="4155" y="24036"/>
                    </a:lnTo>
                    <a:cubicBezTo>
                      <a:pt x="4359" y="25179"/>
                      <a:pt x="5384" y="26012"/>
                      <a:pt x="6530" y="26012"/>
                    </a:cubicBezTo>
                    <a:cubicBezTo>
                      <a:pt x="6665" y="26012"/>
                      <a:pt x="6802" y="26000"/>
                      <a:pt x="6939" y="25976"/>
                    </a:cubicBezTo>
                    <a:cubicBezTo>
                      <a:pt x="8240" y="25725"/>
                      <a:pt x="9108" y="24470"/>
                      <a:pt x="8880" y="23169"/>
                    </a:cubicBezTo>
                    <a:lnTo>
                      <a:pt x="4748"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27" name="Google Shape;5927;p59"/>
              <p:cNvSpPr/>
              <p:nvPr/>
            </p:nvSpPr>
            <p:spPr>
              <a:xfrm>
                <a:off x="4591475" y="1076250"/>
                <a:ext cx="176350" cy="65100"/>
              </a:xfrm>
              <a:custGeom>
                <a:avLst/>
                <a:gdLst/>
                <a:ahLst/>
                <a:cxnLst/>
                <a:rect l="l" t="t" r="r" b="b"/>
                <a:pathLst>
                  <a:path w="7054" h="2604" extrusionOk="0">
                    <a:moveTo>
                      <a:pt x="6825" y="1"/>
                    </a:moveTo>
                    <a:lnTo>
                      <a:pt x="0" y="1234"/>
                    </a:lnTo>
                    <a:lnTo>
                      <a:pt x="251" y="2603"/>
                    </a:lnTo>
                    <a:lnTo>
                      <a:pt x="7053" y="1393"/>
                    </a:lnTo>
                    <a:lnTo>
                      <a:pt x="6825"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28" name="Google Shape;5928;p59"/>
              <p:cNvSpPr/>
              <p:nvPr/>
            </p:nvSpPr>
            <p:spPr>
              <a:xfrm>
                <a:off x="4706175" y="1414075"/>
                <a:ext cx="112425" cy="321175"/>
              </a:xfrm>
              <a:custGeom>
                <a:avLst/>
                <a:gdLst/>
                <a:ahLst/>
                <a:cxnLst/>
                <a:rect l="l" t="t" r="r" b="b"/>
                <a:pathLst>
                  <a:path w="4497" h="12847" extrusionOk="0">
                    <a:moveTo>
                      <a:pt x="2328" y="1"/>
                    </a:moveTo>
                    <a:lnTo>
                      <a:pt x="0" y="411"/>
                    </a:lnTo>
                    <a:lnTo>
                      <a:pt x="2032" y="11870"/>
                    </a:lnTo>
                    <a:cubicBezTo>
                      <a:pt x="2133" y="12440"/>
                      <a:pt x="2635" y="12847"/>
                      <a:pt x="3212" y="12847"/>
                    </a:cubicBezTo>
                    <a:cubicBezTo>
                      <a:pt x="3282" y="12847"/>
                      <a:pt x="3353" y="12841"/>
                      <a:pt x="3424" y="12828"/>
                    </a:cubicBezTo>
                    <a:cubicBezTo>
                      <a:pt x="4063" y="12714"/>
                      <a:pt x="4497" y="12098"/>
                      <a:pt x="4383" y="11459"/>
                    </a:cubicBezTo>
                    <a:lnTo>
                      <a:pt x="2328"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929" name="Google Shape;5929;p59"/>
            <p:cNvSpPr/>
            <p:nvPr/>
          </p:nvSpPr>
          <p:spPr>
            <a:xfrm>
              <a:off x="7281798" y="936163"/>
              <a:ext cx="219725" cy="336125"/>
            </a:xfrm>
            <a:custGeom>
              <a:avLst/>
              <a:gdLst/>
              <a:ahLst/>
              <a:cxnLst/>
              <a:rect l="l" t="t" r="r" b="b"/>
              <a:pathLst>
                <a:path w="8789" h="13445" extrusionOk="0">
                  <a:moveTo>
                    <a:pt x="2671" y="0"/>
                  </a:moveTo>
                  <a:lnTo>
                    <a:pt x="0" y="6163"/>
                  </a:lnTo>
                  <a:lnTo>
                    <a:pt x="4725" y="6163"/>
                  </a:lnTo>
                  <a:lnTo>
                    <a:pt x="2876" y="13444"/>
                  </a:lnTo>
                  <a:lnTo>
                    <a:pt x="8788" y="4314"/>
                  </a:lnTo>
                  <a:lnTo>
                    <a:pt x="5159" y="4314"/>
                  </a:lnTo>
                  <a:lnTo>
                    <a:pt x="7236" y="0"/>
                  </a:ln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930" name="Google Shape;5930;p59"/>
            <p:cNvGrpSpPr/>
            <p:nvPr/>
          </p:nvGrpSpPr>
          <p:grpSpPr>
            <a:xfrm flipH="1">
              <a:off x="1580173" y="4112188"/>
              <a:ext cx="505625" cy="983800"/>
              <a:chOff x="960488" y="1205763"/>
              <a:chExt cx="505625" cy="983800"/>
            </a:xfrm>
          </p:grpSpPr>
          <p:sp>
            <p:nvSpPr>
              <p:cNvPr id="5931" name="Google Shape;5931;p59"/>
              <p:cNvSpPr/>
              <p:nvPr/>
            </p:nvSpPr>
            <p:spPr>
              <a:xfrm flipH="1">
                <a:off x="960488" y="1205763"/>
                <a:ext cx="505625" cy="983800"/>
              </a:xfrm>
              <a:custGeom>
                <a:avLst/>
                <a:gdLst/>
                <a:ahLst/>
                <a:cxnLst/>
                <a:rect l="l" t="t" r="r" b="b"/>
                <a:pathLst>
                  <a:path w="20225" h="39352" extrusionOk="0">
                    <a:moveTo>
                      <a:pt x="3794" y="2517"/>
                    </a:moveTo>
                    <a:cubicBezTo>
                      <a:pt x="4143" y="2517"/>
                      <a:pt x="4466" y="2733"/>
                      <a:pt x="4589" y="3082"/>
                    </a:cubicBezTo>
                    <a:cubicBezTo>
                      <a:pt x="4771" y="3516"/>
                      <a:pt x="4543" y="4018"/>
                      <a:pt x="4109" y="4201"/>
                    </a:cubicBezTo>
                    <a:cubicBezTo>
                      <a:pt x="4006" y="4237"/>
                      <a:pt x="3900" y="4254"/>
                      <a:pt x="3796" y="4254"/>
                    </a:cubicBezTo>
                    <a:cubicBezTo>
                      <a:pt x="3443" y="4254"/>
                      <a:pt x="3115" y="4051"/>
                      <a:pt x="2991" y="3699"/>
                    </a:cubicBezTo>
                    <a:cubicBezTo>
                      <a:pt x="2808" y="3265"/>
                      <a:pt x="3037" y="2763"/>
                      <a:pt x="3470" y="2580"/>
                    </a:cubicBezTo>
                    <a:cubicBezTo>
                      <a:pt x="3577" y="2537"/>
                      <a:pt x="3687" y="2517"/>
                      <a:pt x="3794" y="2517"/>
                    </a:cubicBezTo>
                    <a:close/>
                    <a:moveTo>
                      <a:pt x="5821" y="1"/>
                    </a:moveTo>
                    <a:lnTo>
                      <a:pt x="1" y="2261"/>
                    </a:lnTo>
                    <a:lnTo>
                      <a:pt x="14381" y="39352"/>
                    </a:lnTo>
                    <a:lnTo>
                      <a:pt x="20224" y="37092"/>
                    </a:lnTo>
                    <a:lnTo>
                      <a:pt x="5821"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32" name="Google Shape;5932;p59"/>
              <p:cNvSpPr/>
              <p:nvPr/>
            </p:nvSpPr>
            <p:spPr>
              <a:xfrm flipH="1">
                <a:off x="1071763" y="2110213"/>
                <a:ext cx="57675" cy="28000"/>
              </a:xfrm>
              <a:custGeom>
                <a:avLst/>
                <a:gdLst/>
                <a:ahLst/>
                <a:cxnLst/>
                <a:rect l="l" t="t" r="r" b="b"/>
                <a:pathLst>
                  <a:path w="2307" h="1120" extrusionOk="0">
                    <a:moveTo>
                      <a:pt x="2192" y="1"/>
                    </a:moveTo>
                    <a:lnTo>
                      <a:pt x="1" y="845"/>
                    </a:lnTo>
                    <a:lnTo>
                      <a:pt x="115" y="1119"/>
                    </a:lnTo>
                    <a:lnTo>
                      <a:pt x="2306" y="275"/>
                    </a:lnTo>
                    <a:lnTo>
                      <a:pt x="2192"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33" name="Google Shape;5933;p59"/>
              <p:cNvSpPr/>
              <p:nvPr/>
            </p:nvSpPr>
            <p:spPr>
              <a:xfrm flipH="1">
                <a:off x="1098588" y="2042313"/>
                <a:ext cx="57100" cy="28000"/>
              </a:xfrm>
              <a:custGeom>
                <a:avLst/>
                <a:gdLst/>
                <a:ahLst/>
                <a:cxnLst/>
                <a:rect l="l" t="t" r="r" b="b"/>
                <a:pathLst>
                  <a:path w="2284" h="1120" extrusionOk="0">
                    <a:moveTo>
                      <a:pt x="2192" y="1"/>
                    </a:moveTo>
                    <a:lnTo>
                      <a:pt x="1" y="845"/>
                    </a:lnTo>
                    <a:lnTo>
                      <a:pt x="115" y="1119"/>
                    </a:lnTo>
                    <a:lnTo>
                      <a:pt x="2283" y="275"/>
                    </a:lnTo>
                    <a:lnTo>
                      <a:pt x="2192"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34" name="Google Shape;5934;p59"/>
              <p:cNvSpPr/>
              <p:nvPr/>
            </p:nvSpPr>
            <p:spPr>
              <a:xfrm flipH="1">
                <a:off x="1124838" y="1973838"/>
                <a:ext cx="57100" cy="28000"/>
              </a:xfrm>
              <a:custGeom>
                <a:avLst/>
                <a:gdLst/>
                <a:ahLst/>
                <a:cxnLst/>
                <a:rect l="l" t="t" r="r" b="b"/>
                <a:pathLst>
                  <a:path w="2284" h="1120" extrusionOk="0">
                    <a:moveTo>
                      <a:pt x="2169" y="1"/>
                    </a:moveTo>
                    <a:lnTo>
                      <a:pt x="1" y="845"/>
                    </a:lnTo>
                    <a:lnTo>
                      <a:pt x="115" y="1119"/>
                    </a:lnTo>
                    <a:lnTo>
                      <a:pt x="2283" y="275"/>
                    </a:lnTo>
                    <a:lnTo>
                      <a:pt x="2169"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35" name="Google Shape;5935;p59"/>
              <p:cNvSpPr/>
              <p:nvPr/>
            </p:nvSpPr>
            <p:spPr>
              <a:xfrm flipH="1">
                <a:off x="1151088" y="1905938"/>
                <a:ext cx="57100" cy="27975"/>
              </a:xfrm>
              <a:custGeom>
                <a:avLst/>
                <a:gdLst/>
                <a:ahLst/>
                <a:cxnLst/>
                <a:rect l="l" t="t" r="r" b="b"/>
                <a:pathLst>
                  <a:path w="2284" h="1119" extrusionOk="0">
                    <a:moveTo>
                      <a:pt x="2169" y="0"/>
                    </a:moveTo>
                    <a:lnTo>
                      <a:pt x="1" y="845"/>
                    </a:lnTo>
                    <a:lnTo>
                      <a:pt x="92" y="1119"/>
                    </a:lnTo>
                    <a:lnTo>
                      <a:pt x="2283" y="274"/>
                    </a:lnTo>
                    <a:lnTo>
                      <a:pt x="2169"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36" name="Google Shape;5936;p59"/>
              <p:cNvSpPr/>
              <p:nvPr/>
            </p:nvSpPr>
            <p:spPr>
              <a:xfrm flipH="1">
                <a:off x="1177913" y="1838038"/>
                <a:ext cx="57075" cy="27975"/>
              </a:xfrm>
              <a:custGeom>
                <a:avLst/>
                <a:gdLst/>
                <a:ahLst/>
                <a:cxnLst/>
                <a:rect l="l" t="t" r="r" b="b"/>
                <a:pathLst>
                  <a:path w="2283" h="1119" extrusionOk="0">
                    <a:moveTo>
                      <a:pt x="2191" y="0"/>
                    </a:moveTo>
                    <a:lnTo>
                      <a:pt x="0" y="845"/>
                    </a:lnTo>
                    <a:lnTo>
                      <a:pt x="114" y="1119"/>
                    </a:lnTo>
                    <a:lnTo>
                      <a:pt x="2283" y="274"/>
                    </a:lnTo>
                    <a:lnTo>
                      <a:pt x="2191"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37" name="Google Shape;5937;p59"/>
              <p:cNvSpPr/>
              <p:nvPr/>
            </p:nvSpPr>
            <p:spPr>
              <a:xfrm flipH="1">
                <a:off x="1204163" y="1769563"/>
                <a:ext cx="57075" cy="27975"/>
              </a:xfrm>
              <a:custGeom>
                <a:avLst/>
                <a:gdLst/>
                <a:ahLst/>
                <a:cxnLst/>
                <a:rect l="l" t="t" r="r" b="b"/>
                <a:pathLst>
                  <a:path w="2283" h="1119" extrusionOk="0">
                    <a:moveTo>
                      <a:pt x="2191" y="0"/>
                    </a:moveTo>
                    <a:lnTo>
                      <a:pt x="0" y="845"/>
                    </a:lnTo>
                    <a:lnTo>
                      <a:pt x="114" y="1119"/>
                    </a:lnTo>
                    <a:lnTo>
                      <a:pt x="2283" y="274"/>
                    </a:lnTo>
                    <a:lnTo>
                      <a:pt x="2191"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38" name="Google Shape;5938;p59"/>
              <p:cNvSpPr/>
              <p:nvPr/>
            </p:nvSpPr>
            <p:spPr>
              <a:xfrm flipH="1">
                <a:off x="1230413" y="1701638"/>
                <a:ext cx="57075" cy="28000"/>
              </a:xfrm>
              <a:custGeom>
                <a:avLst/>
                <a:gdLst/>
                <a:ahLst/>
                <a:cxnLst/>
                <a:rect l="l" t="t" r="r" b="b"/>
                <a:pathLst>
                  <a:path w="2283" h="1120" extrusionOk="0">
                    <a:moveTo>
                      <a:pt x="2169" y="1"/>
                    </a:moveTo>
                    <a:lnTo>
                      <a:pt x="0" y="846"/>
                    </a:lnTo>
                    <a:lnTo>
                      <a:pt x="91" y="1119"/>
                    </a:lnTo>
                    <a:lnTo>
                      <a:pt x="2283" y="275"/>
                    </a:lnTo>
                    <a:lnTo>
                      <a:pt x="2169"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39" name="Google Shape;5939;p59"/>
              <p:cNvSpPr/>
              <p:nvPr/>
            </p:nvSpPr>
            <p:spPr>
              <a:xfrm flipH="1">
                <a:off x="1256663" y="1633738"/>
                <a:ext cx="57075" cy="28000"/>
              </a:xfrm>
              <a:custGeom>
                <a:avLst/>
                <a:gdLst/>
                <a:ahLst/>
                <a:cxnLst/>
                <a:rect l="l" t="t" r="r" b="b"/>
                <a:pathLst>
                  <a:path w="2283" h="1120" extrusionOk="0">
                    <a:moveTo>
                      <a:pt x="2169" y="1"/>
                    </a:moveTo>
                    <a:lnTo>
                      <a:pt x="0" y="845"/>
                    </a:lnTo>
                    <a:lnTo>
                      <a:pt x="92" y="1119"/>
                    </a:lnTo>
                    <a:lnTo>
                      <a:pt x="2283" y="275"/>
                    </a:lnTo>
                    <a:lnTo>
                      <a:pt x="2169"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40" name="Google Shape;5940;p59"/>
              <p:cNvSpPr/>
              <p:nvPr/>
            </p:nvSpPr>
            <p:spPr>
              <a:xfrm flipH="1">
                <a:off x="1283488" y="1565263"/>
                <a:ext cx="57075" cy="28000"/>
              </a:xfrm>
              <a:custGeom>
                <a:avLst/>
                <a:gdLst/>
                <a:ahLst/>
                <a:cxnLst/>
                <a:rect l="l" t="t" r="r" b="b"/>
                <a:pathLst>
                  <a:path w="2283" h="1120" extrusionOk="0">
                    <a:moveTo>
                      <a:pt x="2192" y="1"/>
                    </a:moveTo>
                    <a:lnTo>
                      <a:pt x="0" y="845"/>
                    </a:lnTo>
                    <a:lnTo>
                      <a:pt x="115" y="1119"/>
                    </a:lnTo>
                    <a:lnTo>
                      <a:pt x="2283" y="275"/>
                    </a:lnTo>
                    <a:lnTo>
                      <a:pt x="2192"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41" name="Google Shape;5941;p59"/>
              <p:cNvSpPr/>
              <p:nvPr/>
            </p:nvSpPr>
            <p:spPr>
              <a:xfrm flipH="1">
                <a:off x="1309738" y="1497363"/>
                <a:ext cx="57075" cy="27975"/>
              </a:xfrm>
              <a:custGeom>
                <a:avLst/>
                <a:gdLst/>
                <a:ahLst/>
                <a:cxnLst/>
                <a:rect l="l" t="t" r="r" b="b"/>
                <a:pathLst>
                  <a:path w="2283" h="1119" extrusionOk="0">
                    <a:moveTo>
                      <a:pt x="2169" y="1"/>
                    </a:moveTo>
                    <a:lnTo>
                      <a:pt x="0" y="845"/>
                    </a:lnTo>
                    <a:lnTo>
                      <a:pt x="115" y="1119"/>
                    </a:lnTo>
                    <a:lnTo>
                      <a:pt x="2283" y="274"/>
                    </a:lnTo>
                    <a:lnTo>
                      <a:pt x="2169"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42" name="Google Shape;5942;p59"/>
              <p:cNvSpPr/>
              <p:nvPr/>
            </p:nvSpPr>
            <p:spPr>
              <a:xfrm flipH="1">
                <a:off x="1335963" y="1429463"/>
                <a:ext cx="57100" cy="27975"/>
              </a:xfrm>
              <a:custGeom>
                <a:avLst/>
                <a:gdLst/>
                <a:ahLst/>
                <a:cxnLst/>
                <a:rect l="l" t="t" r="r" b="b"/>
                <a:pathLst>
                  <a:path w="2284" h="1119" extrusionOk="0">
                    <a:moveTo>
                      <a:pt x="2169" y="0"/>
                    </a:moveTo>
                    <a:lnTo>
                      <a:pt x="1" y="845"/>
                    </a:lnTo>
                    <a:lnTo>
                      <a:pt x="92" y="1119"/>
                    </a:lnTo>
                    <a:lnTo>
                      <a:pt x="2283" y="274"/>
                    </a:lnTo>
                    <a:lnTo>
                      <a:pt x="2169"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43" name="Google Shape;5943;p59"/>
              <p:cNvSpPr/>
              <p:nvPr/>
            </p:nvSpPr>
            <p:spPr>
              <a:xfrm flipH="1">
                <a:off x="1362788" y="1360988"/>
                <a:ext cx="57100" cy="27975"/>
              </a:xfrm>
              <a:custGeom>
                <a:avLst/>
                <a:gdLst/>
                <a:ahLst/>
                <a:cxnLst/>
                <a:rect l="l" t="t" r="r" b="b"/>
                <a:pathLst>
                  <a:path w="2284" h="1119" extrusionOk="0">
                    <a:moveTo>
                      <a:pt x="2192" y="0"/>
                    </a:moveTo>
                    <a:lnTo>
                      <a:pt x="1" y="845"/>
                    </a:lnTo>
                    <a:lnTo>
                      <a:pt x="115" y="1119"/>
                    </a:lnTo>
                    <a:lnTo>
                      <a:pt x="2283" y="274"/>
                    </a:lnTo>
                    <a:lnTo>
                      <a:pt x="2192"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944" name="Google Shape;5944;p59"/>
            <p:cNvGrpSpPr/>
            <p:nvPr/>
          </p:nvGrpSpPr>
          <p:grpSpPr>
            <a:xfrm flipH="1">
              <a:off x="575237" y="3567210"/>
              <a:ext cx="657885" cy="455319"/>
              <a:chOff x="7556714" y="3821897"/>
              <a:chExt cx="657885" cy="455319"/>
            </a:xfrm>
          </p:grpSpPr>
          <p:sp>
            <p:nvSpPr>
              <p:cNvPr id="5945" name="Google Shape;5945;p59"/>
              <p:cNvSpPr/>
              <p:nvPr/>
            </p:nvSpPr>
            <p:spPr>
              <a:xfrm flipH="1">
                <a:off x="7588144" y="3977314"/>
                <a:ext cx="626455" cy="299902"/>
              </a:xfrm>
              <a:custGeom>
                <a:avLst/>
                <a:gdLst/>
                <a:ahLst/>
                <a:cxnLst/>
                <a:rect l="l" t="t" r="r" b="b"/>
                <a:pathLst>
                  <a:path w="30017" h="14370" extrusionOk="0">
                    <a:moveTo>
                      <a:pt x="1553" y="0"/>
                    </a:moveTo>
                    <a:lnTo>
                      <a:pt x="320" y="6163"/>
                    </a:lnTo>
                    <a:cubicBezTo>
                      <a:pt x="1" y="7784"/>
                      <a:pt x="1051" y="9382"/>
                      <a:pt x="2649" y="9701"/>
                    </a:cubicBezTo>
                    <a:lnTo>
                      <a:pt x="9154" y="11025"/>
                    </a:lnTo>
                    <a:cubicBezTo>
                      <a:pt x="9349" y="11064"/>
                      <a:pt x="9545" y="11083"/>
                      <a:pt x="9739" y="11083"/>
                    </a:cubicBezTo>
                    <a:cubicBezTo>
                      <a:pt x="10679" y="11083"/>
                      <a:pt x="11576" y="10637"/>
                      <a:pt x="12144" y="9861"/>
                    </a:cubicBezTo>
                    <a:lnTo>
                      <a:pt x="13787" y="7601"/>
                    </a:lnTo>
                    <a:cubicBezTo>
                      <a:pt x="14020" y="7276"/>
                      <a:pt x="14362" y="7125"/>
                      <a:pt x="14702" y="7125"/>
                    </a:cubicBezTo>
                    <a:cubicBezTo>
                      <a:pt x="15196" y="7125"/>
                      <a:pt x="15684" y="7444"/>
                      <a:pt x="15819" y="8012"/>
                    </a:cubicBezTo>
                    <a:lnTo>
                      <a:pt x="16458" y="10728"/>
                    </a:lnTo>
                    <a:cubicBezTo>
                      <a:pt x="16732" y="11870"/>
                      <a:pt x="17622" y="12760"/>
                      <a:pt x="18763" y="12988"/>
                    </a:cubicBezTo>
                    <a:lnTo>
                      <a:pt x="25268" y="14312"/>
                    </a:lnTo>
                    <a:cubicBezTo>
                      <a:pt x="25464" y="14351"/>
                      <a:pt x="25659" y="14369"/>
                      <a:pt x="25852" y="14369"/>
                    </a:cubicBezTo>
                    <a:cubicBezTo>
                      <a:pt x="27251" y="14369"/>
                      <a:pt x="28503" y="13383"/>
                      <a:pt x="28784" y="11938"/>
                    </a:cubicBezTo>
                    <a:lnTo>
                      <a:pt x="30016" y="5775"/>
                    </a:lnTo>
                    <a:lnTo>
                      <a:pt x="1553" y="0"/>
                    </a:ln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46" name="Google Shape;5946;p59"/>
              <p:cNvSpPr/>
              <p:nvPr/>
            </p:nvSpPr>
            <p:spPr>
              <a:xfrm flipH="1">
                <a:off x="7556714" y="3945884"/>
                <a:ext cx="650247" cy="154229"/>
              </a:xfrm>
              <a:custGeom>
                <a:avLst/>
                <a:gdLst/>
                <a:ahLst/>
                <a:cxnLst/>
                <a:rect l="l" t="t" r="r" b="b"/>
                <a:pathLst>
                  <a:path w="31157" h="7390" extrusionOk="0">
                    <a:moveTo>
                      <a:pt x="160" y="0"/>
                    </a:moveTo>
                    <a:lnTo>
                      <a:pt x="91" y="388"/>
                    </a:lnTo>
                    <a:cubicBezTo>
                      <a:pt x="0" y="867"/>
                      <a:pt x="297" y="1324"/>
                      <a:pt x="753" y="1415"/>
                    </a:cubicBezTo>
                    <a:lnTo>
                      <a:pt x="30061" y="7373"/>
                    </a:lnTo>
                    <a:cubicBezTo>
                      <a:pt x="30119" y="7384"/>
                      <a:pt x="30177" y="7389"/>
                      <a:pt x="30233" y="7389"/>
                    </a:cubicBezTo>
                    <a:cubicBezTo>
                      <a:pt x="30641" y="7389"/>
                      <a:pt x="30988" y="7109"/>
                      <a:pt x="31088" y="6688"/>
                    </a:cubicBezTo>
                    <a:lnTo>
                      <a:pt x="31157" y="6300"/>
                    </a:lnTo>
                    <a:lnTo>
                      <a:pt x="160" y="0"/>
                    </a:lnTo>
                    <a:close/>
                  </a:path>
                </a:pathLst>
              </a:custGeom>
              <a:gradFill>
                <a:gsLst>
                  <a:gs pos="0">
                    <a:schemeClr val="lt2"/>
                  </a:gs>
                  <a:gs pos="100000">
                    <a:schemeClr val="accent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47" name="Google Shape;5947;p59"/>
              <p:cNvSpPr/>
              <p:nvPr/>
            </p:nvSpPr>
            <p:spPr>
              <a:xfrm flipH="1">
                <a:off x="7912547" y="3821897"/>
                <a:ext cx="291095" cy="132107"/>
              </a:xfrm>
              <a:custGeom>
                <a:avLst/>
                <a:gdLst/>
                <a:ahLst/>
                <a:cxnLst/>
                <a:rect l="l" t="t" r="r" b="b"/>
                <a:pathLst>
                  <a:path w="13948" h="6330" extrusionOk="0">
                    <a:moveTo>
                      <a:pt x="11334" y="1"/>
                    </a:moveTo>
                    <a:cubicBezTo>
                      <a:pt x="11265" y="1"/>
                      <a:pt x="11197" y="18"/>
                      <a:pt x="11140" y="52"/>
                    </a:cubicBezTo>
                    <a:lnTo>
                      <a:pt x="1" y="5941"/>
                    </a:lnTo>
                    <a:lnTo>
                      <a:pt x="1987" y="6329"/>
                    </a:lnTo>
                    <a:lnTo>
                      <a:pt x="11413" y="1034"/>
                    </a:lnTo>
                    <a:lnTo>
                      <a:pt x="11436" y="1034"/>
                    </a:lnTo>
                    <a:lnTo>
                      <a:pt x="13308" y="1422"/>
                    </a:lnTo>
                    <a:cubicBezTo>
                      <a:pt x="13339" y="1427"/>
                      <a:pt x="13370" y="1429"/>
                      <a:pt x="13401" y="1429"/>
                    </a:cubicBezTo>
                    <a:cubicBezTo>
                      <a:pt x="13637" y="1429"/>
                      <a:pt x="13841" y="1276"/>
                      <a:pt x="13901" y="1034"/>
                    </a:cubicBezTo>
                    <a:cubicBezTo>
                      <a:pt x="13947" y="760"/>
                      <a:pt x="13764" y="486"/>
                      <a:pt x="13513" y="440"/>
                    </a:cubicBezTo>
                    <a:lnTo>
                      <a:pt x="11642" y="52"/>
                    </a:lnTo>
                    <a:lnTo>
                      <a:pt x="11528" y="52"/>
                    </a:lnTo>
                    <a:cubicBezTo>
                      <a:pt x="11471" y="18"/>
                      <a:pt x="11402" y="1"/>
                      <a:pt x="11334"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48" name="Google Shape;5948;p59"/>
              <p:cNvSpPr/>
              <p:nvPr/>
            </p:nvSpPr>
            <p:spPr>
              <a:xfrm flipH="1">
                <a:off x="7556718" y="3860944"/>
                <a:ext cx="229153" cy="216422"/>
              </a:xfrm>
              <a:custGeom>
                <a:avLst/>
                <a:gdLst/>
                <a:ahLst/>
                <a:cxnLst/>
                <a:rect l="l" t="t" r="r" b="b"/>
                <a:pathLst>
                  <a:path w="10980" h="10370" extrusionOk="0">
                    <a:moveTo>
                      <a:pt x="556" y="0"/>
                    </a:moveTo>
                    <a:cubicBezTo>
                      <a:pt x="316" y="0"/>
                      <a:pt x="108" y="172"/>
                      <a:pt x="46" y="418"/>
                    </a:cubicBezTo>
                    <a:cubicBezTo>
                      <a:pt x="1" y="692"/>
                      <a:pt x="183" y="943"/>
                      <a:pt x="457" y="1011"/>
                    </a:cubicBezTo>
                    <a:lnTo>
                      <a:pt x="2306" y="1377"/>
                    </a:lnTo>
                    <a:lnTo>
                      <a:pt x="2352" y="1377"/>
                    </a:lnTo>
                    <a:lnTo>
                      <a:pt x="9017" y="9982"/>
                    </a:lnTo>
                    <a:lnTo>
                      <a:pt x="10980" y="10370"/>
                    </a:lnTo>
                    <a:lnTo>
                      <a:pt x="2968" y="601"/>
                    </a:lnTo>
                    <a:cubicBezTo>
                      <a:pt x="2877" y="486"/>
                      <a:pt x="2740" y="441"/>
                      <a:pt x="2603" y="418"/>
                    </a:cubicBezTo>
                    <a:cubicBezTo>
                      <a:pt x="2580" y="418"/>
                      <a:pt x="2534" y="395"/>
                      <a:pt x="2511" y="395"/>
                    </a:cubicBezTo>
                    <a:lnTo>
                      <a:pt x="640" y="7"/>
                    </a:lnTo>
                    <a:cubicBezTo>
                      <a:pt x="611" y="2"/>
                      <a:pt x="583" y="0"/>
                      <a:pt x="556"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49" name="Google Shape;5949;p59"/>
              <p:cNvSpPr/>
              <p:nvPr/>
            </p:nvSpPr>
            <p:spPr>
              <a:xfrm flipH="1">
                <a:off x="7693438" y="4101636"/>
                <a:ext cx="76718" cy="128643"/>
              </a:xfrm>
              <a:custGeom>
                <a:avLst/>
                <a:gdLst/>
                <a:ahLst/>
                <a:cxnLst/>
                <a:rect l="l" t="t" r="r" b="b"/>
                <a:pathLst>
                  <a:path w="3676" h="6164" extrusionOk="0">
                    <a:moveTo>
                      <a:pt x="3466" y="1"/>
                    </a:moveTo>
                    <a:cubicBezTo>
                      <a:pt x="3402" y="1"/>
                      <a:pt x="3341" y="31"/>
                      <a:pt x="3311" y="92"/>
                    </a:cubicBezTo>
                    <a:lnTo>
                      <a:pt x="47" y="5890"/>
                    </a:lnTo>
                    <a:cubicBezTo>
                      <a:pt x="1" y="5981"/>
                      <a:pt x="24" y="6095"/>
                      <a:pt x="115" y="6141"/>
                    </a:cubicBezTo>
                    <a:cubicBezTo>
                      <a:pt x="161" y="6164"/>
                      <a:pt x="183" y="6164"/>
                      <a:pt x="206" y="6164"/>
                    </a:cubicBezTo>
                    <a:cubicBezTo>
                      <a:pt x="275" y="6164"/>
                      <a:pt x="343" y="6141"/>
                      <a:pt x="366" y="6072"/>
                    </a:cubicBezTo>
                    <a:lnTo>
                      <a:pt x="3630" y="275"/>
                    </a:lnTo>
                    <a:cubicBezTo>
                      <a:pt x="3676" y="183"/>
                      <a:pt x="3653" y="69"/>
                      <a:pt x="3562" y="24"/>
                    </a:cubicBezTo>
                    <a:cubicBezTo>
                      <a:pt x="3531" y="8"/>
                      <a:pt x="3498" y="1"/>
                      <a:pt x="3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50" name="Google Shape;5950;p59"/>
              <p:cNvSpPr/>
              <p:nvPr/>
            </p:nvSpPr>
            <p:spPr>
              <a:xfrm flipH="1">
                <a:off x="7650571" y="4110484"/>
                <a:ext cx="76697" cy="128851"/>
              </a:xfrm>
              <a:custGeom>
                <a:avLst/>
                <a:gdLst/>
                <a:ahLst/>
                <a:cxnLst/>
                <a:rect l="l" t="t" r="r" b="b"/>
                <a:pathLst>
                  <a:path w="3675" h="6174" extrusionOk="0">
                    <a:moveTo>
                      <a:pt x="3465" y="0"/>
                    </a:moveTo>
                    <a:cubicBezTo>
                      <a:pt x="3401" y="0"/>
                      <a:pt x="3340" y="41"/>
                      <a:pt x="3310" y="102"/>
                    </a:cubicBezTo>
                    <a:lnTo>
                      <a:pt x="46" y="5899"/>
                    </a:lnTo>
                    <a:cubicBezTo>
                      <a:pt x="0" y="5968"/>
                      <a:pt x="46" y="6082"/>
                      <a:pt x="137" y="6151"/>
                    </a:cubicBezTo>
                    <a:cubicBezTo>
                      <a:pt x="160" y="6151"/>
                      <a:pt x="183" y="6173"/>
                      <a:pt x="206" y="6173"/>
                    </a:cubicBezTo>
                    <a:cubicBezTo>
                      <a:pt x="274" y="6173"/>
                      <a:pt x="343" y="6128"/>
                      <a:pt x="365" y="6059"/>
                    </a:cubicBezTo>
                    <a:lnTo>
                      <a:pt x="3629" y="284"/>
                    </a:lnTo>
                    <a:cubicBezTo>
                      <a:pt x="3675" y="193"/>
                      <a:pt x="3652" y="79"/>
                      <a:pt x="3561" y="33"/>
                    </a:cubicBezTo>
                    <a:cubicBezTo>
                      <a:pt x="3530" y="11"/>
                      <a:pt x="3497" y="0"/>
                      <a:pt x="3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51" name="Google Shape;5951;p59"/>
              <p:cNvSpPr/>
              <p:nvPr/>
            </p:nvSpPr>
            <p:spPr>
              <a:xfrm flipH="1">
                <a:off x="8075000" y="4024084"/>
                <a:ext cx="76718" cy="128559"/>
              </a:xfrm>
              <a:custGeom>
                <a:avLst/>
                <a:gdLst/>
                <a:ahLst/>
                <a:cxnLst/>
                <a:rect l="l" t="t" r="r" b="b"/>
                <a:pathLst>
                  <a:path w="3676" h="6160" extrusionOk="0">
                    <a:moveTo>
                      <a:pt x="3482" y="1"/>
                    </a:moveTo>
                    <a:cubicBezTo>
                      <a:pt x="3412" y="1"/>
                      <a:pt x="3343" y="38"/>
                      <a:pt x="3310" y="88"/>
                    </a:cubicBezTo>
                    <a:lnTo>
                      <a:pt x="46" y="5885"/>
                    </a:lnTo>
                    <a:cubicBezTo>
                      <a:pt x="1" y="5977"/>
                      <a:pt x="46" y="6091"/>
                      <a:pt x="115" y="6136"/>
                    </a:cubicBezTo>
                    <a:cubicBezTo>
                      <a:pt x="161" y="6159"/>
                      <a:pt x="183" y="6159"/>
                      <a:pt x="206" y="6159"/>
                    </a:cubicBezTo>
                    <a:cubicBezTo>
                      <a:pt x="275" y="6159"/>
                      <a:pt x="343" y="6136"/>
                      <a:pt x="366" y="6068"/>
                    </a:cubicBezTo>
                    <a:lnTo>
                      <a:pt x="3630" y="270"/>
                    </a:lnTo>
                    <a:cubicBezTo>
                      <a:pt x="3676" y="179"/>
                      <a:pt x="3653" y="88"/>
                      <a:pt x="3562" y="19"/>
                    </a:cubicBezTo>
                    <a:cubicBezTo>
                      <a:pt x="3536" y="6"/>
                      <a:pt x="3509" y="1"/>
                      <a:pt x="34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52" name="Google Shape;5952;p59"/>
              <p:cNvSpPr/>
              <p:nvPr/>
            </p:nvSpPr>
            <p:spPr>
              <a:xfrm flipH="1">
                <a:off x="8002582" y="4038755"/>
                <a:ext cx="76718" cy="128643"/>
              </a:xfrm>
              <a:custGeom>
                <a:avLst/>
                <a:gdLst/>
                <a:ahLst/>
                <a:cxnLst/>
                <a:rect l="l" t="t" r="r" b="b"/>
                <a:pathLst>
                  <a:path w="3676" h="6164" extrusionOk="0">
                    <a:moveTo>
                      <a:pt x="3465" y="1"/>
                    </a:moveTo>
                    <a:cubicBezTo>
                      <a:pt x="3401" y="1"/>
                      <a:pt x="3340" y="31"/>
                      <a:pt x="3310" y="92"/>
                    </a:cubicBezTo>
                    <a:lnTo>
                      <a:pt x="46" y="5890"/>
                    </a:lnTo>
                    <a:cubicBezTo>
                      <a:pt x="0" y="5981"/>
                      <a:pt x="46" y="6095"/>
                      <a:pt x="114" y="6141"/>
                    </a:cubicBezTo>
                    <a:cubicBezTo>
                      <a:pt x="160" y="6164"/>
                      <a:pt x="183" y="6164"/>
                      <a:pt x="206" y="6164"/>
                    </a:cubicBezTo>
                    <a:cubicBezTo>
                      <a:pt x="274" y="6164"/>
                      <a:pt x="343" y="6141"/>
                      <a:pt x="365" y="6072"/>
                    </a:cubicBezTo>
                    <a:lnTo>
                      <a:pt x="3629" y="275"/>
                    </a:lnTo>
                    <a:cubicBezTo>
                      <a:pt x="3675" y="184"/>
                      <a:pt x="3652" y="69"/>
                      <a:pt x="3561" y="24"/>
                    </a:cubicBezTo>
                    <a:cubicBezTo>
                      <a:pt x="3531" y="9"/>
                      <a:pt x="3498" y="1"/>
                      <a:pt x="3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953" name="Google Shape;5953;p59"/>
            <p:cNvGrpSpPr/>
            <p:nvPr/>
          </p:nvGrpSpPr>
          <p:grpSpPr>
            <a:xfrm rot="-1778169" flipH="1">
              <a:off x="8102091" y="1396766"/>
              <a:ext cx="331566" cy="734110"/>
              <a:chOff x="6903162" y="4215021"/>
              <a:chExt cx="331559" cy="734095"/>
            </a:xfrm>
          </p:grpSpPr>
          <p:sp>
            <p:nvSpPr>
              <p:cNvPr id="5954" name="Google Shape;5954;p59"/>
              <p:cNvSpPr/>
              <p:nvPr/>
            </p:nvSpPr>
            <p:spPr>
              <a:xfrm flipH="1">
                <a:off x="6922673" y="4263606"/>
                <a:ext cx="312048" cy="639290"/>
              </a:xfrm>
              <a:custGeom>
                <a:avLst/>
                <a:gdLst/>
                <a:ahLst/>
                <a:cxnLst/>
                <a:rect l="l" t="t" r="r" b="b"/>
                <a:pathLst>
                  <a:path w="14952" h="30632" extrusionOk="0">
                    <a:moveTo>
                      <a:pt x="11824" y="0"/>
                    </a:moveTo>
                    <a:lnTo>
                      <a:pt x="0" y="29377"/>
                    </a:lnTo>
                    <a:lnTo>
                      <a:pt x="3150" y="30632"/>
                    </a:lnTo>
                    <a:lnTo>
                      <a:pt x="14951" y="1256"/>
                    </a:lnTo>
                    <a:lnTo>
                      <a:pt x="11824" y="0"/>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55" name="Google Shape;5955;p59"/>
              <p:cNvSpPr/>
              <p:nvPr/>
            </p:nvSpPr>
            <p:spPr>
              <a:xfrm flipH="1">
                <a:off x="6903162" y="4215021"/>
                <a:ext cx="84795" cy="74798"/>
              </a:xfrm>
              <a:custGeom>
                <a:avLst/>
                <a:gdLst/>
                <a:ahLst/>
                <a:cxnLst/>
                <a:rect l="l" t="t" r="r" b="b"/>
                <a:pathLst>
                  <a:path w="4063" h="3584" extrusionOk="0">
                    <a:moveTo>
                      <a:pt x="936" y="0"/>
                    </a:moveTo>
                    <a:lnTo>
                      <a:pt x="0" y="2328"/>
                    </a:lnTo>
                    <a:lnTo>
                      <a:pt x="3127" y="3584"/>
                    </a:lnTo>
                    <a:lnTo>
                      <a:pt x="4063" y="1256"/>
                    </a:lnTo>
                    <a:lnTo>
                      <a:pt x="936"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56" name="Google Shape;5956;p59"/>
              <p:cNvSpPr/>
              <p:nvPr/>
            </p:nvSpPr>
            <p:spPr>
              <a:xfrm flipH="1">
                <a:off x="6930773" y="4284559"/>
                <a:ext cx="68141" cy="31952"/>
              </a:xfrm>
              <a:custGeom>
                <a:avLst/>
                <a:gdLst/>
                <a:ahLst/>
                <a:cxnLst/>
                <a:rect l="l" t="t" r="r" b="b"/>
                <a:pathLst>
                  <a:path w="3265" h="1531" extrusionOk="0">
                    <a:moveTo>
                      <a:pt x="114" y="1"/>
                    </a:moveTo>
                    <a:lnTo>
                      <a:pt x="0" y="275"/>
                    </a:lnTo>
                    <a:lnTo>
                      <a:pt x="3150" y="1530"/>
                    </a:lnTo>
                    <a:lnTo>
                      <a:pt x="3264" y="1256"/>
                    </a:lnTo>
                    <a:lnTo>
                      <a:pt x="114"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57" name="Google Shape;5957;p59"/>
              <p:cNvSpPr/>
              <p:nvPr/>
            </p:nvSpPr>
            <p:spPr>
              <a:xfrm flipH="1">
                <a:off x="6962221" y="4299335"/>
                <a:ext cx="242489" cy="591664"/>
              </a:xfrm>
              <a:custGeom>
                <a:avLst/>
                <a:gdLst/>
                <a:ahLst/>
                <a:cxnLst/>
                <a:rect l="l" t="t" r="r" b="b"/>
                <a:pathLst>
                  <a:path w="11619" h="28350" extrusionOk="0">
                    <a:moveTo>
                      <a:pt x="11367" y="0"/>
                    </a:moveTo>
                    <a:lnTo>
                      <a:pt x="0" y="28235"/>
                    </a:lnTo>
                    <a:lnTo>
                      <a:pt x="274" y="28349"/>
                    </a:lnTo>
                    <a:lnTo>
                      <a:pt x="11619" y="114"/>
                    </a:lnTo>
                    <a:lnTo>
                      <a:pt x="1136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58" name="Google Shape;5958;p59"/>
              <p:cNvSpPr/>
              <p:nvPr/>
            </p:nvSpPr>
            <p:spPr>
              <a:xfrm flipH="1">
                <a:off x="7168959" y="4876677"/>
                <a:ext cx="65761" cy="72440"/>
              </a:xfrm>
              <a:custGeom>
                <a:avLst/>
                <a:gdLst/>
                <a:ahLst/>
                <a:cxnLst/>
                <a:rect l="l" t="t" r="r" b="b"/>
                <a:pathLst>
                  <a:path w="3151" h="3471" extrusionOk="0">
                    <a:moveTo>
                      <a:pt x="0" y="1"/>
                    </a:moveTo>
                    <a:lnTo>
                      <a:pt x="434" y="3470"/>
                    </a:lnTo>
                    <a:lnTo>
                      <a:pt x="3150" y="1256"/>
                    </a:lnTo>
                    <a:lnTo>
                      <a:pt x="0"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59" name="Google Shape;5959;p59"/>
              <p:cNvSpPr/>
              <p:nvPr/>
            </p:nvSpPr>
            <p:spPr>
              <a:xfrm flipH="1">
                <a:off x="7200870" y="4917164"/>
                <a:ext cx="28613" cy="31952"/>
              </a:xfrm>
              <a:custGeom>
                <a:avLst/>
                <a:gdLst/>
                <a:ahLst/>
                <a:cxnLst/>
                <a:rect l="l" t="t" r="r" b="b"/>
                <a:pathLst>
                  <a:path w="1371" h="1531" extrusionOk="0">
                    <a:moveTo>
                      <a:pt x="1" y="1"/>
                    </a:moveTo>
                    <a:lnTo>
                      <a:pt x="183" y="1530"/>
                    </a:lnTo>
                    <a:lnTo>
                      <a:pt x="1370" y="57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960" name="Google Shape;5960;p59"/>
            <p:cNvSpPr/>
            <p:nvPr/>
          </p:nvSpPr>
          <p:spPr>
            <a:xfrm flipH="1">
              <a:off x="7087904" y="3573800"/>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61" name="Google Shape;5961;p59"/>
            <p:cNvSpPr/>
            <p:nvPr/>
          </p:nvSpPr>
          <p:spPr>
            <a:xfrm flipH="1">
              <a:off x="1378708" y="247346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62" name="Google Shape;5962;p59"/>
            <p:cNvSpPr/>
            <p:nvPr/>
          </p:nvSpPr>
          <p:spPr>
            <a:xfrm flipH="1">
              <a:off x="8102108" y="275059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966"/>
        <p:cNvGrpSpPr/>
        <p:nvPr/>
      </p:nvGrpSpPr>
      <p:grpSpPr>
        <a:xfrm>
          <a:off x="0" y="0"/>
          <a:ext cx="0" cy="0"/>
          <a:chOff x="0" y="0"/>
          <a:chExt cx="0" cy="0"/>
        </a:xfrm>
      </p:grpSpPr>
      <p:sp>
        <p:nvSpPr>
          <p:cNvPr id="5967" name="Google Shape;5967;p60"/>
          <p:cNvSpPr txBox="1">
            <a:spLocks noGrp="1"/>
          </p:cNvSpPr>
          <p:nvPr>
            <p:ph type="title"/>
          </p:nvPr>
        </p:nvSpPr>
        <p:spPr>
          <a:xfrm>
            <a:off x="720000" y="2747525"/>
            <a:ext cx="1731900" cy="918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25%</a:t>
            </a:r>
            <a:endParaRPr>
              <a:cs typeface="B Nazanin" panose="00000400000000000000" pitchFamily="2" charset="-78"/>
            </a:endParaRPr>
          </a:p>
        </p:txBody>
      </p:sp>
      <p:sp>
        <p:nvSpPr>
          <p:cNvPr id="5968" name="Google Shape;5968;p60"/>
          <p:cNvSpPr txBox="1">
            <a:spLocks noGrp="1"/>
          </p:cNvSpPr>
          <p:nvPr>
            <p:ph type="subTitle" idx="1"/>
          </p:nvPr>
        </p:nvSpPr>
        <p:spPr>
          <a:xfrm>
            <a:off x="720000" y="4002123"/>
            <a:ext cx="1731900" cy="601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1400" dirty="0">
                <a:cs typeface="B Nazanin" panose="00000400000000000000" pitchFamily="2" charset="-78"/>
              </a:rPr>
              <a:t>قالب پاورپوینت پایان نامه کارشناسی ارشد شیمی قابل ویرایش می باشد</a:t>
            </a:r>
          </a:p>
        </p:txBody>
      </p:sp>
      <p:sp>
        <p:nvSpPr>
          <p:cNvPr id="5969" name="Google Shape;5969;p60"/>
          <p:cNvSpPr txBox="1">
            <a:spLocks noGrp="1"/>
          </p:cNvSpPr>
          <p:nvPr>
            <p:ph type="title" idx="2"/>
          </p:nvPr>
        </p:nvSpPr>
        <p:spPr>
          <a:xfrm>
            <a:off x="3706050" y="2747752"/>
            <a:ext cx="1731900" cy="918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50%</a:t>
            </a:r>
            <a:endParaRPr>
              <a:cs typeface="B Nazanin" panose="00000400000000000000" pitchFamily="2" charset="-78"/>
            </a:endParaRPr>
          </a:p>
        </p:txBody>
      </p:sp>
      <p:sp>
        <p:nvSpPr>
          <p:cNvPr id="5970" name="Google Shape;5970;p60"/>
          <p:cNvSpPr txBox="1">
            <a:spLocks noGrp="1"/>
          </p:cNvSpPr>
          <p:nvPr>
            <p:ph type="subTitle" idx="3"/>
          </p:nvPr>
        </p:nvSpPr>
        <p:spPr>
          <a:xfrm>
            <a:off x="3706050" y="4002294"/>
            <a:ext cx="1731900" cy="601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1400" dirty="0">
                <a:cs typeface="B Nazanin" panose="00000400000000000000" pitchFamily="2" charset="-78"/>
              </a:rPr>
              <a:t>قالب پاورپوینت پایان نامه کارشناسی ارشد شیمی قابل ویرایش می باشد</a:t>
            </a:r>
          </a:p>
        </p:txBody>
      </p:sp>
      <p:sp>
        <p:nvSpPr>
          <p:cNvPr id="5971" name="Google Shape;5971;p60"/>
          <p:cNvSpPr txBox="1">
            <a:spLocks noGrp="1"/>
          </p:cNvSpPr>
          <p:nvPr>
            <p:ph type="title" idx="4"/>
          </p:nvPr>
        </p:nvSpPr>
        <p:spPr>
          <a:xfrm>
            <a:off x="6692100" y="2747583"/>
            <a:ext cx="1731900" cy="918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75%</a:t>
            </a:r>
            <a:endParaRPr>
              <a:cs typeface="B Nazanin" panose="00000400000000000000" pitchFamily="2" charset="-78"/>
            </a:endParaRPr>
          </a:p>
        </p:txBody>
      </p:sp>
      <p:sp>
        <p:nvSpPr>
          <p:cNvPr id="5972" name="Google Shape;5972;p60"/>
          <p:cNvSpPr txBox="1">
            <a:spLocks noGrp="1"/>
          </p:cNvSpPr>
          <p:nvPr>
            <p:ph type="subTitle" idx="5"/>
          </p:nvPr>
        </p:nvSpPr>
        <p:spPr>
          <a:xfrm>
            <a:off x="6692100" y="4002026"/>
            <a:ext cx="1731900" cy="601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1400" dirty="0">
                <a:cs typeface="B Nazanin" panose="00000400000000000000" pitchFamily="2" charset="-78"/>
              </a:rPr>
              <a:t>قالب پاورپوینت پایان نامه کارشناسی ارشد شیمی قابل ویرایش می باشد</a:t>
            </a:r>
          </a:p>
        </p:txBody>
      </p:sp>
      <p:sp>
        <p:nvSpPr>
          <p:cNvPr id="5973" name="Google Shape;5973;p60"/>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فیزیک کوانتومی
</a:t>
            </a:r>
            <a:endParaRPr dirty="0">
              <a:cs typeface="B Nazanin" panose="00000400000000000000" pitchFamily="2" charset="-78"/>
            </a:endParaRPr>
          </a:p>
        </p:txBody>
      </p:sp>
      <p:sp>
        <p:nvSpPr>
          <p:cNvPr id="5974" name="Google Shape;5974;p60"/>
          <p:cNvSpPr txBox="1">
            <a:spLocks noGrp="1"/>
          </p:cNvSpPr>
          <p:nvPr>
            <p:ph type="title" idx="7"/>
          </p:nvPr>
        </p:nvSpPr>
        <p:spPr>
          <a:xfrm>
            <a:off x="720000" y="3666650"/>
            <a:ext cx="17319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ذرات</a:t>
            </a:r>
            <a:endParaRPr dirty="0">
              <a:cs typeface="B Nazanin" panose="00000400000000000000" pitchFamily="2" charset="-78"/>
            </a:endParaRPr>
          </a:p>
        </p:txBody>
      </p:sp>
      <p:sp>
        <p:nvSpPr>
          <p:cNvPr id="5975" name="Google Shape;5975;p60"/>
          <p:cNvSpPr txBox="1">
            <a:spLocks noGrp="1"/>
          </p:cNvSpPr>
          <p:nvPr>
            <p:ph type="title" idx="8"/>
          </p:nvPr>
        </p:nvSpPr>
        <p:spPr>
          <a:xfrm>
            <a:off x="3706050" y="3666650"/>
            <a:ext cx="17319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ماده</a:t>
            </a:r>
            <a:endParaRPr dirty="0">
              <a:cs typeface="B Nazanin" panose="00000400000000000000" pitchFamily="2" charset="-78"/>
            </a:endParaRPr>
          </a:p>
        </p:txBody>
      </p:sp>
      <p:sp>
        <p:nvSpPr>
          <p:cNvPr id="5976" name="Google Shape;5976;p60"/>
          <p:cNvSpPr txBox="1">
            <a:spLocks noGrp="1"/>
          </p:cNvSpPr>
          <p:nvPr>
            <p:ph type="title" idx="9"/>
          </p:nvPr>
        </p:nvSpPr>
        <p:spPr>
          <a:xfrm>
            <a:off x="6692100" y="3666650"/>
            <a:ext cx="1731900" cy="4119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نیروهای</a:t>
            </a:r>
            <a:endParaRPr dirty="0">
              <a:cs typeface="B Nazanin" panose="00000400000000000000" pitchFamily="2" charset="-78"/>
            </a:endParaRPr>
          </a:p>
        </p:txBody>
      </p:sp>
      <p:sp>
        <p:nvSpPr>
          <p:cNvPr id="5977" name="Google Shape;5977;p60"/>
          <p:cNvSpPr/>
          <p:nvPr/>
        </p:nvSpPr>
        <p:spPr>
          <a:xfrm>
            <a:off x="966651" y="1333050"/>
            <a:ext cx="1238700" cy="1238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Barlow"/>
              <a:ea typeface="Barlow"/>
              <a:cs typeface="B Nazanin" panose="00000400000000000000" pitchFamily="2" charset="-78"/>
              <a:sym typeface="Barlow"/>
            </a:endParaRPr>
          </a:p>
        </p:txBody>
      </p:sp>
      <p:sp>
        <p:nvSpPr>
          <p:cNvPr id="5978" name="Google Shape;5978;p60"/>
          <p:cNvSpPr/>
          <p:nvPr/>
        </p:nvSpPr>
        <p:spPr>
          <a:xfrm flipH="1">
            <a:off x="966651" y="1333050"/>
            <a:ext cx="1238700" cy="1238700"/>
          </a:xfrm>
          <a:prstGeom prst="pie">
            <a:avLst>
              <a:gd name="adj1" fmla="val 10809392"/>
              <a:gd name="adj2" fmla="val 16200000"/>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Barlow"/>
              <a:ea typeface="Barlow"/>
              <a:cs typeface="B Nazanin" panose="00000400000000000000" pitchFamily="2" charset="-78"/>
              <a:sym typeface="Barlow"/>
            </a:endParaRPr>
          </a:p>
        </p:txBody>
      </p:sp>
      <p:sp>
        <p:nvSpPr>
          <p:cNvPr id="5979" name="Google Shape;5979;p60"/>
          <p:cNvSpPr/>
          <p:nvPr/>
        </p:nvSpPr>
        <p:spPr>
          <a:xfrm>
            <a:off x="3952651" y="1333050"/>
            <a:ext cx="1238700" cy="1238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Barlow"/>
              <a:ea typeface="Barlow"/>
              <a:cs typeface="B Nazanin" panose="00000400000000000000" pitchFamily="2" charset="-78"/>
              <a:sym typeface="Barlow"/>
            </a:endParaRPr>
          </a:p>
        </p:txBody>
      </p:sp>
      <p:sp>
        <p:nvSpPr>
          <p:cNvPr id="5980" name="Google Shape;5980;p60"/>
          <p:cNvSpPr/>
          <p:nvPr/>
        </p:nvSpPr>
        <p:spPr>
          <a:xfrm flipH="1">
            <a:off x="3952651" y="1333050"/>
            <a:ext cx="1238700" cy="1238700"/>
          </a:xfrm>
          <a:prstGeom prst="pie">
            <a:avLst>
              <a:gd name="adj1" fmla="val 5372656"/>
              <a:gd name="adj2" fmla="val 16200000"/>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Barlow"/>
              <a:ea typeface="Barlow"/>
              <a:cs typeface="B Nazanin" panose="00000400000000000000" pitchFamily="2" charset="-78"/>
              <a:sym typeface="Barlow"/>
            </a:endParaRPr>
          </a:p>
        </p:txBody>
      </p:sp>
      <p:sp>
        <p:nvSpPr>
          <p:cNvPr id="5981" name="Google Shape;5981;p60"/>
          <p:cNvSpPr/>
          <p:nvPr/>
        </p:nvSpPr>
        <p:spPr>
          <a:xfrm>
            <a:off x="6938651" y="1333050"/>
            <a:ext cx="1238700" cy="12387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Barlow"/>
              <a:ea typeface="Barlow"/>
              <a:cs typeface="B Nazanin" panose="00000400000000000000" pitchFamily="2" charset="-78"/>
              <a:sym typeface="Barlow"/>
            </a:endParaRPr>
          </a:p>
        </p:txBody>
      </p:sp>
      <p:sp>
        <p:nvSpPr>
          <p:cNvPr id="5982" name="Google Shape;5982;p60"/>
          <p:cNvSpPr/>
          <p:nvPr/>
        </p:nvSpPr>
        <p:spPr>
          <a:xfrm flipH="1">
            <a:off x="6938651" y="1333050"/>
            <a:ext cx="1238700" cy="1238700"/>
          </a:xfrm>
          <a:prstGeom prst="pie">
            <a:avLst>
              <a:gd name="adj1" fmla="val 21579473"/>
              <a:gd name="adj2" fmla="val 16200000"/>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latin typeface="Barlow"/>
              <a:ea typeface="Barlow"/>
              <a:cs typeface="B Nazanin" panose="00000400000000000000" pitchFamily="2" charset="-78"/>
              <a:sym typeface="Barlow"/>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986"/>
        <p:cNvGrpSpPr/>
        <p:nvPr/>
      </p:nvGrpSpPr>
      <p:grpSpPr>
        <a:xfrm>
          <a:off x="0" y="0"/>
          <a:ext cx="0" cy="0"/>
          <a:chOff x="0" y="0"/>
          <a:chExt cx="0" cy="0"/>
        </a:xfrm>
      </p:grpSpPr>
      <p:sp>
        <p:nvSpPr>
          <p:cNvPr id="5987" name="Google Shape;5987;p61"/>
          <p:cNvSpPr txBox="1">
            <a:spLocks noGrp="1"/>
          </p:cNvSpPr>
          <p:nvPr>
            <p:ph type="title"/>
          </p:nvPr>
        </p:nvSpPr>
        <p:spPr>
          <a:xfrm>
            <a:off x="1650774" y="1350850"/>
            <a:ext cx="2921226" cy="11376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نرم افزار دسکتاپ</a:t>
            </a:r>
            <a:endParaRPr dirty="0">
              <a:cs typeface="B Nazanin" panose="00000400000000000000" pitchFamily="2" charset="-78"/>
            </a:endParaRPr>
          </a:p>
        </p:txBody>
      </p:sp>
      <p:sp>
        <p:nvSpPr>
          <p:cNvPr id="5988" name="Google Shape;5988;p61"/>
          <p:cNvSpPr txBox="1">
            <a:spLocks noGrp="1"/>
          </p:cNvSpPr>
          <p:nvPr>
            <p:ph type="subTitle" idx="1"/>
          </p:nvPr>
        </p:nvSpPr>
        <p:spPr>
          <a:xfrm>
            <a:off x="719999" y="2488550"/>
            <a:ext cx="3889407" cy="13041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شما می توانید تصویر روی صفحه نمایش را با کار خود جایگزین کنید. </a:t>
            </a:r>
            <a:endParaRPr dirty="0">
              <a:cs typeface="B Nazanin" panose="00000400000000000000" pitchFamily="2" charset="-78"/>
            </a:endParaRPr>
          </a:p>
        </p:txBody>
      </p:sp>
      <p:grpSp>
        <p:nvGrpSpPr>
          <p:cNvPr id="5989" name="Google Shape;5989;p61"/>
          <p:cNvGrpSpPr/>
          <p:nvPr/>
        </p:nvGrpSpPr>
        <p:grpSpPr>
          <a:xfrm>
            <a:off x="4973992" y="1267231"/>
            <a:ext cx="3456900" cy="2609004"/>
            <a:chOff x="4973992" y="1267231"/>
            <a:chExt cx="3456900" cy="2609004"/>
          </a:xfrm>
        </p:grpSpPr>
        <p:sp>
          <p:nvSpPr>
            <p:cNvPr id="5990" name="Google Shape;5990;p61"/>
            <p:cNvSpPr/>
            <p:nvPr/>
          </p:nvSpPr>
          <p:spPr>
            <a:xfrm>
              <a:off x="6110725" y="3430434"/>
              <a:ext cx="1180392" cy="445802"/>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4"/>
            </a:solidFill>
            <a:ln>
              <a:noFill/>
            </a:ln>
          </p:spPr>
        </p:sp>
        <p:cxnSp>
          <p:nvCxnSpPr>
            <p:cNvPr id="5991" name="Google Shape;5991;p61"/>
            <p:cNvCxnSpPr/>
            <p:nvPr/>
          </p:nvCxnSpPr>
          <p:spPr>
            <a:xfrm>
              <a:off x="6123483" y="3834072"/>
              <a:ext cx="1163400" cy="0"/>
            </a:xfrm>
            <a:prstGeom prst="straightConnector1">
              <a:avLst/>
            </a:prstGeom>
            <a:noFill/>
            <a:ln w="19050" cap="flat" cmpd="sng">
              <a:solidFill>
                <a:schemeClr val="hlink"/>
              </a:solidFill>
              <a:prstDash val="solid"/>
              <a:round/>
              <a:headEnd type="none" w="med" len="med"/>
              <a:tailEnd type="none" w="med" len="med"/>
            </a:ln>
          </p:spPr>
        </p:cxnSp>
        <p:sp>
          <p:nvSpPr>
            <p:cNvPr id="5992" name="Google Shape;5992;p61"/>
            <p:cNvSpPr/>
            <p:nvPr/>
          </p:nvSpPr>
          <p:spPr>
            <a:xfrm>
              <a:off x="4973992" y="1267231"/>
              <a:ext cx="3456900" cy="2187000"/>
            </a:xfrm>
            <a:prstGeom prst="roundRect">
              <a:avLst>
                <a:gd name="adj" fmla="val 3857"/>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93" name="Google Shape;5993;p61"/>
            <p:cNvSpPr/>
            <p:nvPr/>
          </p:nvSpPr>
          <p:spPr>
            <a:xfrm>
              <a:off x="4997495" y="1291056"/>
              <a:ext cx="3409800" cy="2139300"/>
            </a:xfrm>
            <a:prstGeom prst="roundRect">
              <a:avLst>
                <a:gd name="adj" fmla="val 3282"/>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994" name="Google Shape;5994;p61"/>
            <p:cNvSpPr/>
            <p:nvPr/>
          </p:nvSpPr>
          <p:spPr>
            <a:xfrm>
              <a:off x="5092744" y="1377665"/>
              <a:ext cx="3222300" cy="1964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pic>
        <p:nvPicPr>
          <p:cNvPr id="5995" name="Google Shape;5995;p61"/>
          <p:cNvPicPr preferRelativeResize="0"/>
          <p:nvPr/>
        </p:nvPicPr>
        <p:blipFill rotWithShape="1">
          <a:blip r:embed="rId3">
            <a:alphaModFix/>
          </a:blip>
          <a:srcRect l="3831" r="3831"/>
          <a:stretch/>
        </p:blipFill>
        <p:spPr>
          <a:xfrm>
            <a:off x="5099209" y="1382456"/>
            <a:ext cx="3214949" cy="1958472"/>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999"/>
        <p:cNvGrpSpPr/>
        <p:nvPr/>
      </p:nvGrpSpPr>
      <p:grpSpPr>
        <a:xfrm>
          <a:off x="0" y="0"/>
          <a:ext cx="0" cy="0"/>
          <a:chOff x="0" y="0"/>
          <a:chExt cx="0" cy="0"/>
        </a:xfrm>
      </p:grpSpPr>
      <p:sp>
        <p:nvSpPr>
          <p:cNvPr id="6000" name="Google Shape;6000;p62"/>
          <p:cNvSpPr txBox="1">
            <a:spLocks noGrp="1"/>
          </p:cNvSpPr>
          <p:nvPr>
            <p:ph type="title"/>
          </p:nvPr>
        </p:nvSpPr>
        <p:spPr>
          <a:xfrm flipH="1">
            <a:off x="4446395" y="1434150"/>
            <a:ext cx="2928000" cy="11376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برنامه تبلت</a:t>
            </a:r>
            <a:endParaRPr dirty="0">
              <a:cs typeface="B Nazanin" panose="00000400000000000000" pitchFamily="2" charset="-78"/>
            </a:endParaRPr>
          </a:p>
        </p:txBody>
      </p:sp>
      <p:sp>
        <p:nvSpPr>
          <p:cNvPr id="6001" name="Google Shape;6001;p62"/>
          <p:cNvSpPr txBox="1">
            <a:spLocks noGrp="1"/>
          </p:cNvSpPr>
          <p:nvPr>
            <p:ph type="subTitle" idx="1"/>
          </p:nvPr>
        </p:nvSpPr>
        <p:spPr>
          <a:xfrm flipH="1">
            <a:off x="4446270" y="2571850"/>
            <a:ext cx="2928000" cy="13041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شما می توانید تصویر روی صفحه نمایش را با کار خود جایگزین کنید. </a:t>
            </a:r>
            <a:endParaRPr dirty="0">
              <a:cs typeface="B Nazanin" panose="00000400000000000000" pitchFamily="2" charset="-78"/>
            </a:endParaRPr>
          </a:p>
        </p:txBody>
      </p:sp>
      <p:grpSp>
        <p:nvGrpSpPr>
          <p:cNvPr id="6002" name="Google Shape;6002;p62"/>
          <p:cNvGrpSpPr/>
          <p:nvPr/>
        </p:nvGrpSpPr>
        <p:grpSpPr>
          <a:xfrm flipH="1">
            <a:off x="1385208" y="802157"/>
            <a:ext cx="2573632" cy="3538946"/>
            <a:chOff x="1835466" y="929768"/>
            <a:chExt cx="2388300" cy="3284100"/>
          </a:xfrm>
        </p:grpSpPr>
        <p:sp>
          <p:nvSpPr>
            <p:cNvPr id="6003" name="Google Shape;6003;p62"/>
            <p:cNvSpPr/>
            <p:nvPr/>
          </p:nvSpPr>
          <p:spPr>
            <a:xfrm>
              <a:off x="1835466" y="929768"/>
              <a:ext cx="2388300" cy="3284100"/>
            </a:xfrm>
            <a:prstGeom prst="roundRect">
              <a:avLst>
                <a:gd name="adj" fmla="val 4846"/>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400000000000000" pitchFamily="2" charset="-78"/>
              </a:endParaRPr>
            </a:p>
          </p:txBody>
        </p:sp>
        <p:sp>
          <p:nvSpPr>
            <p:cNvPr id="6004" name="Google Shape;6004;p62"/>
            <p:cNvSpPr/>
            <p:nvPr/>
          </p:nvSpPr>
          <p:spPr>
            <a:xfrm>
              <a:off x="2010540" y="1124747"/>
              <a:ext cx="2038200" cy="29091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05" name="Google Shape;6005;p62"/>
            <p:cNvSpPr/>
            <p:nvPr/>
          </p:nvSpPr>
          <p:spPr>
            <a:xfrm>
              <a:off x="2947422" y="4067543"/>
              <a:ext cx="164400" cy="975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pic>
        <p:nvPicPr>
          <p:cNvPr id="6006" name="Google Shape;6006;p62"/>
          <p:cNvPicPr preferRelativeResize="0"/>
          <p:nvPr/>
        </p:nvPicPr>
        <p:blipFill rotWithShape="1">
          <a:blip r:embed="rId3">
            <a:alphaModFix/>
          </a:blip>
          <a:srcRect l="6542" r="54161"/>
          <a:stretch/>
        </p:blipFill>
        <p:spPr>
          <a:xfrm>
            <a:off x="1583902" y="1022668"/>
            <a:ext cx="2175986" cy="3114778"/>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010"/>
        <p:cNvGrpSpPr/>
        <p:nvPr/>
      </p:nvGrpSpPr>
      <p:grpSpPr>
        <a:xfrm>
          <a:off x="0" y="0"/>
          <a:ext cx="0" cy="0"/>
          <a:chOff x="0" y="0"/>
          <a:chExt cx="0" cy="0"/>
        </a:xfrm>
      </p:grpSpPr>
      <p:sp>
        <p:nvSpPr>
          <p:cNvPr id="6011" name="Google Shape;6011;p63"/>
          <p:cNvSpPr txBox="1">
            <a:spLocks noGrp="1"/>
          </p:cNvSpPr>
          <p:nvPr>
            <p:ph type="title"/>
          </p:nvPr>
        </p:nvSpPr>
        <p:spPr>
          <a:xfrm>
            <a:off x="1753144" y="1434150"/>
            <a:ext cx="3218405" cy="11376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اپلیکیشن موبایل
</a:t>
            </a:r>
            <a:endParaRPr dirty="0">
              <a:cs typeface="B Nazanin" panose="00000400000000000000" pitchFamily="2" charset="-78"/>
            </a:endParaRPr>
          </a:p>
        </p:txBody>
      </p:sp>
      <p:sp>
        <p:nvSpPr>
          <p:cNvPr id="6012" name="Google Shape;6012;p63"/>
          <p:cNvSpPr txBox="1">
            <a:spLocks noGrp="1"/>
          </p:cNvSpPr>
          <p:nvPr>
            <p:ph type="subTitle" idx="1"/>
          </p:nvPr>
        </p:nvSpPr>
        <p:spPr>
          <a:xfrm>
            <a:off x="1753143" y="2571850"/>
            <a:ext cx="3218405" cy="13041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شما می توانید تصویر روی صفحه نمایش را با کار خود جایگزین کنید. </a:t>
            </a:r>
            <a:endParaRPr dirty="0">
              <a:cs typeface="B Nazanin" panose="00000400000000000000" pitchFamily="2" charset="-78"/>
            </a:endParaRPr>
          </a:p>
        </p:txBody>
      </p:sp>
      <p:sp>
        <p:nvSpPr>
          <p:cNvPr id="6013" name="Google Shape;6013;p63"/>
          <p:cNvSpPr/>
          <p:nvPr/>
        </p:nvSpPr>
        <p:spPr>
          <a:xfrm>
            <a:off x="5633925" y="773799"/>
            <a:ext cx="1803398" cy="3596077"/>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400000000000000" pitchFamily="2" charset="-78"/>
            </a:endParaRPr>
          </a:p>
        </p:txBody>
      </p:sp>
      <p:pic>
        <p:nvPicPr>
          <p:cNvPr id="6014" name="Google Shape;6014;p63"/>
          <p:cNvPicPr preferRelativeResize="0"/>
          <p:nvPr/>
        </p:nvPicPr>
        <p:blipFill rotWithShape="1">
          <a:blip r:embed="rId3">
            <a:alphaModFix/>
          </a:blip>
          <a:srcRect l="41414" t="25843" r="35067"/>
          <a:stretch/>
        </p:blipFill>
        <p:spPr>
          <a:xfrm>
            <a:off x="5685345" y="1054298"/>
            <a:ext cx="1705512" cy="3024948"/>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018"/>
        <p:cNvGrpSpPr/>
        <p:nvPr/>
      </p:nvGrpSpPr>
      <p:grpSpPr>
        <a:xfrm>
          <a:off x="0" y="0"/>
          <a:ext cx="0" cy="0"/>
          <a:chOff x="0" y="0"/>
          <a:chExt cx="0" cy="0"/>
        </a:xfrm>
      </p:grpSpPr>
      <p:sp>
        <p:nvSpPr>
          <p:cNvPr id="6019" name="Google Shape;601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کمی زمین شناسی
</a:t>
            </a:r>
            <a:endParaRPr dirty="0">
              <a:cs typeface="B Nazanin" panose="00000400000000000000" pitchFamily="2" charset="-78"/>
            </a:endParaRPr>
          </a:p>
        </p:txBody>
      </p:sp>
      <p:grpSp>
        <p:nvGrpSpPr>
          <p:cNvPr id="6020" name="Google Shape;6020;p64"/>
          <p:cNvGrpSpPr/>
          <p:nvPr/>
        </p:nvGrpSpPr>
        <p:grpSpPr>
          <a:xfrm>
            <a:off x="3054082" y="1625287"/>
            <a:ext cx="5265186" cy="2804576"/>
            <a:chOff x="233350" y="949250"/>
            <a:chExt cx="7137300" cy="3802300"/>
          </a:xfrm>
        </p:grpSpPr>
        <p:sp>
          <p:nvSpPr>
            <p:cNvPr id="6021" name="Google Shape;6021;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22" name="Google Shape;6022;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23" name="Google Shape;6023;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24" name="Google Shape;6024;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25" name="Google Shape;6025;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26" name="Google Shape;6026;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27" name="Google Shape;6027;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28" name="Google Shape;6028;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29" name="Google Shape;6029;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0" name="Google Shape;6030;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1" name="Google Shape;6031;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2" name="Google Shape;6032;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3" name="Google Shape;6033;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4" name="Google Shape;6034;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5" name="Google Shape;6035;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6" name="Google Shape;6036;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7" name="Google Shape;6037;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8" name="Google Shape;6038;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39" name="Google Shape;6039;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0" name="Google Shape;6040;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1" name="Google Shape;6041;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2" name="Google Shape;6042;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3" name="Google Shape;6043;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4" name="Google Shape;6044;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5" name="Google Shape;6045;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6" name="Google Shape;6046;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7" name="Google Shape;6047;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8" name="Google Shape;6048;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49" name="Google Shape;6049;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0" name="Google Shape;6050;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1" name="Google Shape;6051;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2" name="Google Shape;6052;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3" name="Google Shape;6053;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4" name="Google Shape;6054;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5" name="Google Shape;6055;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6" name="Google Shape;6056;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7" name="Google Shape;6057;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8" name="Google Shape;6058;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59" name="Google Shape;6059;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0" name="Google Shape;6060;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1" name="Google Shape;6061;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2" name="Google Shape;6062;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3" name="Google Shape;6063;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4" name="Google Shape;6064;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5" name="Google Shape;6065;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6" name="Google Shape;6066;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7" name="Google Shape;6067;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8" name="Google Shape;6068;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69" name="Google Shape;6069;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70" name="Google Shape;6070;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71" name="Google Shape;6071;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6072" name="Google Shape;6072;p64"/>
          <p:cNvSpPr txBox="1"/>
          <p:nvPr/>
        </p:nvSpPr>
        <p:spPr>
          <a:xfrm>
            <a:off x="670300" y="1535450"/>
            <a:ext cx="2183700" cy="411900"/>
          </a:xfrm>
          <a:prstGeom prst="rect">
            <a:avLst/>
          </a:prstGeom>
          <a:noFill/>
          <a:ln>
            <a:noFill/>
          </a:ln>
        </p:spPr>
        <p:txBody>
          <a:bodyPr spcFirstLastPara="1" wrap="square" lIns="91425" tIns="91425" rIns="91425" bIns="91425" anchor="b" anchorCtr="0">
            <a:noAutofit/>
          </a:bodyPr>
          <a:lstStyle/>
          <a:p>
            <a:pPr lvl="0" algn="r" rtl="1"/>
            <a:r>
              <a:rPr lang="fa-IR" sz="2300" b="1" dirty="0">
                <a:solidFill>
                  <a:schemeClr val="dk1"/>
                </a:solidFill>
                <a:latin typeface="Barlow"/>
                <a:ea typeface="Barlow"/>
                <a:cs typeface="B Nazanin" panose="00000400000000000000" pitchFamily="2" charset="-78"/>
                <a:sym typeface="Barlow"/>
              </a:rPr>
              <a:t>اندوزیت</a:t>
            </a:r>
            <a:endParaRPr sz="2300" b="1" dirty="0">
              <a:solidFill>
                <a:schemeClr val="dk1"/>
              </a:solidFill>
              <a:latin typeface="Barlow"/>
              <a:ea typeface="Barlow"/>
              <a:cs typeface="B Nazanin" panose="00000400000000000000" pitchFamily="2" charset="-78"/>
              <a:sym typeface="Barlow"/>
            </a:endParaRPr>
          </a:p>
        </p:txBody>
      </p:sp>
      <p:sp>
        <p:nvSpPr>
          <p:cNvPr id="6073" name="Google Shape;6073;p64"/>
          <p:cNvSpPr txBox="1"/>
          <p:nvPr/>
        </p:nvSpPr>
        <p:spPr>
          <a:xfrm>
            <a:off x="426284" y="1871150"/>
            <a:ext cx="2603208" cy="527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074" name="Google Shape;6074;p64"/>
          <p:cNvSpPr txBox="1"/>
          <p:nvPr/>
        </p:nvSpPr>
        <p:spPr>
          <a:xfrm>
            <a:off x="670300" y="3626000"/>
            <a:ext cx="2183700" cy="411900"/>
          </a:xfrm>
          <a:prstGeom prst="rect">
            <a:avLst/>
          </a:prstGeom>
          <a:noFill/>
          <a:ln>
            <a:noFill/>
          </a:ln>
        </p:spPr>
        <p:txBody>
          <a:bodyPr spcFirstLastPara="1" wrap="square" lIns="91425" tIns="91425" rIns="91425" bIns="91425" anchor="b" anchorCtr="0">
            <a:noAutofit/>
          </a:bodyPr>
          <a:lstStyle/>
          <a:p>
            <a:pPr lvl="0" algn="r" rtl="1"/>
            <a:r>
              <a:rPr lang="fa-IR" sz="2300" b="1" dirty="0">
                <a:solidFill>
                  <a:schemeClr val="dk1"/>
                </a:solidFill>
                <a:latin typeface="Barlow"/>
                <a:ea typeface="Barlow"/>
                <a:cs typeface="B Nazanin" panose="00000400000000000000" pitchFamily="2" charset="-78"/>
                <a:sym typeface="Barlow"/>
              </a:rPr>
              <a:t>دیوریت</a:t>
            </a:r>
            <a:endParaRPr sz="2300" b="1" dirty="0">
              <a:solidFill>
                <a:schemeClr val="dk1"/>
              </a:solidFill>
              <a:latin typeface="Barlow"/>
              <a:ea typeface="Barlow"/>
              <a:cs typeface="B Nazanin" panose="00000400000000000000" pitchFamily="2" charset="-78"/>
              <a:sym typeface="Barlow"/>
            </a:endParaRPr>
          </a:p>
        </p:txBody>
      </p:sp>
      <p:sp>
        <p:nvSpPr>
          <p:cNvPr id="6075" name="Google Shape;6075;p64"/>
          <p:cNvSpPr txBox="1"/>
          <p:nvPr/>
        </p:nvSpPr>
        <p:spPr>
          <a:xfrm>
            <a:off x="378100" y="3961700"/>
            <a:ext cx="2475900" cy="527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076" name="Google Shape;6076;p64"/>
          <p:cNvSpPr txBox="1"/>
          <p:nvPr/>
        </p:nvSpPr>
        <p:spPr>
          <a:xfrm>
            <a:off x="670300" y="2580713"/>
            <a:ext cx="2183700" cy="411900"/>
          </a:xfrm>
          <a:prstGeom prst="rect">
            <a:avLst/>
          </a:prstGeom>
          <a:noFill/>
          <a:ln>
            <a:noFill/>
          </a:ln>
        </p:spPr>
        <p:txBody>
          <a:bodyPr spcFirstLastPara="1" wrap="square" lIns="91425" tIns="91425" rIns="91425" bIns="91425" anchor="b" anchorCtr="0">
            <a:noAutofit/>
          </a:bodyPr>
          <a:lstStyle/>
          <a:p>
            <a:pPr lvl="0" algn="r" rtl="1"/>
            <a:r>
              <a:rPr lang="fa-IR" sz="2300" b="1" dirty="0">
                <a:solidFill>
                  <a:schemeClr val="dk1"/>
                </a:solidFill>
                <a:latin typeface="Barlow"/>
                <a:ea typeface="Barlow"/>
                <a:cs typeface="B Nazanin" panose="00000400000000000000" pitchFamily="2" charset="-78"/>
                <a:sym typeface="Barlow"/>
              </a:rPr>
              <a:t>بازالت</a:t>
            </a:r>
            <a:endParaRPr sz="2300" b="1" dirty="0">
              <a:solidFill>
                <a:schemeClr val="dk1"/>
              </a:solidFill>
              <a:latin typeface="Barlow"/>
              <a:ea typeface="Barlow"/>
              <a:cs typeface="B Nazanin" panose="00000400000000000000" pitchFamily="2" charset="-78"/>
              <a:sym typeface="Barlow"/>
            </a:endParaRPr>
          </a:p>
        </p:txBody>
      </p:sp>
      <p:sp>
        <p:nvSpPr>
          <p:cNvPr id="6077" name="Google Shape;6077;p64"/>
          <p:cNvSpPr txBox="1"/>
          <p:nvPr/>
        </p:nvSpPr>
        <p:spPr>
          <a:xfrm>
            <a:off x="670300" y="2916413"/>
            <a:ext cx="2475900" cy="5277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078" name="Google Shape;6078;p64"/>
          <p:cNvSpPr/>
          <p:nvPr/>
        </p:nvSpPr>
        <p:spPr>
          <a:xfrm>
            <a:off x="3718325" y="2065050"/>
            <a:ext cx="235800" cy="235800"/>
          </a:xfrm>
          <a:prstGeom prst="ellipse">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79" name="Google Shape;6079;p64"/>
          <p:cNvSpPr/>
          <p:nvPr/>
        </p:nvSpPr>
        <p:spPr>
          <a:xfrm>
            <a:off x="4341900" y="3444125"/>
            <a:ext cx="235800" cy="235800"/>
          </a:xfrm>
          <a:prstGeom prst="ellipse">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080" name="Google Shape;6080;p64"/>
          <p:cNvSpPr/>
          <p:nvPr/>
        </p:nvSpPr>
        <p:spPr>
          <a:xfrm>
            <a:off x="5329825" y="2226750"/>
            <a:ext cx="235800" cy="235800"/>
          </a:xfrm>
          <a:prstGeom prst="ellipse">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6081" name="Google Shape;6081;p64"/>
          <p:cNvCxnSpPr>
            <a:stCxn id="6072" idx="3"/>
            <a:endCxn id="6078" idx="2"/>
          </p:cNvCxnSpPr>
          <p:nvPr/>
        </p:nvCxnSpPr>
        <p:spPr>
          <a:xfrm>
            <a:off x="2854000" y="1741400"/>
            <a:ext cx="864300" cy="441600"/>
          </a:xfrm>
          <a:prstGeom prst="bentConnector3">
            <a:avLst>
              <a:gd name="adj1" fmla="val 50001"/>
            </a:avLst>
          </a:prstGeom>
          <a:noFill/>
          <a:ln w="9525" cap="flat" cmpd="sng">
            <a:solidFill>
              <a:schemeClr val="dk1"/>
            </a:solidFill>
            <a:prstDash val="solid"/>
            <a:round/>
            <a:headEnd type="none" w="med" len="med"/>
            <a:tailEnd type="none" w="med" len="med"/>
          </a:ln>
        </p:spPr>
      </p:cxnSp>
      <p:cxnSp>
        <p:nvCxnSpPr>
          <p:cNvPr id="6082" name="Google Shape;6082;p64"/>
          <p:cNvCxnSpPr>
            <a:stCxn id="6076" idx="3"/>
            <a:endCxn id="6080" idx="2"/>
          </p:cNvCxnSpPr>
          <p:nvPr/>
        </p:nvCxnSpPr>
        <p:spPr>
          <a:xfrm rot="10800000" flipH="1">
            <a:off x="2854000" y="2344763"/>
            <a:ext cx="2475900" cy="441900"/>
          </a:xfrm>
          <a:prstGeom prst="bentConnector3">
            <a:avLst>
              <a:gd name="adj1" fmla="val 49998"/>
            </a:avLst>
          </a:prstGeom>
          <a:noFill/>
          <a:ln w="9525" cap="flat" cmpd="sng">
            <a:solidFill>
              <a:schemeClr val="dk1"/>
            </a:solidFill>
            <a:prstDash val="solid"/>
            <a:round/>
            <a:headEnd type="none" w="med" len="med"/>
            <a:tailEnd type="none" w="med" len="med"/>
          </a:ln>
        </p:spPr>
      </p:cxnSp>
      <p:cxnSp>
        <p:nvCxnSpPr>
          <p:cNvPr id="6083" name="Google Shape;6083;p64"/>
          <p:cNvCxnSpPr>
            <a:stCxn id="6074" idx="3"/>
            <a:endCxn id="6079" idx="2"/>
          </p:cNvCxnSpPr>
          <p:nvPr/>
        </p:nvCxnSpPr>
        <p:spPr>
          <a:xfrm rot="10800000" flipH="1">
            <a:off x="2854000" y="3561950"/>
            <a:ext cx="1488000" cy="270000"/>
          </a:xfrm>
          <a:prstGeom prst="bentConnector3">
            <a:avLst>
              <a:gd name="adj1" fmla="val 49997"/>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087"/>
        <p:cNvGrpSpPr/>
        <p:nvPr/>
      </p:nvGrpSpPr>
      <p:grpSpPr>
        <a:xfrm>
          <a:off x="0" y="0"/>
          <a:ext cx="0" cy="0"/>
          <a:chOff x="0" y="0"/>
          <a:chExt cx="0" cy="0"/>
        </a:xfrm>
      </p:grpSpPr>
      <p:sp>
        <p:nvSpPr>
          <p:cNvPr id="6088" name="Google Shape;6088;p6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تیم ما
</a:t>
            </a:r>
            <a:endParaRPr dirty="0">
              <a:cs typeface="B Nazanin" panose="00000400000000000000" pitchFamily="2" charset="-78"/>
            </a:endParaRPr>
          </a:p>
        </p:txBody>
      </p:sp>
      <p:sp>
        <p:nvSpPr>
          <p:cNvPr id="6089" name="Google Shape;6089;p65"/>
          <p:cNvSpPr txBox="1">
            <a:spLocks noGrp="1"/>
          </p:cNvSpPr>
          <p:nvPr>
            <p:ph type="title" idx="2"/>
          </p:nvPr>
        </p:nvSpPr>
        <p:spPr>
          <a:xfrm>
            <a:off x="1758400" y="3633275"/>
            <a:ext cx="2384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نام فرد</a:t>
            </a:r>
          </a:p>
        </p:txBody>
      </p:sp>
      <p:sp>
        <p:nvSpPr>
          <p:cNvPr id="6090" name="Google Shape;6090;p65"/>
          <p:cNvSpPr txBox="1">
            <a:spLocks noGrp="1"/>
          </p:cNvSpPr>
          <p:nvPr>
            <p:ph type="subTitle" idx="1"/>
          </p:nvPr>
        </p:nvSpPr>
        <p:spPr>
          <a:xfrm>
            <a:off x="1758400" y="3968975"/>
            <a:ext cx="2384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sp>
        <p:nvSpPr>
          <p:cNvPr id="6091" name="Google Shape;6091;p65"/>
          <p:cNvSpPr txBox="1">
            <a:spLocks noGrp="1"/>
          </p:cNvSpPr>
          <p:nvPr>
            <p:ph type="title" idx="3"/>
          </p:nvPr>
        </p:nvSpPr>
        <p:spPr>
          <a:xfrm>
            <a:off x="5000890" y="3633275"/>
            <a:ext cx="2384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نام فرد</a:t>
            </a:r>
            <a:endParaRPr dirty="0">
              <a:cs typeface="B Nazanin" panose="00000400000000000000" pitchFamily="2" charset="-78"/>
            </a:endParaRPr>
          </a:p>
        </p:txBody>
      </p:sp>
      <p:sp>
        <p:nvSpPr>
          <p:cNvPr id="6092" name="Google Shape;6092;p65"/>
          <p:cNvSpPr txBox="1">
            <a:spLocks noGrp="1"/>
          </p:cNvSpPr>
          <p:nvPr>
            <p:ph type="subTitle" idx="4"/>
          </p:nvPr>
        </p:nvSpPr>
        <p:spPr>
          <a:xfrm>
            <a:off x="5000890" y="3968975"/>
            <a:ext cx="2384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قالب پاورپوینت پایان نامه کارشناسی ارشد شیمی قابل ویرایش می باشد</a:t>
            </a:r>
          </a:p>
        </p:txBody>
      </p:sp>
      <p:pic>
        <p:nvPicPr>
          <p:cNvPr id="6093" name="Google Shape;6093;p65"/>
          <p:cNvPicPr preferRelativeResize="0"/>
          <p:nvPr/>
        </p:nvPicPr>
        <p:blipFill rotWithShape="1">
          <a:blip r:embed="rId3">
            <a:alphaModFix/>
          </a:blip>
          <a:srcRect l="5837" t="14598" r="5846" b="25102"/>
          <a:stretch/>
        </p:blipFill>
        <p:spPr>
          <a:xfrm>
            <a:off x="1981300" y="1442625"/>
            <a:ext cx="1938900" cy="1986300"/>
          </a:xfrm>
          <a:prstGeom prst="roundRect">
            <a:avLst>
              <a:gd name="adj" fmla="val 16667"/>
            </a:avLst>
          </a:prstGeom>
          <a:noFill/>
          <a:ln>
            <a:noFill/>
          </a:ln>
        </p:spPr>
      </p:pic>
      <p:pic>
        <p:nvPicPr>
          <p:cNvPr id="6094" name="Google Shape;6094;p65"/>
          <p:cNvPicPr preferRelativeResize="0"/>
          <p:nvPr/>
        </p:nvPicPr>
        <p:blipFill rotWithShape="1">
          <a:blip r:embed="rId4">
            <a:alphaModFix/>
          </a:blip>
          <a:srcRect l="15864" t="2889" r="15871" b="50427"/>
          <a:stretch/>
        </p:blipFill>
        <p:spPr>
          <a:xfrm>
            <a:off x="5223800" y="1442625"/>
            <a:ext cx="1938900" cy="1986300"/>
          </a:xfrm>
          <a:prstGeom prst="roundRect">
            <a:avLst>
              <a:gd name="adj" fmla="val 16667"/>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098"/>
        <p:cNvGrpSpPr/>
        <p:nvPr/>
      </p:nvGrpSpPr>
      <p:grpSpPr>
        <a:xfrm>
          <a:off x="0" y="0"/>
          <a:ext cx="0" cy="0"/>
          <a:chOff x="0" y="0"/>
          <a:chExt cx="0" cy="0"/>
        </a:xfrm>
      </p:grpSpPr>
      <p:sp>
        <p:nvSpPr>
          <p:cNvPr id="6099" name="Google Shape;6099;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اصول اولیه هسته یخ
</a:t>
            </a:r>
            <a:endParaRPr dirty="0">
              <a:cs typeface="B Nazanin" panose="00000400000000000000" pitchFamily="2" charset="-78"/>
            </a:endParaRPr>
          </a:p>
        </p:txBody>
      </p:sp>
      <p:sp>
        <p:nvSpPr>
          <p:cNvPr id="6100" name="Google Shape;6100;p66"/>
          <p:cNvSpPr txBox="1"/>
          <p:nvPr/>
        </p:nvSpPr>
        <p:spPr>
          <a:xfrm>
            <a:off x="2628856" y="3678200"/>
            <a:ext cx="1984200"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101" name="Google Shape;6101;p66"/>
          <p:cNvSpPr txBox="1"/>
          <p:nvPr/>
        </p:nvSpPr>
        <p:spPr>
          <a:xfrm>
            <a:off x="720000" y="1673850"/>
            <a:ext cx="1984200" cy="411900"/>
          </a:xfrm>
          <a:prstGeom prst="rect">
            <a:avLst/>
          </a:prstGeom>
          <a:noFill/>
          <a:ln>
            <a:noFill/>
          </a:ln>
        </p:spPr>
        <p:txBody>
          <a:bodyPr spcFirstLastPara="1" wrap="square" lIns="91425" tIns="91425" rIns="91425" bIns="91425" anchor="b" anchorCtr="0">
            <a:noAutofit/>
          </a:bodyPr>
          <a:lstStyle/>
          <a:p>
            <a:pPr lvl="0" algn="ctr" rtl="1"/>
            <a:r>
              <a:rPr lang="fa-IR" sz="2300" b="1" dirty="0">
                <a:solidFill>
                  <a:schemeClr val="dk1"/>
                </a:solidFill>
                <a:latin typeface="Barlow"/>
                <a:ea typeface="Barlow"/>
                <a:cs typeface="B Nazanin" panose="00000400000000000000" pitchFamily="2" charset="-78"/>
                <a:sym typeface="Barlow"/>
              </a:rPr>
              <a:t>برف</a:t>
            </a:r>
            <a:endParaRPr sz="2300" b="1" dirty="0">
              <a:solidFill>
                <a:schemeClr val="dk1"/>
              </a:solidFill>
              <a:latin typeface="Barlow"/>
              <a:ea typeface="Barlow"/>
              <a:cs typeface="B Nazanin" panose="00000400000000000000" pitchFamily="2" charset="-78"/>
              <a:sym typeface="Barlow"/>
            </a:endParaRPr>
          </a:p>
        </p:txBody>
      </p:sp>
      <p:sp>
        <p:nvSpPr>
          <p:cNvPr id="6102" name="Google Shape;6102;p66"/>
          <p:cNvSpPr txBox="1"/>
          <p:nvPr/>
        </p:nvSpPr>
        <p:spPr>
          <a:xfrm>
            <a:off x="720000" y="2009550"/>
            <a:ext cx="1984200"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103" name="Google Shape;6103;p66"/>
          <p:cNvSpPr txBox="1"/>
          <p:nvPr/>
        </p:nvSpPr>
        <p:spPr>
          <a:xfrm>
            <a:off x="4537719" y="1673850"/>
            <a:ext cx="1984200" cy="411900"/>
          </a:xfrm>
          <a:prstGeom prst="rect">
            <a:avLst/>
          </a:prstGeom>
          <a:noFill/>
          <a:ln>
            <a:noFill/>
          </a:ln>
        </p:spPr>
        <p:txBody>
          <a:bodyPr spcFirstLastPara="1" wrap="square" lIns="91425" tIns="91425" rIns="91425" bIns="91425" anchor="b" anchorCtr="0">
            <a:noAutofit/>
          </a:bodyPr>
          <a:lstStyle/>
          <a:p>
            <a:pPr lvl="0" algn="ctr" rtl="1"/>
            <a:r>
              <a:rPr lang="fa-IR" sz="2300" b="1" dirty="0">
                <a:solidFill>
                  <a:schemeClr val="dk1"/>
                </a:solidFill>
                <a:latin typeface="Barlow"/>
                <a:ea typeface="Barlow"/>
                <a:cs typeface="B Nazanin" panose="00000400000000000000" pitchFamily="2" charset="-78"/>
                <a:sym typeface="Barlow"/>
              </a:rPr>
              <a:t>هسته یخ</a:t>
            </a:r>
            <a:endParaRPr sz="2300" b="1" dirty="0">
              <a:solidFill>
                <a:schemeClr val="dk1"/>
              </a:solidFill>
              <a:latin typeface="Barlow"/>
              <a:ea typeface="Barlow"/>
              <a:cs typeface="B Nazanin" panose="00000400000000000000" pitchFamily="2" charset="-78"/>
              <a:sym typeface="Barlow"/>
            </a:endParaRPr>
          </a:p>
        </p:txBody>
      </p:sp>
      <p:sp>
        <p:nvSpPr>
          <p:cNvPr id="6104" name="Google Shape;6104;p66"/>
          <p:cNvSpPr txBox="1"/>
          <p:nvPr/>
        </p:nvSpPr>
        <p:spPr>
          <a:xfrm>
            <a:off x="4537717" y="2009550"/>
            <a:ext cx="1984200"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105" name="Google Shape;6105;p66"/>
          <p:cNvSpPr txBox="1"/>
          <p:nvPr/>
        </p:nvSpPr>
        <p:spPr>
          <a:xfrm>
            <a:off x="2628856" y="3342500"/>
            <a:ext cx="1984200" cy="411900"/>
          </a:xfrm>
          <a:prstGeom prst="rect">
            <a:avLst/>
          </a:prstGeom>
          <a:noFill/>
          <a:ln>
            <a:noFill/>
          </a:ln>
        </p:spPr>
        <p:txBody>
          <a:bodyPr spcFirstLastPara="1" wrap="square" lIns="91425" tIns="91425" rIns="91425" bIns="91425" anchor="b" anchorCtr="0">
            <a:noAutofit/>
          </a:bodyPr>
          <a:lstStyle/>
          <a:p>
            <a:pPr lvl="0" algn="ctr" rtl="1"/>
            <a:r>
              <a:rPr lang="fa-IR" sz="2300" b="1" dirty="0">
                <a:solidFill>
                  <a:schemeClr val="dk1"/>
                </a:solidFill>
                <a:latin typeface="Barlow"/>
                <a:ea typeface="Barlow"/>
                <a:cs typeface="B Nazanin" panose="00000400000000000000" pitchFamily="2" charset="-78"/>
                <a:sym typeface="Barlow"/>
              </a:rPr>
              <a:t>تجمع</a:t>
            </a:r>
            <a:endParaRPr sz="2300" b="1" dirty="0">
              <a:solidFill>
                <a:schemeClr val="dk1"/>
              </a:solidFill>
              <a:latin typeface="Barlow"/>
              <a:ea typeface="Barlow"/>
              <a:cs typeface="B Nazanin" panose="00000400000000000000" pitchFamily="2" charset="-78"/>
              <a:sym typeface="Barlow"/>
            </a:endParaRPr>
          </a:p>
        </p:txBody>
      </p:sp>
      <p:sp>
        <p:nvSpPr>
          <p:cNvPr id="6106" name="Google Shape;6106;p66"/>
          <p:cNvSpPr txBox="1"/>
          <p:nvPr/>
        </p:nvSpPr>
        <p:spPr>
          <a:xfrm>
            <a:off x="6446575" y="3342500"/>
            <a:ext cx="1984200" cy="411900"/>
          </a:xfrm>
          <a:prstGeom prst="rect">
            <a:avLst/>
          </a:prstGeom>
          <a:noFill/>
          <a:ln>
            <a:noFill/>
          </a:ln>
        </p:spPr>
        <p:txBody>
          <a:bodyPr spcFirstLastPara="1" wrap="square" lIns="91425" tIns="91425" rIns="91425" bIns="91425" anchor="b" anchorCtr="0">
            <a:noAutofit/>
          </a:bodyPr>
          <a:lstStyle/>
          <a:p>
            <a:pPr lvl="0" algn="ctr" rtl="1"/>
            <a:r>
              <a:rPr lang="fa-IR" sz="2300" b="1" dirty="0">
                <a:solidFill>
                  <a:schemeClr val="dk1"/>
                </a:solidFill>
                <a:latin typeface="Barlow"/>
                <a:ea typeface="Barlow"/>
                <a:cs typeface="B Nazanin" panose="00000400000000000000" pitchFamily="2" charset="-78"/>
                <a:sym typeface="Barlow"/>
              </a:rPr>
              <a:t>لایه های سالانه</a:t>
            </a:r>
            <a:endParaRPr sz="2300" b="1" dirty="0">
              <a:solidFill>
                <a:schemeClr val="dk1"/>
              </a:solidFill>
              <a:latin typeface="Barlow"/>
              <a:ea typeface="Barlow"/>
              <a:cs typeface="B Nazanin" panose="00000400000000000000" pitchFamily="2" charset="-78"/>
              <a:sym typeface="Barlow"/>
            </a:endParaRPr>
          </a:p>
        </p:txBody>
      </p:sp>
      <p:sp>
        <p:nvSpPr>
          <p:cNvPr id="6107" name="Google Shape;6107;p66"/>
          <p:cNvSpPr txBox="1"/>
          <p:nvPr/>
        </p:nvSpPr>
        <p:spPr>
          <a:xfrm>
            <a:off x="6446572" y="3678200"/>
            <a:ext cx="1984200" cy="527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108" name="Google Shape;6108;p66"/>
          <p:cNvSpPr/>
          <p:nvPr/>
        </p:nvSpPr>
        <p:spPr>
          <a:xfrm>
            <a:off x="1355375" y="3424000"/>
            <a:ext cx="713400" cy="7134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09" name="Google Shape;6109;p66"/>
          <p:cNvSpPr/>
          <p:nvPr/>
        </p:nvSpPr>
        <p:spPr>
          <a:xfrm>
            <a:off x="3264263" y="1774450"/>
            <a:ext cx="713400" cy="7134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10" name="Google Shape;6110;p66"/>
          <p:cNvSpPr/>
          <p:nvPr/>
        </p:nvSpPr>
        <p:spPr>
          <a:xfrm>
            <a:off x="7081963" y="1774450"/>
            <a:ext cx="713400" cy="7134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11" name="Google Shape;6111;p66"/>
          <p:cNvSpPr/>
          <p:nvPr/>
        </p:nvSpPr>
        <p:spPr>
          <a:xfrm>
            <a:off x="5173113" y="3424000"/>
            <a:ext cx="713400" cy="7134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12" name="Google Shape;6112;p66"/>
          <p:cNvSpPr/>
          <p:nvPr/>
        </p:nvSpPr>
        <p:spPr>
          <a:xfrm>
            <a:off x="3507000" y="2866629"/>
            <a:ext cx="228000" cy="228000"/>
          </a:xfrm>
          <a:prstGeom prst="ellipse">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13" name="Google Shape;6113;p66"/>
          <p:cNvSpPr/>
          <p:nvPr/>
        </p:nvSpPr>
        <p:spPr>
          <a:xfrm>
            <a:off x="1598075" y="2866629"/>
            <a:ext cx="228000" cy="228000"/>
          </a:xfrm>
          <a:prstGeom prst="ellipse">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14" name="Google Shape;6114;p66"/>
          <p:cNvSpPr/>
          <p:nvPr/>
        </p:nvSpPr>
        <p:spPr>
          <a:xfrm>
            <a:off x="5415825" y="2866629"/>
            <a:ext cx="228000" cy="228000"/>
          </a:xfrm>
          <a:prstGeom prst="ellipse">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15" name="Google Shape;6115;p66"/>
          <p:cNvSpPr/>
          <p:nvPr/>
        </p:nvSpPr>
        <p:spPr>
          <a:xfrm>
            <a:off x="7324650" y="2866629"/>
            <a:ext cx="228000" cy="228000"/>
          </a:xfrm>
          <a:prstGeom prst="ellipse">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6116" name="Google Shape;6116;p66"/>
          <p:cNvCxnSpPr>
            <a:stCxn id="6113" idx="6"/>
            <a:endCxn id="6112" idx="2"/>
          </p:cNvCxnSpPr>
          <p:nvPr/>
        </p:nvCxnSpPr>
        <p:spPr>
          <a:xfrm>
            <a:off x="1826075" y="2980629"/>
            <a:ext cx="1680900" cy="0"/>
          </a:xfrm>
          <a:prstGeom prst="straightConnector1">
            <a:avLst/>
          </a:prstGeom>
          <a:noFill/>
          <a:ln w="9525" cap="flat" cmpd="sng">
            <a:solidFill>
              <a:schemeClr val="dk1"/>
            </a:solidFill>
            <a:prstDash val="solid"/>
            <a:round/>
            <a:headEnd type="none" w="med" len="med"/>
            <a:tailEnd type="none" w="med" len="med"/>
          </a:ln>
        </p:spPr>
      </p:cxnSp>
      <p:cxnSp>
        <p:nvCxnSpPr>
          <p:cNvPr id="6117" name="Google Shape;6117;p66"/>
          <p:cNvCxnSpPr>
            <a:stCxn id="6112" idx="6"/>
            <a:endCxn id="6114" idx="2"/>
          </p:cNvCxnSpPr>
          <p:nvPr/>
        </p:nvCxnSpPr>
        <p:spPr>
          <a:xfrm>
            <a:off x="3735000" y="2980629"/>
            <a:ext cx="1680900" cy="0"/>
          </a:xfrm>
          <a:prstGeom prst="straightConnector1">
            <a:avLst/>
          </a:prstGeom>
          <a:noFill/>
          <a:ln w="9525" cap="flat" cmpd="sng">
            <a:solidFill>
              <a:schemeClr val="dk1"/>
            </a:solidFill>
            <a:prstDash val="solid"/>
            <a:round/>
            <a:headEnd type="none" w="med" len="med"/>
            <a:tailEnd type="none" w="med" len="med"/>
          </a:ln>
        </p:spPr>
      </p:cxnSp>
      <p:cxnSp>
        <p:nvCxnSpPr>
          <p:cNvPr id="6118" name="Google Shape;6118;p66"/>
          <p:cNvCxnSpPr>
            <a:stCxn id="6114" idx="6"/>
            <a:endCxn id="6115" idx="2"/>
          </p:cNvCxnSpPr>
          <p:nvPr/>
        </p:nvCxnSpPr>
        <p:spPr>
          <a:xfrm>
            <a:off x="5643825" y="2980629"/>
            <a:ext cx="1680900" cy="0"/>
          </a:xfrm>
          <a:prstGeom prst="straightConnector1">
            <a:avLst/>
          </a:prstGeom>
          <a:noFill/>
          <a:ln w="9525" cap="flat" cmpd="sng">
            <a:solidFill>
              <a:schemeClr val="dk1"/>
            </a:solidFill>
            <a:prstDash val="solid"/>
            <a:round/>
            <a:headEnd type="none" w="med" len="med"/>
            <a:tailEnd type="none" w="med" len="med"/>
          </a:ln>
        </p:spPr>
      </p:cxnSp>
      <p:cxnSp>
        <p:nvCxnSpPr>
          <p:cNvPr id="6119" name="Google Shape;6119;p66"/>
          <p:cNvCxnSpPr>
            <a:stCxn id="6113" idx="4"/>
            <a:endCxn id="6108" idx="0"/>
          </p:cNvCxnSpPr>
          <p:nvPr/>
        </p:nvCxnSpPr>
        <p:spPr>
          <a:xfrm>
            <a:off x="1712075" y="3094629"/>
            <a:ext cx="0" cy="329400"/>
          </a:xfrm>
          <a:prstGeom prst="straightConnector1">
            <a:avLst/>
          </a:prstGeom>
          <a:noFill/>
          <a:ln w="9525" cap="flat" cmpd="sng">
            <a:solidFill>
              <a:schemeClr val="dk1"/>
            </a:solidFill>
            <a:prstDash val="solid"/>
            <a:round/>
            <a:headEnd type="none" w="med" len="med"/>
            <a:tailEnd type="none" w="med" len="med"/>
          </a:ln>
        </p:spPr>
      </p:cxnSp>
      <p:cxnSp>
        <p:nvCxnSpPr>
          <p:cNvPr id="6120" name="Google Shape;6120;p66"/>
          <p:cNvCxnSpPr>
            <a:stCxn id="6112" idx="0"/>
            <a:endCxn id="6109" idx="4"/>
          </p:cNvCxnSpPr>
          <p:nvPr/>
        </p:nvCxnSpPr>
        <p:spPr>
          <a:xfrm rot="10800000">
            <a:off x="3621000" y="2487729"/>
            <a:ext cx="0" cy="378900"/>
          </a:xfrm>
          <a:prstGeom prst="straightConnector1">
            <a:avLst/>
          </a:prstGeom>
          <a:noFill/>
          <a:ln w="9525" cap="flat" cmpd="sng">
            <a:solidFill>
              <a:schemeClr val="dk1"/>
            </a:solidFill>
            <a:prstDash val="solid"/>
            <a:round/>
            <a:headEnd type="none" w="med" len="med"/>
            <a:tailEnd type="none" w="med" len="med"/>
          </a:ln>
        </p:spPr>
      </p:cxnSp>
      <p:cxnSp>
        <p:nvCxnSpPr>
          <p:cNvPr id="6121" name="Google Shape;6121;p66"/>
          <p:cNvCxnSpPr>
            <a:stCxn id="6114" idx="4"/>
            <a:endCxn id="6111" idx="0"/>
          </p:cNvCxnSpPr>
          <p:nvPr/>
        </p:nvCxnSpPr>
        <p:spPr>
          <a:xfrm>
            <a:off x="5529825" y="3094629"/>
            <a:ext cx="0" cy="329400"/>
          </a:xfrm>
          <a:prstGeom prst="straightConnector1">
            <a:avLst/>
          </a:prstGeom>
          <a:noFill/>
          <a:ln w="9525" cap="flat" cmpd="sng">
            <a:solidFill>
              <a:schemeClr val="dk1"/>
            </a:solidFill>
            <a:prstDash val="solid"/>
            <a:round/>
            <a:headEnd type="none" w="med" len="med"/>
            <a:tailEnd type="none" w="med" len="med"/>
          </a:ln>
        </p:spPr>
      </p:cxnSp>
      <p:cxnSp>
        <p:nvCxnSpPr>
          <p:cNvPr id="6122" name="Google Shape;6122;p66"/>
          <p:cNvCxnSpPr>
            <a:stCxn id="6115" idx="0"/>
            <a:endCxn id="6110" idx="4"/>
          </p:cNvCxnSpPr>
          <p:nvPr/>
        </p:nvCxnSpPr>
        <p:spPr>
          <a:xfrm rot="10800000">
            <a:off x="7438650" y="2487729"/>
            <a:ext cx="0" cy="378900"/>
          </a:xfrm>
          <a:prstGeom prst="straightConnector1">
            <a:avLst/>
          </a:prstGeom>
          <a:noFill/>
          <a:ln w="9525" cap="flat" cmpd="sng">
            <a:solidFill>
              <a:schemeClr val="dk1"/>
            </a:solidFill>
            <a:prstDash val="solid"/>
            <a:round/>
            <a:headEnd type="none" w="med" len="med"/>
            <a:tailEnd type="none" w="med" len="med"/>
          </a:ln>
        </p:spPr>
      </p:cxnSp>
      <p:sp>
        <p:nvSpPr>
          <p:cNvPr id="6123" name="Google Shape;6123;p66"/>
          <p:cNvSpPr txBox="1"/>
          <p:nvPr/>
        </p:nvSpPr>
        <p:spPr>
          <a:xfrm>
            <a:off x="1488900" y="3574750"/>
            <a:ext cx="446400" cy="4119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dk1"/>
                </a:solidFill>
                <a:latin typeface="Barlow"/>
                <a:ea typeface="Barlow"/>
                <a:cs typeface="B Nazanin" panose="00000400000000000000" pitchFamily="2" charset="-78"/>
                <a:sym typeface="Barlow"/>
              </a:rPr>
              <a:t>1</a:t>
            </a:r>
            <a:endParaRPr sz="3000" b="1">
              <a:solidFill>
                <a:schemeClr val="dk1"/>
              </a:solidFill>
              <a:latin typeface="Barlow"/>
              <a:ea typeface="Barlow"/>
              <a:cs typeface="B Nazanin" panose="00000400000000000000" pitchFamily="2" charset="-78"/>
              <a:sym typeface="Barlow"/>
            </a:endParaRPr>
          </a:p>
        </p:txBody>
      </p:sp>
      <p:sp>
        <p:nvSpPr>
          <p:cNvPr id="6124" name="Google Shape;6124;p66"/>
          <p:cNvSpPr txBox="1"/>
          <p:nvPr/>
        </p:nvSpPr>
        <p:spPr>
          <a:xfrm>
            <a:off x="5306613" y="3574750"/>
            <a:ext cx="446400" cy="4119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dk1"/>
                </a:solidFill>
                <a:latin typeface="Barlow"/>
                <a:ea typeface="Barlow"/>
                <a:cs typeface="B Nazanin" panose="00000400000000000000" pitchFamily="2" charset="-78"/>
                <a:sym typeface="Barlow"/>
              </a:rPr>
              <a:t>3</a:t>
            </a:r>
            <a:endParaRPr sz="3000" b="1">
              <a:solidFill>
                <a:schemeClr val="dk1"/>
              </a:solidFill>
              <a:latin typeface="Barlow"/>
              <a:ea typeface="Barlow"/>
              <a:cs typeface="B Nazanin" panose="00000400000000000000" pitchFamily="2" charset="-78"/>
              <a:sym typeface="Barlow"/>
            </a:endParaRPr>
          </a:p>
        </p:txBody>
      </p:sp>
      <p:sp>
        <p:nvSpPr>
          <p:cNvPr id="6125" name="Google Shape;6125;p66"/>
          <p:cNvSpPr txBox="1"/>
          <p:nvPr/>
        </p:nvSpPr>
        <p:spPr>
          <a:xfrm>
            <a:off x="3397750" y="1925200"/>
            <a:ext cx="446400" cy="4119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dk1"/>
                </a:solidFill>
                <a:latin typeface="Barlow"/>
                <a:ea typeface="Barlow"/>
                <a:cs typeface="B Nazanin" panose="00000400000000000000" pitchFamily="2" charset="-78"/>
                <a:sym typeface="Barlow"/>
              </a:rPr>
              <a:t>2</a:t>
            </a:r>
            <a:endParaRPr sz="3000" b="1">
              <a:solidFill>
                <a:schemeClr val="dk1"/>
              </a:solidFill>
              <a:latin typeface="Barlow"/>
              <a:ea typeface="Barlow"/>
              <a:cs typeface="B Nazanin" panose="00000400000000000000" pitchFamily="2" charset="-78"/>
              <a:sym typeface="Barlow"/>
            </a:endParaRPr>
          </a:p>
        </p:txBody>
      </p:sp>
      <p:sp>
        <p:nvSpPr>
          <p:cNvPr id="6126" name="Google Shape;6126;p66"/>
          <p:cNvSpPr txBox="1"/>
          <p:nvPr/>
        </p:nvSpPr>
        <p:spPr>
          <a:xfrm>
            <a:off x="7215500" y="1925200"/>
            <a:ext cx="446400" cy="4119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dk1"/>
                </a:solidFill>
                <a:latin typeface="Barlow"/>
                <a:ea typeface="Barlow"/>
                <a:cs typeface="B Nazanin" panose="00000400000000000000" pitchFamily="2" charset="-78"/>
                <a:sym typeface="Barlow"/>
              </a:rPr>
              <a:t>4</a:t>
            </a:r>
            <a:endParaRPr sz="3000" b="1">
              <a:solidFill>
                <a:schemeClr val="dk1"/>
              </a:solidFill>
              <a:latin typeface="Barlow"/>
              <a:ea typeface="Barlow"/>
              <a:cs typeface="B Nazanin" panose="00000400000000000000" pitchFamily="2" charset="-78"/>
              <a:sym typeface="Barlow"/>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403"/>
        <p:cNvGrpSpPr/>
        <p:nvPr/>
      </p:nvGrpSpPr>
      <p:grpSpPr>
        <a:xfrm>
          <a:off x="0" y="0"/>
          <a:ext cx="0" cy="0"/>
          <a:chOff x="0" y="0"/>
          <a:chExt cx="0" cy="0"/>
        </a:xfrm>
      </p:grpSpPr>
      <p:sp>
        <p:nvSpPr>
          <p:cNvPr id="5404" name="Google Shape;5404;p40"/>
          <p:cNvSpPr txBox="1">
            <a:spLocks noGrp="1"/>
          </p:cNvSpPr>
          <p:nvPr>
            <p:ph type="title"/>
          </p:nvPr>
        </p:nvSpPr>
        <p:spPr>
          <a:xfrm>
            <a:off x="1614013" y="1478872"/>
            <a:ext cx="5135387" cy="1384800"/>
          </a:xfrm>
          <a:prstGeom prst="rect">
            <a:avLst/>
          </a:prstGeom>
        </p:spPr>
        <p:txBody>
          <a:bodyPr spcFirstLastPara="1" wrap="square" lIns="91425" tIns="91425" rIns="91425" bIns="91425" anchor="t" anchorCtr="0">
            <a:noAutofit/>
          </a:bodyPr>
          <a:lstStyle/>
          <a:p>
            <a:pPr marL="0" lvl="0" indent="0" rtl="1">
              <a:spcBef>
                <a:spcPts val="0"/>
              </a:spcBef>
              <a:spcAft>
                <a:spcPts val="0"/>
              </a:spcAft>
              <a:buNone/>
            </a:pPr>
            <a:r>
              <a:rPr lang="fa-IR" sz="7200" dirty="0">
                <a:cs typeface="B Nazanin" panose="00000400000000000000" pitchFamily="2" charset="-78"/>
              </a:rPr>
              <a:t>خوش آمدید</a:t>
            </a:r>
            <a:r>
              <a:rPr lang="en" sz="7200" dirty="0">
                <a:cs typeface="B Nazanin" panose="00000400000000000000" pitchFamily="2" charset="-78"/>
              </a:rPr>
              <a:t>!</a:t>
            </a:r>
            <a:endParaRPr sz="7200" dirty="0">
              <a:cs typeface="B Nazanin" panose="00000400000000000000" pitchFamily="2" charset="-78"/>
            </a:endParaRPr>
          </a:p>
        </p:txBody>
      </p:sp>
      <p:sp>
        <p:nvSpPr>
          <p:cNvPr id="5405" name="Google Shape;5405;p40"/>
          <p:cNvSpPr txBox="1">
            <a:spLocks noGrp="1"/>
          </p:cNvSpPr>
          <p:nvPr>
            <p:ph type="subTitle" idx="1"/>
          </p:nvPr>
        </p:nvSpPr>
        <p:spPr>
          <a:xfrm>
            <a:off x="2394600" y="2863613"/>
            <a:ext cx="4354800" cy="8010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این می تواند بخشی از ارائه باشد که در ان شما خودتان را معرفی می کنید، ایمیل خود را بنویسید ...</a:t>
            </a:r>
            <a:endParaRPr dirty="0">
              <a:cs typeface="B Nazanin" panose="00000400000000000000" pitchFamily="2" charset="-78"/>
            </a:endParaRPr>
          </a:p>
        </p:txBody>
      </p:sp>
      <p:grpSp>
        <p:nvGrpSpPr>
          <p:cNvPr id="5406" name="Google Shape;5406;p40"/>
          <p:cNvGrpSpPr/>
          <p:nvPr/>
        </p:nvGrpSpPr>
        <p:grpSpPr>
          <a:xfrm>
            <a:off x="986275" y="-385449"/>
            <a:ext cx="7357592" cy="4544790"/>
            <a:chOff x="986275" y="-385449"/>
            <a:chExt cx="7357592" cy="4544790"/>
          </a:xfrm>
        </p:grpSpPr>
        <p:sp>
          <p:nvSpPr>
            <p:cNvPr id="5407" name="Google Shape;5407;p40"/>
            <p:cNvSpPr/>
            <p:nvPr/>
          </p:nvSpPr>
          <p:spPr>
            <a:xfrm flipH="1">
              <a:off x="8059940" y="-385449"/>
              <a:ext cx="55392" cy="55423"/>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08" name="Google Shape;5408;p40"/>
            <p:cNvSpPr/>
            <p:nvPr/>
          </p:nvSpPr>
          <p:spPr>
            <a:xfrm flipH="1">
              <a:off x="8318609" y="-247838"/>
              <a:ext cx="25258" cy="25289"/>
            </a:xfrm>
            <a:custGeom>
              <a:avLst/>
              <a:gdLst/>
              <a:ahLst/>
              <a:cxnLst/>
              <a:rect l="l" t="t" r="r" b="b"/>
              <a:pathLst>
                <a:path w="3335" h="3335" extrusionOk="0">
                  <a:moveTo>
                    <a:pt x="1667" y="1"/>
                  </a:moveTo>
                  <a:cubicBezTo>
                    <a:pt x="740" y="1"/>
                    <a:pt x="0" y="740"/>
                    <a:pt x="0" y="1668"/>
                  </a:cubicBezTo>
                  <a:cubicBezTo>
                    <a:pt x="0" y="2581"/>
                    <a:pt x="740" y="3335"/>
                    <a:pt x="1667" y="3335"/>
                  </a:cubicBezTo>
                  <a:cubicBezTo>
                    <a:pt x="2581" y="3335"/>
                    <a:pt x="3334" y="2581"/>
                    <a:pt x="3334" y="1668"/>
                  </a:cubicBezTo>
                  <a:cubicBezTo>
                    <a:pt x="3334" y="740"/>
                    <a:pt x="2581" y="1"/>
                    <a:pt x="1667" y="1"/>
                  </a:cubicBezTo>
                  <a:close/>
                </a:path>
              </a:pathLst>
            </a:custGeom>
            <a:gradFill>
              <a:gsLst>
                <a:gs pos="0">
                  <a:schemeClr val="accent4"/>
                </a:gs>
                <a:gs pos="100000">
                  <a:schemeClr val="accent5"/>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09" name="Google Shape;5409;p40"/>
            <p:cNvSpPr/>
            <p:nvPr/>
          </p:nvSpPr>
          <p:spPr>
            <a:xfrm>
              <a:off x="3005729" y="737091"/>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nvGrpSpPr>
            <p:cNvPr id="5410" name="Google Shape;5410;p40"/>
            <p:cNvGrpSpPr/>
            <p:nvPr/>
          </p:nvGrpSpPr>
          <p:grpSpPr>
            <a:xfrm flipH="1">
              <a:off x="986275" y="487738"/>
              <a:ext cx="259650" cy="862725"/>
              <a:chOff x="4591475" y="903200"/>
              <a:chExt cx="259650" cy="862725"/>
            </a:xfrm>
          </p:grpSpPr>
          <p:sp>
            <p:nvSpPr>
              <p:cNvPr id="5411" name="Google Shape;5411;p40"/>
              <p:cNvSpPr/>
              <p:nvPr/>
            </p:nvSpPr>
            <p:spPr>
              <a:xfrm>
                <a:off x="4630850" y="1008000"/>
                <a:ext cx="54800" cy="50950"/>
              </a:xfrm>
              <a:custGeom>
                <a:avLst/>
                <a:gdLst/>
                <a:ahLst/>
                <a:cxnLst/>
                <a:rect l="l" t="t" r="r" b="b"/>
                <a:pathLst>
                  <a:path w="2192" h="2038" extrusionOk="0">
                    <a:moveTo>
                      <a:pt x="1082" y="1"/>
                    </a:moveTo>
                    <a:cubicBezTo>
                      <a:pt x="1026" y="1"/>
                      <a:pt x="970" y="5"/>
                      <a:pt x="913" y="15"/>
                    </a:cubicBezTo>
                    <a:cubicBezTo>
                      <a:pt x="365" y="129"/>
                      <a:pt x="0" y="654"/>
                      <a:pt x="92" y="1202"/>
                    </a:cubicBezTo>
                    <a:cubicBezTo>
                      <a:pt x="194" y="1693"/>
                      <a:pt x="627" y="2037"/>
                      <a:pt x="1110" y="2037"/>
                    </a:cubicBezTo>
                    <a:cubicBezTo>
                      <a:pt x="1166" y="2037"/>
                      <a:pt x="1222" y="2033"/>
                      <a:pt x="1278" y="2023"/>
                    </a:cubicBezTo>
                    <a:cubicBezTo>
                      <a:pt x="1826" y="1909"/>
                      <a:pt x="2191" y="1384"/>
                      <a:pt x="2100" y="836"/>
                    </a:cubicBezTo>
                    <a:cubicBezTo>
                      <a:pt x="1998" y="345"/>
                      <a:pt x="1565" y="1"/>
                      <a:pt x="1082"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12" name="Google Shape;5412;p40"/>
              <p:cNvSpPr/>
              <p:nvPr/>
            </p:nvSpPr>
            <p:spPr>
              <a:xfrm>
                <a:off x="4668500" y="970950"/>
                <a:ext cx="31975" cy="29200"/>
              </a:xfrm>
              <a:custGeom>
                <a:avLst/>
                <a:gdLst/>
                <a:ahLst/>
                <a:cxnLst/>
                <a:rect l="l" t="t" r="r" b="b"/>
                <a:pathLst>
                  <a:path w="1279" h="1168" extrusionOk="0">
                    <a:moveTo>
                      <a:pt x="641" y="1"/>
                    </a:moveTo>
                    <a:cubicBezTo>
                      <a:pt x="603" y="1"/>
                      <a:pt x="564" y="5"/>
                      <a:pt x="526" y="13"/>
                    </a:cubicBezTo>
                    <a:cubicBezTo>
                      <a:pt x="206" y="59"/>
                      <a:pt x="1" y="378"/>
                      <a:pt x="69" y="698"/>
                    </a:cubicBezTo>
                    <a:cubicBezTo>
                      <a:pt x="109" y="976"/>
                      <a:pt x="356" y="1168"/>
                      <a:pt x="615" y="1168"/>
                    </a:cubicBezTo>
                    <a:cubicBezTo>
                      <a:pt x="654" y="1168"/>
                      <a:pt x="693" y="1163"/>
                      <a:pt x="731" y="1154"/>
                    </a:cubicBezTo>
                    <a:cubicBezTo>
                      <a:pt x="1051" y="1109"/>
                      <a:pt x="1279" y="812"/>
                      <a:pt x="1210" y="492"/>
                    </a:cubicBezTo>
                    <a:cubicBezTo>
                      <a:pt x="1170" y="211"/>
                      <a:pt x="918" y="1"/>
                      <a:pt x="641"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13" name="Google Shape;5413;p40"/>
              <p:cNvSpPr/>
              <p:nvPr/>
            </p:nvSpPr>
            <p:spPr>
              <a:xfrm>
                <a:off x="4626275" y="903200"/>
                <a:ext cx="31975" cy="30025"/>
              </a:xfrm>
              <a:custGeom>
                <a:avLst/>
                <a:gdLst/>
                <a:ahLst/>
                <a:cxnLst/>
                <a:rect l="l" t="t" r="r" b="b"/>
                <a:pathLst>
                  <a:path w="1279" h="1201" extrusionOk="0">
                    <a:moveTo>
                      <a:pt x="620" y="1"/>
                    </a:moveTo>
                    <a:cubicBezTo>
                      <a:pt x="589" y="1"/>
                      <a:pt x="557" y="3"/>
                      <a:pt x="526" y="7"/>
                    </a:cubicBezTo>
                    <a:cubicBezTo>
                      <a:pt x="206" y="75"/>
                      <a:pt x="1" y="395"/>
                      <a:pt x="46" y="714"/>
                    </a:cubicBezTo>
                    <a:cubicBezTo>
                      <a:pt x="108" y="1004"/>
                      <a:pt x="358" y="1200"/>
                      <a:pt x="659" y="1200"/>
                    </a:cubicBezTo>
                    <a:cubicBezTo>
                      <a:pt x="690" y="1200"/>
                      <a:pt x="722" y="1198"/>
                      <a:pt x="754" y="1194"/>
                    </a:cubicBezTo>
                    <a:cubicBezTo>
                      <a:pt x="1073" y="1125"/>
                      <a:pt x="1279" y="829"/>
                      <a:pt x="1233" y="509"/>
                    </a:cubicBezTo>
                    <a:cubicBezTo>
                      <a:pt x="1171" y="198"/>
                      <a:pt x="921" y="1"/>
                      <a:pt x="620"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14" name="Google Shape;5414;p40"/>
              <p:cNvSpPr/>
              <p:nvPr/>
            </p:nvSpPr>
            <p:spPr>
              <a:xfrm>
                <a:off x="4623425" y="1115625"/>
                <a:ext cx="227700" cy="650300"/>
              </a:xfrm>
              <a:custGeom>
                <a:avLst/>
                <a:gdLst/>
                <a:ahLst/>
                <a:cxnLst/>
                <a:rect l="l" t="t" r="r" b="b"/>
                <a:pathLst>
                  <a:path w="9108" h="26012" extrusionOk="0">
                    <a:moveTo>
                      <a:pt x="4748" y="1"/>
                    </a:moveTo>
                    <a:lnTo>
                      <a:pt x="0" y="845"/>
                    </a:lnTo>
                    <a:lnTo>
                      <a:pt x="4155" y="24036"/>
                    </a:lnTo>
                    <a:cubicBezTo>
                      <a:pt x="4359" y="25179"/>
                      <a:pt x="5384" y="26012"/>
                      <a:pt x="6530" y="26012"/>
                    </a:cubicBezTo>
                    <a:cubicBezTo>
                      <a:pt x="6665" y="26012"/>
                      <a:pt x="6802" y="26000"/>
                      <a:pt x="6939" y="25976"/>
                    </a:cubicBezTo>
                    <a:cubicBezTo>
                      <a:pt x="8240" y="25725"/>
                      <a:pt x="9108" y="24470"/>
                      <a:pt x="8880" y="23169"/>
                    </a:cubicBezTo>
                    <a:lnTo>
                      <a:pt x="4748"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15" name="Google Shape;5415;p40"/>
              <p:cNvSpPr/>
              <p:nvPr/>
            </p:nvSpPr>
            <p:spPr>
              <a:xfrm>
                <a:off x="4591475" y="1076250"/>
                <a:ext cx="176350" cy="65100"/>
              </a:xfrm>
              <a:custGeom>
                <a:avLst/>
                <a:gdLst/>
                <a:ahLst/>
                <a:cxnLst/>
                <a:rect l="l" t="t" r="r" b="b"/>
                <a:pathLst>
                  <a:path w="7054" h="2604" extrusionOk="0">
                    <a:moveTo>
                      <a:pt x="6825" y="1"/>
                    </a:moveTo>
                    <a:lnTo>
                      <a:pt x="0" y="1234"/>
                    </a:lnTo>
                    <a:lnTo>
                      <a:pt x="251" y="2603"/>
                    </a:lnTo>
                    <a:lnTo>
                      <a:pt x="7053" y="1393"/>
                    </a:lnTo>
                    <a:lnTo>
                      <a:pt x="6825"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16" name="Google Shape;5416;p40"/>
              <p:cNvSpPr/>
              <p:nvPr/>
            </p:nvSpPr>
            <p:spPr>
              <a:xfrm>
                <a:off x="4706175" y="1414075"/>
                <a:ext cx="112425" cy="321175"/>
              </a:xfrm>
              <a:custGeom>
                <a:avLst/>
                <a:gdLst/>
                <a:ahLst/>
                <a:cxnLst/>
                <a:rect l="l" t="t" r="r" b="b"/>
                <a:pathLst>
                  <a:path w="4497" h="12847" extrusionOk="0">
                    <a:moveTo>
                      <a:pt x="2328" y="1"/>
                    </a:moveTo>
                    <a:lnTo>
                      <a:pt x="0" y="411"/>
                    </a:lnTo>
                    <a:lnTo>
                      <a:pt x="2032" y="11870"/>
                    </a:lnTo>
                    <a:cubicBezTo>
                      <a:pt x="2133" y="12440"/>
                      <a:pt x="2635" y="12847"/>
                      <a:pt x="3212" y="12847"/>
                    </a:cubicBezTo>
                    <a:cubicBezTo>
                      <a:pt x="3282" y="12847"/>
                      <a:pt x="3353" y="12841"/>
                      <a:pt x="3424" y="12828"/>
                    </a:cubicBezTo>
                    <a:cubicBezTo>
                      <a:pt x="4063" y="12714"/>
                      <a:pt x="4497" y="12098"/>
                      <a:pt x="4383" y="11459"/>
                    </a:cubicBezTo>
                    <a:lnTo>
                      <a:pt x="2328"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sp>
          <p:nvSpPr>
            <p:cNvPr id="5417" name="Google Shape;5417;p40"/>
            <p:cNvSpPr/>
            <p:nvPr/>
          </p:nvSpPr>
          <p:spPr>
            <a:xfrm>
              <a:off x="1684938" y="890100"/>
              <a:ext cx="219725" cy="336125"/>
            </a:xfrm>
            <a:custGeom>
              <a:avLst/>
              <a:gdLst/>
              <a:ahLst/>
              <a:cxnLst/>
              <a:rect l="l" t="t" r="r" b="b"/>
              <a:pathLst>
                <a:path w="8789" h="13445" extrusionOk="0">
                  <a:moveTo>
                    <a:pt x="2671" y="0"/>
                  </a:moveTo>
                  <a:lnTo>
                    <a:pt x="0" y="6163"/>
                  </a:lnTo>
                  <a:lnTo>
                    <a:pt x="4725" y="6163"/>
                  </a:lnTo>
                  <a:lnTo>
                    <a:pt x="2876" y="13444"/>
                  </a:lnTo>
                  <a:lnTo>
                    <a:pt x="8788" y="4314"/>
                  </a:lnTo>
                  <a:lnTo>
                    <a:pt x="5159" y="4314"/>
                  </a:lnTo>
                  <a:lnTo>
                    <a:pt x="7236" y="0"/>
                  </a:ln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nvGrpSpPr>
            <p:cNvPr id="5418" name="Google Shape;5418;p40"/>
            <p:cNvGrpSpPr/>
            <p:nvPr/>
          </p:nvGrpSpPr>
          <p:grpSpPr>
            <a:xfrm>
              <a:off x="1043338" y="1415563"/>
              <a:ext cx="505625" cy="983800"/>
              <a:chOff x="960488" y="1205763"/>
              <a:chExt cx="505625" cy="983800"/>
            </a:xfrm>
          </p:grpSpPr>
          <p:sp>
            <p:nvSpPr>
              <p:cNvPr id="5419" name="Google Shape;5419;p40"/>
              <p:cNvSpPr/>
              <p:nvPr/>
            </p:nvSpPr>
            <p:spPr>
              <a:xfrm flipH="1">
                <a:off x="960488" y="1205763"/>
                <a:ext cx="505625" cy="983800"/>
              </a:xfrm>
              <a:custGeom>
                <a:avLst/>
                <a:gdLst/>
                <a:ahLst/>
                <a:cxnLst/>
                <a:rect l="l" t="t" r="r" b="b"/>
                <a:pathLst>
                  <a:path w="20225" h="39352" extrusionOk="0">
                    <a:moveTo>
                      <a:pt x="3794" y="2517"/>
                    </a:moveTo>
                    <a:cubicBezTo>
                      <a:pt x="4143" y="2517"/>
                      <a:pt x="4466" y="2733"/>
                      <a:pt x="4589" y="3082"/>
                    </a:cubicBezTo>
                    <a:cubicBezTo>
                      <a:pt x="4771" y="3516"/>
                      <a:pt x="4543" y="4018"/>
                      <a:pt x="4109" y="4201"/>
                    </a:cubicBezTo>
                    <a:cubicBezTo>
                      <a:pt x="4006" y="4237"/>
                      <a:pt x="3900" y="4254"/>
                      <a:pt x="3796" y="4254"/>
                    </a:cubicBezTo>
                    <a:cubicBezTo>
                      <a:pt x="3443" y="4254"/>
                      <a:pt x="3115" y="4051"/>
                      <a:pt x="2991" y="3699"/>
                    </a:cubicBezTo>
                    <a:cubicBezTo>
                      <a:pt x="2808" y="3265"/>
                      <a:pt x="3037" y="2763"/>
                      <a:pt x="3470" y="2580"/>
                    </a:cubicBezTo>
                    <a:cubicBezTo>
                      <a:pt x="3577" y="2537"/>
                      <a:pt x="3687" y="2517"/>
                      <a:pt x="3794" y="2517"/>
                    </a:cubicBezTo>
                    <a:close/>
                    <a:moveTo>
                      <a:pt x="5821" y="1"/>
                    </a:moveTo>
                    <a:lnTo>
                      <a:pt x="1" y="2261"/>
                    </a:lnTo>
                    <a:lnTo>
                      <a:pt x="14381" y="39352"/>
                    </a:lnTo>
                    <a:lnTo>
                      <a:pt x="20224" y="37092"/>
                    </a:lnTo>
                    <a:lnTo>
                      <a:pt x="5821"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0" name="Google Shape;5420;p40"/>
              <p:cNvSpPr/>
              <p:nvPr/>
            </p:nvSpPr>
            <p:spPr>
              <a:xfrm flipH="1">
                <a:off x="1071763" y="2110213"/>
                <a:ext cx="57675" cy="28000"/>
              </a:xfrm>
              <a:custGeom>
                <a:avLst/>
                <a:gdLst/>
                <a:ahLst/>
                <a:cxnLst/>
                <a:rect l="l" t="t" r="r" b="b"/>
                <a:pathLst>
                  <a:path w="2307" h="1120" extrusionOk="0">
                    <a:moveTo>
                      <a:pt x="2192" y="1"/>
                    </a:moveTo>
                    <a:lnTo>
                      <a:pt x="1" y="845"/>
                    </a:lnTo>
                    <a:lnTo>
                      <a:pt x="115" y="1119"/>
                    </a:lnTo>
                    <a:lnTo>
                      <a:pt x="2306" y="275"/>
                    </a:lnTo>
                    <a:lnTo>
                      <a:pt x="2192" y="1"/>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1" name="Google Shape;5421;p40"/>
              <p:cNvSpPr/>
              <p:nvPr/>
            </p:nvSpPr>
            <p:spPr>
              <a:xfrm flipH="1">
                <a:off x="1098588" y="2042313"/>
                <a:ext cx="57100" cy="28000"/>
              </a:xfrm>
              <a:custGeom>
                <a:avLst/>
                <a:gdLst/>
                <a:ahLst/>
                <a:cxnLst/>
                <a:rect l="l" t="t" r="r" b="b"/>
                <a:pathLst>
                  <a:path w="2284" h="1120" extrusionOk="0">
                    <a:moveTo>
                      <a:pt x="2192" y="1"/>
                    </a:moveTo>
                    <a:lnTo>
                      <a:pt x="1" y="845"/>
                    </a:lnTo>
                    <a:lnTo>
                      <a:pt x="115" y="1119"/>
                    </a:lnTo>
                    <a:lnTo>
                      <a:pt x="2283" y="275"/>
                    </a:lnTo>
                    <a:lnTo>
                      <a:pt x="2192" y="1"/>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2" name="Google Shape;5422;p40"/>
              <p:cNvSpPr/>
              <p:nvPr/>
            </p:nvSpPr>
            <p:spPr>
              <a:xfrm flipH="1">
                <a:off x="1124838" y="1973838"/>
                <a:ext cx="57100" cy="28000"/>
              </a:xfrm>
              <a:custGeom>
                <a:avLst/>
                <a:gdLst/>
                <a:ahLst/>
                <a:cxnLst/>
                <a:rect l="l" t="t" r="r" b="b"/>
                <a:pathLst>
                  <a:path w="2284" h="1120" extrusionOk="0">
                    <a:moveTo>
                      <a:pt x="2169" y="1"/>
                    </a:moveTo>
                    <a:lnTo>
                      <a:pt x="1" y="845"/>
                    </a:lnTo>
                    <a:lnTo>
                      <a:pt x="115" y="1119"/>
                    </a:lnTo>
                    <a:lnTo>
                      <a:pt x="2283" y="275"/>
                    </a:lnTo>
                    <a:lnTo>
                      <a:pt x="2169" y="1"/>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3" name="Google Shape;5423;p40"/>
              <p:cNvSpPr/>
              <p:nvPr/>
            </p:nvSpPr>
            <p:spPr>
              <a:xfrm flipH="1">
                <a:off x="1151088" y="1905938"/>
                <a:ext cx="57100" cy="27975"/>
              </a:xfrm>
              <a:custGeom>
                <a:avLst/>
                <a:gdLst/>
                <a:ahLst/>
                <a:cxnLst/>
                <a:rect l="l" t="t" r="r" b="b"/>
                <a:pathLst>
                  <a:path w="2284" h="1119" extrusionOk="0">
                    <a:moveTo>
                      <a:pt x="2169" y="0"/>
                    </a:moveTo>
                    <a:lnTo>
                      <a:pt x="1" y="845"/>
                    </a:lnTo>
                    <a:lnTo>
                      <a:pt x="92" y="1119"/>
                    </a:lnTo>
                    <a:lnTo>
                      <a:pt x="2283" y="274"/>
                    </a:lnTo>
                    <a:lnTo>
                      <a:pt x="2169" y="0"/>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4" name="Google Shape;5424;p40"/>
              <p:cNvSpPr/>
              <p:nvPr/>
            </p:nvSpPr>
            <p:spPr>
              <a:xfrm flipH="1">
                <a:off x="1177913" y="1838038"/>
                <a:ext cx="57075" cy="27975"/>
              </a:xfrm>
              <a:custGeom>
                <a:avLst/>
                <a:gdLst/>
                <a:ahLst/>
                <a:cxnLst/>
                <a:rect l="l" t="t" r="r" b="b"/>
                <a:pathLst>
                  <a:path w="2283" h="1119" extrusionOk="0">
                    <a:moveTo>
                      <a:pt x="2191" y="0"/>
                    </a:moveTo>
                    <a:lnTo>
                      <a:pt x="0" y="845"/>
                    </a:lnTo>
                    <a:lnTo>
                      <a:pt x="114" y="1119"/>
                    </a:lnTo>
                    <a:lnTo>
                      <a:pt x="2283" y="274"/>
                    </a:lnTo>
                    <a:lnTo>
                      <a:pt x="2191" y="0"/>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5" name="Google Shape;5425;p40"/>
              <p:cNvSpPr/>
              <p:nvPr/>
            </p:nvSpPr>
            <p:spPr>
              <a:xfrm flipH="1">
                <a:off x="1204163" y="1769563"/>
                <a:ext cx="57075" cy="27975"/>
              </a:xfrm>
              <a:custGeom>
                <a:avLst/>
                <a:gdLst/>
                <a:ahLst/>
                <a:cxnLst/>
                <a:rect l="l" t="t" r="r" b="b"/>
                <a:pathLst>
                  <a:path w="2283" h="1119" extrusionOk="0">
                    <a:moveTo>
                      <a:pt x="2191" y="0"/>
                    </a:moveTo>
                    <a:lnTo>
                      <a:pt x="0" y="845"/>
                    </a:lnTo>
                    <a:lnTo>
                      <a:pt x="114" y="1119"/>
                    </a:lnTo>
                    <a:lnTo>
                      <a:pt x="2283" y="274"/>
                    </a:lnTo>
                    <a:lnTo>
                      <a:pt x="2191" y="0"/>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6" name="Google Shape;5426;p40"/>
              <p:cNvSpPr/>
              <p:nvPr/>
            </p:nvSpPr>
            <p:spPr>
              <a:xfrm flipH="1">
                <a:off x="1230413" y="1701638"/>
                <a:ext cx="57075" cy="28000"/>
              </a:xfrm>
              <a:custGeom>
                <a:avLst/>
                <a:gdLst/>
                <a:ahLst/>
                <a:cxnLst/>
                <a:rect l="l" t="t" r="r" b="b"/>
                <a:pathLst>
                  <a:path w="2283" h="1120" extrusionOk="0">
                    <a:moveTo>
                      <a:pt x="2169" y="1"/>
                    </a:moveTo>
                    <a:lnTo>
                      <a:pt x="0" y="846"/>
                    </a:lnTo>
                    <a:lnTo>
                      <a:pt x="91" y="1119"/>
                    </a:lnTo>
                    <a:lnTo>
                      <a:pt x="2283" y="275"/>
                    </a:lnTo>
                    <a:lnTo>
                      <a:pt x="2169" y="1"/>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7" name="Google Shape;5427;p40"/>
              <p:cNvSpPr/>
              <p:nvPr/>
            </p:nvSpPr>
            <p:spPr>
              <a:xfrm flipH="1">
                <a:off x="1256663" y="1633738"/>
                <a:ext cx="57075" cy="28000"/>
              </a:xfrm>
              <a:custGeom>
                <a:avLst/>
                <a:gdLst/>
                <a:ahLst/>
                <a:cxnLst/>
                <a:rect l="l" t="t" r="r" b="b"/>
                <a:pathLst>
                  <a:path w="2283" h="1120" extrusionOk="0">
                    <a:moveTo>
                      <a:pt x="2169" y="1"/>
                    </a:moveTo>
                    <a:lnTo>
                      <a:pt x="0" y="845"/>
                    </a:lnTo>
                    <a:lnTo>
                      <a:pt x="92" y="1119"/>
                    </a:lnTo>
                    <a:lnTo>
                      <a:pt x="2283" y="275"/>
                    </a:lnTo>
                    <a:lnTo>
                      <a:pt x="2169" y="1"/>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8" name="Google Shape;5428;p40"/>
              <p:cNvSpPr/>
              <p:nvPr/>
            </p:nvSpPr>
            <p:spPr>
              <a:xfrm flipH="1">
                <a:off x="1283488" y="1565263"/>
                <a:ext cx="57075" cy="28000"/>
              </a:xfrm>
              <a:custGeom>
                <a:avLst/>
                <a:gdLst/>
                <a:ahLst/>
                <a:cxnLst/>
                <a:rect l="l" t="t" r="r" b="b"/>
                <a:pathLst>
                  <a:path w="2283" h="1120" extrusionOk="0">
                    <a:moveTo>
                      <a:pt x="2192" y="1"/>
                    </a:moveTo>
                    <a:lnTo>
                      <a:pt x="0" y="845"/>
                    </a:lnTo>
                    <a:lnTo>
                      <a:pt x="115" y="1119"/>
                    </a:lnTo>
                    <a:lnTo>
                      <a:pt x="2283" y="275"/>
                    </a:lnTo>
                    <a:lnTo>
                      <a:pt x="2192" y="1"/>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29" name="Google Shape;5429;p40"/>
              <p:cNvSpPr/>
              <p:nvPr/>
            </p:nvSpPr>
            <p:spPr>
              <a:xfrm flipH="1">
                <a:off x="1309738" y="1497363"/>
                <a:ext cx="57075" cy="27975"/>
              </a:xfrm>
              <a:custGeom>
                <a:avLst/>
                <a:gdLst/>
                <a:ahLst/>
                <a:cxnLst/>
                <a:rect l="l" t="t" r="r" b="b"/>
                <a:pathLst>
                  <a:path w="2283" h="1119" extrusionOk="0">
                    <a:moveTo>
                      <a:pt x="2169" y="1"/>
                    </a:moveTo>
                    <a:lnTo>
                      <a:pt x="0" y="845"/>
                    </a:lnTo>
                    <a:lnTo>
                      <a:pt x="115" y="1119"/>
                    </a:lnTo>
                    <a:lnTo>
                      <a:pt x="2283" y="274"/>
                    </a:lnTo>
                    <a:lnTo>
                      <a:pt x="2169" y="1"/>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30" name="Google Shape;5430;p40"/>
              <p:cNvSpPr/>
              <p:nvPr/>
            </p:nvSpPr>
            <p:spPr>
              <a:xfrm flipH="1">
                <a:off x="1335963" y="1429463"/>
                <a:ext cx="57100" cy="27975"/>
              </a:xfrm>
              <a:custGeom>
                <a:avLst/>
                <a:gdLst/>
                <a:ahLst/>
                <a:cxnLst/>
                <a:rect l="l" t="t" r="r" b="b"/>
                <a:pathLst>
                  <a:path w="2284" h="1119" extrusionOk="0">
                    <a:moveTo>
                      <a:pt x="2169" y="0"/>
                    </a:moveTo>
                    <a:lnTo>
                      <a:pt x="1" y="845"/>
                    </a:lnTo>
                    <a:lnTo>
                      <a:pt x="92" y="1119"/>
                    </a:lnTo>
                    <a:lnTo>
                      <a:pt x="2283" y="274"/>
                    </a:lnTo>
                    <a:lnTo>
                      <a:pt x="2169" y="0"/>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31" name="Google Shape;5431;p40"/>
              <p:cNvSpPr/>
              <p:nvPr/>
            </p:nvSpPr>
            <p:spPr>
              <a:xfrm flipH="1">
                <a:off x="1362788" y="1360988"/>
                <a:ext cx="57100" cy="27975"/>
              </a:xfrm>
              <a:custGeom>
                <a:avLst/>
                <a:gdLst/>
                <a:ahLst/>
                <a:cxnLst/>
                <a:rect l="l" t="t" r="r" b="b"/>
                <a:pathLst>
                  <a:path w="2284" h="1119" extrusionOk="0">
                    <a:moveTo>
                      <a:pt x="2192" y="0"/>
                    </a:moveTo>
                    <a:lnTo>
                      <a:pt x="1" y="845"/>
                    </a:lnTo>
                    <a:lnTo>
                      <a:pt x="115" y="1119"/>
                    </a:lnTo>
                    <a:lnTo>
                      <a:pt x="2283" y="274"/>
                    </a:lnTo>
                    <a:lnTo>
                      <a:pt x="2192" y="0"/>
                    </a:lnTo>
                    <a:close/>
                  </a:path>
                </a:pathLst>
              </a:custGeom>
              <a:solidFill>
                <a:schemeClr val="l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grpSp>
          <p:nvGrpSpPr>
            <p:cNvPr id="5432" name="Google Shape;5432;p40"/>
            <p:cNvGrpSpPr/>
            <p:nvPr/>
          </p:nvGrpSpPr>
          <p:grpSpPr>
            <a:xfrm>
              <a:off x="7677839" y="3704022"/>
              <a:ext cx="657885" cy="455319"/>
              <a:chOff x="7556714" y="3821897"/>
              <a:chExt cx="657885" cy="455319"/>
            </a:xfrm>
          </p:grpSpPr>
          <p:sp>
            <p:nvSpPr>
              <p:cNvPr id="5433" name="Google Shape;5433;p40"/>
              <p:cNvSpPr/>
              <p:nvPr/>
            </p:nvSpPr>
            <p:spPr>
              <a:xfrm flipH="1">
                <a:off x="7588144" y="3977314"/>
                <a:ext cx="626455" cy="299902"/>
              </a:xfrm>
              <a:custGeom>
                <a:avLst/>
                <a:gdLst/>
                <a:ahLst/>
                <a:cxnLst/>
                <a:rect l="l" t="t" r="r" b="b"/>
                <a:pathLst>
                  <a:path w="30017" h="14370" extrusionOk="0">
                    <a:moveTo>
                      <a:pt x="1553" y="0"/>
                    </a:moveTo>
                    <a:lnTo>
                      <a:pt x="320" y="6163"/>
                    </a:lnTo>
                    <a:cubicBezTo>
                      <a:pt x="1" y="7784"/>
                      <a:pt x="1051" y="9382"/>
                      <a:pt x="2649" y="9701"/>
                    </a:cubicBezTo>
                    <a:lnTo>
                      <a:pt x="9154" y="11025"/>
                    </a:lnTo>
                    <a:cubicBezTo>
                      <a:pt x="9349" y="11064"/>
                      <a:pt x="9545" y="11083"/>
                      <a:pt x="9739" y="11083"/>
                    </a:cubicBezTo>
                    <a:cubicBezTo>
                      <a:pt x="10679" y="11083"/>
                      <a:pt x="11576" y="10637"/>
                      <a:pt x="12144" y="9861"/>
                    </a:cubicBezTo>
                    <a:lnTo>
                      <a:pt x="13787" y="7601"/>
                    </a:lnTo>
                    <a:cubicBezTo>
                      <a:pt x="14020" y="7276"/>
                      <a:pt x="14362" y="7125"/>
                      <a:pt x="14702" y="7125"/>
                    </a:cubicBezTo>
                    <a:cubicBezTo>
                      <a:pt x="15196" y="7125"/>
                      <a:pt x="15684" y="7444"/>
                      <a:pt x="15819" y="8012"/>
                    </a:cubicBezTo>
                    <a:lnTo>
                      <a:pt x="16458" y="10728"/>
                    </a:lnTo>
                    <a:cubicBezTo>
                      <a:pt x="16732" y="11870"/>
                      <a:pt x="17622" y="12760"/>
                      <a:pt x="18763" y="12988"/>
                    </a:cubicBezTo>
                    <a:lnTo>
                      <a:pt x="25268" y="14312"/>
                    </a:lnTo>
                    <a:cubicBezTo>
                      <a:pt x="25464" y="14351"/>
                      <a:pt x="25659" y="14369"/>
                      <a:pt x="25852" y="14369"/>
                    </a:cubicBezTo>
                    <a:cubicBezTo>
                      <a:pt x="27251" y="14369"/>
                      <a:pt x="28503" y="13383"/>
                      <a:pt x="28784" y="11938"/>
                    </a:cubicBezTo>
                    <a:lnTo>
                      <a:pt x="30016" y="5775"/>
                    </a:lnTo>
                    <a:lnTo>
                      <a:pt x="1553" y="0"/>
                    </a:ln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34" name="Google Shape;5434;p40"/>
              <p:cNvSpPr/>
              <p:nvPr/>
            </p:nvSpPr>
            <p:spPr>
              <a:xfrm flipH="1">
                <a:off x="7556714" y="3945884"/>
                <a:ext cx="650247" cy="154229"/>
              </a:xfrm>
              <a:custGeom>
                <a:avLst/>
                <a:gdLst/>
                <a:ahLst/>
                <a:cxnLst/>
                <a:rect l="l" t="t" r="r" b="b"/>
                <a:pathLst>
                  <a:path w="31157" h="7390" extrusionOk="0">
                    <a:moveTo>
                      <a:pt x="160" y="0"/>
                    </a:moveTo>
                    <a:lnTo>
                      <a:pt x="91" y="388"/>
                    </a:lnTo>
                    <a:cubicBezTo>
                      <a:pt x="0" y="867"/>
                      <a:pt x="297" y="1324"/>
                      <a:pt x="753" y="1415"/>
                    </a:cubicBezTo>
                    <a:lnTo>
                      <a:pt x="30061" y="7373"/>
                    </a:lnTo>
                    <a:cubicBezTo>
                      <a:pt x="30119" y="7384"/>
                      <a:pt x="30177" y="7389"/>
                      <a:pt x="30233" y="7389"/>
                    </a:cubicBezTo>
                    <a:cubicBezTo>
                      <a:pt x="30641" y="7389"/>
                      <a:pt x="30988" y="7109"/>
                      <a:pt x="31088" y="6688"/>
                    </a:cubicBezTo>
                    <a:lnTo>
                      <a:pt x="31157" y="6300"/>
                    </a:lnTo>
                    <a:lnTo>
                      <a:pt x="160" y="0"/>
                    </a:lnTo>
                    <a:close/>
                  </a:path>
                </a:pathLst>
              </a:custGeom>
              <a:gradFill>
                <a:gsLst>
                  <a:gs pos="0">
                    <a:schemeClr val="lt2"/>
                  </a:gs>
                  <a:gs pos="100000">
                    <a:schemeClr val="accent2"/>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35" name="Google Shape;5435;p40"/>
              <p:cNvSpPr/>
              <p:nvPr/>
            </p:nvSpPr>
            <p:spPr>
              <a:xfrm flipH="1">
                <a:off x="7912547" y="3821897"/>
                <a:ext cx="291095" cy="132107"/>
              </a:xfrm>
              <a:custGeom>
                <a:avLst/>
                <a:gdLst/>
                <a:ahLst/>
                <a:cxnLst/>
                <a:rect l="l" t="t" r="r" b="b"/>
                <a:pathLst>
                  <a:path w="13948" h="6330" extrusionOk="0">
                    <a:moveTo>
                      <a:pt x="11334" y="1"/>
                    </a:moveTo>
                    <a:cubicBezTo>
                      <a:pt x="11265" y="1"/>
                      <a:pt x="11197" y="18"/>
                      <a:pt x="11140" y="52"/>
                    </a:cubicBezTo>
                    <a:lnTo>
                      <a:pt x="1" y="5941"/>
                    </a:lnTo>
                    <a:lnTo>
                      <a:pt x="1987" y="6329"/>
                    </a:lnTo>
                    <a:lnTo>
                      <a:pt x="11413" y="1034"/>
                    </a:lnTo>
                    <a:lnTo>
                      <a:pt x="11436" y="1034"/>
                    </a:lnTo>
                    <a:lnTo>
                      <a:pt x="13308" y="1422"/>
                    </a:lnTo>
                    <a:cubicBezTo>
                      <a:pt x="13339" y="1427"/>
                      <a:pt x="13370" y="1429"/>
                      <a:pt x="13401" y="1429"/>
                    </a:cubicBezTo>
                    <a:cubicBezTo>
                      <a:pt x="13637" y="1429"/>
                      <a:pt x="13841" y="1276"/>
                      <a:pt x="13901" y="1034"/>
                    </a:cubicBezTo>
                    <a:cubicBezTo>
                      <a:pt x="13947" y="760"/>
                      <a:pt x="13764" y="486"/>
                      <a:pt x="13513" y="440"/>
                    </a:cubicBezTo>
                    <a:lnTo>
                      <a:pt x="11642" y="52"/>
                    </a:lnTo>
                    <a:lnTo>
                      <a:pt x="11528" y="52"/>
                    </a:lnTo>
                    <a:cubicBezTo>
                      <a:pt x="11471" y="18"/>
                      <a:pt x="11402" y="1"/>
                      <a:pt x="11334"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36" name="Google Shape;5436;p40"/>
              <p:cNvSpPr/>
              <p:nvPr/>
            </p:nvSpPr>
            <p:spPr>
              <a:xfrm flipH="1">
                <a:off x="7556718" y="3860944"/>
                <a:ext cx="229153" cy="216422"/>
              </a:xfrm>
              <a:custGeom>
                <a:avLst/>
                <a:gdLst/>
                <a:ahLst/>
                <a:cxnLst/>
                <a:rect l="l" t="t" r="r" b="b"/>
                <a:pathLst>
                  <a:path w="10980" h="10370" extrusionOk="0">
                    <a:moveTo>
                      <a:pt x="556" y="0"/>
                    </a:moveTo>
                    <a:cubicBezTo>
                      <a:pt x="316" y="0"/>
                      <a:pt x="108" y="172"/>
                      <a:pt x="46" y="418"/>
                    </a:cubicBezTo>
                    <a:cubicBezTo>
                      <a:pt x="1" y="692"/>
                      <a:pt x="183" y="943"/>
                      <a:pt x="457" y="1011"/>
                    </a:cubicBezTo>
                    <a:lnTo>
                      <a:pt x="2306" y="1377"/>
                    </a:lnTo>
                    <a:lnTo>
                      <a:pt x="2352" y="1377"/>
                    </a:lnTo>
                    <a:lnTo>
                      <a:pt x="9017" y="9982"/>
                    </a:lnTo>
                    <a:lnTo>
                      <a:pt x="10980" y="10370"/>
                    </a:lnTo>
                    <a:lnTo>
                      <a:pt x="2968" y="601"/>
                    </a:lnTo>
                    <a:cubicBezTo>
                      <a:pt x="2877" y="486"/>
                      <a:pt x="2740" y="441"/>
                      <a:pt x="2603" y="418"/>
                    </a:cubicBezTo>
                    <a:cubicBezTo>
                      <a:pt x="2580" y="418"/>
                      <a:pt x="2534" y="395"/>
                      <a:pt x="2511" y="395"/>
                    </a:cubicBezTo>
                    <a:lnTo>
                      <a:pt x="640" y="7"/>
                    </a:lnTo>
                    <a:cubicBezTo>
                      <a:pt x="611" y="2"/>
                      <a:pt x="583" y="0"/>
                      <a:pt x="556"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37" name="Google Shape;5437;p40"/>
              <p:cNvSpPr/>
              <p:nvPr/>
            </p:nvSpPr>
            <p:spPr>
              <a:xfrm flipH="1">
                <a:off x="7693438" y="4101636"/>
                <a:ext cx="76718" cy="128643"/>
              </a:xfrm>
              <a:custGeom>
                <a:avLst/>
                <a:gdLst/>
                <a:ahLst/>
                <a:cxnLst/>
                <a:rect l="l" t="t" r="r" b="b"/>
                <a:pathLst>
                  <a:path w="3676" h="6164" extrusionOk="0">
                    <a:moveTo>
                      <a:pt x="3466" y="1"/>
                    </a:moveTo>
                    <a:cubicBezTo>
                      <a:pt x="3402" y="1"/>
                      <a:pt x="3341" y="31"/>
                      <a:pt x="3311" y="92"/>
                    </a:cubicBezTo>
                    <a:lnTo>
                      <a:pt x="47" y="5890"/>
                    </a:lnTo>
                    <a:cubicBezTo>
                      <a:pt x="1" y="5981"/>
                      <a:pt x="24" y="6095"/>
                      <a:pt x="115" y="6141"/>
                    </a:cubicBezTo>
                    <a:cubicBezTo>
                      <a:pt x="161" y="6164"/>
                      <a:pt x="183" y="6164"/>
                      <a:pt x="206" y="6164"/>
                    </a:cubicBezTo>
                    <a:cubicBezTo>
                      <a:pt x="275" y="6164"/>
                      <a:pt x="343" y="6141"/>
                      <a:pt x="366" y="6072"/>
                    </a:cubicBezTo>
                    <a:lnTo>
                      <a:pt x="3630" y="275"/>
                    </a:lnTo>
                    <a:cubicBezTo>
                      <a:pt x="3676" y="183"/>
                      <a:pt x="3653" y="69"/>
                      <a:pt x="3562" y="24"/>
                    </a:cubicBezTo>
                    <a:cubicBezTo>
                      <a:pt x="3531" y="8"/>
                      <a:pt x="3498" y="1"/>
                      <a:pt x="3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38" name="Google Shape;5438;p40"/>
              <p:cNvSpPr/>
              <p:nvPr/>
            </p:nvSpPr>
            <p:spPr>
              <a:xfrm flipH="1">
                <a:off x="7650571" y="4110484"/>
                <a:ext cx="76697" cy="128851"/>
              </a:xfrm>
              <a:custGeom>
                <a:avLst/>
                <a:gdLst/>
                <a:ahLst/>
                <a:cxnLst/>
                <a:rect l="l" t="t" r="r" b="b"/>
                <a:pathLst>
                  <a:path w="3675" h="6174" extrusionOk="0">
                    <a:moveTo>
                      <a:pt x="3465" y="0"/>
                    </a:moveTo>
                    <a:cubicBezTo>
                      <a:pt x="3401" y="0"/>
                      <a:pt x="3340" y="41"/>
                      <a:pt x="3310" y="102"/>
                    </a:cubicBezTo>
                    <a:lnTo>
                      <a:pt x="46" y="5899"/>
                    </a:lnTo>
                    <a:cubicBezTo>
                      <a:pt x="0" y="5968"/>
                      <a:pt x="46" y="6082"/>
                      <a:pt x="137" y="6151"/>
                    </a:cubicBezTo>
                    <a:cubicBezTo>
                      <a:pt x="160" y="6151"/>
                      <a:pt x="183" y="6173"/>
                      <a:pt x="206" y="6173"/>
                    </a:cubicBezTo>
                    <a:cubicBezTo>
                      <a:pt x="274" y="6173"/>
                      <a:pt x="343" y="6128"/>
                      <a:pt x="365" y="6059"/>
                    </a:cubicBezTo>
                    <a:lnTo>
                      <a:pt x="3629" y="284"/>
                    </a:lnTo>
                    <a:cubicBezTo>
                      <a:pt x="3675" y="193"/>
                      <a:pt x="3652" y="79"/>
                      <a:pt x="3561" y="33"/>
                    </a:cubicBezTo>
                    <a:cubicBezTo>
                      <a:pt x="3530" y="11"/>
                      <a:pt x="3497" y="0"/>
                      <a:pt x="3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39" name="Google Shape;5439;p40"/>
              <p:cNvSpPr/>
              <p:nvPr/>
            </p:nvSpPr>
            <p:spPr>
              <a:xfrm flipH="1">
                <a:off x="8075000" y="4024084"/>
                <a:ext cx="76718" cy="128559"/>
              </a:xfrm>
              <a:custGeom>
                <a:avLst/>
                <a:gdLst/>
                <a:ahLst/>
                <a:cxnLst/>
                <a:rect l="l" t="t" r="r" b="b"/>
                <a:pathLst>
                  <a:path w="3676" h="6160" extrusionOk="0">
                    <a:moveTo>
                      <a:pt x="3482" y="1"/>
                    </a:moveTo>
                    <a:cubicBezTo>
                      <a:pt x="3412" y="1"/>
                      <a:pt x="3343" y="38"/>
                      <a:pt x="3310" y="88"/>
                    </a:cubicBezTo>
                    <a:lnTo>
                      <a:pt x="46" y="5885"/>
                    </a:lnTo>
                    <a:cubicBezTo>
                      <a:pt x="1" y="5977"/>
                      <a:pt x="46" y="6091"/>
                      <a:pt x="115" y="6136"/>
                    </a:cubicBezTo>
                    <a:cubicBezTo>
                      <a:pt x="161" y="6159"/>
                      <a:pt x="183" y="6159"/>
                      <a:pt x="206" y="6159"/>
                    </a:cubicBezTo>
                    <a:cubicBezTo>
                      <a:pt x="275" y="6159"/>
                      <a:pt x="343" y="6136"/>
                      <a:pt x="366" y="6068"/>
                    </a:cubicBezTo>
                    <a:lnTo>
                      <a:pt x="3630" y="270"/>
                    </a:lnTo>
                    <a:cubicBezTo>
                      <a:pt x="3676" y="179"/>
                      <a:pt x="3653" y="88"/>
                      <a:pt x="3562" y="19"/>
                    </a:cubicBezTo>
                    <a:cubicBezTo>
                      <a:pt x="3536" y="6"/>
                      <a:pt x="3509" y="1"/>
                      <a:pt x="34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40" name="Google Shape;5440;p40"/>
              <p:cNvSpPr/>
              <p:nvPr/>
            </p:nvSpPr>
            <p:spPr>
              <a:xfrm flipH="1">
                <a:off x="8002582" y="4038755"/>
                <a:ext cx="76718" cy="128643"/>
              </a:xfrm>
              <a:custGeom>
                <a:avLst/>
                <a:gdLst/>
                <a:ahLst/>
                <a:cxnLst/>
                <a:rect l="l" t="t" r="r" b="b"/>
                <a:pathLst>
                  <a:path w="3676" h="6164" extrusionOk="0">
                    <a:moveTo>
                      <a:pt x="3465" y="1"/>
                    </a:moveTo>
                    <a:cubicBezTo>
                      <a:pt x="3401" y="1"/>
                      <a:pt x="3340" y="31"/>
                      <a:pt x="3310" y="92"/>
                    </a:cubicBezTo>
                    <a:lnTo>
                      <a:pt x="46" y="5890"/>
                    </a:lnTo>
                    <a:cubicBezTo>
                      <a:pt x="0" y="5981"/>
                      <a:pt x="46" y="6095"/>
                      <a:pt x="114" y="6141"/>
                    </a:cubicBezTo>
                    <a:cubicBezTo>
                      <a:pt x="160" y="6164"/>
                      <a:pt x="183" y="6164"/>
                      <a:pt x="206" y="6164"/>
                    </a:cubicBezTo>
                    <a:cubicBezTo>
                      <a:pt x="274" y="6164"/>
                      <a:pt x="343" y="6141"/>
                      <a:pt x="365" y="6072"/>
                    </a:cubicBezTo>
                    <a:lnTo>
                      <a:pt x="3629" y="275"/>
                    </a:lnTo>
                    <a:cubicBezTo>
                      <a:pt x="3675" y="184"/>
                      <a:pt x="3652" y="69"/>
                      <a:pt x="3561" y="24"/>
                    </a:cubicBezTo>
                    <a:cubicBezTo>
                      <a:pt x="3531" y="9"/>
                      <a:pt x="3498" y="1"/>
                      <a:pt x="3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sp>
          <p:nvSpPr>
            <p:cNvPr id="5441" name="Google Shape;5441;p40"/>
            <p:cNvSpPr/>
            <p:nvPr/>
          </p:nvSpPr>
          <p:spPr>
            <a:xfrm>
              <a:off x="1519100" y="3573800"/>
              <a:ext cx="384806" cy="442151"/>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42" name="Google Shape;5442;p40"/>
            <p:cNvSpPr/>
            <p:nvPr/>
          </p:nvSpPr>
          <p:spPr>
            <a:xfrm>
              <a:off x="7514829" y="2473466"/>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130"/>
        <p:cNvGrpSpPr/>
        <p:nvPr/>
      </p:nvGrpSpPr>
      <p:grpSpPr>
        <a:xfrm>
          <a:off x="0" y="0"/>
          <a:ext cx="0" cy="0"/>
          <a:chOff x="0" y="0"/>
          <a:chExt cx="0" cy="0"/>
        </a:xfrm>
      </p:grpSpPr>
      <p:sp>
        <p:nvSpPr>
          <p:cNvPr id="6131" name="Google Shape;6131;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زیست شناسی اکسیداسیون مجدد یکپارچه
</a:t>
            </a:r>
            <a:endParaRPr dirty="0">
              <a:cs typeface="B Nazanin" panose="00000400000000000000" pitchFamily="2" charset="-78"/>
            </a:endParaRPr>
          </a:p>
        </p:txBody>
      </p:sp>
      <p:sp>
        <p:nvSpPr>
          <p:cNvPr id="6132" name="Google Shape;6132;p67"/>
          <p:cNvSpPr/>
          <p:nvPr/>
        </p:nvSpPr>
        <p:spPr>
          <a:xfrm>
            <a:off x="3661800" y="2801625"/>
            <a:ext cx="1820400" cy="442500"/>
          </a:xfrm>
          <a:prstGeom prst="roundRect">
            <a:avLst>
              <a:gd name="adj" fmla="val 50000"/>
            </a:avLst>
          </a:pr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lvl="0" algn="ctr" rtl="1"/>
            <a:r>
              <a:rPr lang="fa-IR" sz="2300" b="1" dirty="0">
                <a:solidFill>
                  <a:srgbClr val="FFFFFF"/>
                </a:solidFill>
                <a:latin typeface="Barlow"/>
                <a:ea typeface="Barlow"/>
                <a:cs typeface="B Nazanin" panose="00000400000000000000" pitchFamily="2" charset="-78"/>
                <a:sym typeface="Barlow"/>
              </a:rPr>
              <a:t>منسجم</a:t>
            </a:r>
            <a:endParaRPr sz="2300" b="1" dirty="0">
              <a:solidFill>
                <a:srgbClr val="FFFFFF"/>
              </a:solidFill>
              <a:latin typeface="Barlow"/>
              <a:ea typeface="Barlow"/>
              <a:cs typeface="B Nazanin" panose="00000400000000000000" pitchFamily="2" charset="-78"/>
              <a:sym typeface="Barlow"/>
            </a:endParaRPr>
          </a:p>
        </p:txBody>
      </p:sp>
      <p:sp>
        <p:nvSpPr>
          <p:cNvPr id="6133" name="Google Shape;6133;p67"/>
          <p:cNvSpPr/>
          <p:nvPr/>
        </p:nvSpPr>
        <p:spPr>
          <a:xfrm>
            <a:off x="4847248" y="3701325"/>
            <a:ext cx="1820400" cy="442500"/>
          </a:xfrm>
          <a:prstGeom prst="roundRect">
            <a:avLst>
              <a:gd name="adj" fmla="val 50000"/>
            </a:avLst>
          </a:pr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lvl="0" algn="ctr" rtl="1"/>
            <a:r>
              <a:rPr lang="fa-IR" sz="2300" b="1" dirty="0">
                <a:solidFill>
                  <a:srgbClr val="FFFFFF"/>
                </a:solidFill>
                <a:latin typeface="Barlow"/>
                <a:ea typeface="Barlow"/>
                <a:cs typeface="B Nazanin" panose="00000400000000000000" pitchFamily="2" charset="-78"/>
                <a:sym typeface="Barlow"/>
              </a:rPr>
              <a:t>زیست شناسی</a:t>
            </a:r>
            <a:endParaRPr sz="2300" b="1" dirty="0">
              <a:solidFill>
                <a:srgbClr val="FFFFFF"/>
              </a:solidFill>
              <a:latin typeface="Barlow"/>
              <a:ea typeface="Barlow"/>
              <a:cs typeface="B Nazanin" panose="00000400000000000000" pitchFamily="2" charset="-78"/>
              <a:sym typeface="Barlow"/>
            </a:endParaRPr>
          </a:p>
        </p:txBody>
      </p:sp>
      <p:sp>
        <p:nvSpPr>
          <p:cNvPr id="6134" name="Google Shape;6134;p67"/>
          <p:cNvSpPr/>
          <p:nvPr/>
        </p:nvSpPr>
        <p:spPr>
          <a:xfrm>
            <a:off x="2476350" y="3701325"/>
            <a:ext cx="1820400" cy="442500"/>
          </a:xfrm>
          <a:prstGeom prst="roundRect">
            <a:avLst>
              <a:gd name="adj" fmla="val 50000"/>
            </a:avLst>
          </a:pr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lvl="0" algn="ctr" rtl="1"/>
            <a:r>
              <a:rPr lang="fa-IR" sz="2300" b="1" dirty="0">
                <a:solidFill>
                  <a:srgbClr val="FFFFFF"/>
                </a:solidFill>
                <a:latin typeface="Barlow"/>
                <a:ea typeface="Barlow"/>
                <a:cs typeface="B Nazanin" panose="00000400000000000000" pitchFamily="2" charset="-78"/>
                <a:sym typeface="Barlow"/>
              </a:rPr>
              <a:t>ردوکس</a:t>
            </a:r>
            <a:endParaRPr sz="2300" b="1" dirty="0">
              <a:solidFill>
                <a:srgbClr val="FFFFFF"/>
              </a:solidFill>
              <a:latin typeface="Barlow"/>
              <a:ea typeface="Barlow"/>
              <a:cs typeface="B Nazanin" panose="00000400000000000000" pitchFamily="2" charset="-78"/>
              <a:sym typeface="Barlow"/>
            </a:endParaRPr>
          </a:p>
        </p:txBody>
      </p:sp>
      <p:cxnSp>
        <p:nvCxnSpPr>
          <p:cNvPr id="6135" name="Google Shape;6135;p67"/>
          <p:cNvCxnSpPr>
            <a:stCxn id="6132" idx="2"/>
            <a:endCxn id="6133" idx="0"/>
          </p:cNvCxnSpPr>
          <p:nvPr/>
        </p:nvCxnSpPr>
        <p:spPr>
          <a:xfrm rot="-5400000" flipH="1">
            <a:off x="4936050" y="2880075"/>
            <a:ext cx="457200" cy="1185300"/>
          </a:xfrm>
          <a:prstGeom prst="bentConnector3">
            <a:avLst>
              <a:gd name="adj1" fmla="val 50000"/>
            </a:avLst>
          </a:prstGeom>
          <a:noFill/>
          <a:ln w="9525" cap="flat" cmpd="sng">
            <a:solidFill>
              <a:schemeClr val="dk1"/>
            </a:solidFill>
            <a:prstDash val="solid"/>
            <a:round/>
            <a:headEnd type="none" w="sm" len="sm"/>
            <a:tailEnd type="none" w="sm" len="sm"/>
          </a:ln>
        </p:spPr>
      </p:cxnSp>
      <p:cxnSp>
        <p:nvCxnSpPr>
          <p:cNvPr id="6136" name="Google Shape;6136;p67"/>
          <p:cNvCxnSpPr>
            <a:stCxn id="6134" idx="0"/>
            <a:endCxn id="6132" idx="2"/>
          </p:cNvCxnSpPr>
          <p:nvPr/>
        </p:nvCxnSpPr>
        <p:spPr>
          <a:xfrm rot="-5400000">
            <a:off x="3750750" y="2879925"/>
            <a:ext cx="457200" cy="1185600"/>
          </a:xfrm>
          <a:prstGeom prst="bentConnector3">
            <a:avLst>
              <a:gd name="adj1" fmla="val 50000"/>
            </a:avLst>
          </a:prstGeom>
          <a:noFill/>
          <a:ln w="9525" cap="flat" cmpd="sng">
            <a:solidFill>
              <a:schemeClr val="dk1"/>
            </a:solidFill>
            <a:prstDash val="solid"/>
            <a:round/>
            <a:headEnd type="none" w="sm" len="sm"/>
            <a:tailEnd type="none" w="sm" len="sm"/>
          </a:ln>
        </p:spPr>
      </p:cxnSp>
      <p:sp>
        <p:nvSpPr>
          <p:cNvPr id="6137" name="Google Shape;6137;p67"/>
          <p:cNvSpPr/>
          <p:nvPr/>
        </p:nvSpPr>
        <p:spPr>
          <a:xfrm>
            <a:off x="1003300" y="1326800"/>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ورزش</a:t>
            </a:r>
            <a:endParaRPr dirty="0">
              <a:solidFill>
                <a:schemeClr val="lt2"/>
              </a:solidFill>
              <a:latin typeface="Actor"/>
              <a:ea typeface="Actor"/>
              <a:cs typeface="B Nazanin" panose="00000400000000000000" pitchFamily="2" charset="-78"/>
              <a:sym typeface="Actor"/>
            </a:endParaRPr>
          </a:p>
        </p:txBody>
      </p:sp>
      <p:sp>
        <p:nvSpPr>
          <p:cNvPr id="6138" name="Google Shape;6138;p67"/>
          <p:cNvSpPr/>
          <p:nvPr/>
        </p:nvSpPr>
        <p:spPr>
          <a:xfrm>
            <a:off x="2206797" y="1326800"/>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تغذیه</a:t>
            </a:r>
            <a:endParaRPr dirty="0">
              <a:solidFill>
                <a:schemeClr val="lt2"/>
              </a:solidFill>
              <a:latin typeface="Actor"/>
              <a:ea typeface="Actor"/>
              <a:cs typeface="B Nazanin" panose="00000400000000000000" pitchFamily="2" charset="-78"/>
              <a:sym typeface="Actor"/>
            </a:endParaRPr>
          </a:p>
        </p:txBody>
      </p:sp>
      <p:sp>
        <p:nvSpPr>
          <p:cNvPr id="6139" name="Google Shape;6139;p67"/>
          <p:cNvSpPr/>
          <p:nvPr/>
        </p:nvSpPr>
        <p:spPr>
          <a:xfrm>
            <a:off x="3410304" y="1326800"/>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حیوانات</a:t>
            </a:r>
            <a:endParaRPr dirty="0">
              <a:solidFill>
                <a:schemeClr val="lt2"/>
              </a:solidFill>
              <a:latin typeface="Actor"/>
              <a:ea typeface="Actor"/>
              <a:cs typeface="B Nazanin" panose="00000400000000000000" pitchFamily="2" charset="-78"/>
              <a:sym typeface="Actor"/>
            </a:endParaRPr>
          </a:p>
        </p:txBody>
      </p:sp>
      <p:sp>
        <p:nvSpPr>
          <p:cNvPr id="6140" name="Google Shape;6140;p67"/>
          <p:cNvSpPr/>
          <p:nvPr/>
        </p:nvSpPr>
        <p:spPr>
          <a:xfrm>
            <a:off x="4613801" y="1326800"/>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انسان</a:t>
            </a:r>
            <a:endParaRPr dirty="0">
              <a:solidFill>
                <a:schemeClr val="lt2"/>
              </a:solidFill>
              <a:latin typeface="Actor"/>
              <a:ea typeface="Actor"/>
              <a:cs typeface="B Nazanin" panose="00000400000000000000" pitchFamily="2" charset="-78"/>
              <a:sym typeface="Actor"/>
            </a:endParaRPr>
          </a:p>
        </p:txBody>
      </p:sp>
      <p:sp>
        <p:nvSpPr>
          <p:cNvPr id="6141" name="Google Shape;6141;p67"/>
          <p:cNvSpPr/>
          <p:nvPr/>
        </p:nvSpPr>
        <p:spPr>
          <a:xfrm>
            <a:off x="5817296" y="1326800"/>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بافت</a:t>
            </a:r>
            <a:endParaRPr dirty="0">
              <a:solidFill>
                <a:schemeClr val="lt2"/>
              </a:solidFill>
              <a:latin typeface="Actor"/>
              <a:ea typeface="Actor"/>
              <a:cs typeface="B Nazanin" panose="00000400000000000000" pitchFamily="2" charset="-78"/>
              <a:sym typeface="Actor"/>
            </a:endParaRPr>
          </a:p>
        </p:txBody>
      </p:sp>
      <p:sp>
        <p:nvSpPr>
          <p:cNvPr id="6142" name="Google Shape;6142;p67"/>
          <p:cNvSpPr/>
          <p:nvPr/>
        </p:nvSpPr>
        <p:spPr>
          <a:xfrm>
            <a:off x="7020793" y="1326800"/>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مایعات</a:t>
            </a:r>
            <a:endParaRPr dirty="0">
              <a:solidFill>
                <a:schemeClr val="lt2"/>
              </a:solidFill>
              <a:latin typeface="Actor"/>
              <a:ea typeface="Actor"/>
              <a:cs typeface="B Nazanin" panose="00000400000000000000" pitchFamily="2" charset="-78"/>
              <a:sym typeface="Actor"/>
            </a:endParaRPr>
          </a:p>
        </p:txBody>
      </p:sp>
      <p:sp>
        <p:nvSpPr>
          <p:cNvPr id="6143" name="Google Shape;6143;p67"/>
          <p:cNvSpPr/>
          <p:nvPr/>
        </p:nvSpPr>
        <p:spPr>
          <a:xfrm>
            <a:off x="1003300" y="2341275"/>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رادیکال های ازاد</a:t>
            </a:r>
            <a:endParaRPr dirty="0">
              <a:solidFill>
                <a:schemeClr val="lt2"/>
              </a:solidFill>
              <a:latin typeface="Actor"/>
              <a:ea typeface="Actor"/>
              <a:cs typeface="B Nazanin" panose="00000400000000000000" pitchFamily="2" charset="-78"/>
              <a:sym typeface="Actor"/>
            </a:endParaRPr>
          </a:p>
        </p:txBody>
      </p:sp>
      <p:sp>
        <p:nvSpPr>
          <p:cNvPr id="6144" name="Google Shape;6144;p67"/>
          <p:cNvSpPr/>
          <p:nvPr/>
        </p:nvSpPr>
        <p:spPr>
          <a:xfrm>
            <a:off x="1003300" y="2948050"/>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sz="1200" dirty="0">
                <a:solidFill>
                  <a:schemeClr val="lt2"/>
                </a:solidFill>
                <a:latin typeface="Actor"/>
                <a:ea typeface="Actor"/>
                <a:cs typeface="B Nazanin" panose="00000400000000000000" pitchFamily="2" charset="-78"/>
                <a:sym typeface="Actor"/>
              </a:rPr>
              <a:t>پتانسیل اکسیداسیون مجدد</a:t>
            </a:r>
            <a:endParaRPr sz="1200" dirty="0">
              <a:solidFill>
                <a:schemeClr val="lt2"/>
              </a:solidFill>
              <a:latin typeface="Actor"/>
              <a:ea typeface="Actor"/>
              <a:cs typeface="B Nazanin" panose="00000400000000000000" pitchFamily="2" charset="-78"/>
              <a:sym typeface="Actor"/>
            </a:endParaRPr>
          </a:p>
        </p:txBody>
      </p:sp>
      <p:sp>
        <p:nvSpPr>
          <p:cNvPr id="6145" name="Google Shape;6145;p67"/>
          <p:cNvSpPr/>
          <p:nvPr/>
        </p:nvSpPr>
        <p:spPr>
          <a:xfrm>
            <a:off x="1003300" y="3554825"/>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اسیب اکسیدان</a:t>
            </a:r>
            <a:endParaRPr dirty="0">
              <a:solidFill>
                <a:schemeClr val="lt2"/>
              </a:solidFill>
              <a:latin typeface="Actor"/>
              <a:ea typeface="Actor"/>
              <a:cs typeface="B Nazanin" panose="00000400000000000000" pitchFamily="2" charset="-78"/>
              <a:sym typeface="Actor"/>
            </a:endParaRPr>
          </a:p>
        </p:txBody>
      </p:sp>
      <p:sp>
        <p:nvSpPr>
          <p:cNvPr id="6146" name="Google Shape;6146;p67"/>
          <p:cNvSpPr/>
          <p:nvPr/>
        </p:nvSpPr>
        <p:spPr>
          <a:xfrm>
            <a:off x="1003300" y="4161600"/>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آنتی اکسیدان</a:t>
            </a:r>
            <a:endParaRPr dirty="0">
              <a:solidFill>
                <a:schemeClr val="lt2"/>
              </a:solidFill>
              <a:latin typeface="Actor"/>
              <a:ea typeface="Actor"/>
              <a:cs typeface="B Nazanin" panose="00000400000000000000" pitchFamily="2" charset="-78"/>
              <a:sym typeface="Actor"/>
            </a:endParaRPr>
          </a:p>
        </p:txBody>
      </p:sp>
      <p:sp>
        <p:nvSpPr>
          <p:cNvPr id="6147" name="Google Shape;6147;p67"/>
          <p:cNvSpPr/>
          <p:nvPr/>
        </p:nvSpPr>
        <p:spPr>
          <a:xfrm>
            <a:off x="7020812" y="2341275"/>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روانشناسی</a:t>
            </a:r>
            <a:endParaRPr dirty="0">
              <a:solidFill>
                <a:schemeClr val="lt2"/>
              </a:solidFill>
              <a:latin typeface="Actor"/>
              <a:ea typeface="Actor"/>
              <a:cs typeface="B Nazanin" panose="00000400000000000000" pitchFamily="2" charset="-78"/>
              <a:sym typeface="Actor"/>
            </a:endParaRPr>
          </a:p>
        </p:txBody>
      </p:sp>
      <p:sp>
        <p:nvSpPr>
          <p:cNvPr id="6148" name="Google Shape;6148;p67"/>
          <p:cNvSpPr/>
          <p:nvPr/>
        </p:nvSpPr>
        <p:spPr>
          <a:xfrm>
            <a:off x="7020812" y="2948050"/>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بیوشیمی</a:t>
            </a:r>
            <a:endParaRPr dirty="0">
              <a:solidFill>
                <a:schemeClr val="lt2"/>
              </a:solidFill>
              <a:latin typeface="Actor"/>
              <a:ea typeface="Actor"/>
              <a:cs typeface="B Nazanin" panose="00000400000000000000" pitchFamily="2" charset="-78"/>
              <a:sym typeface="Actor"/>
            </a:endParaRPr>
          </a:p>
        </p:txBody>
      </p:sp>
      <p:sp>
        <p:nvSpPr>
          <p:cNvPr id="6149" name="Google Shape;6149;p67"/>
          <p:cNvSpPr/>
          <p:nvPr/>
        </p:nvSpPr>
        <p:spPr>
          <a:xfrm>
            <a:off x="7020812" y="3554825"/>
            <a:ext cx="1119900" cy="442500"/>
          </a:xfrm>
          <a:prstGeom prst="roundRect">
            <a:avLst>
              <a:gd name="adj" fmla="val 50000"/>
            </a:avLst>
          </a:prstGeom>
          <a:gradFill>
            <a:gsLst>
              <a:gs pos="0">
                <a:schemeClr val="accent5"/>
              </a:gs>
              <a:gs pos="100000">
                <a:schemeClr val="accent3"/>
              </a:gs>
            </a:gsLst>
            <a:lin ang="2698631" scaled="0"/>
          </a:gradFill>
          <a:ln>
            <a:noFill/>
          </a:ln>
        </p:spPr>
        <p:txBody>
          <a:bodyPr spcFirstLastPara="1" wrap="square" lIns="0" tIns="91425" rIns="0" bIns="91425" anchor="ctr" anchorCtr="0">
            <a:noAutofit/>
          </a:bodyPr>
          <a:lstStyle/>
          <a:p>
            <a:pPr lvl="0" algn="ctr" rtl="1"/>
            <a:r>
              <a:rPr lang="fa-IR" dirty="0">
                <a:solidFill>
                  <a:schemeClr val="lt2"/>
                </a:solidFill>
                <a:latin typeface="Actor"/>
                <a:ea typeface="Actor"/>
                <a:cs typeface="B Nazanin" panose="00000400000000000000" pitchFamily="2" charset="-78"/>
                <a:sym typeface="Actor"/>
              </a:rPr>
              <a:t>امار زیستی</a:t>
            </a:r>
            <a:endParaRPr dirty="0">
              <a:solidFill>
                <a:schemeClr val="lt2"/>
              </a:solidFill>
              <a:latin typeface="Actor"/>
              <a:ea typeface="Actor"/>
              <a:cs typeface="B Nazanin" panose="00000400000000000000" pitchFamily="2" charset="-78"/>
              <a:sym typeface="Actor"/>
            </a:endParaRPr>
          </a:p>
        </p:txBody>
      </p:sp>
      <p:cxnSp>
        <p:nvCxnSpPr>
          <p:cNvPr id="6150" name="Google Shape;6150;p67"/>
          <p:cNvCxnSpPr>
            <a:stCxn id="6132" idx="0"/>
            <a:endCxn id="6137" idx="2"/>
          </p:cNvCxnSpPr>
          <p:nvPr/>
        </p:nvCxnSpPr>
        <p:spPr>
          <a:xfrm rot="5400000" flipH="1">
            <a:off x="2551500" y="781125"/>
            <a:ext cx="1032300" cy="3008700"/>
          </a:xfrm>
          <a:prstGeom prst="bentConnector3">
            <a:avLst>
              <a:gd name="adj1" fmla="val 50001"/>
            </a:avLst>
          </a:prstGeom>
          <a:noFill/>
          <a:ln w="9525" cap="flat" cmpd="sng">
            <a:solidFill>
              <a:schemeClr val="dk1"/>
            </a:solidFill>
            <a:prstDash val="solid"/>
            <a:round/>
            <a:headEnd type="none" w="med" len="med"/>
            <a:tailEnd type="oval" w="med" len="med"/>
          </a:ln>
        </p:spPr>
      </p:cxnSp>
      <p:cxnSp>
        <p:nvCxnSpPr>
          <p:cNvPr id="6151" name="Google Shape;6151;p67"/>
          <p:cNvCxnSpPr>
            <a:stCxn id="6132" idx="0"/>
            <a:endCxn id="6138" idx="2"/>
          </p:cNvCxnSpPr>
          <p:nvPr/>
        </p:nvCxnSpPr>
        <p:spPr>
          <a:xfrm rot="5400000" flipH="1">
            <a:off x="3153150" y="1382775"/>
            <a:ext cx="1032300" cy="1805400"/>
          </a:xfrm>
          <a:prstGeom prst="bentConnector3">
            <a:avLst>
              <a:gd name="adj1" fmla="val 50001"/>
            </a:avLst>
          </a:prstGeom>
          <a:noFill/>
          <a:ln w="9525" cap="flat" cmpd="sng">
            <a:solidFill>
              <a:schemeClr val="dk1"/>
            </a:solidFill>
            <a:prstDash val="solid"/>
            <a:round/>
            <a:headEnd type="none" w="med" len="med"/>
            <a:tailEnd type="oval" w="med" len="med"/>
          </a:ln>
        </p:spPr>
      </p:cxnSp>
      <p:cxnSp>
        <p:nvCxnSpPr>
          <p:cNvPr id="6152" name="Google Shape;6152;p67"/>
          <p:cNvCxnSpPr>
            <a:stCxn id="6132" idx="0"/>
            <a:endCxn id="6139" idx="2"/>
          </p:cNvCxnSpPr>
          <p:nvPr/>
        </p:nvCxnSpPr>
        <p:spPr>
          <a:xfrm rot="5400000" flipH="1">
            <a:off x="3754950" y="1984575"/>
            <a:ext cx="1032300" cy="601800"/>
          </a:xfrm>
          <a:prstGeom prst="bentConnector3">
            <a:avLst>
              <a:gd name="adj1" fmla="val 50001"/>
            </a:avLst>
          </a:prstGeom>
          <a:noFill/>
          <a:ln w="9525" cap="flat" cmpd="sng">
            <a:solidFill>
              <a:schemeClr val="dk1"/>
            </a:solidFill>
            <a:prstDash val="solid"/>
            <a:round/>
            <a:headEnd type="none" w="med" len="med"/>
            <a:tailEnd type="oval" w="med" len="med"/>
          </a:ln>
        </p:spPr>
      </p:cxnSp>
      <p:cxnSp>
        <p:nvCxnSpPr>
          <p:cNvPr id="6153" name="Google Shape;6153;p67"/>
          <p:cNvCxnSpPr>
            <a:stCxn id="6132" idx="0"/>
            <a:endCxn id="6140" idx="2"/>
          </p:cNvCxnSpPr>
          <p:nvPr/>
        </p:nvCxnSpPr>
        <p:spPr>
          <a:xfrm rot="-5400000">
            <a:off x="4356750" y="1984575"/>
            <a:ext cx="1032300" cy="601800"/>
          </a:xfrm>
          <a:prstGeom prst="bentConnector3">
            <a:avLst>
              <a:gd name="adj1" fmla="val 50001"/>
            </a:avLst>
          </a:prstGeom>
          <a:noFill/>
          <a:ln w="9525" cap="flat" cmpd="sng">
            <a:solidFill>
              <a:schemeClr val="dk1"/>
            </a:solidFill>
            <a:prstDash val="solid"/>
            <a:round/>
            <a:headEnd type="none" w="med" len="med"/>
            <a:tailEnd type="oval" w="med" len="med"/>
          </a:ln>
        </p:spPr>
      </p:cxnSp>
      <p:cxnSp>
        <p:nvCxnSpPr>
          <p:cNvPr id="6154" name="Google Shape;6154;p67"/>
          <p:cNvCxnSpPr>
            <a:stCxn id="6132" idx="0"/>
            <a:endCxn id="6141" idx="2"/>
          </p:cNvCxnSpPr>
          <p:nvPr/>
        </p:nvCxnSpPr>
        <p:spPr>
          <a:xfrm rot="-5400000">
            <a:off x="4958400" y="1382925"/>
            <a:ext cx="1032300" cy="1805100"/>
          </a:xfrm>
          <a:prstGeom prst="bentConnector3">
            <a:avLst>
              <a:gd name="adj1" fmla="val 50001"/>
            </a:avLst>
          </a:prstGeom>
          <a:noFill/>
          <a:ln w="9525" cap="flat" cmpd="sng">
            <a:solidFill>
              <a:schemeClr val="dk1"/>
            </a:solidFill>
            <a:prstDash val="solid"/>
            <a:round/>
            <a:headEnd type="none" w="med" len="med"/>
            <a:tailEnd type="oval" w="med" len="med"/>
          </a:ln>
        </p:spPr>
      </p:cxnSp>
      <p:cxnSp>
        <p:nvCxnSpPr>
          <p:cNvPr id="6155" name="Google Shape;6155;p67"/>
          <p:cNvCxnSpPr>
            <a:stCxn id="6132" idx="0"/>
            <a:endCxn id="6142" idx="2"/>
          </p:cNvCxnSpPr>
          <p:nvPr/>
        </p:nvCxnSpPr>
        <p:spPr>
          <a:xfrm rot="-5400000">
            <a:off x="5560200" y="781125"/>
            <a:ext cx="1032300" cy="3008700"/>
          </a:xfrm>
          <a:prstGeom prst="bentConnector3">
            <a:avLst>
              <a:gd name="adj1" fmla="val 50001"/>
            </a:avLst>
          </a:prstGeom>
          <a:noFill/>
          <a:ln w="9525" cap="flat" cmpd="sng">
            <a:solidFill>
              <a:schemeClr val="dk1"/>
            </a:solidFill>
            <a:prstDash val="solid"/>
            <a:round/>
            <a:headEnd type="none" w="med" len="med"/>
            <a:tailEnd type="oval" w="med" len="med"/>
          </a:ln>
        </p:spPr>
      </p:cxnSp>
      <p:cxnSp>
        <p:nvCxnSpPr>
          <p:cNvPr id="6156" name="Google Shape;6156;p67"/>
          <p:cNvCxnSpPr>
            <a:stCxn id="6134" idx="1"/>
            <a:endCxn id="6143" idx="3"/>
          </p:cNvCxnSpPr>
          <p:nvPr/>
        </p:nvCxnSpPr>
        <p:spPr>
          <a:xfrm rot="10800000">
            <a:off x="2123250" y="2562375"/>
            <a:ext cx="353100" cy="1360200"/>
          </a:xfrm>
          <a:prstGeom prst="bentConnector3">
            <a:avLst>
              <a:gd name="adj1" fmla="val 50007"/>
            </a:avLst>
          </a:prstGeom>
          <a:noFill/>
          <a:ln w="9525" cap="flat" cmpd="sng">
            <a:solidFill>
              <a:schemeClr val="dk1"/>
            </a:solidFill>
            <a:prstDash val="solid"/>
            <a:round/>
            <a:headEnd type="none" w="med" len="med"/>
            <a:tailEnd type="oval" w="med" len="med"/>
          </a:ln>
        </p:spPr>
      </p:cxnSp>
      <p:cxnSp>
        <p:nvCxnSpPr>
          <p:cNvPr id="6157" name="Google Shape;6157;p67"/>
          <p:cNvCxnSpPr>
            <a:stCxn id="6134" idx="1"/>
            <a:endCxn id="6144" idx="3"/>
          </p:cNvCxnSpPr>
          <p:nvPr/>
        </p:nvCxnSpPr>
        <p:spPr>
          <a:xfrm rot="10800000">
            <a:off x="2123250" y="3169275"/>
            <a:ext cx="353100" cy="753300"/>
          </a:xfrm>
          <a:prstGeom prst="bentConnector3">
            <a:avLst>
              <a:gd name="adj1" fmla="val 50007"/>
            </a:avLst>
          </a:prstGeom>
          <a:noFill/>
          <a:ln w="9525" cap="flat" cmpd="sng">
            <a:solidFill>
              <a:schemeClr val="dk1"/>
            </a:solidFill>
            <a:prstDash val="solid"/>
            <a:round/>
            <a:headEnd type="none" w="med" len="med"/>
            <a:tailEnd type="oval" w="med" len="med"/>
          </a:ln>
        </p:spPr>
      </p:cxnSp>
      <p:cxnSp>
        <p:nvCxnSpPr>
          <p:cNvPr id="6158" name="Google Shape;6158;p67"/>
          <p:cNvCxnSpPr>
            <a:stCxn id="6134" idx="1"/>
            <a:endCxn id="6145" idx="3"/>
          </p:cNvCxnSpPr>
          <p:nvPr/>
        </p:nvCxnSpPr>
        <p:spPr>
          <a:xfrm rot="10800000">
            <a:off x="2123250" y="3776175"/>
            <a:ext cx="353100" cy="146400"/>
          </a:xfrm>
          <a:prstGeom prst="bentConnector3">
            <a:avLst>
              <a:gd name="adj1" fmla="val 50007"/>
            </a:avLst>
          </a:prstGeom>
          <a:noFill/>
          <a:ln w="9525" cap="flat" cmpd="sng">
            <a:solidFill>
              <a:schemeClr val="dk1"/>
            </a:solidFill>
            <a:prstDash val="solid"/>
            <a:round/>
            <a:headEnd type="none" w="med" len="med"/>
            <a:tailEnd type="oval" w="med" len="med"/>
          </a:ln>
        </p:spPr>
      </p:cxnSp>
      <p:cxnSp>
        <p:nvCxnSpPr>
          <p:cNvPr id="6159" name="Google Shape;6159;p67"/>
          <p:cNvCxnSpPr>
            <a:stCxn id="6134" idx="1"/>
            <a:endCxn id="6146" idx="3"/>
          </p:cNvCxnSpPr>
          <p:nvPr/>
        </p:nvCxnSpPr>
        <p:spPr>
          <a:xfrm flipH="1">
            <a:off x="2123250" y="3922575"/>
            <a:ext cx="353100" cy="460200"/>
          </a:xfrm>
          <a:prstGeom prst="bentConnector3">
            <a:avLst>
              <a:gd name="adj1" fmla="val 50007"/>
            </a:avLst>
          </a:prstGeom>
          <a:noFill/>
          <a:ln w="9525" cap="flat" cmpd="sng">
            <a:solidFill>
              <a:schemeClr val="dk1"/>
            </a:solidFill>
            <a:prstDash val="solid"/>
            <a:round/>
            <a:headEnd type="none" w="med" len="med"/>
            <a:tailEnd type="oval" w="med" len="med"/>
          </a:ln>
        </p:spPr>
      </p:cxnSp>
      <p:cxnSp>
        <p:nvCxnSpPr>
          <p:cNvPr id="6160" name="Google Shape;6160;p67"/>
          <p:cNvCxnSpPr>
            <a:stCxn id="6133" idx="3"/>
            <a:endCxn id="6147" idx="1"/>
          </p:cNvCxnSpPr>
          <p:nvPr/>
        </p:nvCxnSpPr>
        <p:spPr>
          <a:xfrm rot="10800000" flipH="1">
            <a:off x="6667648" y="2562375"/>
            <a:ext cx="353100" cy="1360200"/>
          </a:xfrm>
          <a:prstGeom prst="bentConnector3">
            <a:avLst>
              <a:gd name="adj1" fmla="val 50009"/>
            </a:avLst>
          </a:prstGeom>
          <a:noFill/>
          <a:ln w="9525" cap="flat" cmpd="sng">
            <a:solidFill>
              <a:schemeClr val="dk1"/>
            </a:solidFill>
            <a:prstDash val="solid"/>
            <a:round/>
            <a:headEnd type="none" w="med" len="med"/>
            <a:tailEnd type="oval" w="med" len="med"/>
          </a:ln>
        </p:spPr>
      </p:cxnSp>
      <p:cxnSp>
        <p:nvCxnSpPr>
          <p:cNvPr id="6161" name="Google Shape;6161;p67"/>
          <p:cNvCxnSpPr>
            <a:stCxn id="6133" idx="3"/>
            <a:endCxn id="6148" idx="1"/>
          </p:cNvCxnSpPr>
          <p:nvPr/>
        </p:nvCxnSpPr>
        <p:spPr>
          <a:xfrm rot="10800000" flipH="1">
            <a:off x="6667648" y="3169275"/>
            <a:ext cx="353100" cy="753300"/>
          </a:xfrm>
          <a:prstGeom prst="bentConnector3">
            <a:avLst>
              <a:gd name="adj1" fmla="val 50009"/>
            </a:avLst>
          </a:prstGeom>
          <a:noFill/>
          <a:ln w="9525" cap="flat" cmpd="sng">
            <a:solidFill>
              <a:schemeClr val="dk1"/>
            </a:solidFill>
            <a:prstDash val="solid"/>
            <a:round/>
            <a:headEnd type="none" w="med" len="med"/>
            <a:tailEnd type="oval" w="med" len="med"/>
          </a:ln>
        </p:spPr>
      </p:cxnSp>
      <p:cxnSp>
        <p:nvCxnSpPr>
          <p:cNvPr id="6162" name="Google Shape;6162;p67"/>
          <p:cNvCxnSpPr>
            <a:stCxn id="6133" idx="3"/>
            <a:endCxn id="6149" idx="1"/>
          </p:cNvCxnSpPr>
          <p:nvPr/>
        </p:nvCxnSpPr>
        <p:spPr>
          <a:xfrm rot="10800000" flipH="1">
            <a:off x="6667648" y="3776175"/>
            <a:ext cx="353100" cy="146400"/>
          </a:xfrm>
          <a:prstGeom prst="bentConnector3">
            <a:avLst>
              <a:gd name="adj1" fmla="val 50009"/>
            </a:avLst>
          </a:prstGeom>
          <a:noFill/>
          <a:ln w="9525" cap="flat" cmpd="sng">
            <a:solidFill>
              <a:schemeClr val="dk1"/>
            </a:solidFill>
            <a:prstDash val="solid"/>
            <a:round/>
            <a:headEnd type="none" w="med" len="med"/>
            <a:tailEnd type="oval" w="med" len="med"/>
          </a:ln>
        </p:spPr>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166"/>
        <p:cNvGrpSpPr/>
        <p:nvPr/>
      </p:nvGrpSpPr>
      <p:grpSpPr>
        <a:xfrm>
          <a:off x="0" y="0"/>
          <a:ext cx="0" cy="0"/>
          <a:chOff x="0" y="0"/>
          <a:chExt cx="0" cy="0"/>
        </a:xfrm>
      </p:grpSpPr>
      <p:grpSp>
        <p:nvGrpSpPr>
          <p:cNvPr id="6167" name="Google Shape;6167;p68"/>
          <p:cNvGrpSpPr/>
          <p:nvPr/>
        </p:nvGrpSpPr>
        <p:grpSpPr>
          <a:xfrm>
            <a:off x="952500" y="1561175"/>
            <a:ext cx="7304100" cy="2479450"/>
            <a:chOff x="952500" y="1561175"/>
            <a:chExt cx="7304100" cy="2479450"/>
          </a:xfrm>
        </p:grpSpPr>
        <p:sp>
          <p:nvSpPr>
            <p:cNvPr id="6168" name="Google Shape;6168;p68"/>
            <p:cNvSpPr/>
            <p:nvPr/>
          </p:nvSpPr>
          <p:spPr>
            <a:xfrm rot="10800000" flipH="1">
              <a:off x="952500" y="3148425"/>
              <a:ext cx="7304100" cy="892200"/>
            </a:xfrm>
            <a:prstGeom prst="round2SameRect">
              <a:avLst>
                <a:gd name="adj1" fmla="val 15313"/>
                <a:gd name="adj2" fmla="val 0"/>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69" name="Google Shape;6169;p68"/>
            <p:cNvSpPr/>
            <p:nvPr/>
          </p:nvSpPr>
          <p:spPr>
            <a:xfrm>
              <a:off x="952500" y="1561175"/>
              <a:ext cx="7304100" cy="892200"/>
            </a:xfrm>
            <a:prstGeom prst="round2SameRect">
              <a:avLst>
                <a:gd name="adj1" fmla="val 17457"/>
                <a:gd name="adj2" fmla="val 0"/>
              </a:avLst>
            </a:pr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70" name="Google Shape;6170;p68"/>
            <p:cNvSpPr/>
            <p:nvPr/>
          </p:nvSpPr>
          <p:spPr>
            <a:xfrm rot="10800000" flipH="1">
              <a:off x="952500" y="2453450"/>
              <a:ext cx="7304100" cy="695100"/>
            </a:xfrm>
            <a:prstGeom prst="rect">
              <a:avLst/>
            </a:pr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6171" name="Google Shape;6171;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ژنتیک مولکولی
</a:t>
            </a:r>
            <a:endParaRPr dirty="0">
              <a:cs typeface="B Nazanin" panose="00000400000000000000" pitchFamily="2" charset="-78"/>
            </a:endParaRPr>
          </a:p>
        </p:txBody>
      </p:sp>
      <p:graphicFrame>
        <p:nvGraphicFramePr>
          <p:cNvPr id="6172" name="Google Shape;6172;p68"/>
          <p:cNvGraphicFramePr/>
          <p:nvPr>
            <p:extLst>
              <p:ext uri="{D42A27DB-BD31-4B8C-83A1-F6EECF244321}">
                <p14:modId xmlns:p14="http://schemas.microsoft.com/office/powerpoint/2010/main" val="1051102868"/>
              </p:ext>
            </p:extLst>
          </p:nvPr>
        </p:nvGraphicFramePr>
        <p:xfrm>
          <a:off x="952500" y="1561175"/>
          <a:ext cx="7304100" cy="2623390"/>
        </p:xfrm>
        <a:graphic>
          <a:graphicData uri="http://schemas.openxmlformats.org/drawingml/2006/table">
            <a:tbl>
              <a:tblPr>
                <a:noFill/>
                <a:tableStyleId>{BDF4DEB4-8700-40A0-8A38-E8E907A331E4}</a:tableStyleId>
              </a:tblPr>
              <a:tblGrid>
                <a:gridCol w="1826025">
                  <a:extLst>
                    <a:ext uri="{9D8B030D-6E8A-4147-A177-3AD203B41FA5}">
                      <a16:colId xmlns:a16="http://schemas.microsoft.com/office/drawing/2014/main" val="20000"/>
                    </a:ext>
                  </a:extLst>
                </a:gridCol>
                <a:gridCol w="1826025">
                  <a:extLst>
                    <a:ext uri="{9D8B030D-6E8A-4147-A177-3AD203B41FA5}">
                      <a16:colId xmlns:a16="http://schemas.microsoft.com/office/drawing/2014/main" val="20001"/>
                    </a:ext>
                  </a:extLst>
                </a:gridCol>
                <a:gridCol w="1826025">
                  <a:extLst>
                    <a:ext uri="{9D8B030D-6E8A-4147-A177-3AD203B41FA5}">
                      <a16:colId xmlns:a16="http://schemas.microsoft.com/office/drawing/2014/main" val="20002"/>
                    </a:ext>
                  </a:extLst>
                </a:gridCol>
                <a:gridCol w="1826025">
                  <a:extLst>
                    <a:ext uri="{9D8B030D-6E8A-4147-A177-3AD203B41FA5}">
                      <a16:colId xmlns:a16="http://schemas.microsoft.com/office/drawing/2014/main" val="20003"/>
                    </a:ext>
                  </a:extLst>
                </a:gridCol>
              </a:tblGrid>
              <a:tr h="892350">
                <a:tc gridSpan="4">
                  <a:txBody>
                    <a:bodyPr/>
                    <a:lstStyle/>
                    <a:p>
                      <a:pPr marL="0" lvl="0" indent="0" algn="ctr" rtl="1">
                        <a:spcBef>
                          <a:spcPts val="0"/>
                        </a:spcBef>
                        <a:spcAft>
                          <a:spcPts val="0"/>
                        </a:spcAft>
                        <a:buNone/>
                      </a:pPr>
                      <a:r>
                        <a:rPr lang="fa-IR" sz="2300" b="1" dirty="0">
                          <a:solidFill>
                            <a:schemeClr val="lt2"/>
                          </a:solidFill>
                          <a:latin typeface="Barlow"/>
                          <a:ea typeface="Barlow"/>
                          <a:cs typeface="B Nazanin" panose="00000400000000000000" pitchFamily="2" charset="-78"/>
                          <a:sym typeface="Barlow"/>
                        </a:rPr>
                        <a:t>ژنتیک مولکولی</a:t>
                      </a:r>
                      <a:endParaRPr sz="2300" b="1" dirty="0">
                        <a:solidFill>
                          <a:schemeClr val="lt2"/>
                        </a:solidFill>
                        <a:latin typeface="Barlow"/>
                        <a:ea typeface="Barlow"/>
                        <a:cs typeface="B Nazanin" panose="00000400000000000000" pitchFamily="2" charset="-78"/>
                        <a:sym typeface="Barlow"/>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solid"/>
                      <a:round/>
                      <a:headEnd type="none" w="sm" len="sm"/>
                      <a:tailEnd type="none" w="sm" len="sm"/>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94750">
                <a:tc>
                  <a:txBody>
                    <a:bodyPr/>
                    <a:lstStyle/>
                    <a:p>
                      <a:pPr marL="0" lvl="0" indent="0" algn="ct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ادنین</a:t>
                      </a:r>
                      <a:endParaRPr sz="2300" b="1" dirty="0">
                        <a:solidFill>
                          <a:schemeClr val="dk1"/>
                        </a:solidFill>
                        <a:latin typeface="Barlow"/>
                        <a:ea typeface="Barlow"/>
                        <a:cs typeface="B Nazanin" panose="00000400000000000000" pitchFamily="2" charset="-78"/>
                        <a:sym typeface="Barlow"/>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سیتوزین</a:t>
                      </a:r>
                      <a:endParaRPr sz="2300" b="1" dirty="0">
                        <a:solidFill>
                          <a:schemeClr val="dk1"/>
                        </a:solidFill>
                        <a:latin typeface="Barlow"/>
                        <a:ea typeface="Barlow"/>
                        <a:cs typeface="B Nazanin" panose="00000400000000000000" pitchFamily="2" charset="-78"/>
                        <a:sym typeface="Barlow"/>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گوانین</a:t>
                      </a:r>
                      <a:endParaRPr sz="2300" b="1" dirty="0">
                        <a:solidFill>
                          <a:schemeClr val="dk1"/>
                        </a:solidFill>
                        <a:latin typeface="Barlow"/>
                        <a:ea typeface="Barlow"/>
                        <a:cs typeface="B Nazanin" panose="00000400000000000000" pitchFamily="2" charset="-78"/>
                        <a:sym typeface="Barlow"/>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تیمین</a:t>
                      </a:r>
                      <a:endParaRPr sz="2300" b="1" dirty="0">
                        <a:solidFill>
                          <a:schemeClr val="dk1"/>
                        </a:solidFill>
                        <a:latin typeface="Barlow"/>
                        <a:ea typeface="Barlow"/>
                        <a:cs typeface="B Nazanin" panose="00000400000000000000" pitchFamily="2" charset="-78"/>
                        <a:sym typeface="Barlow"/>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892350">
                <a:tc>
                  <a:txBody>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dirty="0">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176"/>
        <p:cNvGrpSpPr/>
        <p:nvPr/>
      </p:nvGrpSpPr>
      <p:grpSpPr>
        <a:xfrm>
          <a:off x="0" y="0"/>
          <a:ext cx="0" cy="0"/>
          <a:chOff x="0" y="0"/>
          <a:chExt cx="0" cy="0"/>
        </a:xfrm>
      </p:grpSpPr>
      <p:sp>
        <p:nvSpPr>
          <p:cNvPr id="6177" name="Google Shape;6177;p69"/>
          <p:cNvSpPr txBox="1">
            <a:spLocks noGrp="1"/>
          </p:cNvSpPr>
          <p:nvPr>
            <p:ph type="subTitle" idx="8"/>
          </p:nvPr>
        </p:nvSpPr>
        <p:spPr>
          <a:xfrm>
            <a:off x="968425" y="3534025"/>
            <a:ext cx="2171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178" name="Google Shape;6178;p69"/>
          <p:cNvSpPr txBox="1">
            <a:spLocks noGrp="1"/>
          </p:cNvSpPr>
          <p:nvPr>
            <p:ph type="subTitle" idx="13"/>
          </p:nvPr>
        </p:nvSpPr>
        <p:spPr>
          <a:xfrm>
            <a:off x="3486146" y="3534013"/>
            <a:ext cx="2171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179" name="Google Shape;6179;p69"/>
          <p:cNvSpPr txBox="1">
            <a:spLocks noGrp="1"/>
          </p:cNvSpPr>
          <p:nvPr>
            <p:ph type="title" idx="7"/>
          </p:nvPr>
        </p:nvSpPr>
        <p:spPr>
          <a:xfrm>
            <a:off x="968425" y="3198325"/>
            <a:ext cx="2171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پنج</a:t>
            </a:r>
            <a:endParaRPr dirty="0">
              <a:cs typeface="B Nazanin" panose="00000400000000000000" pitchFamily="2" charset="-78"/>
            </a:endParaRPr>
          </a:p>
        </p:txBody>
      </p:sp>
      <p:sp>
        <p:nvSpPr>
          <p:cNvPr id="6180" name="Google Shape;6180;p69"/>
          <p:cNvSpPr txBox="1">
            <a:spLocks noGrp="1"/>
          </p:cNvSpPr>
          <p:nvPr>
            <p:ph type="title" idx="9"/>
          </p:nvPr>
        </p:nvSpPr>
        <p:spPr>
          <a:xfrm>
            <a:off x="3486146" y="3198338"/>
            <a:ext cx="2171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سه</a:t>
            </a:r>
            <a:endParaRPr dirty="0">
              <a:cs typeface="B Nazanin" panose="00000400000000000000" pitchFamily="2" charset="-78"/>
            </a:endParaRPr>
          </a:p>
        </p:txBody>
      </p:sp>
      <p:sp>
        <p:nvSpPr>
          <p:cNvPr id="6181" name="Google Shape;6181;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اخرین نتیجه گیری ها
</a:t>
            </a:r>
            <a:endParaRPr dirty="0">
              <a:cs typeface="B Nazanin" panose="00000400000000000000" pitchFamily="2" charset="-78"/>
            </a:endParaRPr>
          </a:p>
        </p:txBody>
      </p:sp>
      <p:sp>
        <p:nvSpPr>
          <p:cNvPr id="6182" name="Google Shape;6182;p69"/>
          <p:cNvSpPr txBox="1">
            <a:spLocks noGrp="1"/>
          </p:cNvSpPr>
          <p:nvPr>
            <p:ph type="title" idx="2"/>
          </p:nvPr>
        </p:nvSpPr>
        <p:spPr>
          <a:xfrm>
            <a:off x="2227287" y="1933413"/>
            <a:ext cx="2171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چهار</a:t>
            </a:r>
            <a:endParaRPr dirty="0">
              <a:cs typeface="B Nazanin" panose="00000400000000000000" pitchFamily="2" charset="-78"/>
            </a:endParaRPr>
          </a:p>
        </p:txBody>
      </p:sp>
      <p:sp>
        <p:nvSpPr>
          <p:cNvPr id="6183" name="Google Shape;6183;p69"/>
          <p:cNvSpPr txBox="1">
            <a:spLocks noGrp="1"/>
          </p:cNvSpPr>
          <p:nvPr>
            <p:ph type="subTitle" idx="1"/>
          </p:nvPr>
        </p:nvSpPr>
        <p:spPr>
          <a:xfrm>
            <a:off x="2227287" y="2269113"/>
            <a:ext cx="2171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184" name="Google Shape;6184;p69"/>
          <p:cNvSpPr txBox="1">
            <a:spLocks noGrp="1"/>
          </p:cNvSpPr>
          <p:nvPr>
            <p:ph type="title" idx="3"/>
          </p:nvPr>
        </p:nvSpPr>
        <p:spPr>
          <a:xfrm>
            <a:off x="4744950" y="1933413"/>
            <a:ext cx="2171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یک</a:t>
            </a:r>
            <a:endParaRPr dirty="0">
              <a:cs typeface="B Nazanin" panose="00000400000000000000" pitchFamily="2" charset="-78"/>
            </a:endParaRPr>
          </a:p>
        </p:txBody>
      </p:sp>
      <p:sp>
        <p:nvSpPr>
          <p:cNvPr id="6185" name="Google Shape;6185;p69"/>
          <p:cNvSpPr txBox="1">
            <a:spLocks noGrp="1"/>
          </p:cNvSpPr>
          <p:nvPr>
            <p:ph type="subTitle" idx="4"/>
          </p:nvPr>
        </p:nvSpPr>
        <p:spPr>
          <a:xfrm>
            <a:off x="4745008" y="2269113"/>
            <a:ext cx="2171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
        <p:nvSpPr>
          <p:cNvPr id="6186" name="Google Shape;6186;p69"/>
          <p:cNvSpPr txBox="1">
            <a:spLocks noGrp="1"/>
          </p:cNvSpPr>
          <p:nvPr>
            <p:ph type="title" idx="5"/>
          </p:nvPr>
        </p:nvSpPr>
        <p:spPr>
          <a:xfrm>
            <a:off x="6003875" y="3224113"/>
            <a:ext cx="2171700" cy="411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دو</a:t>
            </a:r>
            <a:endParaRPr dirty="0">
              <a:cs typeface="B Nazanin" panose="00000400000000000000" pitchFamily="2" charset="-78"/>
            </a:endParaRPr>
          </a:p>
        </p:txBody>
      </p:sp>
      <p:sp>
        <p:nvSpPr>
          <p:cNvPr id="6187" name="Google Shape;6187;p69"/>
          <p:cNvSpPr txBox="1">
            <a:spLocks noGrp="1"/>
          </p:cNvSpPr>
          <p:nvPr>
            <p:ph type="subTitle" idx="6"/>
          </p:nvPr>
        </p:nvSpPr>
        <p:spPr>
          <a:xfrm>
            <a:off x="6003875" y="3559788"/>
            <a:ext cx="2171700" cy="52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2"/>
                </a:solidFill>
                <a:latin typeface="Actor"/>
                <a:ea typeface="Actor"/>
                <a:cs typeface="B Nazanin" panose="00000400000000000000" pitchFamily="2" charset="-78"/>
                <a:sym typeface="Actor"/>
              </a:rPr>
              <a:t>قالب پاورپوینت پایان نامه کارشناسی ارشد شیمی قابل ویرایش می باشد</a:t>
            </a: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191"/>
        <p:cNvGrpSpPr/>
        <p:nvPr/>
      </p:nvGrpSpPr>
      <p:grpSpPr>
        <a:xfrm>
          <a:off x="0" y="0"/>
          <a:ext cx="0" cy="0"/>
          <a:chOff x="0" y="0"/>
          <a:chExt cx="0" cy="0"/>
        </a:xfrm>
      </p:grpSpPr>
      <p:sp>
        <p:nvSpPr>
          <p:cNvPr id="6192" name="Google Shape;6192;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مراجع</a:t>
            </a:r>
            <a:endParaRPr dirty="0">
              <a:cs typeface="B Nazanin" panose="00000400000000000000" pitchFamily="2" charset="-78"/>
            </a:endParaRPr>
          </a:p>
        </p:txBody>
      </p:sp>
      <p:sp>
        <p:nvSpPr>
          <p:cNvPr id="6193" name="Google Shape;6193;p70"/>
          <p:cNvSpPr txBox="1">
            <a:spLocks noGrp="1"/>
          </p:cNvSpPr>
          <p:nvPr>
            <p:ph type="body" idx="1"/>
          </p:nvPr>
        </p:nvSpPr>
        <p:spPr>
          <a:xfrm>
            <a:off x="2003345" y="1376697"/>
            <a:ext cx="4519200" cy="3227400"/>
          </a:xfrm>
          <a:prstGeom prst="rect">
            <a:avLst/>
          </a:prstGeom>
        </p:spPr>
        <p:txBody>
          <a:bodyPr spcFirstLastPara="1" wrap="square" lIns="91425" tIns="91425" rIns="91425" bIns="91425" anchor="t" anchorCtr="0">
            <a:noAutofit/>
          </a:bodyPr>
          <a:lstStyle/>
          <a:p>
            <a:pPr lvl="0" algn="r" rtl="1">
              <a:lnSpc>
                <a:spcPct val="150000"/>
              </a:lnSpc>
            </a:pPr>
            <a:r>
              <a:rPr lang="fa-IR" dirty="0">
                <a:cs typeface="B Nazanin" panose="00000400000000000000" pitchFamily="2" charset="-78"/>
              </a:rPr>
              <a:t>نویسنده (سال). عنوان انتشارات. ناشر
نویسنده (سال). عنوان انتشارات. ناشر
نویسنده (سال). عنوان انتشارات. ناشر
نویسنده (سال). عنوان انتشارات. ناشر
نویسنده (سال). عنوان انتشارات. ناشر
نویسنده (سال). عنوان انتشارات. ناشر
نویسنده (سال). عنوان انتشارات. ناشر
نویسنده (سال). عنوان انتشارات. ناشر
نویسنده (سال). عنوان انتشارات. ناشر
نویسنده (سال). عنوان انتشارات. ناشر
نویسنده (سال). عنوان انتشارات. ناشر</a:t>
            </a:r>
            <a:endParaRPr lang="en-US" dirty="0">
              <a:cs typeface="B Nazanin" panose="00000400000000000000" pitchFamily="2" charset="-78"/>
            </a:endParaRPr>
          </a:p>
        </p:txBody>
      </p:sp>
      <p:grpSp>
        <p:nvGrpSpPr>
          <p:cNvPr id="6194" name="Google Shape;6194;p70"/>
          <p:cNvGrpSpPr/>
          <p:nvPr/>
        </p:nvGrpSpPr>
        <p:grpSpPr>
          <a:xfrm>
            <a:off x="1256604" y="1376697"/>
            <a:ext cx="6507111" cy="2643449"/>
            <a:chOff x="1256604" y="1376697"/>
            <a:chExt cx="6507111" cy="2643449"/>
          </a:xfrm>
        </p:grpSpPr>
        <p:sp>
          <p:nvSpPr>
            <p:cNvPr id="6195" name="Google Shape;6195;p70"/>
            <p:cNvSpPr/>
            <p:nvPr/>
          </p:nvSpPr>
          <p:spPr>
            <a:xfrm rot="10800000" flipH="1">
              <a:off x="1699504" y="3921872"/>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96" name="Google Shape;6196;p70"/>
            <p:cNvSpPr/>
            <p:nvPr/>
          </p:nvSpPr>
          <p:spPr>
            <a:xfrm rot="10800000" flipH="1">
              <a:off x="7665441" y="1487335"/>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197" name="Google Shape;6197;p70"/>
            <p:cNvSpPr/>
            <p:nvPr/>
          </p:nvSpPr>
          <p:spPr>
            <a:xfrm rot="10800000" flipH="1">
              <a:off x="1256604" y="1376697"/>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201"/>
        <p:cNvGrpSpPr/>
        <p:nvPr/>
      </p:nvGrpSpPr>
      <p:grpSpPr>
        <a:xfrm>
          <a:off x="0" y="0"/>
          <a:ext cx="0" cy="0"/>
          <a:chOff x="0" y="0"/>
          <a:chExt cx="0" cy="0"/>
        </a:xfrm>
      </p:grpSpPr>
      <p:sp>
        <p:nvSpPr>
          <p:cNvPr id="6202" name="Google Shape;6202;p71"/>
          <p:cNvSpPr txBox="1">
            <a:spLocks noGrp="1"/>
          </p:cNvSpPr>
          <p:nvPr>
            <p:ph type="title"/>
          </p:nvPr>
        </p:nvSpPr>
        <p:spPr>
          <a:xfrm>
            <a:off x="1389413" y="539400"/>
            <a:ext cx="5688281" cy="873000"/>
          </a:xfrm>
          <a:prstGeom prst="rect">
            <a:avLst/>
          </a:prstGeom>
        </p:spPr>
        <p:txBody>
          <a:bodyPr spcFirstLastPara="1" wrap="square" lIns="91425" tIns="91425" rIns="91425" bIns="91425" anchor="t" anchorCtr="0">
            <a:noAutofit/>
          </a:bodyPr>
          <a:lstStyle/>
          <a:p>
            <a:pPr lvl="0" rtl="1"/>
            <a:r>
              <a:rPr lang="fa-IR" sz="3600" dirty="0">
                <a:cs typeface="B Nazanin" panose="00000400000000000000" pitchFamily="2" charset="-78"/>
              </a:rPr>
              <a:t>با تشکر از شما دوستان عزیز ... !
</a:t>
            </a:r>
            <a:endParaRPr sz="3600" dirty="0">
              <a:cs typeface="B Nazanin" panose="00000400000000000000" pitchFamily="2" charset="-78"/>
            </a:endParaRPr>
          </a:p>
        </p:txBody>
      </p:sp>
      <p:sp>
        <p:nvSpPr>
          <p:cNvPr id="6203" name="Google Shape;6203;p71"/>
          <p:cNvSpPr txBox="1">
            <a:spLocks noGrp="1"/>
          </p:cNvSpPr>
          <p:nvPr>
            <p:ph type="subTitle" idx="1"/>
          </p:nvPr>
        </p:nvSpPr>
        <p:spPr>
          <a:xfrm>
            <a:off x="2937000" y="2409550"/>
            <a:ext cx="3270000" cy="1049400"/>
          </a:xfrm>
          <a:prstGeom prst="rect">
            <a:avLst/>
          </a:prstGeom>
        </p:spPr>
        <p:txBody>
          <a:bodyPr spcFirstLastPara="1" wrap="square" lIns="91425" tIns="91425" rIns="91425" bIns="91425" anchor="t" anchorCtr="0">
            <a:noAutofit/>
          </a:bodyPr>
          <a:lstStyle/>
          <a:p>
            <a:pPr marL="0" lvl="0" indent="0" rtl="1">
              <a:buClr>
                <a:schemeClr val="lt1"/>
              </a:buClr>
              <a:buSzPts val="1100"/>
            </a:pPr>
            <a:r>
              <a:rPr lang="fa-IR" dirty="0">
                <a:cs typeface="B Nazanin" panose="00000400000000000000" pitchFamily="2" charset="-78"/>
              </a:rPr>
              <a:t>سوالی دارید؟
</a:t>
            </a:r>
            <a:r>
              <a:rPr lang="en-US" dirty="0">
                <a:cs typeface="B Nazanin" panose="00000400000000000000" pitchFamily="2" charset="-78"/>
              </a:rPr>
              <a:t>20begir.com</a:t>
            </a:r>
          </a:p>
          <a:p>
            <a:pPr marL="0" lvl="0" indent="0" algn="ctr" rtl="1">
              <a:spcBef>
                <a:spcPts val="0"/>
              </a:spcBef>
              <a:spcAft>
                <a:spcPts val="0"/>
              </a:spcAft>
              <a:buClr>
                <a:schemeClr val="lt1"/>
              </a:buClr>
              <a:buSzPts val="1100"/>
              <a:buFont typeface="Arial"/>
              <a:buNone/>
            </a:pPr>
            <a:r>
              <a:rPr lang="en-US" dirty="0">
                <a:cs typeface="B Nazanin" panose="00000400000000000000" pitchFamily="2" charset="-78"/>
              </a:rPr>
              <a:t>+91  620 421 838 </a:t>
            </a:r>
          </a:p>
          <a:p>
            <a:pPr marL="0" lvl="0" indent="0" algn="ctr" rtl="1">
              <a:spcBef>
                <a:spcPts val="0"/>
              </a:spcBef>
              <a:spcAft>
                <a:spcPts val="0"/>
              </a:spcAft>
              <a:buNone/>
            </a:pPr>
            <a:r>
              <a:rPr lang="en-US" dirty="0">
                <a:cs typeface="B Nazanin" panose="00000400000000000000" pitchFamily="2" charset="-78"/>
              </a:rPr>
              <a:t>20begir.com</a:t>
            </a:r>
            <a:endParaRPr dirty="0">
              <a:cs typeface="B Nazanin" panose="00000400000000000000" pitchFamily="2" charset="-78"/>
            </a:endParaRPr>
          </a:p>
        </p:txBody>
      </p:sp>
      <p:sp>
        <p:nvSpPr>
          <p:cNvPr id="6204" name="Google Shape;6204;p71"/>
          <p:cNvSpPr txBox="1"/>
          <p:nvPr/>
        </p:nvSpPr>
        <p:spPr>
          <a:xfrm>
            <a:off x="2937000" y="4169400"/>
            <a:ext cx="3270000" cy="434700"/>
          </a:xfrm>
          <a:prstGeom prst="rect">
            <a:avLst/>
          </a:prstGeom>
          <a:noFill/>
          <a:ln>
            <a:noFill/>
          </a:ln>
        </p:spPr>
        <p:txBody>
          <a:bodyPr spcFirstLastPara="1" wrap="square" lIns="91425" tIns="91425" rIns="91425" bIns="91425" anchor="ctr" anchorCtr="0">
            <a:noAutofit/>
          </a:bodyPr>
          <a:lstStyle/>
          <a:p>
            <a:pPr lvl="0" algn="ctr" rtl="1"/>
            <a:r>
              <a:rPr lang="fa-IR" sz="1200" b="1" dirty="0">
                <a:solidFill>
                  <a:schemeClr val="dk1"/>
                </a:solidFill>
                <a:latin typeface="Actor"/>
                <a:ea typeface="Actor"/>
                <a:cs typeface="B Nazanin" panose="00000400000000000000" pitchFamily="2" charset="-78"/>
                <a:sym typeface="Actor"/>
              </a:rPr>
              <a:t>لطفا این اسلاید را برای انتساب نگه دارید</a:t>
            </a:r>
            <a:endParaRPr sz="1200" b="1" dirty="0">
              <a:solidFill>
                <a:schemeClr val="dk1"/>
              </a:solidFill>
              <a:latin typeface="Actor"/>
              <a:ea typeface="Actor"/>
              <a:cs typeface="B Nazanin" panose="00000400000000000000" pitchFamily="2" charset="-78"/>
              <a:sym typeface="Actor"/>
            </a:endParaRPr>
          </a:p>
        </p:txBody>
      </p:sp>
      <p:grpSp>
        <p:nvGrpSpPr>
          <p:cNvPr id="6205" name="Google Shape;6205;p71"/>
          <p:cNvGrpSpPr/>
          <p:nvPr/>
        </p:nvGrpSpPr>
        <p:grpSpPr>
          <a:xfrm>
            <a:off x="1699504" y="3921872"/>
            <a:ext cx="5843074" cy="196549"/>
            <a:chOff x="1699504" y="3921872"/>
            <a:chExt cx="5843074" cy="196549"/>
          </a:xfrm>
        </p:grpSpPr>
        <p:sp>
          <p:nvSpPr>
            <p:cNvPr id="6206" name="Google Shape;6206;p71"/>
            <p:cNvSpPr/>
            <p:nvPr/>
          </p:nvSpPr>
          <p:spPr>
            <a:xfrm rot="10800000" flipH="1">
              <a:off x="1699504" y="3921872"/>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07" name="Google Shape;6207;p71"/>
            <p:cNvSpPr/>
            <p:nvPr/>
          </p:nvSpPr>
          <p:spPr>
            <a:xfrm rot="10800000" flipH="1">
              <a:off x="7444304" y="4020147"/>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6208" name="Google Shape;6208;p71"/>
          <p:cNvGrpSpPr/>
          <p:nvPr/>
        </p:nvGrpSpPr>
        <p:grpSpPr>
          <a:xfrm>
            <a:off x="3591711" y="1797000"/>
            <a:ext cx="387681" cy="387661"/>
            <a:chOff x="266768" y="1721375"/>
            <a:chExt cx="397907" cy="397887"/>
          </a:xfrm>
        </p:grpSpPr>
        <p:sp>
          <p:nvSpPr>
            <p:cNvPr id="6209" name="Google Shape;6209;p71"/>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0" name="Google Shape;6210;p71"/>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6211" name="Google Shape;6211;p71"/>
          <p:cNvGrpSpPr/>
          <p:nvPr/>
        </p:nvGrpSpPr>
        <p:grpSpPr>
          <a:xfrm>
            <a:off x="4650407" y="1796762"/>
            <a:ext cx="387661" cy="387661"/>
            <a:chOff x="1379798" y="1723250"/>
            <a:chExt cx="397887" cy="397887"/>
          </a:xfrm>
        </p:grpSpPr>
        <p:sp>
          <p:nvSpPr>
            <p:cNvPr id="6212" name="Google Shape;6212;p71"/>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3" name="Google Shape;6213;p71"/>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4" name="Google Shape;6214;p71"/>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5" name="Google Shape;6215;p71"/>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6216" name="Google Shape;6216;p71"/>
          <p:cNvGrpSpPr/>
          <p:nvPr/>
        </p:nvGrpSpPr>
        <p:grpSpPr>
          <a:xfrm>
            <a:off x="4119367" y="1796762"/>
            <a:ext cx="387641" cy="387661"/>
            <a:chOff x="864491" y="1723250"/>
            <a:chExt cx="397866" cy="397887"/>
          </a:xfrm>
        </p:grpSpPr>
        <p:sp>
          <p:nvSpPr>
            <p:cNvPr id="6217" name="Google Shape;6217;p7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8" name="Google Shape;6218;p7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9" name="Google Shape;6219;p71"/>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6220" name="Google Shape;6220;p71"/>
          <p:cNvGrpSpPr/>
          <p:nvPr/>
        </p:nvGrpSpPr>
        <p:grpSpPr>
          <a:xfrm>
            <a:off x="5163345" y="1796347"/>
            <a:ext cx="388966" cy="388966"/>
            <a:chOff x="1190625" y="238125"/>
            <a:chExt cx="5235075" cy="5235075"/>
          </a:xfrm>
        </p:grpSpPr>
        <p:sp>
          <p:nvSpPr>
            <p:cNvPr id="6221" name="Google Shape;6221;p71"/>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2" name="Google Shape;6222;p71"/>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6226"/>
        <p:cNvGrpSpPr/>
        <p:nvPr/>
      </p:nvGrpSpPr>
      <p:grpSpPr>
        <a:xfrm>
          <a:off x="0" y="0"/>
          <a:ext cx="0" cy="0"/>
          <a:chOff x="0" y="0"/>
          <a:chExt cx="0" cy="0"/>
        </a:xfrm>
      </p:grpSpPr>
      <p:sp>
        <p:nvSpPr>
          <p:cNvPr id="6227" name="Google Shape;6227;p72"/>
          <p:cNvSpPr txBox="1">
            <a:spLocks noGrp="1"/>
          </p:cNvSpPr>
          <p:nvPr>
            <p:ph type="body" idx="4294967295"/>
          </p:nvPr>
        </p:nvSpPr>
        <p:spPr>
          <a:xfrm>
            <a:off x="720000" y="1315575"/>
            <a:ext cx="7704000" cy="616500"/>
          </a:xfrm>
          <a:prstGeom prst="rect">
            <a:avLst/>
          </a:prstGeom>
        </p:spPr>
        <p:txBody>
          <a:bodyPr spcFirstLastPara="1" wrap="square" lIns="91425" tIns="91425" rIns="91425" bIns="91425" anchor="t" anchorCtr="0">
            <a:noAutofit/>
          </a:bodyPr>
          <a:lstStyle/>
          <a:p>
            <a:pPr marL="0" lvl="0" indent="0" algn="ctr" rtl="1">
              <a:lnSpc>
                <a:spcPct val="100000"/>
              </a:lnSpc>
              <a:buNone/>
            </a:pPr>
            <a:r>
              <a:rPr lang="fa-IR" dirty="0">
                <a:cs typeface="B Nazanin" panose="00000400000000000000" pitchFamily="2" charset="-78"/>
              </a:rPr>
              <a:t>در اینجا مجموعه ای از منابع جایگزین که سبک متناسب با این الگو است:</a:t>
            </a:r>
            <a:endParaRPr dirty="0">
              <a:cs typeface="B Nazanin" panose="00000400000000000000" pitchFamily="2" charset="-78"/>
            </a:endParaRPr>
          </a:p>
        </p:txBody>
      </p:sp>
      <p:sp>
        <p:nvSpPr>
          <p:cNvPr id="6228" name="Google Shape;6228;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منابع جایگزین</a:t>
            </a:r>
            <a:endParaRPr dirty="0">
              <a:cs typeface="B Nazanin" panose="00000400000000000000" pitchFamily="2" charset="-78"/>
            </a:endParaRPr>
          </a:p>
        </p:txBody>
      </p:sp>
      <p:grpSp>
        <p:nvGrpSpPr>
          <p:cNvPr id="6229" name="Google Shape;6229;p72"/>
          <p:cNvGrpSpPr/>
          <p:nvPr/>
        </p:nvGrpSpPr>
        <p:grpSpPr>
          <a:xfrm>
            <a:off x="5577950" y="2510925"/>
            <a:ext cx="2846051" cy="2017948"/>
            <a:chOff x="5577950" y="2510925"/>
            <a:chExt cx="2846051" cy="2017948"/>
          </a:xfrm>
        </p:grpSpPr>
        <p:sp>
          <p:nvSpPr>
            <p:cNvPr id="6230" name="Google Shape;6230;p72"/>
            <p:cNvSpPr/>
            <p:nvPr/>
          </p:nvSpPr>
          <p:spPr>
            <a:xfrm>
              <a:off x="5802352" y="2629896"/>
              <a:ext cx="2570603" cy="1635502"/>
            </a:xfrm>
            <a:custGeom>
              <a:avLst/>
              <a:gdLst/>
              <a:ahLst/>
              <a:cxnLst/>
              <a:rect l="l" t="t" r="r" b="b"/>
              <a:pathLst>
                <a:path w="80678" h="51330" extrusionOk="0">
                  <a:moveTo>
                    <a:pt x="44487" y="1"/>
                  </a:moveTo>
                  <a:cubicBezTo>
                    <a:pt x="33459" y="1"/>
                    <a:pt x="24311" y="8146"/>
                    <a:pt x="22607" y="18798"/>
                  </a:cubicBezTo>
                  <a:cubicBezTo>
                    <a:pt x="22507" y="18798"/>
                    <a:pt x="22406" y="18773"/>
                    <a:pt x="22306" y="18773"/>
                  </a:cubicBezTo>
                  <a:cubicBezTo>
                    <a:pt x="17469" y="18773"/>
                    <a:pt x="13183" y="21003"/>
                    <a:pt x="10326" y="24487"/>
                  </a:cubicBezTo>
                  <a:cubicBezTo>
                    <a:pt x="9299" y="23860"/>
                    <a:pt x="8121" y="23484"/>
                    <a:pt x="6817" y="23484"/>
                  </a:cubicBezTo>
                  <a:cubicBezTo>
                    <a:pt x="3058" y="23484"/>
                    <a:pt x="0" y="26567"/>
                    <a:pt x="0" y="30352"/>
                  </a:cubicBezTo>
                  <a:cubicBezTo>
                    <a:pt x="0" y="34161"/>
                    <a:pt x="3058" y="37219"/>
                    <a:pt x="6817" y="37219"/>
                  </a:cubicBezTo>
                  <a:cubicBezTo>
                    <a:pt x="6918" y="37219"/>
                    <a:pt x="6993" y="37194"/>
                    <a:pt x="7093" y="37194"/>
                  </a:cubicBezTo>
                  <a:cubicBezTo>
                    <a:pt x="8396" y="44462"/>
                    <a:pt x="14712" y="49976"/>
                    <a:pt x="22306" y="49976"/>
                  </a:cubicBezTo>
                  <a:cubicBezTo>
                    <a:pt x="27820" y="49976"/>
                    <a:pt x="32632" y="47069"/>
                    <a:pt x="35364" y="42733"/>
                  </a:cubicBezTo>
                  <a:cubicBezTo>
                    <a:pt x="38171" y="43986"/>
                    <a:pt x="41254" y="44713"/>
                    <a:pt x="44487" y="44713"/>
                  </a:cubicBezTo>
                  <a:cubicBezTo>
                    <a:pt x="47820" y="44713"/>
                    <a:pt x="50953" y="43961"/>
                    <a:pt x="53760" y="42658"/>
                  </a:cubicBezTo>
                  <a:cubicBezTo>
                    <a:pt x="55865" y="47745"/>
                    <a:pt x="60853" y="51329"/>
                    <a:pt x="66692" y="51329"/>
                  </a:cubicBezTo>
                  <a:cubicBezTo>
                    <a:pt x="74412" y="51329"/>
                    <a:pt x="80677" y="45013"/>
                    <a:pt x="80677" y="37219"/>
                  </a:cubicBezTo>
                  <a:cubicBezTo>
                    <a:pt x="80677" y="29424"/>
                    <a:pt x="74412" y="23109"/>
                    <a:pt x="66692" y="23109"/>
                  </a:cubicBezTo>
                  <a:lnTo>
                    <a:pt x="66642" y="23109"/>
                  </a:lnTo>
                  <a:cubicBezTo>
                    <a:pt x="66667" y="22858"/>
                    <a:pt x="66692" y="22607"/>
                    <a:pt x="66692" y="22357"/>
                  </a:cubicBezTo>
                  <a:cubicBezTo>
                    <a:pt x="66692" y="10001"/>
                    <a:pt x="56742" y="1"/>
                    <a:pt x="44487" y="1"/>
                  </a:cubicBezTo>
                  <a:close/>
                </a:path>
              </a:pathLst>
            </a:custGeom>
            <a:gradFill>
              <a:gsLst>
                <a:gs pos="0">
                  <a:schemeClr val="accent4"/>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1" name="Google Shape;6231;p72"/>
            <p:cNvSpPr/>
            <p:nvPr/>
          </p:nvSpPr>
          <p:spPr>
            <a:xfrm>
              <a:off x="5652220" y="3942691"/>
              <a:ext cx="515121" cy="584581"/>
            </a:xfrm>
            <a:custGeom>
              <a:avLst/>
              <a:gdLst/>
              <a:ahLst/>
              <a:cxnLst/>
              <a:rect l="l" t="t" r="r" b="b"/>
              <a:pathLst>
                <a:path w="16167" h="18347" extrusionOk="0">
                  <a:moveTo>
                    <a:pt x="4863" y="1"/>
                  </a:moveTo>
                  <a:cubicBezTo>
                    <a:pt x="2958" y="1"/>
                    <a:pt x="1153" y="953"/>
                    <a:pt x="151" y="2557"/>
                  </a:cubicBezTo>
                  <a:cubicBezTo>
                    <a:pt x="101" y="2658"/>
                    <a:pt x="51" y="2733"/>
                    <a:pt x="1" y="2833"/>
                  </a:cubicBezTo>
                  <a:cubicBezTo>
                    <a:pt x="1680" y="2833"/>
                    <a:pt x="3058" y="4211"/>
                    <a:pt x="3058" y="5891"/>
                  </a:cubicBezTo>
                  <a:lnTo>
                    <a:pt x="3083" y="5866"/>
                  </a:lnTo>
                  <a:lnTo>
                    <a:pt x="3083" y="5866"/>
                  </a:lnTo>
                  <a:cubicBezTo>
                    <a:pt x="3058" y="6066"/>
                    <a:pt x="3058" y="6292"/>
                    <a:pt x="3058" y="6492"/>
                  </a:cubicBezTo>
                  <a:lnTo>
                    <a:pt x="3058" y="16743"/>
                  </a:lnTo>
                  <a:cubicBezTo>
                    <a:pt x="3058" y="17620"/>
                    <a:pt x="3785" y="18347"/>
                    <a:pt x="4662" y="18347"/>
                  </a:cubicBezTo>
                  <a:lnTo>
                    <a:pt x="14537" y="18347"/>
                  </a:lnTo>
                  <a:cubicBezTo>
                    <a:pt x="15439" y="18347"/>
                    <a:pt x="16166" y="17620"/>
                    <a:pt x="16166" y="16743"/>
                  </a:cubicBezTo>
                  <a:lnTo>
                    <a:pt x="16166"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2" name="Google Shape;6232;p72"/>
            <p:cNvSpPr/>
            <p:nvPr/>
          </p:nvSpPr>
          <p:spPr>
            <a:xfrm>
              <a:off x="5652220" y="3942596"/>
              <a:ext cx="534270" cy="90362"/>
            </a:xfrm>
            <a:custGeom>
              <a:avLst/>
              <a:gdLst/>
              <a:ahLst/>
              <a:cxnLst/>
              <a:rect l="l" t="t" r="r" b="b"/>
              <a:pathLst>
                <a:path w="16768" h="2836" extrusionOk="0">
                  <a:moveTo>
                    <a:pt x="4717" y="0"/>
                  </a:moveTo>
                  <a:cubicBezTo>
                    <a:pt x="4080" y="0"/>
                    <a:pt x="1508" y="171"/>
                    <a:pt x="1" y="2836"/>
                  </a:cubicBezTo>
                  <a:cubicBezTo>
                    <a:pt x="1" y="2836"/>
                    <a:pt x="1554" y="731"/>
                    <a:pt x="4311" y="731"/>
                  </a:cubicBezTo>
                  <a:lnTo>
                    <a:pt x="16768" y="731"/>
                  </a:lnTo>
                  <a:lnTo>
                    <a:pt x="16768" y="4"/>
                  </a:lnTo>
                  <a:lnTo>
                    <a:pt x="4863" y="4"/>
                  </a:lnTo>
                  <a:cubicBezTo>
                    <a:pt x="4863" y="4"/>
                    <a:pt x="4811" y="0"/>
                    <a:pt x="4717" y="0"/>
                  </a:cubicBezTo>
                  <a:close/>
                </a:path>
              </a:pathLst>
            </a:custGeom>
            <a:solidFill>
              <a:srgbClr val="000000">
                <a:alpha val="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3" name="Google Shape;6233;p72"/>
            <p:cNvSpPr/>
            <p:nvPr/>
          </p:nvSpPr>
          <p:spPr>
            <a:xfrm>
              <a:off x="5781578" y="4143866"/>
              <a:ext cx="353005" cy="350679"/>
            </a:xfrm>
            <a:custGeom>
              <a:avLst/>
              <a:gdLst/>
              <a:ahLst/>
              <a:cxnLst/>
              <a:rect l="l" t="t" r="r" b="b"/>
              <a:pathLst>
                <a:path w="11079" h="11006" extrusionOk="0">
                  <a:moveTo>
                    <a:pt x="2105" y="1"/>
                  </a:moveTo>
                  <a:cubicBezTo>
                    <a:pt x="1417" y="1"/>
                    <a:pt x="725" y="123"/>
                    <a:pt x="1" y="354"/>
                  </a:cubicBezTo>
                  <a:lnTo>
                    <a:pt x="1" y="10429"/>
                  </a:lnTo>
                  <a:cubicBezTo>
                    <a:pt x="1" y="10730"/>
                    <a:pt x="276" y="11005"/>
                    <a:pt x="602" y="11005"/>
                  </a:cubicBezTo>
                  <a:lnTo>
                    <a:pt x="10477" y="11005"/>
                  </a:lnTo>
                  <a:cubicBezTo>
                    <a:pt x="10803" y="11005"/>
                    <a:pt x="11078" y="10730"/>
                    <a:pt x="11078" y="10429"/>
                  </a:cubicBezTo>
                  <a:lnTo>
                    <a:pt x="11078" y="354"/>
                  </a:lnTo>
                  <a:cubicBezTo>
                    <a:pt x="9931" y="846"/>
                    <a:pt x="8751" y="1134"/>
                    <a:pt x="7552" y="1134"/>
                  </a:cubicBezTo>
                  <a:cubicBezTo>
                    <a:pt x="6919" y="1134"/>
                    <a:pt x="6281" y="1053"/>
                    <a:pt x="5640" y="880"/>
                  </a:cubicBezTo>
                  <a:cubicBezTo>
                    <a:pt x="4863" y="654"/>
                    <a:pt x="3961" y="278"/>
                    <a:pt x="3184" y="103"/>
                  </a:cubicBezTo>
                  <a:cubicBezTo>
                    <a:pt x="2822" y="34"/>
                    <a:pt x="2464" y="1"/>
                    <a:pt x="2105" y="1"/>
                  </a:cubicBezTo>
                  <a:close/>
                </a:path>
              </a:pathLst>
            </a:custGeom>
            <a:gradFill>
              <a:gsLst>
                <a:gs pos="0">
                  <a:schemeClr val="dk2"/>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4" name="Google Shape;6234;p72"/>
            <p:cNvSpPr/>
            <p:nvPr/>
          </p:nvSpPr>
          <p:spPr>
            <a:xfrm>
              <a:off x="5831092" y="4297248"/>
              <a:ext cx="48750" cy="48750"/>
            </a:xfrm>
            <a:custGeom>
              <a:avLst/>
              <a:gdLst/>
              <a:ahLst/>
              <a:cxnLst/>
              <a:rect l="l" t="t" r="r" b="b"/>
              <a:pathLst>
                <a:path w="1530" h="1530" extrusionOk="0">
                  <a:moveTo>
                    <a:pt x="778" y="1"/>
                  </a:moveTo>
                  <a:cubicBezTo>
                    <a:pt x="351" y="1"/>
                    <a:pt x="1" y="352"/>
                    <a:pt x="1" y="778"/>
                  </a:cubicBezTo>
                  <a:cubicBezTo>
                    <a:pt x="1" y="1204"/>
                    <a:pt x="351" y="1530"/>
                    <a:pt x="778" y="1530"/>
                  </a:cubicBezTo>
                  <a:cubicBezTo>
                    <a:pt x="1204" y="1530"/>
                    <a:pt x="1529" y="1204"/>
                    <a:pt x="1529" y="778"/>
                  </a:cubicBezTo>
                  <a:cubicBezTo>
                    <a:pt x="1529" y="352"/>
                    <a:pt x="1204" y="1"/>
                    <a:pt x="7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5" name="Google Shape;6235;p72"/>
            <p:cNvSpPr/>
            <p:nvPr/>
          </p:nvSpPr>
          <p:spPr>
            <a:xfrm>
              <a:off x="5900582" y="4215809"/>
              <a:ext cx="36737" cy="36769"/>
            </a:xfrm>
            <a:custGeom>
              <a:avLst/>
              <a:gdLst/>
              <a:ahLst/>
              <a:cxnLst/>
              <a:rect l="l" t="t" r="r" b="b"/>
              <a:pathLst>
                <a:path w="1153" h="1154" extrusionOk="0">
                  <a:moveTo>
                    <a:pt x="576" y="0"/>
                  </a:moveTo>
                  <a:cubicBezTo>
                    <a:pt x="251" y="0"/>
                    <a:pt x="0" y="251"/>
                    <a:pt x="0" y="577"/>
                  </a:cubicBezTo>
                  <a:cubicBezTo>
                    <a:pt x="0" y="903"/>
                    <a:pt x="251" y="1153"/>
                    <a:pt x="576" y="1153"/>
                  </a:cubicBezTo>
                  <a:cubicBezTo>
                    <a:pt x="877" y="1153"/>
                    <a:pt x="1153" y="903"/>
                    <a:pt x="1153" y="577"/>
                  </a:cubicBezTo>
                  <a:cubicBezTo>
                    <a:pt x="1153" y="251"/>
                    <a:pt x="877" y="0"/>
                    <a:pt x="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6" name="Google Shape;6236;p72"/>
            <p:cNvSpPr/>
            <p:nvPr/>
          </p:nvSpPr>
          <p:spPr>
            <a:xfrm>
              <a:off x="5874629" y="4358061"/>
              <a:ext cx="70321" cy="70289"/>
            </a:xfrm>
            <a:custGeom>
              <a:avLst/>
              <a:gdLst/>
              <a:ahLst/>
              <a:cxnLst/>
              <a:rect l="l" t="t" r="r" b="b"/>
              <a:pathLst>
                <a:path w="2207" h="2206" extrusionOk="0">
                  <a:moveTo>
                    <a:pt x="1104" y="0"/>
                  </a:moveTo>
                  <a:cubicBezTo>
                    <a:pt x="502" y="0"/>
                    <a:pt x="1" y="476"/>
                    <a:pt x="1" y="1103"/>
                  </a:cubicBezTo>
                  <a:cubicBezTo>
                    <a:pt x="1" y="1704"/>
                    <a:pt x="502" y="2206"/>
                    <a:pt x="1104" y="2206"/>
                  </a:cubicBezTo>
                  <a:cubicBezTo>
                    <a:pt x="1705" y="2206"/>
                    <a:pt x="2206" y="1704"/>
                    <a:pt x="2206" y="1103"/>
                  </a:cubicBezTo>
                  <a:cubicBezTo>
                    <a:pt x="2206" y="476"/>
                    <a:pt x="1705"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7" name="Google Shape;6237;p72"/>
            <p:cNvSpPr/>
            <p:nvPr/>
          </p:nvSpPr>
          <p:spPr>
            <a:xfrm>
              <a:off x="7155871" y="3663201"/>
              <a:ext cx="1126817" cy="865672"/>
            </a:xfrm>
            <a:custGeom>
              <a:avLst/>
              <a:gdLst/>
              <a:ahLst/>
              <a:cxnLst/>
              <a:rect l="l" t="t" r="r" b="b"/>
              <a:pathLst>
                <a:path w="35365" h="27169" extrusionOk="0">
                  <a:moveTo>
                    <a:pt x="1279" y="1"/>
                  </a:moveTo>
                  <a:cubicBezTo>
                    <a:pt x="577" y="1"/>
                    <a:pt x="1" y="577"/>
                    <a:pt x="1" y="1304"/>
                  </a:cubicBezTo>
                  <a:lnTo>
                    <a:pt x="1" y="25866"/>
                  </a:lnTo>
                  <a:cubicBezTo>
                    <a:pt x="1" y="26593"/>
                    <a:pt x="577" y="27169"/>
                    <a:pt x="1279" y="27169"/>
                  </a:cubicBezTo>
                  <a:lnTo>
                    <a:pt x="34061" y="27169"/>
                  </a:lnTo>
                  <a:cubicBezTo>
                    <a:pt x="34788" y="27169"/>
                    <a:pt x="35364" y="26593"/>
                    <a:pt x="35364" y="25866"/>
                  </a:cubicBezTo>
                  <a:lnTo>
                    <a:pt x="35364" y="1304"/>
                  </a:lnTo>
                  <a:cubicBezTo>
                    <a:pt x="35364" y="577"/>
                    <a:pt x="34788" y="1"/>
                    <a:pt x="34061"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8" name="Google Shape;6238;p72"/>
            <p:cNvSpPr/>
            <p:nvPr/>
          </p:nvSpPr>
          <p:spPr>
            <a:xfrm>
              <a:off x="7718868" y="3563410"/>
              <a:ext cx="165335" cy="263535"/>
            </a:xfrm>
            <a:custGeom>
              <a:avLst/>
              <a:gdLst/>
              <a:ahLst/>
              <a:cxnLst/>
              <a:rect l="l" t="t" r="r" b="b"/>
              <a:pathLst>
                <a:path w="5189" h="8271" extrusionOk="0">
                  <a:moveTo>
                    <a:pt x="4561" y="0"/>
                  </a:moveTo>
                  <a:cubicBezTo>
                    <a:pt x="4561" y="0"/>
                    <a:pt x="201" y="2131"/>
                    <a:pt x="0" y="6241"/>
                  </a:cubicBezTo>
                  <a:lnTo>
                    <a:pt x="501" y="8271"/>
                  </a:lnTo>
                  <a:cubicBezTo>
                    <a:pt x="501" y="8271"/>
                    <a:pt x="652" y="2757"/>
                    <a:pt x="5188" y="1479"/>
                  </a:cubicBezTo>
                  <a:lnTo>
                    <a:pt x="4160" y="1053"/>
                  </a:lnTo>
                  <a:lnTo>
                    <a:pt x="4561" y="0"/>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9" name="Google Shape;6239;p72"/>
            <p:cNvSpPr/>
            <p:nvPr/>
          </p:nvSpPr>
          <p:spPr>
            <a:xfrm>
              <a:off x="7200605" y="3707935"/>
              <a:ext cx="1037347" cy="776234"/>
            </a:xfrm>
            <a:custGeom>
              <a:avLst/>
              <a:gdLst/>
              <a:ahLst/>
              <a:cxnLst/>
              <a:rect l="l" t="t" r="r" b="b"/>
              <a:pathLst>
                <a:path w="32557" h="24362" extrusionOk="0">
                  <a:moveTo>
                    <a:pt x="351" y="0"/>
                  </a:moveTo>
                  <a:cubicBezTo>
                    <a:pt x="151" y="0"/>
                    <a:pt x="0" y="176"/>
                    <a:pt x="0" y="376"/>
                  </a:cubicBezTo>
                  <a:lnTo>
                    <a:pt x="0" y="376"/>
                  </a:lnTo>
                  <a:lnTo>
                    <a:pt x="0" y="23986"/>
                  </a:lnTo>
                  <a:cubicBezTo>
                    <a:pt x="0" y="24186"/>
                    <a:pt x="151" y="24361"/>
                    <a:pt x="351" y="24361"/>
                  </a:cubicBezTo>
                  <a:lnTo>
                    <a:pt x="351" y="24361"/>
                  </a:lnTo>
                  <a:lnTo>
                    <a:pt x="32181" y="24361"/>
                  </a:lnTo>
                  <a:cubicBezTo>
                    <a:pt x="32381" y="24361"/>
                    <a:pt x="32557" y="24186"/>
                    <a:pt x="32557" y="23986"/>
                  </a:cubicBezTo>
                  <a:lnTo>
                    <a:pt x="32557" y="23986"/>
                  </a:lnTo>
                  <a:lnTo>
                    <a:pt x="32557" y="376"/>
                  </a:lnTo>
                  <a:cubicBezTo>
                    <a:pt x="32557" y="176"/>
                    <a:pt x="32381" y="0"/>
                    <a:pt x="32181" y="0"/>
                  </a:cubicBezTo>
                  <a:lnTo>
                    <a:pt x="3218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0" name="Google Shape;6240;p72"/>
            <p:cNvSpPr/>
            <p:nvPr/>
          </p:nvSpPr>
          <p:spPr>
            <a:xfrm>
              <a:off x="7715650" y="3707935"/>
              <a:ext cx="6436" cy="776234"/>
            </a:xfrm>
            <a:custGeom>
              <a:avLst/>
              <a:gdLst/>
              <a:ahLst/>
              <a:cxnLst/>
              <a:rect l="l" t="t" r="r" b="b"/>
              <a:pathLst>
                <a:path w="202" h="24362" extrusionOk="0">
                  <a:moveTo>
                    <a:pt x="1" y="0"/>
                  </a:moveTo>
                  <a:lnTo>
                    <a:pt x="1" y="24361"/>
                  </a:lnTo>
                  <a:lnTo>
                    <a:pt x="201" y="24361"/>
                  </a:lnTo>
                  <a:lnTo>
                    <a:pt x="201"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1" name="Google Shape;6241;p72"/>
            <p:cNvSpPr/>
            <p:nvPr/>
          </p:nvSpPr>
          <p:spPr>
            <a:xfrm>
              <a:off x="8082187" y="3767835"/>
              <a:ext cx="67102" cy="55122"/>
            </a:xfrm>
            <a:custGeom>
              <a:avLst/>
              <a:gdLst/>
              <a:ahLst/>
              <a:cxnLst/>
              <a:rect l="l" t="t" r="r" b="b"/>
              <a:pathLst>
                <a:path w="2106" h="1730" extrusionOk="0">
                  <a:moveTo>
                    <a:pt x="76" y="0"/>
                  </a:moveTo>
                  <a:lnTo>
                    <a:pt x="1" y="75"/>
                  </a:lnTo>
                  <a:lnTo>
                    <a:pt x="2031" y="1729"/>
                  </a:lnTo>
                  <a:lnTo>
                    <a:pt x="2106" y="1654"/>
                  </a:lnTo>
                  <a:lnTo>
                    <a:pt x="76"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2" name="Google Shape;6242;p72"/>
            <p:cNvSpPr/>
            <p:nvPr/>
          </p:nvSpPr>
          <p:spPr>
            <a:xfrm>
              <a:off x="8071800" y="3801353"/>
              <a:ext cx="45563" cy="38362"/>
            </a:xfrm>
            <a:custGeom>
              <a:avLst/>
              <a:gdLst/>
              <a:ahLst/>
              <a:cxnLst/>
              <a:rect l="l" t="t" r="r" b="b"/>
              <a:pathLst>
                <a:path w="1430" h="1204" extrusionOk="0">
                  <a:moveTo>
                    <a:pt x="51" y="1"/>
                  </a:moveTo>
                  <a:lnTo>
                    <a:pt x="1" y="76"/>
                  </a:lnTo>
                  <a:lnTo>
                    <a:pt x="1379" y="1204"/>
                  </a:lnTo>
                  <a:lnTo>
                    <a:pt x="1429" y="1129"/>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3" name="Google Shape;6243;p72"/>
            <p:cNvSpPr/>
            <p:nvPr/>
          </p:nvSpPr>
          <p:spPr>
            <a:xfrm>
              <a:off x="8029488" y="3852459"/>
              <a:ext cx="47157" cy="39159"/>
            </a:xfrm>
            <a:custGeom>
              <a:avLst/>
              <a:gdLst/>
              <a:ahLst/>
              <a:cxnLst/>
              <a:rect l="l" t="t" r="r" b="b"/>
              <a:pathLst>
                <a:path w="1480" h="1229" extrusionOk="0">
                  <a:moveTo>
                    <a:pt x="51" y="1"/>
                  </a:moveTo>
                  <a:lnTo>
                    <a:pt x="0" y="51"/>
                  </a:lnTo>
                  <a:lnTo>
                    <a:pt x="1429" y="1229"/>
                  </a:lnTo>
                  <a:lnTo>
                    <a:pt x="1479" y="1154"/>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4" name="Google Shape;6244;p72"/>
            <p:cNvSpPr/>
            <p:nvPr/>
          </p:nvSpPr>
          <p:spPr>
            <a:xfrm>
              <a:off x="8001545" y="3871640"/>
              <a:ext cx="61526" cy="51139"/>
            </a:xfrm>
            <a:custGeom>
              <a:avLst/>
              <a:gdLst/>
              <a:ahLst/>
              <a:cxnLst/>
              <a:rect l="l" t="t" r="r" b="b"/>
              <a:pathLst>
                <a:path w="1931" h="1605" extrusionOk="0">
                  <a:moveTo>
                    <a:pt x="50" y="0"/>
                  </a:moveTo>
                  <a:lnTo>
                    <a:pt x="0" y="75"/>
                  </a:lnTo>
                  <a:lnTo>
                    <a:pt x="1880" y="1604"/>
                  </a:lnTo>
                  <a:lnTo>
                    <a:pt x="1930" y="1529"/>
                  </a:lnTo>
                  <a:lnTo>
                    <a:pt x="5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5" name="Google Shape;6245;p72"/>
            <p:cNvSpPr/>
            <p:nvPr/>
          </p:nvSpPr>
          <p:spPr>
            <a:xfrm>
              <a:off x="7983957" y="3900379"/>
              <a:ext cx="55154" cy="45563"/>
            </a:xfrm>
            <a:custGeom>
              <a:avLst/>
              <a:gdLst/>
              <a:ahLst/>
              <a:cxnLst/>
              <a:rect l="l" t="t" r="r" b="b"/>
              <a:pathLst>
                <a:path w="1731" h="1430" extrusionOk="0">
                  <a:moveTo>
                    <a:pt x="51" y="1"/>
                  </a:moveTo>
                  <a:lnTo>
                    <a:pt x="1" y="51"/>
                  </a:lnTo>
                  <a:lnTo>
                    <a:pt x="1680" y="1429"/>
                  </a:lnTo>
                  <a:lnTo>
                    <a:pt x="1730" y="1354"/>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6" name="Google Shape;6246;p72"/>
            <p:cNvSpPr/>
            <p:nvPr/>
          </p:nvSpPr>
          <p:spPr>
            <a:xfrm>
              <a:off x="7978382" y="3938709"/>
              <a:ext cx="23992" cy="20010"/>
            </a:xfrm>
            <a:custGeom>
              <a:avLst/>
              <a:gdLst/>
              <a:ahLst/>
              <a:cxnLst/>
              <a:rect l="l" t="t" r="r" b="b"/>
              <a:pathLst>
                <a:path w="753" h="628" extrusionOk="0">
                  <a:moveTo>
                    <a:pt x="51" y="1"/>
                  </a:moveTo>
                  <a:lnTo>
                    <a:pt x="0" y="51"/>
                  </a:lnTo>
                  <a:lnTo>
                    <a:pt x="702" y="627"/>
                  </a:lnTo>
                  <a:lnTo>
                    <a:pt x="752" y="552"/>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7" name="Google Shape;6247;p72"/>
            <p:cNvSpPr/>
            <p:nvPr/>
          </p:nvSpPr>
          <p:spPr>
            <a:xfrm>
              <a:off x="7956015" y="3961076"/>
              <a:ext cx="29568" cy="23992"/>
            </a:xfrm>
            <a:custGeom>
              <a:avLst/>
              <a:gdLst/>
              <a:ahLst/>
              <a:cxnLst/>
              <a:rect l="l" t="t" r="r" b="b"/>
              <a:pathLst>
                <a:path w="928" h="753" extrusionOk="0">
                  <a:moveTo>
                    <a:pt x="51" y="0"/>
                  </a:moveTo>
                  <a:lnTo>
                    <a:pt x="1" y="50"/>
                  </a:lnTo>
                  <a:lnTo>
                    <a:pt x="878" y="752"/>
                  </a:lnTo>
                  <a:lnTo>
                    <a:pt x="928" y="702"/>
                  </a:lnTo>
                  <a:lnTo>
                    <a:pt x="51"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8" name="Google Shape;6248;p72"/>
            <p:cNvSpPr/>
            <p:nvPr/>
          </p:nvSpPr>
          <p:spPr>
            <a:xfrm>
              <a:off x="7921668" y="3971463"/>
              <a:ext cx="60730" cy="49546"/>
            </a:xfrm>
            <a:custGeom>
              <a:avLst/>
              <a:gdLst/>
              <a:ahLst/>
              <a:cxnLst/>
              <a:rect l="l" t="t" r="r" b="b"/>
              <a:pathLst>
                <a:path w="1906" h="1555" extrusionOk="0">
                  <a:moveTo>
                    <a:pt x="76" y="0"/>
                  </a:moveTo>
                  <a:lnTo>
                    <a:pt x="1" y="75"/>
                  </a:lnTo>
                  <a:lnTo>
                    <a:pt x="1831" y="1554"/>
                  </a:lnTo>
                  <a:lnTo>
                    <a:pt x="1906" y="1479"/>
                  </a:lnTo>
                  <a:lnTo>
                    <a:pt x="76"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9" name="Google Shape;6249;p72"/>
            <p:cNvSpPr/>
            <p:nvPr/>
          </p:nvSpPr>
          <p:spPr>
            <a:xfrm>
              <a:off x="7897740" y="3993798"/>
              <a:ext cx="67899" cy="55951"/>
            </a:xfrm>
            <a:custGeom>
              <a:avLst/>
              <a:gdLst/>
              <a:ahLst/>
              <a:cxnLst/>
              <a:rect l="l" t="t" r="r" b="b"/>
              <a:pathLst>
                <a:path w="2131" h="1756" extrusionOk="0">
                  <a:moveTo>
                    <a:pt x="50" y="1"/>
                  </a:moveTo>
                  <a:lnTo>
                    <a:pt x="0" y="76"/>
                  </a:lnTo>
                  <a:lnTo>
                    <a:pt x="2080" y="1755"/>
                  </a:lnTo>
                  <a:lnTo>
                    <a:pt x="2130" y="1705"/>
                  </a:lnTo>
                  <a:lnTo>
                    <a:pt x="50"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0" name="Google Shape;6250;p72"/>
            <p:cNvSpPr/>
            <p:nvPr/>
          </p:nvSpPr>
          <p:spPr>
            <a:xfrm>
              <a:off x="7881745" y="4024162"/>
              <a:ext cx="57544" cy="47125"/>
            </a:xfrm>
            <a:custGeom>
              <a:avLst/>
              <a:gdLst/>
              <a:ahLst/>
              <a:cxnLst/>
              <a:rect l="l" t="t" r="r" b="b"/>
              <a:pathLst>
                <a:path w="1806" h="1479" extrusionOk="0">
                  <a:moveTo>
                    <a:pt x="51" y="0"/>
                  </a:moveTo>
                  <a:lnTo>
                    <a:pt x="1" y="50"/>
                  </a:lnTo>
                  <a:lnTo>
                    <a:pt x="1755" y="1479"/>
                  </a:lnTo>
                  <a:lnTo>
                    <a:pt x="1805" y="1404"/>
                  </a:lnTo>
                  <a:lnTo>
                    <a:pt x="51"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1" name="Google Shape;6251;p72"/>
            <p:cNvSpPr/>
            <p:nvPr/>
          </p:nvSpPr>
          <p:spPr>
            <a:xfrm>
              <a:off x="7879355" y="4064881"/>
              <a:ext cx="20010" cy="16792"/>
            </a:xfrm>
            <a:custGeom>
              <a:avLst/>
              <a:gdLst/>
              <a:ahLst/>
              <a:cxnLst/>
              <a:rect l="l" t="t" r="r" b="b"/>
              <a:pathLst>
                <a:path w="628" h="527" extrusionOk="0">
                  <a:moveTo>
                    <a:pt x="51" y="0"/>
                  </a:moveTo>
                  <a:lnTo>
                    <a:pt x="1" y="51"/>
                  </a:lnTo>
                  <a:lnTo>
                    <a:pt x="577" y="527"/>
                  </a:lnTo>
                  <a:lnTo>
                    <a:pt x="627" y="452"/>
                  </a:lnTo>
                  <a:lnTo>
                    <a:pt x="51"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2" name="Google Shape;6252;p72"/>
            <p:cNvSpPr/>
            <p:nvPr/>
          </p:nvSpPr>
          <p:spPr>
            <a:xfrm>
              <a:off x="7846633" y="4085655"/>
              <a:ext cx="39159" cy="32755"/>
            </a:xfrm>
            <a:custGeom>
              <a:avLst/>
              <a:gdLst/>
              <a:ahLst/>
              <a:cxnLst/>
              <a:rect l="l" t="t" r="r" b="b"/>
              <a:pathLst>
                <a:path w="1229" h="1028" extrusionOk="0">
                  <a:moveTo>
                    <a:pt x="50" y="0"/>
                  </a:moveTo>
                  <a:lnTo>
                    <a:pt x="0" y="75"/>
                  </a:lnTo>
                  <a:lnTo>
                    <a:pt x="1178" y="1028"/>
                  </a:lnTo>
                  <a:lnTo>
                    <a:pt x="1228" y="953"/>
                  </a:lnTo>
                  <a:lnTo>
                    <a:pt x="5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3" name="Google Shape;6253;p72"/>
            <p:cNvSpPr/>
            <p:nvPr/>
          </p:nvSpPr>
          <p:spPr>
            <a:xfrm>
              <a:off x="7815473" y="4103210"/>
              <a:ext cx="59933" cy="48750"/>
            </a:xfrm>
            <a:custGeom>
              <a:avLst/>
              <a:gdLst/>
              <a:ahLst/>
              <a:cxnLst/>
              <a:rect l="l" t="t" r="r" b="b"/>
              <a:pathLst>
                <a:path w="1881" h="1530" extrusionOk="0">
                  <a:moveTo>
                    <a:pt x="76" y="1"/>
                  </a:moveTo>
                  <a:lnTo>
                    <a:pt x="1" y="76"/>
                  </a:lnTo>
                  <a:lnTo>
                    <a:pt x="1805" y="1529"/>
                  </a:lnTo>
                  <a:lnTo>
                    <a:pt x="1880" y="1479"/>
                  </a:lnTo>
                  <a:lnTo>
                    <a:pt x="76"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4" name="Google Shape;6254;p72"/>
            <p:cNvSpPr/>
            <p:nvPr/>
          </p:nvSpPr>
          <p:spPr>
            <a:xfrm>
              <a:off x="7805086" y="3810147"/>
              <a:ext cx="353801" cy="305880"/>
            </a:xfrm>
            <a:custGeom>
              <a:avLst/>
              <a:gdLst/>
              <a:ahLst/>
              <a:cxnLst/>
              <a:rect l="l" t="t" r="r" b="b"/>
              <a:pathLst>
                <a:path w="11104" h="9600" extrusionOk="0">
                  <a:moveTo>
                    <a:pt x="11053" y="0"/>
                  </a:moveTo>
                  <a:cubicBezTo>
                    <a:pt x="10302" y="903"/>
                    <a:pt x="9475" y="978"/>
                    <a:pt x="8572" y="1028"/>
                  </a:cubicBezTo>
                  <a:cubicBezTo>
                    <a:pt x="7695" y="1078"/>
                    <a:pt x="6818" y="1153"/>
                    <a:pt x="6041" y="2106"/>
                  </a:cubicBezTo>
                  <a:cubicBezTo>
                    <a:pt x="5264" y="3033"/>
                    <a:pt x="5389" y="3935"/>
                    <a:pt x="5515" y="4787"/>
                  </a:cubicBezTo>
                  <a:cubicBezTo>
                    <a:pt x="5640" y="5690"/>
                    <a:pt x="5740" y="6517"/>
                    <a:pt x="5013" y="7444"/>
                  </a:cubicBezTo>
                  <a:cubicBezTo>
                    <a:pt x="4261" y="8346"/>
                    <a:pt x="3409" y="8396"/>
                    <a:pt x="2532" y="8472"/>
                  </a:cubicBezTo>
                  <a:cubicBezTo>
                    <a:pt x="1655" y="8522"/>
                    <a:pt x="753" y="8597"/>
                    <a:pt x="1" y="9549"/>
                  </a:cubicBezTo>
                  <a:lnTo>
                    <a:pt x="51" y="9600"/>
                  </a:lnTo>
                  <a:cubicBezTo>
                    <a:pt x="803" y="8672"/>
                    <a:pt x="1630" y="8622"/>
                    <a:pt x="2532" y="8547"/>
                  </a:cubicBezTo>
                  <a:cubicBezTo>
                    <a:pt x="3409" y="8497"/>
                    <a:pt x="4312" y="8422"/>
                    <a:pt x="5063" y="7494"/>
                  </a:cubicBezTo>
                  <a:cubicBezTo>
                    <a:pt x="5840" y="6542"/>
                    <a:pt x="5715" y="5640"/>
                    <a:pt x="5590" y="4787"/>
                  </a:cubicBezTo>
                  <a:cubicBezTo>
                    <a:pt x="5464" y="3910"/>
                    <a:pt x="5364" y="3058"/>
                    <a:pt x="6091" y="2156"/>
                  </a:cubicBezTo>
                  <a:cubicBezTo>
                    <a:pt x="6843" y="1229"/>
                    <a:pt x="7695" y="1178"/>
                    <a:pt x="8572" y="1103"/>
                  </a:cubicBezTo>
                  <a:cubicBezTo>
                    <a:pt x="9449" y="1053"/>
                    <a:pt x="10352" y="978"/>
                    <a:pt x="11104" y="51"/>
                  </a:cubicBezTo>
                  <a:lnTo>
                    <a:pt x="11053"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5" name="Google Shape;6255;p72"/>
            <p:cNvSpPr/>
            <p:nvPr/>
          </p:nvSpPr>
          <p:spPr>
            <a:xfrm>
              <a:off x="7864986" y="3755855"/>
              <a:ext cx="227626" cy="408891"/>
            </a:xfrm>
            <a:custGeom>
              <a:avLst/>
              <a:gdLst/>
              <a:ahLst/>
              <a:cxnLst/>
              <a:rect l="l" t="t" r="r" b="b"/>
              <a:pathLst>
                <a:path w="7144" h="12833" extrusionOk="0">
                  <a:moveTo>
                    <a:pt x="7068" y="0"/>
                  </a:moveTo>
                  <a:cubicBezTo>
                    <a:pt x="6316" y="928"/>
                    <a:pt x="6417" y="1830"/>
                    <a:pt x="6542" y="2682"/>
                  </a:cubicBezTo>
                  <a:cubicBezTo>
                    <a:pt x="6667" y="3584"/>
                    <a:pt x="6793" y="4411"/>
                    <a:pt x="6041" y="5313"/>
                  </a:cubicBezTo>
                  <a:cubicBezTo>
                    <a:pt x="5289" y="6241"/>
                    <a:pt x="4462" y="6291"/>
                    <a:pt x="3559" y="6366"/>
                  </a:cubicBezTo>
                  <a:cubicBezTo>
                    <a:pt x="2682" y="6416"/>
                    <a:pt x="1780" y="6491"/>
                    <a:pt x="1028" y="7419"/>
                  </a:cubicBezTo>
                  <a:cubicBezTo>
                    <a:pt x="251" y="8371"/>
                    <a:pt x="376" y="9273"/>
                    <a:pt x="502" y="10126"/>
                  </a:cubicBezTo>
                  <a:cubicBezTo>
                    <a:pt x="627" y="11028"/>
                    <a:pt x="727" y="11855"/>
                    <a:pt x="1" y="12757"/>
                  </a:cubicBezTo>
                  <a:lnTo>
                    <a:pt x="51" y="12832"/>
                  </a:lnTo>
                  <a:cubicBezTo>
                    <a:pt x="828" y="11880"/>
                    <a:pt x="702" y="10978"/>
                    <a:pt x="577" y="10126"/>
                  </a:cubicBezTo>
                  <a:cubicBezTo>
                    <a:pt x="452" y="9223"/>
                    <a:pt x="351" y="8396"/>
                    <a:pt x="1078" y="7494"/>
                  </a:cubicBezTo>
                  <a:cubicBezTo>
                    <a:pt x="1830" y="6567"/>
                    <a:pt x="2682" y="6517"/>
                    <a:pt x="3559" y="6441"/>
                  </a:cubicBezTo>
                  <a:cubicBezTo>
                    <a:pt x="4437" y="6391"/>
                    <a:pt x="5339" y="6316"/>
                    <a:pt x="6091" y="5389"/>
                  </a:cubicBezTo>
                  <a:cubicBezTo>
                    <a:pt x="6868" y="4436"/>
                    <a:pt x="6742" y="3534"/>
                    <a:pt x="6617" y="2682"/>
                  </a:cubicBezTo>
                  <a:cubicBezTo>
                    <a:pt x="6517" y="1805"/>
                    <a:pt x="6392" y="953"/>
                    <a:pt x="7143" y="50"/>
                  </a:cubicBezTo>
                  <a:lnTo>
                    <a:pt x="7068"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6" name="Google Shape;6256;p72"/>
            <p:cNvSpPr/>
            <p:nvPr/>
          </p:nvSpPr>
          <p:spPr>
            <a:xfrm>
              <a:off x="8118127" y="4048918"/>
              <a:ext cx="26382" cy="26382"/>
            </a:xfrm>
            <a:custGeom>
              <a:avLst/>
              <a:gdLst/>
              <a:ahLst/>
              <a:cxnLst/>
              <a:rect l="l" t="t" r="r" b="b"/>
              <a:pathLst>
                <a:path w="828" h="828" extrusionOk="0">
                  <a:moveTo>
                    <a:pt x="426" y="75"/>
                  </a:moveTo>
                  <a:cubicBezTo>
                    <a:pt x="602" y="75"/>
                    <a:pt x="752" y="226"/>
                    <a:pt x="752" y="426"/>
                  </a:cubicBezTo>
                  <a:cubicBezTo>
                    <a:pt x="752" y="602"/>
                    <a:pt x="602" y="752"/>
                    <a:pt x="426" y="752"/>
                  </a:cubicBezTo>
                  <a:cubicBezTo>
                    <a:pt x="251" y="752"/>
                    <a:pt x="101" y="602"/>
                    <a:pt x="101" y="426"/>
                  </a:cubicBezTo>
                  <a:cubicBezTo>
                    <a:pt x="101" y="226"/>
                    <a:pt x="251" y="75"/>
                    <a:pt x="426" y="75"/>
                  </a:cubicBezTo>
                  <a:close/>
                  <a:moveTo>
                    <a:pt x="426" y="0"/>
                  </a:moveTo>
                  <a:cubicBezTo>
                    <a:pt x="201" y="0"/>
                    <a:pt x="0" y="176"/>
                    <a:pt x="0" y="426"/>
                  </a:cubicBezTo>
                  <a:cubicBezTo>
                    <a:pt x="0" y="652"/>
                    <a:pt x="201" y="827"/>
                    <a:pt x="426" y="827"/>
                  </a:cubicBezTo>
                  <a:cubicBezTo>
                    <a:pt x="652" y="827"/>
                    <a:pt x="827" y="652"/>
                    <a:pt x="827" y="426"/>
                  </a:cubicBezTo>
                  <a:cubicBezTo>
                    <a:pt x="827" y="176"/>
                    <a:pt x="65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7" name="Google Shape;6257;p72"/>
            <p:cNvSpPr/>
            <p:nvPr/>
          </p:nvSpPr>
          <p:spPr>
            <a:xfrm>
              <a:off x="8075018" y="4098431"/>
              <a:ext cx="26382" cy="26382"/>
            </a:xfrm>
            <a:custGeom>
              <a:avLst/>
              <a:gdLst/>
              <a:ahLst/>
              <a:cxnLst/>
              <a:rect l="l" t="t" r="r" b="b"/>
              <a:pathLst>
                <a:path w="828" h="828" extrusionOk="0">
                  <a:moveTo>
                    <a:pt x="401" y="75"/>
                  </a:moveTo>
                  <a:cubicBezTo>
                    <a:pt x="576" y="75"/>
                    <a:pt x="727" y="226"/>
                    <a:pt x="727" y="401"/>
                  </a:cubicBezTo>
                  <a:cubicBezTo>
                    <a:pt x="727" y="577"/>
                    <a:pt x="576" y="727"/>
                    <a:pt x="401" y="727"/>
                  </a:cubicBezTo>
                  <a:cubicBezTo>
                    <a:pt x="226" y="727"/>
                    <a:pt x="75" y="577"/>
                    <a:pt x="75" y="401"/>
                  </a:cubicBezTo>
                  <a:cubicBezTo>
                    <a:pt x="75" y="226"/>
                    <a:pt x="226" y="75"/>
                    <a:pt x="401" y="75"/>
                  </a:cubicBezTo>
                  <a:close/>
                  <a:moveTo>
                    <a:pt x="401" y="0"/>
                  </a:moveTo>
                  <a:cubicBezTo>
                    <a:pt x="175" y="0"/>
                    <a:pt x="0" y="176"/>
                    <a:pt x="0" y="401"/>
                  </a:cubicBezTo>
                  <a:cubicBezTo>
                    <a:pt x="0" y="627"/>
                    <a:pt x="175" y="827"/>
                    <a:pt x="401" y="827"/>
                  </a:cubicBezTo>
                  <a:cubicBezTo>
                    <a:pt x="627" y="827"/>
                    <a:pt x="827" y="627"/>
                    <a:pt x="827" y="401"/>
                  </a:cubicBezTo>
                  <a:cubicBezTo>
                    <a:pt x="827" y="176"/>
                    <a:pt x="627"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8" name="Google Shape;6258;p72"/>
            <p:cNvSpPr/>
            <p:nvPr/>
          </p:nvSpPr>
          <p:spPr>
            <a:xfrm>
              <a:off x="8162033" y="4098431"/>
              <a:ext cx="26382" cy="26382"/>
            </a:xfrm>
            <a:custGeom>
              <a:avLst/>
              <a:gdLst/>
              <a:ahLst/>
              <a:cxnLst/>
              <a:rect l="l" t="t" r="r" b="b"/>
              <a:pathLst>
                <a:path w="828" h="828" extrusionOk="0">
                  <a:moveTo>
                    <a:pt x="402" y="75"/>
                  </a:moveTo>
                  <a:cubicBezTo>
                    <a:pt x="602" y="75"/>
                    <a:pt x="728" y="226"/>
                    <a:pt x="728" y="401"/>
                  </a:cubicBezTo>
                  <a:cubicBezTo>
                    <a:pt x="728" y="577"/>
                    <a:pt x="602" y="727"/>
                    <a:pt x="402" y="727"/>
                  </a:cubicBezTo>
                  <a:cubicBezTo>
                    <a:pt x="226" y="727"/>
                    <a:pt x="76" y="577"/>
                    <a:pt x="76" y="401"/>
                  </a:cubicBezTo>
                  <a:cubicBezTo>
                    <a:pt x="76" y="226"/>
                    <a:pt x="226" y="75"/>
                    <a:pt x="402" y="75"/>
                  </a:cubicBezTo>
                  <a:close/>
                  <a:moveTo>
                    <a:pt x="402" y="0"/>
                  </a:moveTo>
                  <a:cubicBezTo>
                    <a:pt x="176" y="0"/>
                    <a:pt x="1" y="176"/>
                    <a:pt x="1" y="401"/>
                  </a:cubicBezTo>
                  <a:cubicBezTo>
                    <a:pt x="1" y="627"/>
                    <a:pt x="176" y="827"/>
                    <a:pt x="402" y="827"/>
                  </a:cubicBezTo>
                  <a:cubicBezTo>
                    <a:pt x="627" y="827"/>
                    <a:pt x="828" y="627"/>
                    <a:pt x="828" y="401"/>
                  </a:cubicBezTo>
                  <a:cubicBezTo>
                    <a:pt x="828" y="176"/>
                    <a:pt x="627"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9" name="Google Shape;6259;p72"/>
            <p:cNvSpPr/>
            <p:nvPr/>
          </p:nvSpPr>
          <p:spPr>
            <a:xfrm>
              <a:off x="8118127" y="3987425"/>
              <a:ext cx="26382" cy="26382"/>
            </a:xfrm>
            <a:custGeom>
              <a:avLst/>
              <a:gdLst/>
              <a:ahLst/>
              <a:cxnLst/>
              <a:rect l="l" t="t" r="r" b="b"/>
              <a:pathLst>
                <a:path w="828" h="828" extrusionOk="0">
                  <a:moveTo>
                    <a:pt x="426" y="76"/>
                  </a:moveTo>
                  <a:cubicBezTo>
                    <a:pt x="602" y="76"/>
                    <a:pt x="752" y="226"/>
                    <a:pt x="752" y="401"/>
                  </a:cubicBezTo>
                  <a:cubicBezTo>
                    <a:pt x="752" y="577"/>
                    <a:pt x="602" y="727"/>
                    <a:pt x="426" y="727"/>
                  </a:cubicBezTo>
                  <a:cubicBezTo>
                    <a:pt x="251" y="727"/>
                    <a:pt x="101" y="577"/>
                    <a:pt x="101" y="401"/>
                  </a:cubicBezTo>
                  <a:cubicBezTo>
                    <a:pt x="101" y="226"/>
                    <a:pt x="251" y="76"/>
                    <a:pt x="426" y="76"/>
                  </a:cubicBezTo>
                  <a:close/>
                  <a:moveTo>
                    <a:pt x="426" y="0"/>
                  </a:moveTo>
                  <a:cubicBezTo>
                    <a:pt x="201" y="0"/>
                    <a:pt x="0" y="176"/>
                    <a:pt x="0" y="401"/>
                  </a:cubicBezTo>
                  <a:cubicBezTo>
                    <a:pt x="0" y="627"/>
                    <a:pt x="201" y="827"/>
                    <a:pt x="426" y="827"/>
                  </a:cubicBezTo>
                  <a:cubicBezTo>
                    <a:pt x="652" y="827"/>
                    <a:pt x="827" y="627"/>
                    <a:pt x="827" y="401"/>
                  </a:cubicBezTo>
                  <a:cubicBezTo>
                    <a:pt x="827" y="176"/>
                    <a:pt x="65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0" name="Google Shape;6260;p72"/>
            <p:cNvSpPr/>
            <p:nvPr/>
          </p:nvSpPr>
          <p:spPr>
            <a:xfrm>
              <a:off x="8130107" y="4012182"/>
              <a:ext cx="2422" cy="38362"/>
            </a:xfrm>
            <a:custGeom>
              <a:avLst/>
              <a:gdLst/>
              <a:ahLst/>
              <a:cxnLst/>
              <a:rect l="l" t="t" r="r" b="b"/>
              <a:pathLst>
                <a:path w="76" h="1204" extrusionOk="0">
                  <a:moveTo>
                    <a:pt x="0" y="0"/>
                  </a:moveTo>
                  <a:lnTo>
                    <a:pt x="0" y="1203"/>
                  </a:lnTo>
                  <a:lnTo>
                    <a:pt x="76" y="1203"/>
                  </a:lnTo>
                  <a:lnTo>
                    <a:pt x="76"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1" name="Google Shape;6261;p72"/>
            <p:cNvSpPr/>
            <p:nvPr/>
          </p:nvSpPr>
          <p:spPr>
            <a:xfrm>
              <a:off x="8094167" y="4070457"/>
              <a:ext cx="31162" cy="32787"/>
            </a:xfrm>
            <a:custGeom>
              <a:avLst/>
              <a:gdLst/>
              <a:ahLst/>
              <a:cxnLst/>
              <a:rect l="l" t="t" r="r" b="b"/>
              <a:pathLst>
                <a:path w="978" h="1029" extrusionOk="0">
                  <a:moveTo>
                    <a:pt x="928" y="1"/>
                  </a:moveTo>
                  <a:lnTo>
                    <a:pt x="1" y="953"/>
                  </a:lnTo>
                  <a:lnTo>
                    <a:pt x="51" y="1029"/>
                  </a:lnTo>
                  <a:lnTo>
                    <a:pt x="978" y="76"/>
                  </a:lnTo>
                  <a:lnTo>
                    <a:pt x="928"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2" name="Google Shape;6262;p72"/>
            <p:cNvSpPr/>
            <p:nvPr/>
          </p:nvSpPr>
          <p:spPr>
            <a:xfrm>
              <a:off x="8137276" y="4070457"/>
              <a:ext cx="31990" cy="32787"/>
            </a:xfrm>
            <a:custGeom>
              <a:avLst/>
              <a:gdLst/>
              <a:ahLst/>
              <a:cxnLst/>
              <a:rect l="l" t="t" r="r" b="b"/>
              <a:pathLst>
                <a:path w="1004" h="1029" extrusionOk="0">
                  <a:moveTo>
                    <a:pt x="51" y="1"/>
                  </a:moveTo>
                  <a:lnTo>
                    <a:pt x="1" y="76"/>
                  </a:lnTo>
                  <a:lnTo>
                    <a:pt x="928" y="1029"/>
                  </a:lnTo>
                  <a:lnTo>
                    <a:pt x="1003" y="953"/>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3" name="Google Shape;6263;p72"/>
            <p:cNvSpPr/>
            <p:nvPr/>
          </p:nvSpPr>
          <p:spPr>
            <a:xfrm>
              <a:off x="7804289" y="4256529"/>
              <a:ext cx="254773" cy="84691"/>
            </a:xfrm>
            <a:custGeom>
              <a:avLst/>
              <a:gdLst/>
              <a:ahLst/>
              <a:cxnLst/>
              <a:rect l="l" t="t" r="r" b="b"/>
              <a:pathLst>
                <a:path w="7996" h="2658" extrusionOk="0">
                  <a:moveTo>
                    <a:pt x="3986" y="76"/>
                  </a:moveTo>
                  <a:cubicBezTo>
                    <a:pt x="6141" y="76"/>
                    <a:pt x="7896" y="627"/>
                    <a:pt x="7896" y="1329"/>
                  </a:cubicBezTo>
                  <a:cubicBezTo>
                    <a:pt x="7896" y="2006"/>
                    <a:pt x="6141" y="2582"/>
                    <a:pt x="3986" y="2582"/>
                  </a:cubicBezTo>
                  <a:cubicBezTo>
                    <a:pt x="1830" y="2582"/>
                    <a:pt x="76" y="2006"/>
                    <a:pt x="76" y="1329"/>
                  </a:cubicBezTo>
                  <a:cubicBezTo>
                    <a:pt x="76" y="627"/>
                    <a:pt x="1830" y="76"/>
                    <a:pt x="3986" y="76"/>
                  </a:cubicBezTo>
                  <a:close/>
                  <a:moveTo>
                    <a:pt x="3986" y="1"/>
                  </a:moveTo>
                  <a:cubicBezTo>
                    <a:pt x="1755" y="1"/>
                    <a:pt x="1" y="577"/>
                    <a:pt x="1" y="1329"/>
                  </a:cubicBezTo>
                  <a:cubicBezTo>
                    <a:pt x="1" y="2081"/>
                    <a:pt x="1755" y="2657"/>
                    <a:pt x="3986" y="2657"/>
                  </a:cubicBezTo>
                  <a:cubicBezTo>
                    <a:pt x="6241" y="2657"/>
                    <a:pt x="7996" y="2081"/>
                    <a:pt x="7996" y="1329"/>
                  </a:cubicBezTo>
                  <a:cubicBezTo>
                    <a:pt x="7996" y="577"/>
                    <a:pt x="6241" y="1"/>
                    <a:pt x="3986"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4" name="Google Shape;6264;p72"/>
            <p:cNvSpPr/>
            <p:nvPr/>
          </p:nvSpPr>
          <p:spPr>
            <a:xfrm>
              <a:off x="7837043" y="4199910"/>
              <a:ext cx="196464" cy="190028"/>
            </a:xfrm>
            <a:custGeom>
              <a:avLst/>
              <a:gdLst/>
              <a:ahLst/>
              <a:cxnLst/>
              <a:rect l="l" t="t" r="r" b="b"/>
              <a:pathLst>
                <a:path w="6166" h="5964" extrusionOk="0">
                  <a:moveTo>
                    <a:pt x="5464" y="98"/>
                  </a:moveTo>
                  <a:cubicBezTo>
                    <a:pt x="5614" y="98"/>
                    <a:pt x="5765" y="123"/>
                    <a:pt x="5840" y="224"/>
                  </a:cubicBezTo>
                  <a:cubicBezTo>
                    <a:pt x="6066" y="449"/>
                    <a:pt x="6015" y="950"/>
                    <a:pt x="5665" y="1627"/>
                  </a:cubicBezTo>
                  <a:cubicBezTo>
                    <a:pt x="5314" y="2329"/>
                    <a:pt x="4712" y="3131"/>
                    <a:pt x="3960" y="3858"/>
                  </a:cubicBezTo>
                  <a:cubicBezTo>
                    <a:pt x="3233" y="4610"/>
                    <a:pt x="2431" y="5211"/>
                    <a:pt x="1730" y="5562"/>
                  </a:cubicBezTo>
                  <a:cubicBezTo>
                    <a:pt x="1325" y="5772"/>
                    <a:pt x="983" y="5874"/>
                    <a:pt x="725" y="5874"/>
                  </a:cubicBezTo>
                  <a:cubicBezTo>
                    <a:pt x="552" y="5874"/>
                    <a:pt x="417" y="5828"/>
                    <a:pt x="326" y="5737"/>
                  </a:cubicBezTo>
                  <a:cubicBezTo>
                    <a:pt x="101" y="5512"/>
                    <a:pt x="151" y="5011"/>
                    <a:pt x="502" y="4334"/>
                  </a:cubicBezTo>
                  <a:cubicBezTo>
                    <a:pt x="852" y="3632"/>
                    <a:pt x="1454" y="2855"/>
                    <a:pt x="2206" y="2103"/>
                  </a:cubicBezTo>
                  <a:cubicBezTo>
                    <a:pt x="2933" y="1351"/>
                    <a:pt x="3735" y="750"/>
                    <a:pt x="4436" y="399"/>
                  </a:cubicBezTo>
                  <a:cubicBezTo>
                    <a:pt x="4837" y="199"/>
                    <a:pt x="5188" y="98"/>
                    <a:pt x="5464" y="98"/>
                  </a:cubicBezTo>
                  <a:close/>
                  <a:moveTo>
                    <a:pt x="5472" y="1"/>
                  </a:moveTo>
                  <a:cubicBezTo>
                    <a:pt x="5190" y="1"/>
                    <a:pt x="4825" y="112"/>
                    <a:pt x="4386" y="324"/>
                  </a:cubicBezTo>
                  <a:cubicBezTo>
                    <a:pt x="3685" y="675"/>
                    <a:pt x="2883" y="1301"/>
                    <a:pt x="2131" y="2053"/>
                  </a:cubicBezTo>
                  <a:cubicBezTo>
                    <a:pt x="1379" y="2780"/>
                    <a:pt x="777" y="3582"/>
                    <a:pt x="426" y="4284"/>
                  </a:cubicBezTo>
                  <a:cubicBezTo>
                    <a:pt x="50" y="5011"/>
                    <a:pt x="0" y="5562"/>
                    <a:pt x="251" y="5813"/>
                  </a:cubicBezTo>
                  <a:cubicBezTo>
                    <a:pt x="376" y="5913"/>
                    <a:pt x="527" y="5963"/>
                    <a:pt x="702" y="5963"/>
                  </a:cubicBezTo>
                  <a:cubicBezTo>
                    <a:pt x="978" y="5963"/>
                    <a:pt x="1354" y="5863"/>
                    <a:pt x="1780" y="5637"/>
                  </a:cubicBezTo>
                  <a:cubicBezTo>
                    <a:pt x="2482" y="5286"/>
                    <a:pt x="3284" y="4685"/>
                    <a:pt x="4035" y="3933"/>
                  </a:cubicBezTo>
                  <a:cubicBezTo>
                    <a:pt x="4762" y="3181"/>
                    <a:pt x="5389" y="2379"/>
                    <a:pt x="5740" y="1677"/>
                  </a:cubicBezTo>
                  <a:cubicBezTo>
                    <a:pt x="6116" y="950"/>
                    <a:pt x="6166" y="424"/>
                    <a:pt x="5915" y="148"/>
                  </a:cubicBezTo>
                  <a:cubicBezTo>
                    <a:pt x="5806" y="49"/>
                    <a:pt x="5657" y="1"/>
                    <a:pt x="547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5" name="Google Shape;6265;p72"/>
            <p:cNvSpPr/>
            <p:nvPr/>
          </p:nvSpPr>
          <p:spPr>
            <a:xfrm>
              <a:off x="7942442" y="4215809"/>
              <a:ext cx="21603" cy="18385"/>
            </a:xfrm>
            <a:custGeom>
              <a:avLst/>
              <a:gdLst/>
              <a:ahLst/>
              <a:cxnLst/>
              <a:rect l="l" t="t" r="r" b="b"/>
              <a:pathLst>
                <a:path w="678" h="577" extrusionOk="0">
                  <a:moveTo>
                    <a:pt x="427" y="0"/>
                  </a:moveTo>
                  <a:lnTo>
                    <a:pt x="1" y="577"/>
                  </a:lnTo>
                  <a:lnTo>
                    <a:pt x="1" y="577"/>
                  </a:lnTo>
                  <a:lnTo>
                    <a:pt x="677" y="351"/>
                  </a:lnTo>
                  <a:lnTo>
                    <a:pt x="677" y="276"/>
                  </a:lnTo>
                  <a:lnTo>
                    <a:pt x="226" y="426"/>
                  </a:lnTo>
                  <a:lnTo>
                    <a:pt x="502" y="50"/>
                  </a:lnTo>
                  <a:lnTo>
                    <a:pt x="42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6" name="Google Shape;6266;p72"/>
            <p:cNvSpPr/>
            <p:nvPr/>
          </p:nvSpPr>
          <p:spPr>
            <a:xfrm>
              <a:off x="7875373" y="4328408"/>
              <a:ext cx="22399" cy="14402"/>
            </a:xfrm>
            <a:custGeom>
              <a:avLst/>
              <a:gdLst/>
              <a:ahLst/>
              <a:cxnLst/>
              <a:rect l="l" t="t" r="r" b="b"/>
              <a:pathLst>
                <a:path w="703" h="452" extrusionOk="0">
                  <a:moveTo>
                    <a:pt x="50" y="0"/>
                  </a:moveTo>
                  <a:lnTo>
                    <a:pt x="25" y="75"/>
                  </a:lnTo>
                  <a:lnTo>
                    <a:pt x="451" y="276"/>
                  </a:lnTo>
                  <a:lnTo>
                    <a:pt x="0" y="351"/>
                  </a:lnTo>
                  <a:lnTo>
                    <a:pt x="0" y="451"/>
                  </a:lnTo>
                  <a:lnTo>
                    <a:pt x="702" y="326"/>
                  </a:lnTo>
                  <a:lnTo>
                    <a:pt x="5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7" name="Google Shape;6267;p72"/>
            <p:cNvSpPr/>
            <p:nvPr/>
          </p:nvSpPr>
          <p:spPr>
            <a:xfrm>
              <a:off x="7270860" y="3942691"/>
              <a:ext cx="148575" cy="158962"/>
            </a:xfrm>
            <a:custGeom>
              <a:avLst/>
              <a:gdLst/>
              <a:ahLst/>
              <a:cxnLst/>
              <a:rect l="l" t="t" r="r" b="b"/>
              <a:pathLst>
                <a:path w="4663" h="4989" extrusionOk="0">
                  <a:moveTo>
                    <a:pt x="2357" y="101"/>
                  </a:moveTo>
                  <a:lnTo>
                    <a:pt x="4562" y="3685"/>
                  </a:lnTo>
                  <a:lnTo>
                    <a:pt x="1354" y="4888"/>
                  </a:lnTo>
                  <a:lnTo>
                    <a:pt x="101" y="3710"/>
                  </a:lnTo>
                  <a:lnTo>
                    <a:pt x="2357" y="101"/>
                  </a:lnTo>
                  <a:close/>
                  <a:moveTo>
                    <a:pt x="2332" y="1"/>
                  </a:moveTo>
                  <a:lnTo>
                    <a:pt x="26" y="3685"/>
                  </a:lnTo>
                  <a:cubicBezTo>
                    <a:pt x="1" y="3710"/>
                    <a:pt x="1" y="3735"/>
                    <a:pt x="26" y="3735"/>
                  </a:cubicBezTo>
                  <a:lnTo>
                    <a:pt x="1304" y="4988"/>
                  </a:lnTo>
                  <a:lnTo>
                    <a:pt x="1354" y="4988"/>
                  </a:lnTo>
                  <a:lnTo>
                    <a:pt x="4637" y="3735"/>
                  </a:lnTo>
                  <a:cubicBezTo>
                    <a:pt x="4662" y="3735"/>
                    <a:pt x="4662" y="3735"/>
                    <a:pt x="4662" y="3710"/>
                  </a:cubicBezTo>
                  <a:cubicBezTo>
                    <a:pt x="4662" y="3710"/>
                    <a:pt x="4662" y="3685"/>
                    <a:pt x="4662" y="3685"/>
                  </a:cubicBezTo>
                  <a:lnTo>
                    <a:pt x="2407"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8" name="Google Shape;6268;p72"/>
            <p:cNvSpPr/>
            <p:nvPr/>
          </p:nvSpPr>
          <p:spPr>
            <a:xfrm>
              <a:off x="7312408" y="3942691"/>
              <a:ext cx="35144" cy="158962"/>
            </a:xfrm>
            <a:custGeom>
              <a:avLst/>
              <a:gdLst/>
              <a:ahLst/>
              <a:cxnLst/>
              <a:rect l="l" t="t" r="r" b="b"/>
              <a:pathLst>
                <a:path w="1103" h="4989" extrusionOk="0">
                  <a:moveTo>
                    <a:pt x="1053" y="1"/>
                  </a:moveTo>
                  <a:cubicBezTo>
                    <a:pt x="1053" y="1"/>
                    <a:pt x="1028" y="1"/>
                    <a:pt x="1003" y="26"/>
                  </a:cubicBezTo>
                  <a:lnTo>
                    <a:pt x="0" y="4938"/>
                  </a:lnTo>
                  <a:cubicBezTo>
                    <a:pt x="0" y="4963"/>
                    <a:pt x="0" y="4988"/>
                    <a:pt x="25" y="4988"/>
                  </a:cubicBezTo>
                  <a:cubicBezTo>
                    <a:pt x="50" y="4988"/>
                    <a:pt x="75" y="4988"/>
                    <a:pt x="75" y="4963"/>
                  </a:cubicBezTo>
                  <a:lnTo>
                    <a:pt x="1103" y="51"/>
                  </a:lnTo>
                  <a:cubicBezTo>
                    <a:pt x="1103" y="26"/>
                    <a:pt x="1078"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9" name="Google Shape;6269;p72"/>
            <p:cNvSpPr/>
            <p:nvPr/>
          </p:nvSpPr>
          <p:spPr>
            <a:xfrm>
              <a:off x="7272453" y="4059305"/>
              <a:ext cx="139781" cy="3218"/>
            </a:xfrm>
            <a:custGeom>
              <a:avLst/>
              <a:gdLst/>
              <a:ahLst/>
              <a:cxnLst/>
              <a:rect l="l" t="t" r="r" b="b"/>
              <a:pathLst>
                <a:path w="4387" h="101" extrusionOk="0">
                  <a:moveTo>
                    <a:pt x="1" y="0"/>
                  </a:moveTo>
                  <a:lnTo>
                    <a:pt x="1" y="100"/>
                  </a:lnTo>
                  <a:lnTo>
                    <a:pt x="201" y="100"/>
                  </a:lnTo>
                  <a:lnTo>
                    <a:pt x="201" y="0"/>
                  </a:lnTo>
                  <a:close/>
                  <a:moveTo>
                    <a:pt x="427" y="0"/>
                  </a:moveTo>
                  <a:lnTo>
                    <a:pt x="427" y="100"/>
                  </a:lnTo>
                  <a:lnTo>
                    <a:pt x="627" y="100"/>
                  </a:lnTo>
                  <a:lnTo>
                    <a:pt x="627" y="0"/>
                  </a:lnTo>
                  <a:close/>
                  <a:moveTo>
                    <a:pt x="828" y="0"/>
                  </a:moveTo>
                  <a:lnTo>
                    <a:pt x="828" y="100"/>
                  </a:lnTo>
                  <a:lnTo>
                    <a:pt x="1054" y="100"/>
                  </a:lnTo>
                  <a:lnTo>
                    <a:pt x="1054" y="0"/>
                  </a:lnTo>
                  <a:close/>
                  <a:moveTo>
                    <a:pt x="1254" y="0"/>
                  </a:moveTo>
                  <a:lnTo>
                    <a:pt x="1254" y="100"/>
                  </a:lnTo>
                  <a:lnTo>
                    <a:pt x="1455" y="100"/>
                  </a:lnTo>
                  <a:lnTo>
                    <a:pt x="1455" y="0"/>
                  </a:lnTo>
                  <a:close/>
                  <a:moveTo>
                    <a:pt x="1680" y="0"/>
                  </a:moveTo>
                  <a:lnTo>
                    <a:pt x="1680" y="100"/>
                  </a:lnTo>
                  <a:lnTo>
                    <a:pt x="1881" y="100"/>
                  </a:lnTo>
                  <a:lnTo>
                    <a:pt x="1881" y="0"/>
                  </a:lnTo>
                  <a:close/>
                  <a:moveTo>
                    <a:pt x="2081" y="0"/>
                  </a:moveTo>
                  <a:lnTo>
                    <a:pt x="2081" y="100"/>
                  </a:lnTo>
                  <a:lnTo>
                    <a:pt x="2307" y="100"/>
                  </a:lnTo>
                  <a:lnTo>
                    <a:pt x="2307" y="0"/>
                  </a:lnTo>
                  <a:close/>
                  <a:moveTo>
                    <a:pt x="2507" y="0"/>
                  </a:moveTo>
                  <a:lnTo>
                    <a:pt x="2507" y="100"/>
                  </a:lnTo>
                  <a:lnTo>
                    <a:pt x="2708" y="100"/>
                  </a:lnTo>
                  <a:lnTo>
                    <a:pt x="2708" y="0"/>
                  </a:lnTo>
                  <a:close/>
                  <a:moveTo>
                    <a:pt x="2933" y="0"/>
                  </a:moveTo>
                  <a:lnTo>
                    <a:pt x="2933" y="100"/>
                  </a:lnTo>
                  <a:lnTo>
                    <a:pt x="3134" y="100"/>
                  </a:lnTo>
                  <a:lnTo>
                    <a:pt x="3134" y="0"/>
                  </a:lnTo>
                  <a:close/>
                  <a:moveTo>
                    <a:pt x="3334" y="0"/>
                  </a:moveTo>
                  <a:lnTo>
                    <a:pt x="3334" y="100"/>
                  </a:lnTo>
                  <a:lnTo>
                    <a:pt x="3560" y="100"/>
                  </a:lnTo>
                  <a:lnTo>
                    <a:pt x="3560" y="0"/>
                  </a:lnTo>
                  <a:close/>
                  <a:moveTo>
                    <a:pt x="3760" y="0"/>
                  </a:moveTo>
                  <a:lnTo>
                    <a:pt x="3760" y="100"/>
                  </a:lnTo>
                  <a:lnTo>
                    <a:pt x="3961" y="100"/>
                  </a:lnTo>
                  <a:lnTo>
                    <a:pt x="3961" y="0"/>
                  </a:lnTo>
                  <a:close/>
                  <a:moveTo>
                    <a:pt x="4186" y="0"/>
                  </a:moveTo>
                  <a:lnTo>
                    <a:pt x="4186" y="100"/>
                  </a:lnTo>
                  <a:lnTo>
                    <a:pt x="4387" y="100"/>
                  </a:lnTo>
                  <a:lnTo>
                    <a:pt x="438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0" name="Google Shape;6270;p72"/>
            <p:cNvSpPr/>
            <p:nvPr/>
          </p:nvSpPr>
          <p:spPr>
            <a:xfrm>
              <a:off x="7354720" y="4149537"/>
              <a:ext cx="179704" cy="76693"/>
            </a:xfrm>
            <a:custGeom>
              <a:avLst/>
              <a:gdLst/>
              <a:ahLst/>
              <a:cxnLst/>
              <a:rect l="l" t="t" r="r" b="b"/>
              <a:pathLst>
                <a:path w="5640" h="2407" extrusionOk="0">
                  <a:moveTo>
                    <a:pt x="2832" y="0"/>
                  </a:moveTo>
                  <a:cubicBezTo>
                    <a:pt x="1429" y="0"/>
                    <a:pt x="251" y="1003"/>
                    <a:pt x="0" y="2381"/>
                  </a:cubicBezTo>
                  <a:lnTo>
                    <a:pt x="101" y="2406"/>
                  </a:lnTo>
                  <a:cubicBezTo>
                    <a:pt x="326" y="1053"/>
                    <a:pt x="1479" y="100"/>
                    <a:pt x="2832" y="100"/>
                  </a:cubicBezTo>
                  <a:cubicBezTo>
                    <a:pt x="4186" y="100"/>
                    <a:pt x="5339" y="1078"/>
                    <a:pt x="5564" y="2406"/>
                  </a:cubicBezTo>
                  <a:lnTo>
                    <a:pt x="5640" y="2381"/>
                  </a:lnTo>
                  <a:cubicBezTo>
                    <a:pt x="5414" y="1003"/>
                    <a:pt x="4236" y="0"/>
                    <a:pt x="283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1" name="Google Shape;6271;p72"/>
            <p:cNvSpPr/>
            <p:nvPr/>
          </p:nvSpPr>
          <p:spPr>
            <a:xfrm>
              <a:off x="7417010" y="4325190"/>
              <a:ext cx="56715" cy="7233"/>
            </a:xfrm>
            <a:custGeom>
              <a:avLst/>
              <a:gdLst/>
              <a:ahLst/>
              <a:cxnLst/>
              <a:rect l="l" t="t" r="r" b="b"/>
              <a:pathLst>
                <a:path w="1780" h="227" extrusionOk="0">
                  <a:moveTo>
                    <a:pt x="25" y="1"/>
                  </a:moveTo>
                  <a:lnTo>
                    <a:pt x="0" y="76"/>
                  </a:lnTo>
                  <a:cubicBezTo>
                    <a:pt x="276" y="176"/>
                    <a:pt x="577" y="227"/>
                    <a:pt x="877" y="227"/>
                  </a:cubicBezTo>
                  <a:cubicBezTo>
                    <a:pt x="1178" y="227"/>
                    <a:pt x="1479" y="176"/>
                    <a:pt x="1780" y="76"/>
                  </a:cubicBezTo>
                  <a:lnTo>
                    <a:pt x="1755" y="1"/>
                  </a:lnTo>
                  <a:cubicBezTo>
                    <a:pt x="1479" y="89"/>
                    <a:pt x="1185" y="133"/>
                    <a:pt x="890" y="133"/>
                  </a:cubicBezTo>
                  <a:cubicBezTo>
                    <a:pt x="596" y="133"/>
                    <a:pt x="301" y="8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2" name="Google Shape;6272;p72"/>
            <p:cNvSpPr/>
            <p:nvPr/>
          </p:nvSpPr>
          <p:spPr>
            <a:xfrm>
              <a:off x="7470506" y="4224603"/>
              <a:ext cx="100654" cy="116617"/>
            </a:xfrm>
            <a:custGeom>
              <a:avLst/>
              <a:gdLst/>
              <a:ahLst/>
              <a:cxnLst/>
              <a:rect l="l" t="t" r="r" b="b"/>
              <a:pathLst>
                <a:path w="3159" h="3660" extrusionOk="0">
                  <a:moveTo>
                    <a:pt x="1980" y="75"/>
                  </a:moveTo>
                  <a:cubicBezTo>
                    <a:pt x="2632" y="376"/>
                    <a:pt x="3083" y="1028"/>
                    <a:pt x="3083" y="1754"/>
                  </a:cubicBezTo>
                  <a:cubicBezTo>
                    <a:pt x="3083" y="2757"/>
                    <a:pt x="2256" y="3559"/>
                    <a:pt x="1254" y="3559"/>
                  </a:cubicBezTo>
                  <a:cubicBezTo>
                    <a:pt x="853" y="3559"/>
                    <a:pt x="452" y="3434"/>
                    <a:pt x="126" y="3183"/>
                  </a:cubicBezTo>
                  <a:cubicBezTo>
                    <a:pt x="101" y="777"/>
                    <a:pt x="1805" y="150"/>
                    <a:pt x="1980" y="75"/>
                  </a:cubicBezTo>
                  <a:close/>
                  <a:moveTo>
                    <a:pt x="1980" y="0"/>
                  </a:moveTo>
                  <a:cubicBezTo>
                    <a:pt x="1955" y="0"/>
                    <a:pt x="0" y="602"/>
                    <a:pt x="51" y="3183"/>
                  </a:cubicBezTo>
                  <a:lnTo>
                    <a:pt x="51" y="3208"/>
                  </a:lnTo>
                  <a:lnTo>
                    <a:pt x="51" y="3233"/>
                  </a:lnTo>
                  <a:cubicBezTo>
                    <a:pt x="401" y="3509"/>
                    <a:pt x="828" y="3659"/>
                    <a:pt x="1254" y="3659"/>
                  </a:cubicBezTo>
                  <a:cubicBezTo>
                    <a:pt x="2306" y="3659"/>
                    <a:pt x="3158" y="2807"/>
                    <a:pt x="3158" y="1754"/>
                  </a:cubicBezTo>
                  <a:cubicBezTo>
                    <a:pt x="3158" y="977"/>
                    <a:pt x="2707" y="301"/>
                    <a:pt x="200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3" name="Google Shape;6273;p72"/>
            <p:cNvSpPr/>
            <p:nvPr/>
          </p:nvSpPr>
          <p:spPr>
            <a:xfrm>
              <a:off x="7319576" y="4224603"/>
              <a:ext cx="100654" cy="116617"/>
            </a:xfrm>
            <a:custGeom>
              <a:avLst/>
              <a:gdLst/>
              <a:ahLst/>
              <a:cxnLst/>
              <a:rect l="l" t="t" r="r" b="b"/>
              <a:pathLst>
                <a:path w="3159" h="3660" extrusionOk="0">
                  <a:moveTo>
                    <a:pt x="1179" y="75"/>
                  </a:moveTo>
                  <a:cubicBezTo>
                    <a:pt x="1354" y="150"/>
                    <a:pt x="3058" y="777"/>
                    <a:pt x="3033" y="3183"/>
                  </a:cubicBezTo>
                  <a:cubicBezTo>
                    <a:pt x="2707" y="3434"/>
                    <a:pt x="2306" y="3559"/>
                    <a:pt x="1880" y="3559"/>
                  </a:cubicBezTo>
                  <a:cubicBezTo>
                    <a:pt x="878" y="3559"/>
                    <a:pt x="76" y="2757"/>
                    <a:pt x="76" y="1754"/>
                  </a:cubicBezTo>
                  <a:cubicBezTo>
                    <a:pt x="76" y="1028"/>
                    <a:pt x="502" y="376"/>
                    <a:pt x="1179" y="75"/>
                  </a:cubicBezTo>
                  <a:close/>
                  <a:moveTo>
                    <a:pt x="1154" y="0"/>
                  </a:moveTo>
                  <a:cubicBezTo>
                    <a:pt x="452" y="301"/>
                    <a:pt x="1" y="977"/>
                    <a:pt x="1" y="1754"/>
                  </a:cubicBezTo>
                  <a:cubicBezTo>
                    <a:pt x="1" y="2807"/>
                    <a:pt x="853" y="3659"/>
                    <a:pt x="1880" y="3659"/>
                  </a:cubicBezTo>
                  <a:cubicBezTo>
                    <a:pt x="2331" y="3659"/>
                    <a:pt x="2758" y="3509"/>
                    <a:pt x="3083" y="3233"/>
                  </a:cubicBezTo>
                  <a:lnTo>
                    <a:pt x="3108" y="3208"/>
                  </a:lnTo>
                  <a:lnTo>
                    <a:pt x="3108" y="3183"/>
                  </a:lnTo>
                  <a:cubicBezTo>
                    <a:pt x="3159" y="602"/>
                    <a:pt x="1204" y="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4" name="Google Shape;6274;p72"/>
            <p:cNvSpPr/>
            <p:nvPr/>
          </p:nvSpPr>
          <p:spPr>
            <a:xfrm>
              <a:off x="8106944" y="4333984"/>
              <a:ext cx="19213" cy="50343"/>
            </a:xfrm>
            <a:custGeom>
              <a:avLst/>
              <a:gdLst/>
              <a:ahLst/>
              <a:cxnLst/>
              <a:rect l="l" t="t" r="r" b="b"/>
              <a:pathLst>
                <a:path w="603" h="1580" extrusionOk="0">
                  <a:moveTo>
                    <a:pt x="527" y="1"/>
                  </a:moveTo>
                  <a:lnTo>
                    <a:pt x="1" y="1555"/>
                  </a:lnTo>
                  <a:lnTo>
                    <a:pt x="76" y="1580"/>
                  </a:lnTo>
                  <a:lnTo>
                    <a:pt x="602" y="26"/>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5" name="Google Shape;6275;p72"/>
            <p:cNvSpPr/>
            <p:nvPr/>
          </p:nvSpPr>
          <p:spPr>
            <a:xfrm>
              <a:off x="8088591" y="4380502"/>
              <a:ext cx="27179" cy="25394"/>
            </a:xfrm>
            <a:custGeom>
              <a:avLst/>
              <a:gdLst/>
              <a:ahLst/>
              <a:cxnLst/>
              <a:rect l="l" t="t" r="r" b="b"/>
              <a:pathLst>
                <a:path w="853" h="797" extrusionOk="0">
                  <a:moveTo>
                    <a:pt x="429" y="90"/>
                  </a:moveTo>
                  <a:cubicBezTo>
                    <a:pt x="550" y="90"/>
                    <a:pt x="672" y="160"/>
                    <a:pt x="727" y="270"/>
                  </a:cubicBezTo>
                  <a:cubicBezTo>
                    <a:pt x="752" y="345"/>
                    <a:pt x="752" y="420"/>
                    <a:pt x="727" y="496"/>
                  </a:cubicBezTo>
                  <a:cubicBezTo>
                    <a:pt x="702" y="571"/>
                    <a:pt x="652" y="646"/>
                    <a:pt x="577" y="671"/>
                  </a:cubicBezTo>
                  <a:cubicBezTo>
                    <a:pt x="532" y="700"/>
                    <a:pt x="488" y="713"/>
                    <a:pt x="444" y="713"/>
                  </a:cubicBezTo>
                  <a:cubicBezTo>
                    <a:pt x="413" y="713"/>
                    <a:pt x="382" y="706"/>
                    <a:pt x="351" y="696"/>
                  </a:cubicBezTo>
                  <a:cubicBezTo>
                    <a:pt x="276" y="671"/>
                    <a:pt x="201" y="621"/>
                    <a:pt x="176" y="546"/>
                  </a:cubicBezTo>
                  <a:cubicBezTo>
                    <a:pt x="100" y="395"/>
                    <a:pt x="150" y="195"/>
                    <a:pt x="301" y="120"/>
                  </a:cubicBezTo>
                  <a:cubicBezTo>
                    <a:pt x="341" y="99"/>
                    <a:pt x="385" y="90"/>
                    <a:pt x="429" y="90"/>
                  </a:cubicBezTo>
                  <a:close/>
                  <a:moveTo>
                    <a:pt x="447" y="0"/>
                  </a:moveTo>
                  <a:cubicBezTo>
                    <a:pt x="387" y="0"/>
                    <a:pt x="328" y="14"/>
                    <a:pt x="276" y="44"/>
                  </a:cubicBezTo>
                  <a:cubicBezTo>
                    <a:pt x="75" y="145"/>
                    <a:pt x="0" y="370"/>
                    <a:pt x="100" y="571"/>
                  </a:cubicBezTo>
                  <a:cubicBezTo>
                    <a:pt x="150" y="671"/>
                    <a:pt x="226" y="746"/>
                    <a:pt x="326" y="771"/>
                  </a:cubicBezTo>
                  <a:cubicBezTo>
                    <a:pt x="351" y="796"/>
                    <a:pt x="401" y="796"/>
                    <a:pt x="451" y="796"/>
                  </a:cubicBezTo>
                  <a:cubicBezTo>
                    <a:pt x="501" y="796"/>
                    <a:pt x="551" y="771"/>
                    <a:pt x="627" y="746"/>
                  </a:cubicBezTo>
                  <a:cubicBezTo>
                    <a:pt x="702" y="696"/>
                    <a:pt x="777" y="621"/>
                    <a:pt x="827" y="521"/>
                  </a:cubicBezTo>
                  <a:cubicBezTo>
                    <a:pt x="852" y="420"/>
                    <a:pt x="852" y="320"/>
                    <a:pt x="802" y="220"/>
                  </a:cubicBezTo>
                  <a:cubicBezTo>
                    <a:pt x="732" y="79"/>
                    <a:pt x="587" y="0"/>
                    <a:pt x="44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6" name="Google Shape;6276;p72"/>
            <p:cNvSpPr/>
            <p:nvPr/>
          </p:nvSpPr>
          <p:spPr>
            <a:xfrm>
              <a:off x="8110927" y="4298427"/>
              <a:ext cx="41581" cy="37980"/>
            </a:xfrm>
            <a:custGeom>
              <a:avLst/>
              <a:gdLst/>
              <a:ahLst/>
              <a:cxnLst/>
              <a:rect l="l" t="t" r="r" b="b"/>
              <a:pathLst>
                <a:path w="1305" h="1192" extrusionOk="0">
                  <a:moveTo>
                    <a:pt x="609" y="85"/>
                  </a:moveTo>
                  <a:cubicBezTo>
                    <a:pt x="801" y="85"/>
                    <a:pt x="990" y="187"/>
                    <a:pt x="1079" y="365"/>
                  </a:cubicBezTo>
                  <a:cubicBezTo>
                    <a:pt x="1204" y="615"/>
                    <a:pt x="1104" y="941"/>
                    <a:pt x="853" y="1067"/>
                  </a:cubicBezTo>
                  <a:cubicBezTo>
                    <a:pt x="776" y="1098"/>
                    <a:pt x="689" y="1119"/>
                    <a:pt x="604" y="1119"/>
                  </a:cubicBezTo>
                  <a:cubicBezTo>
                    <a:pt x="551" y="1119"/>
                    <a:pt x="500" y="1111"/>
                    <a:pt x="452" y="1092"/>
                  </a:cubicBezTo>
                  <a:cubicBezTo>
                    <a:pt x="327" y="1041"/>
                    <a:pt x="201" y="966"/>
                    <a:pt x="151" y="841"/>
                  </a:cubicBezTo>
                  <a:cubicBezTo>
                    <a:pt x="101" y="716"/>
                    <a:pt x="76" y="565"/>
                    <a:pt x="126" y="440"/>
                  </a:cubicBezTo>
                  <a:cubicBezTo>
                    <a:pt x="176" y="315"/>
                    <a:pt x="251" y="214"/>
                    <a:pt x="377" y="139"/>
                  </a:cubicBezTo>
                  <a:cubicBezTo>
                    <a:pt x="450" y="103"/>
                    <a:pt x="530" y="85"/>
                    <a:pt x="609" y="85"/>
                  </a:cubicBezTo>
                  <a:close/>
                  <a:moveTo>
                    <a:pt x="607" y="0"/>
                  </a:moveTo>
                  <a:cubicBezTo>
                    <a:pt x="519" y="0"/>
                    <a:pt x="431" y="21"/>
                    <a:pt x="352" y="64"/>
                  </a:cubicBezTo>
                  <a:cubicBezTo>
                    <a:pt x="201" y="139"/>
                    <a:pt x="101" y="265"/>
                    <a:pt x="51" y="415"/>
                  </a:cubicBezTo>
                  <a:cubicBezTo>
                    <a:pt x="1" y="565"/>
                    <a:pt x="1" y="741"/>
                    <a:pt x="76" y="866"/>
                  </a:cubicBezTo>
                  <a:cubicBezTo>
                    <a:pt x="151" y="1016"/>
                    <a:pt x="277" y="1117"/>
                    <a:pt x="427" y="1167"/>
                  </a:cubicBezTo>
                  <a:cubicBezTo>
                    <a:pt x="477" y="1192"/>
                    <a:pt x="552" y="1192"/>
                    <a:pt x="602" y="1192"/>
                  </a:cubicBezTo>
                  <a:cubicBezTo>
                    <a:pt x="703" y="1192"/>
                    <a:pt x="803" y="1192"/>
                    <a:pt x="878" y="1142"/>
                  </a:cubicBezTo>
                  <a:cubicBezTo>
                    <a:pt x="1179" y="991"/>
                    <a:pt x="1304" y="640"/>
                    <a:pt x="1154" y="340"/>
                  </a:cubicBezTo>
                  <a:cubicBezTo>
                    <a:pt x="1047" y="126"/>
                    <a:pt x="825" y="0"/>
                    <a:pt x="60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7" name="Google Shape;6277;p72"/>
            <p:cNvSpPr/>
            <p:nvPr/>
          </p:nvSpPr>
          <p:spPr>
            <a:xfrm>
              <a:off x="7531999" y="4037735"/>
              <a:ext cx="27975" cy="3218"/>
            </a:xfrm>
            <a:custGeom>
              <a:avLst/>
              <a:gdLst/>
              <a:ahLst/>
              <a:cxnLst/>
              <a:rect l="l" t="t" r="r" b="b"/>
              <a:pathLst>
                <a:path w="878" h="101" extrusionOk="0">
                  <a:moveTo>
                    <a:pt x="878" y="0"/>
                  </a:moveTo>
                  <a:lnTo>
                    <a:pt x="0" y="25"/>
                  </a:lnTo>
                  <a:lnTo>
                    <a:pt x="0" y="101"/>
                  </a:lnTo>
                  <a:lnTo>
                    <a:pt x="878" y="101"/>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8" name="Google Shape;6278;p72"/>
            <p:cNvSpPr/>
            <p:nvPr/>
          </p:nvSpPr>
          <p:spPr>
            <a:xfrm>
              <a:off x="7599068" y="4036938"/>
              <a:ext cx="30365" cy="2422"/>
            </a:xfrm>
            <a:custGeom>
              <a:avLst/>
              <a:gdLst/>
              <a:ahLst/>
              <a:cxnLst/>
              <a:rect l="l" t="t" r="r" b="b"/>
              <a:pathLst>
                <a:path w="953" h="76" extrusionOk="0">
                  <a:moveTo>
                    <a:pt x="1" y="0"/>
                  </a:moveTo>
                  <a:lnTo>
                    <a:pt x="1" y="75"/>
                  </a:lnTo>
                  <a:lnTo>
                    <a:pt x="953" y="75"/>
                  </a:lnTo>
                  <a:lnTo>
                    <a:pt x="953"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9" name="Google Shape;6279;p72"/>
            <p:cNvSpPr/>
            <p:nvPr/>
          </p:nvSpPr>
          <p:spPr>
            <a:xfrm>
              <a:off x="7592695" y="4004981"/>
              <a:ext cx="23961" cy="20806"/>
            </a:xfrm>
            <a:custGeom>
              <a:avLst/>
              <a:gdLst/>
              <a:ahLst/>
              <a:cxnLst/>
              <a:rect l="l" t="t" r="r" b="b"/>
              <a:pathLst>
                <a:path w="752" h="653" extrusionOk="0">
                  <a:moveTo>
                    <a:pt x="702" y="1"/>
                  </a:moveTo>
                  <a:lnTo>
                    <a:pt x="0" y="577"/>
                  </a:lnTo>
                  <a:lnTo>
                    <a:pt x="75" y="652"/>
                  </a:lnTo>
                  <a:lnTo>
                    <a:pt x="752" y="76"/>
                  </a:lnTo>
                  <a:lnTo>
                    <a:pt x="702"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0" name="Google Shape;6280;p72"/>
            <p:cNvSpPr/>
            <p:nvPr/>
          </p:nvSpPr>
          <p:spPr>
            <a:xfrm>
              <a:off x="7578294" y="4056884"/>
              <a:ext cx="3250" cy="35176"/>
            </a:xfrm>
            <a:custGeom>
              <a:avLst/>
              <a:gdLst/>
              <a:ahLst/>
              <a:cxnLst/>
              <a:rect l="l" t="t" r="r" b="b"/>
              <a:pathLst>
                <a:path w="102" h="1104" extrusionOk="0">
                  <a:moveTo>
                    <a:pt x="1" y="1"/>
                  </a:moveTo>
                  <a:lnTo>
                    <a:pt x="26" y="1104"/>
                  </a:lnTo>
                  <a:lnTo>
                    <a:pt x="101" y="1104"/>
                  </a:lnTo>
                  <a:lnTo>
                    <a:pt x="101"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1" name="Google Shape;6281;p72"/>
            <p:cNvSpPr/>
            <p:nvPr/>
          </p:nvSpPr>
          <p:spPr>
            <a:xfrm>
              <a:off x="7562331" y="3976242"/>
              <a:ext cx="13605" cy="42345"/>
            </a:xfrm>
            <a:custGeom>
              <a:avLst/>
              <a:gdLst/>
              <a:ahLst/>
              <a:cxnLst/>
              <a:rect l="l" t="t" r="r" b="b"/>
              <a:pathLst>
                <a:path w="427" h="1329" extrusionOk="0">
                  <a:moveTo>
                    <a:pt x="76" y="1"/>
                  </a:moveTo>
                  <a:lnTo>
                    <a:pt x="1" y="26"/>
                  </a:lnTo>
                  <a:lnTo>
                    <a:pt x="352" y="1329"/>
                  </a:lnTo>
                  <a:lnTo>
                    <a:pt x="427" y="1304"/>
                  </a:lnTo>
                  <a:lnTo>
                    <a:pt x="76"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2" name="Google Shape;6282;p72"/>
            <p:cNvSpPr/>
            <p:nvPr/>
          </p:nvSpPr>
          <p:spPr>
            <a:xfrm>
              <a:off x="7557552" y="4016483"/>
              <a:ext cx="45532" cy="42027"/>
            </a:xfrm>
            <a:custGeom>
              <a:avLst/>
              <a:gdLst/>
              <a:ahLst/>
              <a:cxnLst/>
              <a:rect l="l" t="t" r="r" b="b"/>
              <a:pathLst>
                <a:path w="1429" h="1319" extrusionOk="0">
                  <a:moveTo>
                    <a:pt x="677" y="91"/>
                  </a:moveTo>
                  <a:cubicBezTo>
                    <a:pt x="752" y="91"/>
                    <a:pt x="802" y="91"/>
                    <a:pt x="878" y="116"/>
                  </a:cubicBezTo>
                  <a:cubicBezTo>
                    <a:pt x="1178" y="241"/>
                    <a:pt x="1329" y="567"/>
                    <a:pt x="1203" y="868"/>
                  </a:cubicBezTo>
                  <a:cubicBezTo>
                    <a:pt x="1127" y="1096"/>
                    <a:pt x="921" y="1238"/>
                    <a:pt x="694" y="1238"/>
                  </a:cubicBezTo>
                  <a:cubicBezTo>
                    <a:pt x="623" y="1238"/>
                    <a:pt x="549" y="1224"/>
                    <a:pt x="477" y="1194"/>
                  </a:cubicBezTo>
                  <a:cubicBezTo>
                    <a:pt x="176" y="1093"/>
                    <a:pt x="25" y="768"/>
                    <a:pt x="151" y="467"/>
                  </a:cubicBezTo>
                  <a:cubicBezTo>
                    <a:pt x="201" y="316"/>
                    <a:pt x="301" y="191"/>
                    <a:pt x="451" y="141"/>
                  </a:cubicBezTo>
                  <a:cubicBezTo>
                    <a:pt x="527" y="116"/>
                    <a:pt x="602" y="91"/>
                    <a:pt x="677" y="91"/>
                  </a:cubicBezTo>
                  <a:close/>
                  <a:moveTo>
                    <a:pt x="685" y="0"/>
                  </a:moveTo>
                  <a:cubicBezTo>
                    <a:pt x="423" y="0"/>
                    <a:pt x="168" y="167"/>
                    <a:pt x="50" y="442"/>
                  </a:cubicBezTo>
                  <a:cubicBezTo>
                    <a:pt x="0" y="592"/>
                    <a:pt x="0" y="768"/>
                    <a:pt x="76" y="943"/>
                  </a:cubicBezTo>
                  <a:cubicBezTo>
                    <a:pt x="151" y="1093"/>
                    <a:pt x="276" y="1219"/>
                    <a:pt x="451" y="1269"/>
                  </a:cubicBezTo>
                  <a:cubicBezTo>
                    <a:pt x="527" y="1294"/>
                    <a:pt x="602" y="1319"/>
                    <a:pt x="677" y="1319"/>
                  </a:cubicBezTo>
                  <a:cubicBezTo>
                    <a:pt x="953" y="1319"/>
                    <a:pt x="1203" y="1169"/>
                    <a:pt x="1304" y="893"/>
                  </a:cubicBezTo>
                  <a:cubicBezTo>
                    <a:pt x="1429" y="567"/>
                    <a:pt x="1253" y="166"/>
                    <a:pt x="903" y="41"/>
                  </a:cubicBezTo>
                  <a:cubicBezTo>
                    <a:pt x="831" y="13"/>
                    <a:pt x="758"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3" name="Google Shape;6283;p72"/>
            <p:cNvSpPr/>
            <p:nvPr/>
          </p:nvSpPr>
          <p:spPr>
            <a:xfrm>
              <a:off x="7565517" y="4090721"/>
              <a:ext cx="31990" cy="30078"/>
            </a:xfrm>
            <a:custGeom>
              <a:avLst/>
              <a:gdLst/>
              <a:ahLst/>
              <a:cxnLst/>
              <a:rect l="l" t="t" r="r" b="b"/>
              <a:pathLst>
                <a:path w="1004" h="944" extrusionOk="0">
                  <a:moveTo>
                    <a:pt x="477" y="92"/>
                  </a:moveTo>
                  <a:cubicBezTo>
                    <a:pt x="527" y="92"/>
                    <a:pt x="577" y="92"/>
                    <a:pt x="602" y="117"/>
                  </a:cubicBezTo>
                  <a:cubicBezTo>
                    <a:pt x="803" y="192"/>
                    <a:pt x="903" y="393"/>
                    <a:pt x="828" y="593"/>
                  </a:cubicBezTo>
                  <a:cubicBezTo>
                    <a:pt x="803" y="693"/>
                    <a:pt x="728" y="768"/>
                    <a:pt x="628" y="819"/>
                  </a:cubicBezTo>
                  <a:cubicBezTo>
                    <a:pt x="590" y="844"/>
                    <a:pt x="540" y="856"/>
                    <a:pt x="490" y="856"/>
                  </a:cubicBezTo>
                  <a:cubicBezTo>
                    <a:pt x="440" y="856"/>
                    <a:pt x="389" y="844"/>
                    <a:pt x="352" y="819"/>
                  </a:cubicBezTo>
                  <a:cubicBezTo>
                    <a:pt x="252" y="794"/>
                    <a:pt x="176" y="718"/>
                    <a:pt x="126" y="618"/>
                  </a:cubicBezTo>
                  <a:cubicBezTo>
                    <a:pt x="76" y="543"/>
                    <a:pt x="76" y="418"/>
                    <a:pt x="126" y="342"/>
                  </a:cubicBezTo>
                  <a:cubicBezTo>
                    <a:pt x="151" y="242"/>
                    <a:pt x="227" y="167"/>
                    <a:pt x="327" y="117"/>
                  </a:cubicBezTo>
                  <a:cubicBezTo>
                    <a:pt x="377" y="92"/>
                    <a:pt x="427" y="92"/>
                    <a:pt x="477" y="92"/>
                  </a:cubicBezTo>
                  <a:close/>
                  <a:moveTo>
                    <a:pt x="497" y="0"/>
                  </a:moveTo>
                  <a:cubicBezTo>
                    <a:pt x="423" y="0"/>
                    <a:pt x="350" y="12"/>
                    <a:pt x="277" y="42"/>
                  </a:cubicBezTo>
                  <a:cubicBezTo>
                    <a:pt x="176" y="92"/>
                    <a:pt x="76" y="192"/>
                    <a:pt x="26" y="292"/>
                  </a:cubicBezTo>
                  <a:cubicBezTo>
                    <a:pt x="1" y="418"/>
                    <a:pt x="1" y="543"/>
                    <a:pt x="51" y="668"/>
                  </a:cubicBezTo>
                  <a:cubicBezTo>
                    <a:pt x="101" y="768"/>
                    <a:pt x="201" y="869"/>
                    <a:pt x="302" y="894"/>
                  </a:cubicBezTo>
                  <a:cubicBezTo>
                    <a:pt x="377" y="919"/>
                    <a:pt x="427" y="944"/>
                    <a:pt x="477" y="944"/>
                  </a:cubicBezTo>
                  <a:cubicBezTo>
                    <a:pt x="552" y="944"/>
                    <a:pt x="602" y="919"/>
                    <a:pt x="678" y="894"/>
                  </a:cubicBezTo>
                  <a:cubicBezTo>
                    <a:pt x="778" y="844"/>
                    <a:pt x="878" y="743"/>
                    <a:pt x="928" y="643"/>
                  </a:cubicBezTo>
                  <a:cubicBezTo>
                    <a:pt x="1003" y="393"/>
                    <a:pt x="878" y="117"/>
                    <a:pt x="653" y="17"/>
                  </a:cubicBezTo>
                  <a:cubicBezTo>
                    <a:pt x="601" y="6"/>
                    <a:pt x="549"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4" name="Google Shape;6284;p72"/>
            <p:cNvSpPr/>
            <p:nvPr/>
          </p:nvSpPr>
          <p:spPr>
            <a:xfrm>
              <a:off x="7609455" y="3982646"/>
              <a:ext cx="34380" cy="29568"/>
            </a:xfrm>
            <a:custGeom>
              <a:avLst/>
              <a:gdLst/>
              <a:ahLst/>
              <a:cxnLst/>
              <a:rect l="l" t="t" r="r" b="b"/>
              <a:pathLst>
                <a:path w="1079" h="928" extrusionOk="0">
                  <a:moveTo>
                    <a:pt x="540" y="75"/>
                  </a:moveTo>
                  <a:cubicBezTo>
                    <a:pt x="586" y="75"/>
                    <a:pt x="632" y="83"/>
                    <a:pt x="677" y="100"/>
                  </a:cubicBezTo>
                  <a:cubicBezTo>
                    <a:pt x="878" y="175"/>
                    <a:pt x="978" y="401"/>
                    <a:pt x="903" y="602"/>
                  </a:cubicBezTo>
                  <a:cubicBezTo>
                    <a:pt x="844" y="757"/>
                    <a:pt x="696" y="852"/>
                    <a:pt x="539" y="852"/>
                  </a:cubicBezTo>
                  <a:cubicBezTo>
                    <a:pt x="493" y="852"/>
                    <a:pt x="447" y="844"/>
                    <a:pt x="401" y="827"/>
                  </a:cubicBezTo>
                  <a:cubicBezTo>
                    <a:pt x="201" y="752"/>
                    <a:pt x="101" y="526"/>
                    <a:pt x="176" y="326"/>
                  </a:cubicBezTo>
                  <a:cubicBezTo>
                    <a:pt x="234" y="170"/>
                    <a:pt x="383" y="75"/>
                    <a:pt x="540" y="75"/>
                  </a:cubicBezTo>
                  <a:close/>
                  <a:moveTo>
                    <a:pt x="540" y="1"/>
                  </a:moveTo>
                  <a:cubicBezTo>
                    <a:pt x="350" y="1"/>
                    <a:pt x="179" y="105"/>
                    <a:pt x="101" y="301"/>
                  </a:cubicBezTo>
                  <a:cubicBezTo>
                    <a:pt x="0" y="551"/>
                    <a:pt x="126" y="827"/>
                    <a:pt x="376" y="902"/>
                  </a:cubicBezTo>
                  <a:cubicBezTo>
                    <a:pt x="426" y="927"/>
                    <a:pt x="477" y="927"/>
                    <a:pt x="527" y="927"/>
                  </a:cubicBezTo>
                  <a:cubicBezTo>
                    <a:pt x="727" y="927"/>
                    <a:pt x="903" y="827"/>
                    <a:pt x="978" y="627"/>
                  </a:cubicBezTo>
                  <a:cubicBezTo>
                    <a:pt x="1078" y="401"/>
                    <a:pt x="953" y="125"/>
                    <a:pt x="702" y="25"/>
                  </a:cubicBezTo>
                  <a:cubicBezTo>
                    <a:pt x="648" y="9"/>
                    <a:pt x="593"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5" name="Google Shape;6285;p72"/>
            <p:cNvSpPr/>
            <p:nvPr/>
          </p:nvSpPr>
          <p:spPr>
            <a:xfrm>
              <a:off x="7539168" y="3940780"/>
              <a:ext cx="40784" cy="37885"/>
            </a:xfrm>
            <a:custGeom>
              <a:avLst/>
              <a:gdLst/>
              <a:ahLst/>
              <a:cxnLst/>
              <a:rect l="l" t="t" r="r" b="b"/>
              <a:pathLst>
                <a:path w="1280" h="1189" extrusionOk="0">
                  <a:moveTo>
                    <a:pt x="602" y="86"/>
                  </a:moveTo>
                  <a:cubicBezTo>
                    <a:pt x="678" y="86"/>
                    <a:pt x="728" y="111"/>
                    <a:pt x="778" y="111"/>
                  </a:cubicBezTo>
                  <a:cubicBezTo>
                    <a:pt x="1054" y="211"/>
                    <a:pt x="1179" y="512"/>
                    <a:pt x="1079" y="788"/>
                  </a:cubicBezTo>
                  <a:cubicBezTo>
                    <a:pt x="1002" y="980"/>
                    <a:pt x="808" y="1098"/>
                    <a:pt x="608" y="1098"/>
                  </a:cubicBezTo>
                  <a:cubicBezTo>
                    <a:pt x="547" y="1098"/>
                    <a:pt x="486" y="1087"/>
                    <a:pt x="427" y="1063"/>
                  </a:cubicBezTo>
                  <a:cubicBezTo>
                    <a:pt x="302" y="1038"/>
                    <a:pt x="201" y="938"/>
                    <a:pt x="151" y="813"/>
                  </a:cubicBezTo>
                  <a:cubicBezTo>
                    <a:pt x="76" y="687"/>
                    <a:pt x="76" y="537"/>
                    <a:pt x="126" y="412"/>
                  </a:cubicBezTo>
                  <a:cubicBezTo>
                    <a:pt x="176" y="286"/>
                    <a:pt x="277" y="186"/>
                    <a:pt x="402" y="136"/>
                  </a:cubicBezTo>
                  <a:cubicBezTo>
                    <a:pt x="452" y="111"/>
                    <a:pt x="527" y="86"/>
                    <a:pt x="602" y="86"/>
                  </a:cubicBezTo>
                  <a:close/>
                  <a:moveTo>
                    <a:pt x="610" y="1"/>
                  </a:moveTo>
                  <a:cubicBezTo>
                    <a:pt x="525" y="1"/>
                    <a:pt x="435" y="19"/>
                    <a:pt x="352" y="61"/>
                  </a:cubicBezTo>
                  <a:cubicBezTo>
                    <a:pt x="226" y="136"/>
                    <a:pt x="101" y="236"/>
                    <a:pt x="51" y="387"/>
                  </a:cubicBezTo>
                  <a:cubicBezTo>
                    <a:pt x="1" y="537"/>
                    <a:pt x="1" y="687"/>
                    <a:pt x="76" y="838"/>
                  </a:cubicBezTo>
                  <a:cubicBezTo>
                    <a:pt x="126" y="988"/>
                    <a:pt x="252" y="1088"/>
                    <a:pt x="402" y="1164"/>
                  </a:cubicBezTo>
                  <a:cubicBezTo>
                    <a:pt x="477" y="1189"/>
                    <a:pt x="527" y="1189"/>
                    <a:pt x="602" y="1189"/>
                  </a:cubicBezTo>
                  <a:cubicBezTo>
                    <a:pt x="853" y="1189"/>
                    <a:pt x="1079" y="1038"/>
                    <a:pt x="1154" y="813"/>
                  </a:cubicBezTo>
                  <a:cubicBezTo>
                    <a:pt x="1279" y="512"/>
                    <a:pt x="1129" y="161"/>
                    <a:pt x="803" y="36"/>
                  </a:cubicBezTo>
                  <a:cubicBezTo>
                    <a:pt x="747" y="13"/>
                    <a:pt x="680" y="1"/>
                    <a:pt x="61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6" name="Google Shape;6286;p72"/>
            <p:cNvSpPr/>
            <p:nvPr/>
          </p:nvSpPr>
          <p:spPr>
            <a:xfrm>
              <a:off x="7516833" y="4032350"/>
              <a:ext cx="15995" cy="15007"/>
            </a:xfrm>
            <a:custGeom>
              <a:avLst/>
              <a:gdLst/>
              <a:ahLst/>
              <a:cxnLst/>
              <a:rect l="l" t="t" r="r" b="b"/>
              <a:pathLst>
                <a:path w="502" h="471" extrusionOk="0">
                  <a:moveTo>
                    <a:pt x="251" y="69"/>
                  </a:moveTo>
                  <a:cubicBezTo>
                    <a:pt x="276" y="69"/>
                    <a:pt x="301" y="94"/>
                    <a:pt x="301" y="94"/>
                  </a:cubicBezTo>
                  <a:cubicBezTo>
                    <a:pt x="351" y="94"/>
                    <a:pt x="376" y="144"/>
                    <a:pt x="401" y="169"/>
                  </a:cubicBezTo>
                  <a:cubicBezTo>
                    <a:pt x="426" y="219"/>
                    <a:pt x="426" y="245"/>
                    <a:pt x="401" y="295"/>
                  </a:cubicBezTo>
                  <a:cubicBezTo>
                    <a:pt x="383" y="349"/>
                    <a:pt x="326" y="390"/>
                    <a:pt x="267" y="390"/>
                  </a:cubicBezTo>
                  <a:cubicBezTo>
                    <a:pt x="245" y="390"/>
                    <a:pt x="222" y="384"/>
                    <a:pt x="201" y="370"/>
                  </a:cubicBezTo>
                  <a:cubicBezTo>
                    <a:pt x="125" y="345"/>
                    <a:pt x="75" y="270"/>
                    <a:pt x="125" y="169"/>
                  </a:cubicBezTo>
                  <a:cubicBezTo>
                    <a:pt x="125" y="144"/>
                    <a:pt x="151" y="119"/>
                    <a:pt x="201" y="94"/>
                  </a:cubicBezTo>
                  <a:cubicBezTo>
                    <a:pt x="226" y="94"/>
                    <a:pt x="226" y="69"/>
                    <a:pt x="251" y="69"/>
                  </a:cubicBezTo>
                  <a:close/>
                  <a:moveTo>
                    <a:pt x="251" y="0"/>
                  </a:moveTo>
                  <a:cubicBezTo>
                    <a:pt x="219" y="0"/>
                    <a:pt x="188" y="6"/>
                    <a:pt x="151" y="19"/>
                  </a:cubicBezTo>
                  <a:cubicBezTo>
                    <a:pt x="100" y="44"/>
                    <a:pt x="50" y="94"/>
                    <a:pt x="25" y="144"/>
                  </a:cubicBezTo>
                  <a:cubicBezTo>
                    <a:pt x="0" y="270"/>
                    <a:pt x="50" y="420"/>
                    <a:pt x="176" y="445"/>
                  </a:cubicBezTo>
                  <a:cubicBezTo>
                    <a:pt x="201" y="470"/>
                    <a:pt x="226" y="470"/>
                    <a:pt x="251" y="470"/>
                  </a:cubicBezTo>
                  <a:cubicBezTo>
                    <a:pt x="351" y="470"/>
                    <a:pt x="451" y="420"/>
                    <a:pt x="476" y="320"/>
                  </a:cubicBezTo>
                  <a:cubicBezTo>
                    <a:pt x="501" y="270"/>
                    <a:pt x="501" y="194"/>
                    <a:pt x="476" y="144"/>
                  </a:cubicBezTo>
                  <a:cubicBezTo>
                    <a:pt x="451" y="69"/>
                    <a:pt x="401" y="44"/>
                    <a:pt x="351" y="19"/>
                  </a:cubicBezTo>
                  <a:cubicBezTo>
                    <a:pt x="313" y="6"/>
                    <a:pt x="282"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7" name="Google Shape;6287;p72"/>
            <p:cNvSpPr/>
            <p:nvPr/>
          </p:nvSpPr>
          <p:spPr>
            <a:xfrm>
              <a:off x="7627807" y="4028336"/>
              <a:ext cx="21603" cy="19818"/>
            </a:xfrm>
            <a:custGeom>
              <a:avLst/>
              <a:gdLst/>
              <a:ahLst/>
              <a:cxnLst/>
              <a:rect l="l" t="t" r="r" b="b"/>
              <a:pathLst>
                <a:path w="678" h="622" extrusionOk="0">
                  <a:moveTo>
                    <a:pt x="327" y="70"/>
                  </a:moveTo>
                  <a:cubicBezTo>
                    <a:pt x="352" y="70"/>
                    <a:pt x="377" y="95"/>
                    <a:pt x="402" y="95"/>
                  </a:cubicBezTo>
                  <a:cubicBezTo>
                    <a:pt x="502" y="145"/>
                    <a:pt x="577" y="270"/>
                    <a:pt x="527" y="371"/>
                  </a:cubicBezTo>
                  <a:cubicBezTo>
                    <a:pt x="502" y="446"/>
                    <a:pt x="477" y="471"/>
                    <a:pt x="402" y="496"/>
                  </a:cubicBezTo>
                  <a:cubicBezTo>
                    <a:pt x="366" y="514"/>
                    <a:pt x="331" y="531"/>
                    <a:pt x="296" y="531"/>
                  </a:cubicBezTo>
                  <a:cubicBezTo>
                    <a:pt x="281" y="531"/>
                    <a:pt x="266" y="528"/>
                    <a:pt x="251" y="521"/>
                  </a:cubicBezTo>
                  <a:cubicBezTo>
                    <a:pt x="176" y="496"/>
                    <a:pt x="151" y="446"/>
                    <a:pt x="126" y="396"/>
                  </a:cubicBezTo>
                  <a:cubicBezTo>
                    <a:pt x="101" y="345"/>
                    <a:pt x="76" y="270"/>
                    <a:pt x="101" y="220"/>
                  </a:cubicBezTo>
                  <a:cubicBezTo>
                    <a:pt x="126" y="170"/>
                    <a:pt x="176" y="120"/>
                    <a:pt x="226" y="95"/>
                  </a:cubicBezTo>
                  <a:cubicBezTo>
                    <a:pt x="251" y="95"/>
                    <a:pt x="277" y="70"/>
                    <a:pt x="327" y="70"/>
                  </a:cubicBezTo>
                  <a:close/>
                  <a:moveTo>
                    <a:pt x="314" y="1"/>
                  </a:moveTo>
                  <a:cubicBezTo>
                    <a:pt x="277" y="1"/>
                    <a:pt x="239" y="7"/>
                    <a:pt x="201" y="20"/>
                  </a:cubicBezTo>
                  <a:cubicBezTo>
                    <a:pt x="126" y="70"/>
                    <a:pt x="51" y="120"/>
                    <a:pt x="26" y="195"/>
                  </a:cubicBezTo>
                  <a:cubicBezTo>
                    <a:pt x="1" y="270"/>
                    <a:pt x="1" y="345"/>
                    <a:pt x="26" y="421"/>
                  </a:cubicBezTo>
                  <a:cubicBezTo>
                    <a:pt x="76" y="496"/>
                    <a:pt x="126" y="571"/>
                    <a:pt x="201" y="596"/>
                  </a:cubicBezTo>
                  <a:cubicBezTo>
                    <a:pt x="251" y="596"/>
                    <a:pt x="277" y="621"/>
                    <a:pt x="327" y="621"/>
                  </a:cubicBezTo>
                  <a:cubicBezTo>
                    <a:pt x="452" y="621"/>
                    <a:pt x="552" y="546"/>
                    <a:pt x="602" y="421"/>
                  </a:cubicBezTo>
                  <a:cubicBezTo>
                    <a:pt x="678" y="245"/>
                    <a:pt x="577" y="70"/>
                    <a:pt x="427" y="20"/>
                  </a:cubicBezTo>
                  <a:cubicBezTo>
                    <a:pt x="389" y="7"/>
                    <a:pt x="352"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8" name="Google Shape;6288;p72"/>
            <p:cNvSpPr/>
            <p:nvPr/>
          </p:nvSpPr>
          <p:spPr>
            <a:xfrm>
              <a:off x="7924089" y="3791476"/>
              <a:ext cx="41549" cy="38681"/>
            </a:xfrm>
            <a:custGeom>
              <a:avLst/>
              <a:gdLst/>
              <a:ahLst/>
              <a:cxnLst/>
              <a:rect l="l" t="t" r="r" b="b"/>
              <a:pathLst>
                <a:path w="1304" h="1214" extrusionOk="0">
                  <a:moveTo>
                    <a:pt x="677" y="85"/>
                  </a:moveTo>
                  <a:cubicBezTo>
                    <a:pt x="752" y="85"/>
                    <a:pt x="802" y="85"/>
                    <a:pt x="852" y="110"/>
                  </a:cubicBezTo>
                  <a:cubicBezTo>
                    <a:pt x="978" y="160"/>
                    <a:pt x="1078" y="261"/>
                    <a:pt x="1153" y="361"/>
                  </a:cubicBezTo>
                  <a:cubicBezTo>
                    <a:pt x="1203" y="486"/>
                    <a:pt x="1228" y="637"/>
                    <a:pt x="1178" y="762"/>
                  </a:cubicBezTo>
                  <a:cubicBezTo>
                    <a:pt x="1128" y="887"/>
                    <a:pt x="1028" y="1013"/>
                    <a:pt x="927" y="1063"/>
                  </a:cubicBezTo>
                  <a:cubicBezTo>
                    <a:pt x="858" y="1104"/>
                    <a:pt x="782" y="1123"/>
                    <a:pt x="706" y="1123"/>
                  </a:cubicBezTo>
                  <a:cubicBezTo>
                    <a:pt x="644" y="1123"/>
                    <a:pt x="583" y="1110"/>
                    <a:pt x="526" y="1088"/>
                  </a:cubicBezTo>
                  <a:cubicBezTo>
                    <a:pt x="401" y="1038"/>
                    <a:pt x="276" y="962"/>
                    <a:pt x="226" y="837"/>
                  </a:cubicBezTo>
                  <a:cubicBezTo>
                    <a:pt x="100" y="586"/>
                    <a:pt x="201" y="261"/>
                    <a:pt x="451" y="135"/>
                  </a:cubicBezTo>
                  <a:cubicBezTo>
                    <a:pt x="526" y="110"/>
                    <a:pt x="602" y="85"/>
                    <a:pt x="677" y="85"/>
                  </a:cubicBezTo>
                  <a:close/>
                  <a:moveTo>
                    <a:pt x="666" y="0"/>
                  </a:moveTo>
                  <a:cubicBezTo>
                    <a:pt x="579" y="0"/>
                    <a:pt x="495" y="19"/>
                    <a:pt x="426" y="60"/>
                  </a:cubicBezTo>
                  <a:cubicBezTo>
                    <a:pt x="125" y="211"/>
                    <a:pt x="0" y="586"/>
                    <a:pt x="151" y="862"/>
                  </a:cubicBezTo>
                  <a:cubicBezTo>
                    <a:pt x="226" y="1013"/>
                    <a:pt x="351" y="1113"/>
                    <a:pt x="501" y="1163"/>
                  </a:cubicBezTo>
                  <a:cubicBezTo>
                    <a:pt x="552" y="1188"/>
                    <a:pt x="627" y="1213"/>
                    <a:pt x="677" y="1213"/>
                  </a:cubicBezTo>
                  <a:cubicBezTo>
                    <a:pt x="777" y="1213"/>
                    <a:pt x="877" y="1188"/>
                    <a:pt x="953" y="1138"/>
                  </a:cubicBezTo>
                  <a:cubicBezTo>
                    <a:pt x="1103" y="1063"/>
                    <a:pt x="1203" y="937"/>
                    <a:pt x="1253" y="787"/>
                  </a:cubicBezTo>
                  <a:cubicBezTo>
                    <a:pt x="1303" y="637"/>
                    <a:pt x="1303" y="486"/>
                    <a:pt x="1228" y="336"/>
                  </a:cubicBezTo>
                  <a:cubicBezTo>
                    <a:pt x="1153" y="185"/>
                    <a:pt x="1028" y="85"/>
                    <a:pt x="877" y="35"/>
                  </a:cubicBezTo>
                  <a:cubicBezTo>
                    <a:pt x="810" y="13"/>
                    <a:pt x="737" y="0"/>
                    <a:pt x="66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9" name="Google Shape;6289;p72"/>
            <p:cNvSpPr/>
            <p:nvPr/>
          </p:nvSpPr>
          <p:spPr>
            <a:xfrm>
              <a:off x="7610251" y="4357817"/>
              <a:ext cx="33583" cy="31289"/>
            </a:xfrm>
            <a:custGeom>
              <a:avLst/>
              <a:gdLst/>
              <a:ahLst/>
              <a:cxnLst/>
              <a:rect l="l" t="t" r="r" b="b"/>
              <a:pathLst>
                <a:path w="1054" h="982" extrusionOk="0">
                  <a:moveTo>
                    <a:pt x="514" y="86"/>
                  </a:moveTo>
                  <a:cubicBezTo>
                    <a:pt x="663" y="86"/>
                    <a:pt x="807" y="165"/>
                    <a:pt x="878" y="305"/>
                  </a:cubicBezTo>
                  <a:cubicBezTo>
                    <a:pt x="978" y="506"/>
                    <a:pt x="878" y="756"/>
                    <a:pt x="702" y="857"/>
                  </a:cubicBezTo>
                  <a:cubicBezTo>
                    <a:pt x="647" y="884"/>
                    <a:pt x="589" y="896"/>
                    <a:pt x="531" y="896"/>
                  </a:cubicBezTo>
                  <a:cubicBezTo>
                    <a:pt x="376" y="896"/>
                    <a:pt x="224" y="809"/>
                    <a:pt x="151" y="681"/>
                  </a:cubicBezTo>
                  <a:cubicBezTo>
                    <a:pt x="101" y="581"/>
                    <a:pt x="101" y="456"/>
                    <a:pt x="126" y="355"/>
                  </a:cubicBezTo>
                  <a:cubicBezTo>
                    <a:pt x="176" y="255"/>
                    <a:pt x="226" y="180"/>
                    <a:pt x="326" y="130"/>
                  </a:cubicBezTo>
                  <a:cubicBezTo>
                    <a:pt x="386" y="100"/>
                    <a:pt x="450" y="86"/>
                    <a:pt x="514" y="86"/>
                  </a:cubicBezTo>
                  <a:close/>
                  <a:moveTo>
                    <a:pt x="512" y="1"/>
                  </a:moveTo>
                  <a:cubicBezTo>
                    <a:pt x="439" y="1"/>
                    <a:pt x="367" y="18"/>
                    <a:pt x="301" y="55"/>
                  </a:cubicBezTo>
                  <a:cubicBezTo>
                    <a:pt x="176" y="105"/>
                    <a:pt x="101" y="205"/>
                    <a:pt x="51" y="330"/>
                  </a:cubicBezTo>
                  <a:cubicBezTo>
                    <a:pt x="0" y="456"/>
                    <a:pt x="26" y="581"/>
                    <a:pt x="76" y="706"/>
                  </a:cubicBezTo>
                  <a:cubicBezTo>
                    <a:pt x="176" y="882"/>
                    <a:pt x="326" y="982"/>
                    <a:pt x="502" y="982"/>
                  </a:cubicBezTo>
                  <a:cubicBezTo>
                    <a:pt x="577" y="982"/>
                    <a:pt x="652" y="957"/>
                    <a:pt x="727" y="932"/>
                  </a:cubicBezTo>
                  <a:cubicBezTo>
                    <a:pt x="978" y="807"/>
                    <a:pt x="1053" y="506"/>
                    <a:pt x="953" y="280"/>
                  </a:cubicBezTo>
                  <a:cubicBezTo>
                    <a:pt x="864" y="103"/>
                    <a:pt x="687" y="1"/>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0" name="Google Shape;6290;p72"/>
            <p:cNvSpPr/>
            <p:nvPr/>
          </p:nvSpPr>
          <p:spPr>
            <a:xfrm>
              <a:off x="7492872" y="4402933"/>
              <a:ext cx="21571" cy="20519"/>
            </a:xfrm>
            <a:custGeom>
              <a:avLst/>
              <a:gdLst/>
              <a:ahLst/>
              <a:cxnLst/>
              <a:rect l="l" t="t" r="r" b="b"/>
              <a:pathLst>
                <a:path w="677" h="644" extrusionOk="0">
                  <a:moveTo>
                    <a:pt x="426" y="92"/>
                  </a:moveTo>
                  <a:cubicBezTo>
                    <a:pt x="476" y="117"/>
                    <a:pt x="527" y="167"/>
                    <a:pt x="552" y="218"/>
                  </a:cubicBezTo>
                  <a:cubicBezTo>
                    <a:pt x="577" y="268"/>
                    <a:pt x="577" y="343"/>
                    <a:pt x="577" y="393"/>
                  </a:cubicBezTo>
                  <a:cubicBezTo>
                    <a:pt x="552" y="468"/>
                    <a:pt x="502" y="518"/>
                    <a:pt x="451" y="543"/>
                  </a:cubicBezTo>
                  <a:cubicBezTo>
                    <a:pt x="418" y="557"/>
                    <a:pt x="382" y="563"/>
                    <a:pt x="348" y="563"/>
                  </a:cubicBezTo>
                  <a:cubicBezTo>
                    <a:pt x="253" y="563"/>
                    <a:pt x="162" y="517"/>
                    <a:pt x="126" y="443"/>
                  </a:cubicBezTo>
                  <a:cubicBezTo>
                    <a:pt x="101" y="368"/>
                    <a:pt x="101" y="318"/>
                    <a:pt x="126" y="243"/>
                  </a:cubicBezTo>
                  <a:cubicBezTo>
                    <a:pt x="126" y="193"/>
                    <a:pt x="176" y="142"/>
                    <a:pt x="226" y="117"/>
                  </a:cubicBezTo>
                  <a:cubicBezTo>
                    <a:pt x="276" y="92"/>
                    <a:pt x="301" y="92"/>
                    <a:pt x="351" y="92"/>
                  </a:cubicBezTo>
                  <a:close/>
                  <a:moveTo>
                    <a:pt x="338" y="1"/>
                  </a:moveTo>
                  <a:cubicBezTo>
                    <a:pt x="289" y="1"/>
                    <a:pt x="245" y="13"/>
                    <a:pt x="201" y="42"/>
                  </a:cubicBezTo>
                  <a:cubicBezTo>
                    <a:pt x="126" y="67"/>
                    <a:pt x="75" y="142"/>
                    <a:pt x="25" y="218"/>
                  </a:cubicBezTo>
                  <a:cubicBezTo>
                    <a:pt x="0" y="318"/>
                    <a:pt x="25" y="393"/>
                    <a:pt x="50" y="468"/>
                  </a:cubicBezTo>
                  <a:cubicBezTo>
                    <a:pt x="101" y="594"/>
                    <a:pt x="226" y="644"/>
                    <a:pt x="351" y="644"/>
                  </a:cubicBezTo>
                  <a:cubicBezTo>
                    <a:pt x="401" y="644"/>
                    <a:pt x="426" y="644"/>
                    <a:pt x="476" y="619"/>
                  </a:cubicBezTo>
                  <a:cubicBezTo>
                    <a:pt x="552" y="568"/>
                    <a:pt x="627" y="518"/>
                    <a:pt x="652" y="418"/>
                  </a:cubicBezTo>
                  <a:cubicBezTo>
                    <a:pt x="677" y="343"/>
                    <a:pt x="677" y="268"/>
                    <a:pt x="627" y="193"/>
                  </a:cubicBezTo>
                  <a:cubicBezTo>
                    <a:pt x="577" y="117"/>
                    <a:pt x="527" y="42"/>
                    <a:pt x="451" y="17"/>
                  </a:cubicBezTo>
                  <a:cubicBezTo>
                    <a:pt x="410" y="7"/>
                    <a:pt x="373"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1" name="Google Shape;6291;p72"/>
            <p:cNvSpPr/>
            <p:nvPr/>
          </p:nvSpPr>
          <p:spPr>
            <a:xfrm>
              <a:off x="7150295" y="2834321"/>
              <a:ext cx="664429" cy="1143577"/>
            </a:xfrm>
            <a:custGeom>
              <a:avLst/>
              <a:gdLst/>
              <a:ahLst/>
              <a:cxnLst/>
              <a:rect l="l" t="t" r="r" b="b"/>
              <a:pathLst>
                <a:path w="20853" h="35891" extrusionOk="0">
                  <a:moveTo>
                    <a:pt x="6642" y="1"/>
                  </a:moveTo>
                  <a:lnTo>
                    <a:pt x="6642" y="11830"/>
                  </a:lnTo>
                  <a:lnTo>
                    <a:pt x="727" y="30853"/>
                  </a:lnTo>
                  <a:cubicBezTo>
                    <a:pt x="0" y="33359"/>
                    <a:pt x="1880" y="35891"/>
                    <a:pt x="4512" y="35891"/>
                  </a:cubicBezTo>
                  <a:lnTo>
                    <a:pt x="16316" y="35891"/>
                  </a:lnTo>
                  <a:cubicBezTo>
                    <a:pt x="18948" y="35891"/>
                    <a:pt x="20853" y="33359"/>
                    <a:pt x="20101" y="30853"/>
                  </a:cubicBezTo>
                  <a:lnTo>
                    <a:pt x="14186" y="11830"/>
                  </a:lnTo>
                  <a:lnTo>
                    <a:pt x="14186"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2" name="Google Shape;6292;p72"/>
            <p:cNvSpPr/>
            <p:nvPr/>
          </p:nvSpPr>
          <p:spPr>
            <a:xfrm>
              <a:off x="7335539" y="2806378"/>
              <a:ext cx="293103" cy="27975"/>
            </a:xfrm>
            <a:custGeom>
              <a:avLst/>
              <a:gdLst/>
              <a:ahLst/>
              <a:cxnLst/>
              <a:rect l="l" t="t" r="r" b="b"/>
              <a:pathLst>
                <a:path w="9199" h="878" extrusionOk="0">
                  <a:moveTo>
                    <a:pt x="1" y="1"/>
                  </a:moveTo>
                  <a:lnTo>
                    <a:pt x="1" y="878"/>
                  </a:lnTo>
                  <a:lnTo>
                    <a:pt x="9199" y="878"/>
                  </a:lnTo>
                  <a:lnTo>
                    <a:pt x="9199"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3" name="Google Shape;6293;p72"/>
            <p:cNvSpPr/>
            <p:nvPr/>
          </p:nvSpPr>
          <p:spPr>
            <a:xfrm>
              <a:off x="7202994" y="3494303"/>
              <a:ext cx="558231" cy="445247"/>
            </a:xfrm>
            <a:custGeom>
              <a:avLst/>
              <a:gdLst/>
              <a:ahLst/>
              <a:cxnLst/>
              <a:rect l="l" t="t" r="r" b="b"/>
              <a:pathLst>
                <a:path w="17520" h="13974" extrusionOk="0">
                  <a:moveTo>
                    <a:pt x="6108" y="0"/>
                  </a:moveTo>
                  <a:cubicBezTo>
                    <a:pt x="5111" y="0"/>
                    <a:pt x="4061" y="225"/>
                    <a:pt x="3259" y="740"/>
                  </a:cubicBezTo>
                  <a:lnTo>
                    <a:pt x="251" y="10465"/>
                  </a:lnTo>
                  <a:cubicBezTo>
                    <a:pt x="0" y="11292"/>
                    <a:pt x="151" y="12169"/>
                    <a:pt x="677" y="12871"/>
                  </a:cubicBezTo>
                  <a:cubicBezTo>
                    <a:pt x="1203" y="13573"/>
                    <a:pt x="2005" y="13974"/>
                    <a:pt x="2858" y="13974"/>
                  </a:cubicBezTo>
                  <a:lnTo>
                    <a:pt x="14662" y="13974"/>
                  </a:lnTo>
                  <a:cubicBezTo>
                    <a:pt x="15539" y="13974"/>
                    <a:pt x="16341" y="13573"/>
                    <a:pt x="16843" y="12871"/>
                  </a:cubicBezTo>
                  <a:cubicBezTo>
                    <a:pt x="17369" y="12169"/>
                    <a:pt x="17519" y="11292"/>
                    <a:pt x="17294" y="10490"/>
                  </a:cubicBezTo>
                  <a:lnTo>
                    <a:pt x="14261" y="740"/>
                  </a:lnTo>
                  <a:cubicBezTo>
                    <a:pt x="13532" y="857"/>
                    <a:pt x="12862" y="923"/>
                    <a:pt x="12182" y="923"/>
                  </a:cubicBezTo>
                  <a:cubicBezTo>
                    <a:pt x="11694" y="923"/>
                    <a:pt x="11201" y="889"/>
                    <a:pt x="10677" y="816"/>
                  </a:cubicBezTo>
                  <a:cubicBezTo>
                    <a:pt x="9449" y="640"/>
                    <a:pt x="8246" y="239"/>
                    <a:pt x="7018" y="64"/>
                  </a:cubicBezTo>
                  <a:cubicBezTo>
                    <a:pt x="6726" y="22"/>
                    <a:pt x="6420" y="0"/>
                    <a:pt x="6108" y="0"/>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4" name="Google Shape;6294;p72"/>
            <p:cNvSpPr/>
            <p:nvPr/>
          </p:nvSpPr>
          <p:spPr>
            <a:xfrm>
              <a:off x="7313204" y="3775800"/>
              <a:ext cx="77490" cy="77490"/>
            </a:xfrm>
            <a:custGeom>
              <a:avLst/>
              <a:gdLst/>
              <a:ahLst/>
              <a:cxnLst/>
              <a:rect l="l" t="t" r="r" b="b"/>
              <a:pathLst>
                <a:path w="2432" h="2432" extrusionOk="0">
                  <a:moveTo>
                    <a:pt x="1228" y="1"/>
                  </a:moveTo>
                  <a:cubicBezTo>
                    <a:pt x="552" y="1"/>
                    <a:pt x="0" y="552"/>
                    <a:pt x="0" y="1229"/>
                  </a:cubicBezTo>
                  <a:cubicBezTo>
                    <a:pt x="0" y="1906"/>
                    <a:pt x="552" y="2432"/>
                    <a:pt x="1228" y="2432"/>
                  </a:cubicBezTo>
                  <a:cubicBezTo>
                    <a:pt x="1905" y="2432"/>
                    <a:pt x="2431" y="1906"/>
                    <a:pt x="2431" y="1229"/>
                  </a:cubicBezTo>
                  <a:cubicBezTo>
                    <a:pt x="2431" y="552"/>
                    <a:pt x="1905" y="1"/>
                    <a:pt x="12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5" name="Google Shape;6295;p72"/>
            <p:cNvSpPr/>
            <p:nvPr/>
          </p:nvSpPr>
          <p:spPr>
            <a:xfrm>
              <a:off x="7369090" y="3593743"/>
              <a:ext cx="32787" cy="32787"/>
            </a:xfrm>
            <a:custGeom>
              <a:avLst/>
              <a:gdLst/>
              <a:ahLst/>
              <a:cxnLst/>
              <a:rect l="l" t="t" r="r" b="b"/>
              <a:pathLst>
                <a:path w="1029" h="1029" extrusionOk="0">
                  <a:moveTo>
                    <a:pt x="527" y="0"/>
                  </a:moveTo>
                  <a:cubicBezTo>
                    <a:pt x="226" y="0"/>
                    <a:pt x="1" y="251"/>
                    <a:pt x="1" y="527"/>
                  </a:cubicBezTo>
                  <a:cubicBezTo>
                    <a:pt x="1" y="802"/>
                    <a:pt x="226" y="1028"/>
                    <a:pt x="527" y="1028"/>
                  </a:cubicBezTo>
                  <a:cubicBezTo>
                    <a:pt x="803" y="1028"/>
                    <a:pt x="1028" y="802"/>
                    <a:pt x="1028" y="527"/>
                  </a:cubicBezTo>
                  <a:cubicBezTo>
                    <a:pt x="1028" y="251"/>
                    <a:pt x="803"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6" name="Google Shape;6296;p72"/>
            <p:cNvSpPr/>
            <p:nvPr/>
          </p:nvSpPr>
          <p:spPr>
            <a:xfrm>
              <a:off x="7390660" y="3695955"/>
              <a:ext cx="45532" cy="44735"/>
            </a:xfrm>
            <a:custGeom>
              <a:avLst/>
              <a:gdLst/>
              <a:ahLst/>
              <a:cxnLst/>
              <a:rect l="l" t="t" r="r" b="b"/>
              <a:pathLst>
                <a:path w="1429" h="1404" extrusionOk="0">
                  <a:moveTo>
                    <a:pt x="727" y="0"/>
                  </a:moveTo>
                  <a:cubicBezTo>
                    <a:pt x="326" y="0"/>
                    <a:pt x="0" y="301"/>
                    <a:pt x="0" y="702"/>
                  </a:cubicBezTo>
                  <a:cubicBezTo>
                    <a:pt x="0" y="1078"/>
                    <a:pt x="326" y="1404"/>
                    <a:pt x="727" y="1404"/>
                  </a:cubicBezTo>
                  <a:cubicBezTo>
                    <a:pt x="1103" y="1404"/>
                    <a:pt x="1429" y="1078"/>
                    <a:pt x="1429" y="702"/>
                  </a:cubicBezTo>
                  <a:cubicBezTo>
                    <a:pt x="1429" y="301"/>
                    <a:pt x="1103" y="0"/>
                    <a:pt x="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7" name="Google Shape;6297;p72"/>
            <p:cNvSpPr/>
            <p:nvPr/>
          </p:nvSpPr>
          <p:spPr>
            <a:xfrm>
              <a:off x="7472895" y="3686365"/>
              <a:ext cx="20010" cy="19213"/>
            </a:xfrm>
            <a:custGeom>
              <a:avLst/>
              <a:gdLst/>
              <a:ahLst/>
              <a:cxnLst/>
              <a:rect l="l" t="t" r="r" b="b"/>
              <a:pathLst>
                <a:path w="628" h="603" extrusionOk="0">
                  <a:moveTo>
                    <a:pt x="326" y="1"/>
                  </a:moveTo>
                  <a:cubicBezTo>
                    <a:pt x="151" y="1"/>
                    <a:pt x="1" y="126"/>
                    <a:pt x="1" y="301"/>
                  </a:cubicBezTo>
                  <a:cubicBezTo>
                    <a:pt x="1" y="477"/>
                    <a:pt x="151" y="602"/>
                    <a:pt x="326" y="602"/>
                  </a:cubicBezTo>
                  <a:cubicBezTo>
                    <a:pt x="477" y="602"/>
                    <a:pt x="627" y="477"/>
                    <a:pt x="627" y="301"/>
                  </a:cubicBezTo>
                  <a:cubicBezTo>
                    <a:pt x="627" y="126"/>
                    <a:pt x="477" y="1"/>
                    <a:pt x="326" y="1"/>
                  </a:cubicBezTo>
                  <a:close/>
                </a:path>
              </a:pathLst>
            </a:custGeom>
            <a:solidFill>
              <a:srgbClr val="A7C3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8" name="Google Shape;6298;p72"/>
            <p:cNvSpPr/>
            <p:nvPr/>
          </p:nvSpPr>
          <p:spPr>
            <a:xfrm>
              <a:off x="7417806" y="2681002"/>
              <a:ext cx="80676" cy="81504"/>
            </a:xfrm>
            <a:custGeom>
              <a:avLst/>
              <a:gdLst/>
              <a:ahLst/>
              <a:cxnLst/>
              <a:rect l="l" t="t" r="r" b="b"/>
              <a:pathLst>
                <a:path w="2532" h="2558" extrusionOk="0">
                  <a:moveTo>
                    <a:pt x="1279" y="1"/>
                  </a:moveTo>
                  <a:cubicBezTo>
                    <a:pt x="577" y="1"/>
                    <a:pt x="0" y="577"/>
                    <a:pt x="0" y="1279"/>
                  </a:cubicBezTo>
                  <a:cubicBezTo>
                    <a:pt x="0" y="1981"/>
                    <a:pt x="577" y="2557"/>
                    <a:pt x="1279" y="2557"/>
                  </a:cubicBezTo>
                  <a:cubicBezTo>
                    <a:pt x="1980" y="2557"/>
                    <a:pt x="2532" y="1981"/>
                    <a:pt x="2532" y="1279"/>
                  </a:cubicBezTo>
                  <a:cubicBezTo>
                    <a:pt x="2532" y="577"/>
                    <a:pt x="1980" y="1"/>
                    <a:pt x="1279"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9" name="Google Shape;6299;p72"/>
            <p:cNvSpPr/>
            <p:nvPr/>
          </p:nvSpPr>
          <p:spPr>
            <a:xfrm>
              <a:off x="7489686" y="2629896"/>
              <a:ext cx="47125" cy="47156"/>
            </a:xfrm>
            <a:custGeom>
              <a:avLst/>
              <a:gdLst/>
              <a:ahLst/>
              <a:cxnLst/>
              <a:rect l="l" t="t" r="r" b="b"/>
              <a:pathLst>
                <a:path w="1479" h="1480" extrusionOk="0">
                  <a:moveTo>
                    <a:pt x="727" y="1"/>
                  </a:moveTo>
                  <a:cubicBezTo>
                    <a:pt x="326" y="1"/>
                    <a:pt x="0" y="326"/>
                    <a:pt x="0" y="727"/>
                  </a:cubicBezTo>
                  <a:cubicBezTo>
                    <a:pt x="0" y="1154"/>
                    <a:pt x="326" y="1479"/>
                    <a:pt x="727" y="1479"/>
                  </a:cubicBezTo>
                  <a:cubicBezTo>
                    <a:pt x="1153" y="1479"/>
                    <a:pt x="1479" y="1154"/>
                    <a:pt x="1479" y="727"/>
                  </a:cubicBezTo>
                  <a:cubicBezTo>
                    <a:pt x="1479" y="326"/>
                    <a:pt x="1153" y="1"/>
                    <a:pt x="727"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0" name="Google Shape;6300;p72"/>
            <p:cNvSpPr/>
            <p:nvPr/>
          </p:nvSpPr>
          <p:spPr>
            <a:xfrm>
              <a:off x="7441766" y="2510925"/>
              <a:ext cx="47921" cy="47953"/>
            </a:xfrm>
            <a:custGeom>
              <a:avLst/>
              <a:gdLst/>
              <a:ahLst/>
              <a:cxnLst/>
              <a:rect l="l" t="t" r="r" b="b"/>
              <a:pathLst>
                <a:path w="1504" h="1505" extrusionOk="0">
                  <a:moveTo>
                    <a:pt x="752" y="0"/>
                  </a:moveTo>
                  <a:cubicBezTo>
                    <a:pt x="326" y="0"/>
                    <a:pt x="0" y="351"/>
                    <a:pt x="0" y="752"/>
                  </a:cubicBezTo>
                  <a:cubicBezTo>
                    <a:pt x="0" y="1178"/>
                    <a:pt x="326" y="1504"/>
                    <a:pt x="752" y="1504"/>
                  </a:cubicBezTo>
                  <a:cubicBezTo>
                    <a:pt x="1153" y="1504"/>
                    <a:pt x="1504" y="1178"/>
                    <a:pt x="1504" y="752"/>
                  </a:cubicBezTo>
                  <a:cubicBezTo>
                    <a:pt x="1504" y="351"/>
                    <a:pt x="1153" y="0"/>
                    <a:pt x="752"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1" name="Google Shape;6301;p72"/>
            <p:cNvSpPr/>
            <p:nvPr/>
          </p:nvSpPr>
          <p:spPr>
            <a:xfrm>
              <a:off x="5970837" y="3085868"/>
              <a:ext cx="741090" cy="1194015"/>
            </a:xfrm>
            <a:custGeom>
              <a:avLst/>
              <a:gdLst/>
              <a:ahLst/>
              <a:cxnLst/>
              <a:rect l="l" t="t" r="r" b="b"/>
              <a:pathLst>
                <a:path w="23259" h="37474" extrusionOk="0">
                  <a:moveTo>
                    <a:pt x="8898" y="1"/>
                  </a:moveTo>
                  <a:lnTo>
                    <a:pt x="8898" y="13434"/>
                  </a:lnTo>
                  <a:cubicBezTo>
                    <a:pt x="8898" y="14211"/>
                    <a:pt x="8397" y="14913"/>
                    <a:pt x="7670" y="15189"/>
                  </a:cubicBezTo>
                  <a:cubicBezTo>
                    <a:pt x="3158" y="16893"/>
                    <a:pt x="1" y="21354"/>
                    <a:pt x="251" y="26492"/>
                  </a:cubicBezTo>
                  <a:cubicBezTo>
                    <a:pt x="502" y="32281"/>
                    <a:pt x="5138" y="37043"/>
                    <a:pt x="10928" y="37444"/>
                  </a:cubicBezTo>
                  <a:cubicBezTo>
                    <a:pt x="11208" y="37464"/>
                    <a:pt x="11485" y="37474"/>
                    <a:pt x="11761" y="37474"/>
                  </a:cubicBezTo>
                  <a:cubicBezTo>
                    <a:pt x="18102" y="37474"/>
                    <a:pt x="23259" y="32307"/>
                    <a:pt x="23259" y="25966"/>
                  </a:cubicBezTo>
                  <a:cubicBezTo>
                    <a:pt x="23259" y="21028"/>
                    <a:pt x="20176" y="16843"/>
                    <a:pt x="15815" y="15189"/>
                  </a:cubicBezTo>
                  <a:cubicBezTo>
                    <a:pt x="15088" y="14913"/>
                    <a:pt x="14587" y="14211"/>
                    <a:pt x="14587" y="13434"/>
                  </a:cubicBezTo>
                  <a:lnTo>
                    <a:pt x="14587"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2" name="Google Shape;6302;p72"/>
            <p:cNvSpPr/>
            <p:nvPr/>
          </p:nvSpPr>
          <p:spPr>
            <a:xfrm>
              <a:off x="6231976" y="3055536"/>
              <a:ext cx="226001" cy="30365"/>
            </a:xfrm>
            <a:custGeom>
              <a:avLst/>
              <a:gdLst/>
              <a:ahLst/>
              <a:cxnLst/>
              <a:rect l="l" t="t" r="r" b="b"/>
              <a:pathLst>
                <a:path w="7093" h="953" extrusionOk="0">
                  <a:moveTo>
                    <a:pt x="0" y="0"/>
                  </a:moveTo>
                  <a:lnTo>
                    <a:pt x="0" y="953"/>
                  </a:lnTo>
                  <a:lnTo>
                    <a:pt x="7093" y="953"/>
                  </a:lnTo>
                  <a:lnTo>
                    <a:pt x="7093"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3" name="Google Shape;6303;p72"/>
            <p:cNvSpPr/>
            <p:nvPr/>
          </p:nvSpPr>
          <p:spPr>
            <a:xfrm>
              <a:off x="6020350" y="3877853"/>
              <a:ext cx="649262" cy="359568"/>
            </a:xfrm>
            <a:custGeom>
              <a:avLst/>
              <a:gdLst/>
              <a:ahLst/>
              <a:cxnLst/>
              <a:rect l="l" t="t" r="r" b="b"/>
              <a:pathLst>
                <a:path w="20377" h="11285" extrusionOk="0">
                  <a:moveTo>
                    <a:pt x="4242" y="1"/>
                  </a:moveTo>
                  <a:cubicBezTo>
                    <a:pt x="2767" y="1"/>
                    <a:pt x="1277" y="210"/>
                    <a:pt x="0" y="883"/>
                  </a:cubicBezTo>
                  <a:cubicBezTo>
                    <a:pt x="0" y="1109"/>
                    <a:pt x="0" y="1359"/>
                    <a:pt x="0" y="1585"/>
                  </a:cubicBezTo>
                  <a:cubicBezTo>
                    <a:pt x="251" y="6672"/>
                    <a:pt x="4386" y="10908"/>
                    <a:pt x="9474" y="11259"/>
                  </a:cubicBezTo>
                  <a:cubicBezTo>
                    <a:pt x="9700" y="11284"/>
                    <a:pt x="9950" y="11284"/>
                    <a:pt x="10201" y="11284"/>
                  </a:cubicBezTo>
                  <a:cubicBezTo>
                    <a:pt x="12908" y="11284"/>
                    <a:pt x="15464" y="10231"/>
                    <a:pt x="17394" y="8302"/>
                  </a:cubicBezTo>
                  <a:cubicBezTo>
                    <a:pt x="19324" y="6372"/>
                    <a:pt x="20377" y="3815"/>
                    <a:pt x="20377" y="1109"/>
                  </a:cubicBezTo>
                  <a:cubicBezTo>
                    <a:pt x="20377" y="1033"/>
                    <a:pt x="20377" y="958"/>
                    <a:pt x="20377" y="883"/>
                  </a:cubicBezTo>
                  <a:cubicBezTo>
                    <a:pt x="19800" y="1058"/>
                    <a:pt x="19048" y="1284"/>
                    <a:pt x="18447" y="1384"/>
                  </a:cubicBezTo>
                  <a:cubicBezTo>
                    <a:pt x="18012" y="1451"/>
                    <a:pt x="17578" y="1473"/>
                    <a:pt x="17143" y="1473"/>
                  </a:cubicBezTo>
                  <a:cubicBezTo>
                    <a:pt x="16926" y="1473"/>
                    <a:pt x="16709" y="1468"/>
                    <a:pt x="16492" y="1459"/>
                  </a:cubicBezTo>
                  <a:cubicBezTo>
                    <a:pt x="15113" y="1434"/>
                    <a:pt x="13760" y="1334"/>
                    <a:pt x="12381" y="1134"/>
                  </a:cubicBezTo>
                  <a:cubicBezTo>
                    <a:pt x="10326" y="833"/>
                    <a:pt x="8296" y="307"/>
                    <a:pt x="6216" y="106"/>
                  </a:cubicBezTo>
                  <a:cubicBezTo>
                    <a:pt x="5575" y="44"/>
                    <a:pt x="4910" y="1"/>
                    <a:pt x="4242" y="1"/>
                  </a:cubicBez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4" name="Google Shape;6304;p72"/>
            <p:cNvSpPr/>
            <p:nvPr/>
          </p:nvSpPr>
          <p:spPr>
            <a:xfrm>
              <a:off x="6171279" y="4080047"/>
              <a:ext cx="63120" cy="62323"/>
            </a:xfrm>
            <a:custGeom>
              <a:avLst/>
              <a:gdLst/>
              <a:ahLst/>
              <a:cxnLst/>
              <a:rect l="l" t="t" r="r" b="b"/>
              <a:pathLst>
                <a:path w="1981" h="1956" extrusionOk="0">
                  <a:moveTo>
                    <a:pt x="1980" y="978"/>
                  </a:moveTo>
                  <a:cubicBezTo>
                    <a:pt x="1980" y="427"/>
                    <a:pt x="1529" y="1"/>
                    <a:pt x="978" y="1"/>
                  </a:cubicBezTo>
                  <a:cubicBezTo>
                    <a:pt x="451" y="1"/>
                    <a:pt x="0" y="427"/>
                    <a:pt x="0" y="978"/>
                  </a:cubicBezTo>
                  <a:cubicBezTo>
                    <a:pt x="0" y="1530"/>
                    <a:pt x="451" y="1956"/>
                    <a:pt x="978" y="1956"/>
                  </a:cubicBezTo>
                  <a:cubicBezTo>
                    <a:pt x="1529" y="1956"/>
                    <a:pt x="1980" y="1530"/>
                    <a:pt x="1980" y="978"/>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5" name="Google Shape;6305;p72"/>
            <p:cNvSpPr/>
            <p:nvPr/>
          </p:nvSpPr>
          <p:spPr>
            <a:xfrm>
              <a:off x="6116159" y="4014571"/>
              <a:ext cx="42377" cy="43142"/>
            </a:xfrm>
            <a:custGeom>
              <a:avLst/>
              <a:gdLst/>
              <a:ahLst/>
              <a:cxnLst/>
              <a:rect l="l" t="t" r="r" b="b"/>
              <a:pathLst>
                <a:path w="1330" h="1354" extrusionOk="0">
                  <a:moveTo>
                    <a:pt x="1329" y="677"/>
                  </a:moveTo>
                  <a:cubicBezTo>
                    <a:pt x="1329" y="301"/>
                    <a:pt x="1029" y="1"/>
                    <a:pt x="653" y="1"/>
                  </a:cubicBezTo>
                  <a:cubicBezTo>
                    <a:pt x="302" y="1"/>
                    <a:pt x="1" y="301"/>
                    <a:pt x="1" y="677"/>
                  </a:cubicBezTo>
                  <a:cubicBezTo>
                    <a:pt x="1" y="1053"/>
                    <a:pt x="302" y="1354"/>
                    <a:pt x="653" y="1354"/>
                  </a:cubicBezTo>
                  <a:cubicBezTo>
                    <a:pt x="1029" y="1354"/>
                    <a:pt x="1329" y="1053"/>
                    <a:pt x="1329" y="677"/>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6" name="Google Shape;6306;p72"/>
            <p:cNvSpPr/>
            <p:nvPr/>
          </p:nvSpPr>
          <p:spPr>
            <a:xfrm>
              <a:off x="6412441" y="4099228"/>
              <a:ext cx="42345" cy="43142"/>
            </a:xfrm>
            <a:custGeom>
              <a:avLst/>
              <a:gdLst/>
              <a:ahLst/>
              <a:cxnLst/>
              <a:rect l="l" t="t" r="r" b="b"/>
              <a:pathLst>
                <a:path w="1329" h="1354" extrusionOk="0">
                  <a:moveTo>
                    <a:pt x="1329" y="677"/>
                  </a:moveTo>
                  <a:cubicBezTo>
                    <a:pt x="1329" y="301"/>
                    <a:pt x="1028" y="0"/>
                    <a:pt x="677" y="0"/>
                  </a:cubicBezTo>
                  <a:cubicBezTo>
                    <a:pt x="301" y="0"/>
                    <a:pt x="0" y="301"/>
                    <a:pt x="0" y="677"/>
                  </a:cubicBezTo>
                  <a:cubicBezTo>
                    <a:pt x="0" y="1053"/>
                    <a:pt x="301" y="1354"/>
                    <a:pt x="677" y="1354"/>
                  </a:cubicBezTo>
                  <a:cubicBezTo>
                    <a:pt x="1028" y="1354"/>
                    <a:pt x="1329" y="1053"/>
                    <a:pt x="1329" y="677"/>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7" name="Google Shape;6307;p72"/>
            <p:cNvSpPr/>
            <p:nvPr/>
          </p:nvSpPr>
          <p:spPr>
            <a:xfrm>
              <a:off x="6136932" y="3960279"/>
              <a:ext cx="21603" cy="20774"/>
            </a:xfrm>
            <a:custGeom>
              <a:avLst/>
              <a:gdLst/>
              <a:ahLst/>
              <a:cxnLst/>
              <a:rect l="l" t="t" r="r" b="b"/>
              <a:pathLst>
                <a:path w="678" h="652" extrusionOk="0">
                  <a:moveTo>
                    <a:pt x="677" y="326"/>
                  </a:moveTo>
                  <a:cubicBezTo>
                    <a:pt x="677" y="151"/>
                    <a:pt x="527" y="0"/>
                    <a:pt x="352" y="0"/>
                  </a:cubicBezTo>
                  <a:cubicBezTo>
                    <a:pt x="151" y="0"/>
                    <a:pt x="1" y="151"/>
                    <a:pt x="1" y="326"/>
                  </a:cubicBezTo>
                  <a:cubicBezTo>
                    <a:pt x="1" y="502"/>
                    <a:pt x="151" y="652"/>
                    <a:pt x="352" y="652"/>
                  </a:cubicBezTo>
                  <a:cubicBezTo>
                    <a:pt x="527" y="652"/>
                    <a:pt x="677" y="502"/>
                    <a:pt x="677" y="326"/>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8" name="Google Shape;6308;p72"/>
            <p:cNvSpPr/>
            <p:nvPr/>
          </p:nvSpPr>
          <p:spPr>
            <a:xfrm>
              <a:off x="6332595" y="2941344"/>
              <a:ext cx="65509" cy="65509"/>
            </a:xfrm>
            <a:custGeom>
              <a:avLst/>
              <a:gdLst/>
              <a:ahLst/>
              <a:cxnLst/>
              <a:rect l="l" t="t" r="r" b="b"/>
              <a:pathLst>
                <a:path w="2056" h="2056" extrusionOk="0">
                  <a:moveTo>
                    <a:pt x="2055" y="1028"/>
                  </a:moveTo>
                  <a:cubicBezTo>
                    <a:pt x="2055" y="476"/>
                    <a:pt x="1604" y="0"/>
                    <a:pt x="1028" y="0"/>
                  </a:cubicBezTo>
                  <a:cubicBezTo>
                    <a:pt x="451" y="0"/>
                    <a:pt x="0" y="476"/>
                    <a:pt x="0" y="1028"/>
                  </a:cubicBezTo>
                  <a:cubicBezTo>
                    <a:pt x="0" y="1604"/>
                    <a:pt x="451" y="2055"/>
                    <a:pt x="1028" y="2055"/>
                  </a:cubicBezTo>
                  <a:cubicBezTo>
                    <a:pt x="1604" y="2055"/>
                    <a:pt x="2055" y="1604"/>
                    <a:pt x="2055" y="1028"/>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9" name="Google Shape;6309;p72"/>
            <p:cNvSpPr/>
            <p:nvPr/>
          </p:nvSpPr>
          <p:spPr>
            <a:xfrm>
              <a:off x="6291844" y="2854298"/>
              <a:ext cx="49546" cy="49546"/>
            </a:xfrm>
            <a:custGeom>
              <a:avLst/>
              <a:gdLst/>
              <a:ahLst/>
              <a:cxnLst/>
              <a:rect l="l" t="t" r="r" b="b"/>
              <a:pathLst>
                <a:path w="1555" h="1555" extrusionOk="0">
                  <a:moveTo>
                    <a:pt x="1555" y="777"/>
                  </a:moveTo>
                  <a:cubicBezTo>
                    <a:pt x="1555" y="351"/>
                    <a:pt x="1204" y="0"/>
                    <a:pt x="778" y="0"/>
                  </a:cubicBezTo>
                  <a:cubicBezTo>
                    <a:pt x="352" y="0"/>
                    <a:pt x="1" y="351"/>
                    <a:pt x="1" y="777"/>
                  </a:cubicBezTo>
                  <a:cubicBezTo>
                    <a:pt x="1" y="1203"/>
                    <a:pt x="352" y="1554"/>
                    <a:pt x="778" y="1554"/>
                  </a:cubicBezTo>
                  <a:cubicBezTo>
                    <a:pt x="1204" y="1554"/>
                    <a:pt x="1555" y="1203"/>
                    <a:pt x="1555" y="777"/>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0" name="Google Shape;6310;p72"/>
            <p:cNvSpPr/>
            <p:nvPr/>
          </p:nvSpPr>
          <p:spPr>
            <a:xfrm>
              <a:off x="6254311" y="3246387"/>
              <a:ext cx="654870" cy="19978"/>
            </a:xfrm>
            <a:custGeom>
              <a:avLst/>
              <a:gdLst/>
              <a:ahLst/>
              <a:cxnLst/>
              <a:rect l="l" t="t" r="r" b="b"/>
              <a:pathLst>
                <a:path w="20553" h="627" extrusionOk="0">
                  <a:moveTo>
                    <a:pt x="20552" y="627"/>
                  </a:moveTo>
                  <a:lnTo>
                    <a:pt x="1" y="627"/>
                  </a:lnTo>
                  <a:lnTo>
                    <a:pt x="1" y="0"/>
                  </a:lnTo>
                  <a:lnTo>
                    <a:pt x="20552" y="0"/>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1" name="Google Shape;6311;p72"/>
            <p:cNvSpPr/>
            <p:nvPr/>
          </p:nvSpPr>
          <p:spPr>
            <a:xfrm>
              <a:off x="6909134" y="2968490"/>
              <a:ext cx="693169" cy="19978"/>
            </a:xfrm>
            <a:custGeom>
              <a:avLst/>
              <a:gdLst/>
              <a:ahLst/>
              <a:cxnLst/>
              <a:rect l="l" t="t" r="r" b="b"/>
              <a:pathLst>
                <a:path w="21755" h="627" extrusionOk="0">
                  <a:moveTo>
                    <a:pt x="21755" y="627"/>
                  </a:moveTo>
                  <a:lnTo>
                    <a:pt x="0" y="627"/>
                  </a:lnTo>
                  <a:lnTo>
                    <a:pt x="0" y="0"/>
                  </a:lnTo>
                  <a:lnTo>
                    <a:pt x="21755" y="0"/>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2" name="Google Shape;6312;p72"/>
            <p:cNvSpPr/>
            <p:nvPr/>
          </p:nvSpPr>
          <p:spPr>
            <a:xfrm>
              <a:off x="6899543" y="2598768"/>
              <a:ext cx="20010" cy="1859081"/>
            </a:xfrm>
            <a:custGeom>
              <a:avLst/>
              <a:gdLst/>
              <a:ahLst/>
              <a:cxnLst/>
              <a:rect l="l" t="t" r="r" b="b"/>
              <a:pathLst>
                <a:path w="628" h="58347" extrusionOk="0">
                  <a:moveTo>
                    <a:pt x="627" y="58346"/>
                  </a:moveTo>
                  <a:lnTo>
                    <a:pt x="1" y="58346"/>
                  </a:lnTo>
                  <a:lnTo>
                    <a:pt x="1" y="0"/>
                  </a:lnTo>
                  <a:lnTo>
                    <a:pt x="627" y="0"/>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3" name="Google Shape;6313;p72"/>
            <p:cNvSpPr/>
            <p:nvPr/>
          </p:nvSpPr>
          <p:spPr>
            <a:xfrm>
              <a:off x="6862010" y="2550848"/>
              <a:ext cx="95078" cy="95046"/>
            </a:xfrm>
            <a:custGeom>
              <a:avLst/>
              <a:gdLst/>
              <a:ahLst/>
              <a:cxnLst/>
              <a:rect l="l" t="t" r="r" b="b"/>
              <a:pathLst>
                <a:path w="2984" h="2983" extrusionOk="0">
                  <a:moveTo>
                    <a:pt x="2983" y="1504"/>
                  </a:moveTo>
                  <a:cubicBezTo>
                    <a:pt x="2983" y="677"/>
                    <a:pt x="2306" y="0"/>
                    <a:pt x="1479" y="0"/>
                  </a:cubicBezTo>
                  <a:cubicBezTo>
                    <a:pt x="677" y="0"/>
                    <a:pt x="1" y="677"/>
                    <a:pt x="1" y="1504"/>
                  </a:cubicBezTo>
                  <a:cubicBezTo>
                    <a:pt x="1" y="2331"/>
                    <a:pt x="677" y="2983"/>
                    <a:pt x="1479" y="2983"/>
                  </a:cubicBezTo>
                  <a:cubicBezTo>
                    <a:pt x="2306" y="2983"/>
                    <a:pt x="2983" y="2331"/>
                    <a:pt x="2983" y="1504"/>
                  </a:cubicBezTo>
                  <a:close/>
                </a:path>
              </a:pathLst>
            </a:custGeom>
            <a:solidFill>
              <a:srgbClr val="FED79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4" name="Google Shape;6314;p72"/>
            <p:cNvSpPr/>
            <p:nvPr/>
          </p:nvSpPr>
          <p:spPr>
            <a:xfrm>
              <a:off x="6866821" y="4232569"/>
              <a:ext cx="78286" cy="166928"/>
            </a:xfrm>
            <a:custGeom>
              <a:avLst/>
              <a:gdLst/>
              <a:ahLst/>
              <a:cxnLst/>
              <a:rect l="l" t="t" r="r" b="b"/>
              <a:pathLst>
                <a:path w="2457" h="5239" extrusionOk="0">
                  <a:moveTo>
                    <a:pt x="0" y="1"/>
                  </a:moveTo>
                  <a:lnTo>
                    <a:pt x="2456" y="1"/>
                  </a:lnTo>
                  <a:lnTo>
                    <a:pt x="2456" y="5239"/>
                  </a:lnTo>
                  <a:lnTo>
                    <a:pt x="0" y="5239"/>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5" name="Google Shape;6315;p72"/>
            <p:cNvSpPr/>
            <p:nvPr/>
          </p:nvSpPr>
          <p:spPr>
            <a:xfrm>
              <a:off x="6498691" y="4392291"/>
              <a:ext cx="814565" cy="130987"/>
            </a:xfrm>
            <a:custGeom>
              <a:avLst/>
              <a:gdLst/>
              <a:ahLst/>
              <a:cxnLst/>
              <a:rect l="l" t="t" r="r" b="b"/>
              <a:pathLst>
                <a:path w="25565" h="4111" extrusionOk="0">
                  <a:moveTo>
                    <a:pt x="25564" y="4111"/>
                  </a:moveTo>
                  <a:lnTo>
                    <a:pt x="0" y="4111"/>
                  </a:lnTo>
                  <a:lnTo>
                    <a:pt x="652" y="2306"/>
                  </a:lnTo>
                  <a:cubicBezTo>
                    <a:pt x="1153" y="928"/>
                    <a:pt x="2456" y="0"/>
                    <a:pt x="3935" y="0"/>
                  </a:cubicBezTo>
                  <a:lnTo>
                    <a:pt x="21629" y="0"/>
                  </a:lnTo>
                  <a:cubicBezTo>
                    <a:pt x="23108" y="0"/>
                    <a:pt x="24411" y="928"/>
                    <a:pt x="24912" y="2306"/>
                  </a:cubicBez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6" name="Google Shape;6316;p72"/>
            <p:cNvSpPr/>
            <p:nvPr/>
          </p:nvSpPr>
          <p:spPr>
            <a:xfrm>
              <a:off x="6235162" y="3217616"/>
              <a:ext cx="225236" cy="78318"/>
            </a:xfrm>
            <a:custGeom>
              <a:avLst/>
              <a:gdLst/>
              <a:ahLst/>
              <a:cxnLst/>
              <a:rect l="l" t="t" r="r" b="b"/>
              <a:pathLst>
                <a:path w="7069" h="2458" extrusionOk="0">
                  <a:moveTo>
                    <a:pt x="7068" y="2457"/>
                  </a:moveTo>
                  <a:lnTo>
                    <a:pt x="0" y="2457"/>
                  </a:lnTo>
                  <a:lnTo>
                    <a:pt x="0" y="1"/>
                  </a:lnTo>
                  <a:lnTo>
                    <a:pt x="7068" y="1"/>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7" name="Google Shape;6317;p72"/>
            <p:cNvSpPr/>
            <p:nvPr/>
          </p:nvSpPr>
          <p:spPr>
            <a:xfrm>
              <a:off x="7339554" y="2938922"/>
              <a:ext cx="285902" cy="79115"/>
            </a:xfrm>
            <a:custGeom>
              <a:avLst/>
              <a:gdLst/>
              <a:ahLst/>
              <a:cxnLst/>
              <a:rect l="l" t="t" r="r" b="b"/>
              <a:pathLst>
                <a:path w="8973" h="2483" extrusionOk="0">
                  <a:moveTo>
                    <a:pt x="8973" y="2482"/>
                  </a:moveTo>
                  <a:lnTo>
                    <a:pt x="0" y="2482"/>
                  </a:lnTo>
                  <a:lnTo>
                    <a:pt x="0" y="1"/>
                  </a:lnTo>
                  <a:lnTo>
                    <a:pt x="8973" y="1"/>
                  </a:ln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8" name="Google Shape;6318;p72"/>
            <p:cNvSpPr/>
            <p:nvPr/>
          </p:nvSpPr>
          <p:spPr>
            <a:xfrm>
              <a:off x="6846047" y="3192860"/>
              <a:ext cx="127004" cy="127800"/>
            </a:xfrm>
            <a:custGeom>
              <a:avLst/>
              <a:gdLst/>
              <a:ahLst/>
              <a:cxnLst/>
              <a:rect l="l" t="t" r="r" b="b"/>
              <a:pathLst>
                <a:path w="3986" h="4011" extrusionOk="0">
                  <a:moveTo>
                    <a:pt x="3985" y="2006"/>
                  </a:moveTo>
                  <a:cubicBezTo>
                    <a:pt x="3985" y="903"/>
                    <a:pt x="3083" y="1"/>
                    <a:pt x="1980" y="1"/>
                  </a:cubicBezTo>
                  <a:cubicBezTo>
                    <a:pt x="878" y="1"/>
                    <a:pt x="0" y="903"/>
                    <a:pt x="0" y="2006"/>
                  </a:cubicBezTo>
                  <a:cubicBezTo>
                    <a:pt x="0" y="3109"/>
                    <a:pt x="878" y="4011"/>
                    <a:pt x="1980" y="4011"/>
                  </a:cubicBezTo>
                  <a:cubicBezTo>
                    <a:pt x="3083" y="4011"/>
                    <a:pt x="3985" y="3109"/>
                    <a:pt x="3985" y="2006"/>
                  </a:cubicBez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9" name="Google Shape;6319;p72"/>
            <p:cNvSpPr/>
            <p:nvPr/>
          </p:nvSpPr>
          <p:spPr>
            <a:xfrm>
              <a:off x="6889953" y="3237593"/>
              <a:ext cx="39159" cy="38362"/>
            </a:xfrm>
            <a:custGeom>
              <a:avLst/>
              <a:gdLst/>
              <a:ahLst/>
              <a:cxnLst/>
              <a:rect l="l" t="t" r="r" b="b"/>
              <a:pathLst>
                <a:path w="1229" h="1204" extrusionOk="0">
                  <a:moveTo>
                    <a:pt x="1229" y="602"/>
                  </a:moveTo>
                  <a:cubicBezTo>
                    <a:pt x="1229" y="276"/>
                    <a:pt x="953" y="0"/>
                    <a:pt x="602" y="0"/>
                  </a:cubicBezTo>
                  <a:cubicBezTo>
                    <a:pt x="277" y="0"/>
                    <a:pt x="1" y="276"/>
                    <a:pt x="1" y="602"/>
                  </a:cubicBezTo>
                  <a:cubicBezTo>
                    <a:pt x="1" y="928"/>
                    <a:pt x="277" y="1203"/>
                    <a:pt x="602" y="1203"/>
                  </a:cubicBezTo>
                  <a:cubicBezTo>
                    <a:pt x="953" y="1203"/>
                    <a:pt x="1229" y="928"/>
                    <a:pt x="1229" y="602"/>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0" name="Google Shape;6320;p72"/>
            <p:cNvSpPr/>
            <p:nvPr/>
          </p:nvSpPr>
          <p:spPr>
            <a:xfrm>
              <a:off x="6846047" y="2914994"/>
              <a:ext cx="127004" cy="127004"/>
            </a:xfrm>
            <a:custGeom>
              <a:avLst/>
              <a:gdLst/>
              <a:ahLst/>
              <a:cxnLst/>
              <a:rect l="l" t="t" r="r" b="b"/>
              <a:pathLst>
                <a:path w="3986" h="3986" extrusionOk="0">
                  <a:moveTo>
                    <a:pt x="3985" y="2005"/>
                  </a:moveTo>
                  <a:cubicBezTo>
                    <a:pt x="3985" y="877"/>
                    <a:pt x="3083" y="0"/>
                    <a:pt x="1980" y="0"/>
                  </a:cubicBezTo>
                  <a:cubicBezTo>
                    <a:pt x="878" y="0"/>
                    <a:pt x="0" y="877"/>
                    <a:pt x="0" y="2005"/>
                  </a:cubicBezTo>
                  <a:cubicBezTo>
                    <a:pt x="0" y="3108"/>
                    <a:pt x="878" y="3985"/>
                    <a:pt x="1980" y="3985"/>
                  </a:cubicBezTo>
                  <a:cubicBezTo>
                    <a:pt x="3083" y="3985"/>
                    <a:pt x="3985" y="3108"/>
                    <a:pt x="3985" y="2005"/>
                  </a:cubicBez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1" name="Google Shape;6321;p72"/>
            <p:cNvSpPr/>
            <p:nvPr/>
          </p:nvSpPr>
          <p:spPr>
            <a:xfrm>
              <a:off x="6889953" y="2958900"/>
              <a:ext cx="39159" cy="39159"/>
            </a:xfrm>
            <a:custGeom>
              <a:avLst/>
              <a:gdLst/>
              <a:ahLst/>
              <a:cxnLst/>
              <a:rect l="l" t="t" r="r" b="b"/>
              <a:pathLst>
                <a:path w="1229" h="1229" extrusionOk="0">
                  <a:moveTo>
                    <a:pt x="1229" y="627"/>
                  </a:moveTo>
                  <a:cubicBezTo>
                    <a:pt x="1229" y="276"/>
                    <a:pt x="953" y="1"/>
                    <a:pt x="602" y="1"/>
                  </a:cubicBezTo>
                  <a:cubicBezTo>
                    <a:pt x="277" y="1"/>
                    <a:pt x="1" y="276"/>
                    <a:pt x="1" y="627"/>
                  </a:cubicBezTo>
                  <a:cubicBezTo>
                    <a:pt x="1" y="953"/>
                    <a:pt x="277" y="1229"/>
                    <a:pt x="602" y="1229"/>
                  </a:cubicBezTo>
                  <a:cubicBezTo>
                    <a:pt x="953" y="1229"/>
                    <a:pt x="1229" y="953"/>
                    <a:pt x="1229" y="627"/>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2" name="Google Shape;6322;p72"/>
            <p:cNvSpPr/>
            <p:nvPr/>
          </p:nvSpPr>
          <p:spPr>
            <a:xfrm>
              <a:off x="5664200" y="3777393"/>
              <a:ext cx="44735" cy="35176"/>
            </a:xfrm>
            <a:custGeom>
              <a:avLst/>
              <a:gdLst/>
              <a:ahLst/>
              <a:cxnLst/>
              <a:rect l="l" t="t" r="r" b="b"/>
              <a:pathLst>
                <a:path w="1404" h="1104" extrusionOk="0">
                  <a:moveTo>
                    <a:pt x="702" y="1104"/>
                  </a:moveTo>
                  <a:cubicBezTo>
                    <a:pt x="1404" y="1104"/>
                    <a:pt x="1404" y="1"/>
                    <a:pt x="702" y="1"/>
                  </a:cubicBezTo>
                  <a:cubicBezTo>
                    <a:pt x="0" y="1"/>
                    <a:pt x="0" y="1104"/>
                    <a:pt x="702" y="1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3" name="Google Shape;6323;p72"/>
            <p:cNvSpPr/>
            <p:nvPr/>
          </p:nvSpPr>
          <p:spPr>
            <a:xfrm>
              <a:off x="8045451" y="3071499"/>
              <a:ext cx="44767" cy="35176"/>
            </a:xfrm>
            <a:custGeom>
              <a:avLst/>
              <a:gdLst/>
              <a:ahLst/>
              <a:cxnLst/>
              <a:rect l="l" t="t" r="r" b="b"/>
              <a:pathLst>
                <a:path w="1405" h="1104" extrusionOk="0">
                  <a:moveTo>
                    <a:pt x="702" y="1103"/>
                  </a:moveTo>
                  <a:cubicBezTo>
                    <a:pt x="1404" y="1103"/>
                    <a:pt x="1404" y="0"/>
                    <a:pt x="702" y="0"/>
                  </a:cubicBezTo>
                  <a:cubicBezTo>
                    <a:pt x="1" y="0"/>
                    <a:pt x="1" y="1103"/>
                    <a:pt x="702" y="1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4" name="Google Shape;6324;p72"/>
            <p:cNvSpPr/>
            <p:nvPr/>
          </p:nvSpPr>
          <p:spPr>
            <a:xfrm>
              <a:off x="5577950" y="3688754"/>
              <a:ext cx="22399" cy="17620"/>
            </a:xfrm>
            <a:custGeom>
              <a:avLst/>
              <a:gdLst/>
              <a:ahLst/>
              <a:cxnLst/>
              <a:rect l="l" t="t" r="r" b="b"/>
              <a:pathLst>
                <a:path w="703" h="553" extrusionOk="0">
                  <a:moveTo>
                    <a:pt x="352" y="552"/>
                  </a:moveTo>
                  <a:cubicBezTo>
                    <a:pt x="702" y="552"/>
                    <a:pt x="702" y="1"/>
                    <a:pt x="352" y="1"/>
                  </a:cubicBezTo>
                  <a:cubicBezTo>
                    <a:pt x="1" y="1"/>
                    <a:pt x="1" y="552"/>
                    <a:pt x="352" y="552"/>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5" name="Google Shape;6325;p72"/>
            <p:cNvSpPr/>
            <p:nvPr/>
          </p:nvSpPr>
          <p:spPr>
            <a:xfrm>
              <a:off x="5727286" y="3255946"/>
              <a:ext cx="22399" cy="16823"/>
            </a:xfrm>
            <a:custGeom>
              <a:avLst/>
              <a:gdLst/>
              <a:ahLst/>
              <a:cxnLst/>
              <a:rect l="l" t="t" r="r" b="b"/>
              <a:pathLst>
                <a:path w="703" h="528" extrusionOk="0">
                  <a:moveTo>
                    <a:pt x="351" y="527"/>
                  </a:moveTo>
                  <a:cubicBezTo>
                    <a:pt x="702" y="527"/>
                    <a:pt x="702" y="1"/>
                    <a:pt x="351" y="1"/>
                  </a:cubicBezTo>
                  <a:cubicBezTo>
                    <a:pt x="0" y="1"/>
                    <a:pt x="0" y="527"/>
                    <a:pt x="351"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6" name="Google Shape;6326;p72"/>
            <p:cNvSpPr/>
            <p:nvPr/>
          </p:nvSpPr>
          <p:spPr>
            <a:xfrm>
              <a:off x="8182010" y="3143379"/>
              <a:ext cx="22399" cy="16792"/>
            </a:xfrm>
            <a:custGeom>
              <a:avLst/>
              <a:gdLst/>
              <a:ahLst/>
              <a:cxnLst/>
              <a:rect l="l" t="t" r="r" b="b"/>
              <a:pathLst>
                <a:path w="703" h="527" extrusionOk="0">
                  <a:moveTo>
                    <a:pt x="351" y="526"/>
                  </a:moveTo>
                  <a:cubicBezTo>
                    <a:pt x="702" y="526"/>
                    <a:pt x="702" y="0"/>
                    <a:pt x="351" y="0"/>
                  </a:cubicBezTo>
                  <a:cubicBezTo>
                    <a:pt x="0" y="0"/>
                    <a:pt x="0" y="526"/>
                    <a:pt x="351"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7" name="Google Shape;6327;p72"/>
            <p:cNvSpPr/>
            <p:nvPr/>
          </p:nvSpPr>
          <p:spPr>
            <a:xfrm>
              <a:off x="8401601" y="4217402"/>
              <a:ext cx="22399" cy="17588"/>
            </a:xfrm>
            <a:custGeom>
              <a:avLst/>
              <a:gdLst/>
              <a:ahLst/>
              <a:cxnLst/>
              <a:rect l="l" t="t" r="r" b="b"/>
              <a:pathLst>
                <a:path w="703" h="552" extrusionOk="0">
                  <a:moveTo>
                    <a:pt x="352" y="552"/>
                  </a:moveTo>
                  <a:cubicBezTo>
                    <a:pt x="702" y="552"/>
                    <a:pt x="702" y="0"/>
                    <a:pt x="352" y="0"/>
                  </a:cubicBezTo>
                  <a:cubicBezTo>
                    <a:pt x="1" y="0"/>
                    <a:pt x="1" y="552"/>
                    <a:pt x="352" y="552"/>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8" name="Google Shape;6328;p72"/>
            <p:cNvSpPr/>
            <p:nvPr/>
          </p:nvSpPr>
          <p:spPr>
            <a:xfrm>
              <a:off x="6690339" y="3508290"/>
              <a:ext cx="22367" cy="17620"/>
            </a:xfrm>
            <a:custGeom>
              <a:avLst/>
              <a:gdLst/>
              <a:ahLst/>
              <a:cxnLst/>
              <a:rect l="l" t="t" r="r" b="b"/>
              <a:pathLst>
                <a:path w="702" h="553" extrusionOk="0">
                  <a:moveTo>
                    <a:pt x="351" y="552"/>
                  </a:moveTo>
                  <a:cubicBezTo>
                    <a:pt x="702" y="552"/>
                    <a:pt x="702" y="1"/>
                    <a:pt x="351" y="1"/>
                  </a:cubicBezTo>
                  <a:cubicBezTo>
                    <a:pt x="0" y="1"/>
                    <a:pt x="0" y="552"/>
                    <a:pt x="351" y="552"/>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9" name="Google Shape;6329;p72"/>
            <p:cNvSpPr/>
            <p:nvPr/>
          </p:nvSpPr>
          <p:spPr>
            <a:xfrm>
              <a:off x="6630439" y="2588381"/>
              <a:ext cx="44735" cy="34380"/>
            </a:xfrm>
            <a:custGeom>
              <a:avLst/>
              <a:gdLst/>
              <a:ahLst/>
              <a:cxnLst/>
              <a:rect l="l" t="t" r="r" b="b"/>
              <a:pathLst>
                <a:path w="1404" h="1079" extrusionOk="0">
                  <a:moveTo>
                    <a:pt x="702" y="1078"/>
                  </a:moveTo>
                  <a:cubicBezTo>
                    <a:pt x="1404" y="1078"/>
                    <a:pt x="1404" y="0"/>
                    <a:pt x="702" y="0"/>
                  </a:cubicBezTo>
                  <a:cubicBezTo>
                    <a:pt x="26" y="0"/>
                    <a:pt x="0" y="1078"/>
                    <a:pt x="702" y="1078"/>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6330" name="Google Shape;6330;p72"/>
          <p:cNvGrpSpPr/>
          <p:nvPr/>
        </p:nvGrpSpPr>
        <p:grpSpPr>
          <a:xfrm>
            <a:off x="3034745" y="2317525"/>
            <a:ext cx="2481077" cy="2211345"/>
            <a:chOff x="2695895" y="2317525"/>
            <a:chExt cx="2481077" cy="2211345"/>
          </a:xfrm>
        </p:grpSpPr>
        <p:sp>
          <p:nvSpPr>
            <p:cNvPr id="6331" name="Google Shape;6331;p72"/>
            <p:cNvSpPr/>
            <p:nvPr/>
          </p:nvSpPr>
          <p:spPr>
            <a:xfrm>
              <a:off x="2832164" y="4306864"/>
              <a:ext cx="578852" cy="214270"/>
            </a:xfrm>
            <a:custGeom>
              <a:avLst/>
              <a:gdLst/>
              <a:ahLst/>
              <a:cxnLst/>
              <a:rect l="l" t="t" r="r" b="b"/>
              <a:pathLst>
                <a:path w="20653" h="7645" extrusionOk="0">
                  <a:moveTo>
                    <a:pt x="3836" y="1"/>
                  </a:moveTo>
                  <a:cubicBezTo>
                    <a:pt x="1705" y="1"/>
                    <a:pt x="1" y="1705"/>
                    <a:pt x="1" y="3810"/>
                  </a:cubicBezTo>
                  <a:cubicBezTo>
                    <a:pt x="1" y="5941"/>
                    <a:pt x="1705" y="7645"/>
                    <a:pt x="3836" y="7645"/>
                  </a:cubicBezTo>
                  <a:lnTo>
                    <a:pt x="20177" y="7645"/>
                  </a:lnTo>
                  <a:cubicBezTo>
                    <a:pt x="20427" y="7645"/>
                    <a:pt x="20653" y="7419"/>
                    <a:pt x="20653" y="7169"/>
                  </a:cubicBezTo>
                  <a:lnTo>
                    <a:pt x="20653" y="477"/>
                  </a:lnTo>
                  <a:cubicBezTo>
                    <a:pt x="20653" y="201"/>
                    <a:pt x="20427" y="1"/>
                    <a:pt x="20177"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2" name="Google Shape;6332;p72"/>
            <p:cNvSpPr/>
            <p:nvPr/>
          </p:nvSpPr>
          <p:spPr>
            <a:xfrm>
              <a:off x="3292291" y="4320233"/>
              <a:ext cx="342804" cy="187560"/>
            </a:xfrm>
            <a:custGeom>
              <a:avLst/>
              <a:gdLst/>
              <a:ahLst/>
              <a:cxnLst/>
              <a:rect l="l" t="t" r="r" b="b"/>
              <a:pathLst>
                <a:path w="12231" h="6692" extrusionOk="0">
                  <a:moveTo>
                    <a:pt x="3333" y="0"/>
                  </a:moveTo>
                  <a:cubicBezTo>
                    <a:pt x="1504" y="0"/>
                    <a:pt x="0" y="1504"/>
                    <a:pt x="0" y="3333"/>
                  </a:cubicBezTo>
                  <a:cubicBezTo>
                    <a:pt x="0" y="5188"/>
                    <a:pt x="1504" y="6692"/>
                    <a:pt x="3333" y="6692"/>
                  </a:cubicBezTo>
                  <a:lnTo>
                    <a:pt x="12231" y="6692"/>
                  </a:lnTo>
                  <a:cubicBezTo>
                    <a:pt x="11028" y="3434"/>
                    <a:pt x="12231" y="0"/>
                    <a:pt x="12231" y="0"/>
                  </a:cubicBezTo>
                  <a:close/>
                </a:path>
              </a:pathLst>
            </a:custGeom>
            <a:solidFill>
              <a:srgbClr val="F9EDD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3" name="Google Shape;6333;p72"/>
            <p:cNvSpPr/>
            <p:nvPr/>
          </p:nvSpPr>
          <p:spPr>
            <a:xfrm>
              <a:off x="3278922" y="4307565"/>
              <a:ext cx="369515" cy="212869"/>
            </a:xfrm>
            <a:custGeom>
              <a:avLst/>
              <a:gdLst/>
              <a:ahLst/>
              <a:cxnLst/>
              <a:rect l="l" t="t" r="r" b="b"/>
              <a:pathLst>
                <a:path w="13184" h="7595" extrusionOk="0">
                  <a:moveTo>
                    <a:pt x="3810" y="1"/>
                  </a:moveTo>
                  <a:cubicBezTo>
                    <a:pt x="1705" y="1"/>
                    <a:pt x="1" y="1705"/>
                    <a:pt x="1" y="3785"/>
                  </a:cubicBezTo>
                  <a:cubicBezTo>
                    <a:pt x="1" y="5891"/>
                    <a:pt x="1705" y="7595"/>
                    <a:pt x="3810" y="7595"/>
                  </a:cubicBezTo>
                  <a:lnTo>
                    <a:pt x="12708" y="7595"/>
                  </a:lnTo>
                  <a:cubicBezTo>
                    <a:pt x="12958" y="7595"/>
                    <a:pt x="13184" y="7394"/>
                    <a:pt x="13184" y="7144"/>
                  </a:cubicBezTo>
                  <a:cubicBezTo>
                    <a:pt x="13184" y="6868"/>
                    <a:pt x="12958" y="6668"/>
                    <a:pt x="12708" y="6668"/>
                  </a:cubicBezTo>
                  <a:lnTo>
                    <a:pt x="3810" y="6668"/>
                  </a:lnTo>
                  <a:cubicBezTo>
                    <a:pt x="2231" y="6668"/>
                    <a:pt x="928" y="5389"/>
                    <a:pt x="928" y="3785"/>
                  </a:cubicBezTo>
                  <a:cubicBezTo>
                    <a:pt x="928" y="2206"/>
                    <a:pt x="2231" y="928"/>
                    <a:pt x="3810" y="928"/>
                  </a:cubicBezTo>
                  <a:lnTo>
                    <a:pt x="12708" y="928"/>
                  </a:lnTo>
                  <a:cubicBezTo>
                    <a:pt x="12958" y="928"/>
                    <a:pt x="13184" y="703"/>
                    <a:pt x="13184" y="452"/>
                  </a:cubicBezTo>
                  <a:cubicBezTo>
                    <a:pt x="13184" y="201"/>
                    <a:pt x="12958" y="1"/>
                    <a:pt x="12708" y="1"/>
                  </a:cubicBezTo>
                  <a:close/>
                </a:path>
              </a:pathLst>
            </a:custGeom>
            <a:solidFill>
              <a:srgbClr val="87598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4" name="Google Shape;6334;p72"/>
            <p:cNvSpPr/>
            <p:nvPr/>
          </p:nvSpPr>
          <p:spPr>
            <a:xfrm>
              <a:off x="2892591" y="4297755"/>
              <a:ext cx="109616" cy="231115"/>
            </a:xfrm>
            <a:custGeom>
              <a:avLst/>
              <a:gdLst/>
              <a:ahLst/>
              <a:cxnLst/>
              <a:rect l="l" t="t" r="r" b="b"/>
              <a:pathLst>
                <a:path w="3911" h="8246" extrusionOk="0">
                  <a:moveTo>
                    <a:pt x="3910" y="0"/>
                  </a:moveTo>
                  <a:cubicBezTo>
                    <a:pt x="1755" y="0"/>
                    <a:pt x="0" y="1855"/>
                    <a:pt x="0" y="4135"/>
                  </a:cubicBezTo>
                  <a:cubicBezTo>
                    <a:pt x="0" y="6391"/>
                    <a:pt x="1755" y="8246"/>
                    <a:pt x="3910" y="8246"/>
                  </a:cubicBezTo>
                  <a:lnTo>
                    <a:pt x="3910" y="8045"/>
                  </a:lnTo>
                  <a:cubicBezTo>
                    <a:pt x="1880" y="8045"/>
                    <a:pt x="201" y="6291"/>
                    <a:pt x="201" y="4135"/>
                  </a:cubicBezTo>
                  <a:cubicBezTo>
                    <a:pt x="201" y="1955"/>
                    <a:pt x="1880" y="201"/>
                    <a:pt x="3910" y="201"/>
                  </a:cubicBezTo>
                  <a:lnTo>
                    <a:pt x="3910"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5" name="Google Shape;6335;p72"/>
            <p:cNvSpPr/>
            <p:nvPr/>
          </p:nvSpPr>
          <p:spPr>
            <a:xfrm>
              <a:off x="3401150" y="4369394"/>
              <a:ext cx="61156" cy="81504"/>
            </a:xfrm>
            <a:custGeom>
              <a:avLst/>
              <a:gdLst/>
              <a:ahLst/>
              <a:cxnLst/>
              <a:rect l="l" t="t" r="r" b="b"/>
              <a:pathLst>
                <a:path w="2182" h="2908" extrusionOk="0">
                  <a:moveTo>
                    <a:pt x="1" y="0"/>
                  </a:moveTo>
                  <a:lnTo>
                    <a:pt x="1" y="2908"/>
                  </a:lnTo>
                  <a:lnTo>
                    <a:pt x="1079" y="2131"/>
                  </a:lnTo>
                  <a:lnTo>
                    <a:pt x="2181" y="2908"/>
                  </a:lnTo>
                  <a:lnTo>
                    <a:pt x="2181" y="0"/>
                  </a:lnTo>
                  <a:close/>
                </a:path>
              </a:pathLst>
            </a:custGeom>
            <a:solidFill>
              <a:srgbClr val="E1695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6" name="Google Shape;6336;p72"/>
            <p:cNvSpPr/>
            <p:nvPr/>
          </p:nvSpPr>
          <p:spPr>
            <a:xfrm>
              <a:off x="2724707" y="4093322"/>
              <a:ext cx="578852" cy="214270"/>
            </a:xfrm>
            <a:custGeom>
              <a:avLst/>
              <a:gdLst/>
              <a:ahLst/>
              <a:cxnLst/>
              <a:rect l="l" t="t" r="r" b="b"/>
              <a:pathLst>
                <a:path w="20653" h="7645" extrusionOk="0">
                  <a:moveTo>
                    <a:pt x="3835" y="1"/>
                  </a:moveTo>
                  <a:cubicBezTo>
                    <a:pt x="1705" y="1"/>
                    <a:pt x="0" y="1705"/>
                    <a:pt x="0" y="3810"/>
                  </a:cubicBezTo>
                  <a:cubicBezTo>
                    <a:pt x="0" y="5916"/>
                    <a:pt x="1705" y="7645"/>
                    <a:pt x="3835" y="7645"/>
                  </a:cubicBezTo>
                  <a:lnTo>
                    <a:pt x="20176" y="7645"/>
                  </a:lnTo>
                  <a:cubicBezTo>
                    <a:pt x="20427" y="7645"/>
                    <a:pt x="20652" y="7419"/>
                    <a:pt x="20652" y="7144"/>
                  </a:cubicBezTo>
                  <a:lnTo>
                    <a:pt x="20652" y="477"/>
                  </a:lnTo>
                  <a:cubicBezTo>
                    <a:pt x="20652" y="201"/>
                    <a:pt x="20427" y="1"/>
                    <a:pt x="20176"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7" name="Google Shape;6337;p72"/>
            <p:cNvSpPr/>
            <p:nvPr/>
          </p:nvSpPr>
          <p:spPr>
            <a:xfrm>
              <a:off x="3184806" y="4106664"/>
              <a:ext cx="342832" cy="186887"/>
            </a:xfrm>
            <a:custGeom>
              <a:avLst/>
              <a:gdLst/>
              <a:ahLst/>
              <a:cxnLst/>
              <a:rect l="l" t="t" r="r" b="b"/>
              <a:pathLst>
                <a:path w="12232" h="6668" extrusionOk="0">
                  <a:moveTo>
                    <a:pt x="3334" y="1"/>
                  </a:moveTo>
                  <a:cubicBezTo>
                    <a:pt x="1504" y="1"/>
                    <a:pt x="0" y="1505"/>
                    <a:pt x="0" y="3334"/>
                  </a:cubicBezTo>
                  <a:cubicBezTo>
                    <a:pt x="0" y="5189"/>
                    <a:pt x="1504" y="6668"/>
                    <a:pt x="3334" y="6668"/>
                  </a:cubicBezTo>
                  <a:lnTo>
                    <a:pt x="12231" y="6668"/>
                  </a:lnTo>
                  <a:cubicBezTo>
                    <a:pt x="11028" y="3435"/>
                    <a:pt x="12231" y="1"/>
                    <a:pt x="12231" y="1"/>
                  </a:cubicBezTo>
                  <a:close/>
                </a:path>
              </a:pathLst>
            </a:custGeom>
            <a:solidFill>
              <a:srgbClr val="F9EDD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8" name="Google Shape;6338;p72"/>
            <p:cNvSpPr/>
            <p:nvPr/>
          </p:nvSpPr>
          <p:spPr>
            <a:xfrm>
              <a:off x="3171465" y="4093322"/>
              <a:ext cx="369515" cy="213570"/>
            </a:xfrm>
            <a:custGeom>
              <a:avLst/>
              <a:gdLst/>
              <a:ahLst/>
              <a:cxnLst/>
              <a:rect l="l" t="t" r="r" b="b"/>
              <a:pathLst>
                <a:path w="13184" h="7620" extrusionOk="0">
                  <a:moveTo>
                    <a:pt x="3810" y="1"/>
                  </a:moveTo>
                  <a:cubicBezTo>
                    <a:pt x="1705" y="1"/>
                    <a:pt x="0" y="1730"/>
                    <a:pt x="0" y="3810"/>
                  </a:cubicBezTo>
                  <a:cubicBezTo>
                    <a:pt x="0" y="5916"/>
                    <a:pt x="1705" y="7620"/>
                    <a:pt x="3810" y="7620"/>
                  </a:cubicBezTo>
                  <a:lnTo>
                    <a:pt x="12707" y="7620"/>
                  </a:lnTo>
                  <a:cubicBezTo>
                    <a:pt x="12958" y="7620"/>
                    <a:pt x="13183" y="7419"/>
                    <a:pt x="13183" y="7144"/>
                  </a:cubicBezTo>
                  <a:cubicBezTo>
                    <a:pt x="13183" y="6893"/>
                    <a:pt x="12958" y="6693"/>
                    <a:pt x="12707" y="6693"/>
                  </a:cubicBezTo>
                  <a:lnTo>
                    <a:pt x="3810" y="6693"/>
                  </a:lnTo>
                  <a:cubicBezTo>
                    <a:pt x="2231" y="6693"/>
                    <a:pt x="928" y="5389"/>
                    <a:pt x="928" y="3810"/>
                  </a:cubicBezTo>
                  <a:cubicBezTo>
                    <a:pt x="928" y="2231"/>
                    <a:pt x="2231" y="953"/>
                    <a:pt x="3810" y="953"/>
                  </a:cubicBezTo>
                  <a:lnTo>
                    <a:pt x="12707" y="953"/>
                  </a:lnTo>
                  <a:cubicBezTo>
                    <a:pt x="12958" y="953"/>
                    <a:pt x="13183" y="728"/>
                    <a:pt x="13183" y="477"/>
                  </a:cubicBezTo>
                  <a:cubicBezTo>
                    <a:pt x="13183" y="226"/>
                    <a:pt x="12958" y="1"/>
                    <a:pt x="12707" y="1"/>
                  </a:cubicBezTo>
                  <a:close/>
                </a:path>
              </a:pathLst>
            </a:custGeom>
            <a:solidFill>
              <a:srgbClr val="87598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9" name="Google Shape;6339;p72"/>
            <p:cNvSpPr/>
            <p:nvPr/>
          </p:nvSpPr>
          <p:spPr>
            <a:xfrm>
              <a:off x="2785106" y="4084185"/>
              <a:ext cx="109616" cy="231143"/>
            </a:xfrm>
            <a:custGeom>
              <a:avLst/>
              <a:gdLst/>
              <a:ahLst/>
              <a:cxnLst/>
              <a:rect l="l" t="t" r="r" b="b"/>
              <a:pathLst>
                <a:path w="3911" h="8247" extrusionOk="0">
                  <a:moveTo>
                    <a:pt x="3911" y="1"/>
                  </a:moveTo>
                  <a:cubicBezTo>
                    <a:pt x="1755" y="1"/>
                    <a:pt x="1" y="1856"/>
                    <a:pt x="1" y="4111"/>
                  </a:cubicBezTo>
                  <a:cubicBezTo>
                    <a:pt x="1" y="6392"/>
                    <a:pt x="1755" y="8247"/>
                    <a:pt x="3911" y="8247"/>
                  </a:cubicBezTo>
                  <a:lnTo>
                    <a:pt x="3911" y="8046"/>
                  </a:lnTo>
                  <a:cubicBezTo>
                    <a:pt x="1880" y="8046"/>
                    <a:pt x="201" y="6292"/>
                    <a:pt x="201" y="4111"/>
                  </a:cubicBezTo>
                  <a:cubicBezTo>
                    <a:pt x="201" y="1956"/>
                    <a:pt x="1880" y="201"/>
                    <a:pt x="3911" y="201"/>
                  </a:cubicBezTo>
                  <a:lnTo>
                    <a:pt x="3911"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0" name="Google Shape;6340;p72"/>
            <p:cNvSpPr/>
            <p:nvPr/>
          </p:nvSpPr>
          <p:spPr>
            <a:xfrm>
              <a:off x="3293693" y="4155852"/>
              <a:ext cx="61128" cy="81504"/>
            </a:xfrm>
            <a:custGeom>
              <a:avLst/>
              <a:gdLst/>
              <a:ahLst/>
              <a:cxnLst/>
              <a:rect l="l" t="t" r="r" b="b"/>
              <a:pathLst>
                <a:path w="2181" h="2908" extrusionOk="0">
                  <a:moveTo>
                    <a:pt x="0" y="0"/>
                  </a:moveTo>
                  <a:lnTo>
                    <a:pt x="0" y="2908"/>
                  </a:lnTo>
                  <a:lnTo>
                    <a:pt x="1078" y="2131"/>
                  </a:lnTo>
                  <a:lnTo>
                    <a:pt x="2181" y="2908"/>
                  </a:lnTo>
                  <a:lnTo>
                    <a:pt x="2181" y="0"/>
                  </a:lnTo>
                  <a:close/>
                </a:path>
              </a:pathLst>
            </a:custGeom>
            <a:solidFill>
              <a:srgbClr val="E1695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1" name="Google Shape;6341;p72"/>
            <p:cNvSpPr/>
            <p:nvPr/>
          </p:nvSpPr>
          <p:spPr>
            <a:xfrm>
              <a:off x="3312639" y="2317525"/>
              <a:ext cx="1306586" cy="2054696"/>
            </a:xfrm>
            <a:custGeom>
              <a:avLst/>
              <a:gdLst/>
              <a:ahLst/>
              <a:cxnLst/>
              <a:rect l="l" t="t" r="r" b="b"/>
              <a:pathLst>
                <a:path w="46618" h="73310" extrusionOk="0">
                  <a:moveTo>
                    <a:pt x="33811" y="1"/>
                  </a:moveTo>
                  <a:cubicBezTo>
                    <a:pt x="26743" y="1"/>
                    <a:pt x="21004" y="5690"/>
                    <a:pt x="21004" y="12733"/>
                  </a:cubicBezTo>
                  <a:cubicBezTo>
                    <a:pt x="21004" y="12733"/>
                    <a:pt x="21004" y="12758"/>
                    <a:pt x="21004" y="12758"/>
                  </a:cubicBezTo>
                  <a:cubicBezTo>
                    <a:pt x="20753" y="12758"/>
                    <a:pt x="20527" y="12733"/>
                    <a:pt x="20302" y="12733"/>
                  </a:cubicBezTo>
                  <a:cubicBezTo>
                    <a:pt x="9099" y="12733"/>
                    <a:pt x="1" y="21756"/>
                    <a:pt x="1" y="32883"/>
                  </a:cubicBezTo>
                  <a:cubicBezTo>
                    <a:pt x="1" y="42934"/>
                    <a:pt x="7394" y="51229"/>
                    <a:pt x="17069" y="52758"/>
                  </a:cubicBezTo>
                  <a:cubicBezTo>
                    <a:pt x="17069" y="52858"/>
                    <a:pt x="17044" y="52959"/>
                    <a:pt x="17044" y="53034"/>
                  </a:cubicBezTo>
                  <a:cubicBezTo>
                    <a:pt x="17044" y="57420"/>
                    <a:pt x="19074" y="61355"/>
                    <a:pt x="22257" y="63936"/>
                  </a:cubicBezTo>
                  <a:cubicBezTo>
                    <a:pt x="21680" y="64864"/>
                    <a:pt x="21329" y="65941"/>
                    <a:pt x="21329" y="67119"/>
                  </a:cubicBezTo>
                  <a:cubicBezTo>
                    <a:pt x="21329" y="70528"/>
                    <a:pt x="24136" y="73310"/>
                    <a:pt x="27570" y="73310"/>
                  </a:cubicBezTo>
                  <a:cubicBezTo>
                    <a:pt x="31029" y="73310"/>
                    <a:pt x="33811" y="70528"/>
                    <a:pt x="33811" y="67119"/>
                  </a:cubicBezTo>
                  <a:cubicBezTo>
                    <a:pt x="33811" y="67019"/>
                    <a:pt x="33786" y="66944"/>
                    <a:pt x="33786" y="66869"/>
                  </a:cubicBezTo>
                  <a:cubicBezTo>
                    <a:pt x="40402" y="65666"/>
                    <a:pt x="45390" y="59951"/>
                    <a:pt x="45390" y="53034"/>
                  </a:cubicBezTo>
                  <a:cubicBezTo>
                    <a:pt x="45390" y="48046"/>
                    <a:pt x="42758" y="43660"/>
                    <a:pt x="38798" y="41179"/>
                  </a:cubicBezTo>
                  <a:cubicBezTo>
                    <a:pt x="39951" y="38648"/>
                    <a:pt x="40628" y="35841"/>
                    <a:pt x="40628" y="32883"/>
                  </a:cubicBezTo>
                  <a:cubicBezTo>
                    <a:pt x="40628" y="29876"/>
                    <a:pt x="39926" y="27044"/>
                    <a:pt x="38748" y="24462"/>
                  </a:cubicBezTo>
                  <a:cubicBezTo>
                    <a:pt x="43385" y="22558"/>
                    <a:pt x="46618" y="18021"/>
                    <a:pt x="46618" y="12733"/>
                  </a:cubicBezTo>
                  <a:cubicBezTo>
                    <a:pt x="46618" y="5690"/>
                    <a:pt x="40903" y="1"/>
                    <a:pt x="33811" y="1"/>
                  </a:cubicBezTo>
                  <a:close/>
                </a:path>
              </a:pathLst>
            </a:custGeom>
            <a:gradFill>
              <a:gsLst>
                <a:gs pos="0">
                  <a:schemeClr val="dk2"/>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2" name="Google Shape;6342;p72"/>
            <p:cNvSpPr/>
            <p:nvPr/>
          </p:nvSpPr>
          <p:spPr>
            <a:xfrm>
              <a:off x="2957223" y="2945538"/>
              <a:ext cx="883006" cy="1147810"/>
            </a:xfrm>
            <a:custGeom>
              <a:avLst/>
              <a:gdLst/>
              <a:ahLst/>
              <a:cxnLst/>
              <a:rect l="l" t="t" r="r" b="b"/>
              <a:pathLst>
                <a:path w="31505" h="40953" extrusionOk="0">
                  <a:moveTo>
                    <a:pt x="426" y="0"/>
                  </a:moveTo>
                  <a:cubicBezTo>
                    <a:pt x="176" y="0"/>
                    <a:pt x="0" y="201"/>
                    <a:pt x="0" y="426"/>
                  </a:cubicBezTo>
                  <a:lnTo>
                    <a:pt x="0" y="40527"/>
                  </a:lnTo>
                  <a:cubicBezTo>
                    <a:pt x="0" y="40752"/>
                    <a:pt x="176" y="40953"/>
                    <a:pt x="426" y="40953"/>
                  </a:cubicBezTo>
                  <a:lnTo>
                    <a:pt x="31103" y="40953"/>
                  </a:lnTo>
                  <a:cubicBezTo>
                    <a:pt x="31329" y="40953"/>
                    <a:pt x="31504" y="40752"/>
                    <a:pt x="31504" y="40527"/>
                  </a:cubicBezTo>
                  <a:lnTo>
                    <a:pt x="31504" y="426"/>
                  </a:lnTo>
                  <a:cubicBezTo>
                    <a:pt x="31504" y="201"/>
                    <a:pt x="31329" y="0"/>
                    <a:pt x="31103" y="0"/>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3" name="Google Shape;6343;p72"/>
            <p:cNvSpPr/>
            <p:nvPr/>
          </p:nvSpPr>
          <p:spPr>
            <a:xfrm>
              <a:off x="3028861" y="3032620"/>
              <a:ext cx="739001" cy="966612"/>
            </a:xfrm>
            <a:custGeom>
              <a:avLst/>
              <a:gdLst/>
              <a:ahLst/>
              <a:cxnLst/>
              <a:rect l="l" t="t" r="r" b="b"/>
              <a:pathLst>
                <a:path w="26367" h="34488" extrusionOk="0">
                  <a:moveTo>
                    <a:pt x="1" y="1"/>
                  </a:moveTo>
                  <a:lnTo>
                    <a:pt x="1" y="29650"/>
                  </a:lnTo>
                  <a:lnTo>
                    <a:pt x="3710" y="34487"/>
                  </a:lnTo>
                  <a:lnTo>
                    <a:pt x="26367" y="34487"/>
                  </a:lnTo>
                  <a:lnTo>
                    <a:pt x="2636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4" name="Google Shape;6344;p72"/>
            <p:cNvSpPr/>
            <p:nvPr/>
          </p:nvSpPr>
          <p:spPr>
            <a:xfrm>
              <a:off x="3028861" y="3863637"/>
              <a:ext cx="103982" cy="135597"/>
            </a:xfrm>
            <a:custGeom>
              <a:avLst/>
              <a:gdLst/>
              <a:ahLst/>
              <a:cxnLst/>
              <a:rect l="l" t="t" r="r" b="b"/>
              <a:pathLst>
                <a:path w="3710" h="4838" extrusionOk="0">
                  <a:moveTo>
                    <a:pt x="1" y="0"/>
                  </a:moveTo>
                  <a:lnTo>
                    <a:pt x="3710" y="4837"/>
                  </a:lnTo>
                  <a:lnTo>
                    <a:pt x="3710" y="0"/>
                  </a:lnTo>
                  <a:close/>
                </a:path>
              </a:pathLst>
            </a:custGeom>
            <a:solidFill>
              <a:srgbClr val="000000">
                <a:alpha val="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5" name="Google Shape;6345;p72"/>
            <p:cNvSpPr/>
            <p:nvPr/>
          </p:nvSpPr>
          <p:spPr>
            <a:xfrm>
              <a:off x="3168662" y="2825412"/>
              <a:ext cx="465032" cy="230414"/>
            </a:xfrm>
            <a:custGeom>
              <a:avLst/>
              <a:gdLst/>
              <a:ahLst/>
              <a:cxnLst/>
              <a:rect l="l" t="t" r="r" b="b"/>
              <a:pathLst>
                <a:path w="16592" h="8221" extrusionOk="0">
                  <a:moveTo>
                    <a:pt x="8221" y="1153"/>
                  </a:moveTo>
                  <a:cubicBezTo>
                    <a:pt x="8572" y="1153"/>
                    <a:pt x="8847" y="1429"/>
                    <a:pt x="8847" y="1755"/>
                  </a:cubicBezTo>
                  <a:cubicBezTo>
                    <a:pt x="8847" y="2106"/>
                    <a:pt x="8572" y="2381"/>
                    <a:pt x="8221" y="2381"/>
                  </a:cubicBezTo>
                  <a:cubicBezTo>
                    <a:pt x="7870" y="2381"/>
                    <a:pt x="7594" y="2106"/>
                    <a:pt x="7594" y="1755"/>
                  </a:cubicBezTo>
                  <a:cubicBezTo>
                    <a:pt x="7594" y="1429"/>
                    <a:pt x="7870" y="1153"/>
                    <a:pt x="8221" y="1153"/>
                  </a:cubicBezTo>
                  <a:close/>
                  <a:moveTo>
                    <a:pt x="8221" y="0"/>
                  </a:moveTo>
                  <a:cubicBezTo>
                    <a:pt x="7268" y="0"/>
                    <a:pt x="6516" y="752"/>
                    <a:pt x="6466" y="1680"/>
                  </a:cubicBezTo>
                  <a:cubicBezTo>
                    <a:pt x="5764" y="2005"/>
                    <a:pt x="5263" y="2707"/>
                    <a:pt x="5263" y="3509"/>
                  </a:cubicBezTo>
                  <a:lnTo>
                    <a:pt x="5263" y="5514"/>
                  </a:lnTo>
                  <a:lnTo>
                    <a:pt x="2732" y="5514"/>
                  </a:lnTo>
                  <a:cubicBezTo>
                    <a:pt x="1228" y="5514"/>
                    <a:pt x="0" y="6742"/>
                    <a:pt x="0" y="8221"/>
                  </a:cubicBezTo>
                  <a:lnTo>
                    <a:pt x="16592" y="8221"/>
                  </a:lnTo>
                  <a:cubicBezTo>
                    <a:pt x="16592" y="6742"/>
                    <a:pt x="15389" y="5514"/>
                    <a:pt x="13885" y="5514"/>
                  </a:cubicBezTo>
                  <a:lnTo>
                    <a:pt x="11178" y="5514"/>
                  </a:lnTo>
                  <a:lnTo>
                    <a:pt x="11178" y="3509"/>
                  </a:lnTo>
                  <a:cubicBezTo>
                    <a:pt x="11178" y="2707"/>
                    <a:pt x="10677" y="2005"/>
                    <a:pt x="9975" y="1680"/>
                  </a:cubicBezTo>
                  <a:cubicBezTo>
                    <a:pt x="9950" y="752"/>
                    <a:pt x="9173" y="0"/>
                    <a:pt x="8221" y="0"/>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6" name="Google Shape;6346;p72"/>
            <p:cNvSpPr/>
            <p:nvPr/>
          </p:nvSpPr>
          <p:spPr>
            <a:xfrm>
              <a:off x="3149688" y="3055799"/>
              <a:ext cx="498749" cy="16200"/>
            </a:xfrm>
            <a:custGeom>
              <a:avLst/>
              <a:gdLst/>
              <a:ahLst/>
              <a:cxnLst/>
              <a:rect l="l" t="t" r="r" b="b"/>
              <a:pathLst>
                <a:path w="17795" h="578" extrusionOk="0">
                  <a:moveTo>
                    <a:pt x="276" y="1"/>
                  </a:moveTo>
                  <a:cubicBezTo>
                    <a:pt x="126" y="1"/>
                    <a:pt x="0" y="126"/>
                    <a:pt x="0" y="277"/>
                  </a:cubicBezTo>
                  <a:cubicBezTo>
                    <a:pt x="0" y="452"/>
                    <a:pt x="126" y="577"/>
                    <a:pt x="276" y="577"/>
                  </a:cubicBezTo>
                  <a:lnTo>
                    <a:pt x="17494" y="577"/>
                  </a:lnTo>
                  <a:cubicBezTo>
                    <a:pt x="17670" y="577"/>
                    <a:pt x="17795" y="452"/>
                    <a:pt x="17795" y="277"/>
                  </a:cubicBezTo>
                  <a:cubicBezTo>
                    <a:pt x="17795" y="126"/>
                    <a:pt x="17670" y="1"/>
                    <a:pt x="174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7" name="Google Shape;6347;p72"/>
            <p:cNvSpPr/>
            <p:nvPr/>
          </p:nvSpPr>
          <p:spPr>
            <a:xfrm>
              <a:off x="4250411" y="3218779"/>
              <a:ext cx="50618" cy="50618"/>
            </a:xfrm>
            <a:custGeom>
              <a:avLst/>
              <a:gdLst/>
              <a:ahLst/>
              <a:cxnLst/>
              <a:rect l="l" t="t" r="r" b="b"/>
              <a:pathLst>
                <a:path w="1806" h="1806" extrusionOk="0">
                  <a:moveTo>
                    <a:pt x="903" y="1"/>
                  </a:moveTo>
                  <a:cubicBezTo>
                    <a:pt x="402" y="1"/>
                    <a:pt x="1" y="402"/>
                    <a:pt x="1" y="903"/>
                  </a:cubicBezTo>
                  <a:cubicBezTo>
                    <a:pt x="1" y="1404"/>
                    <a:pt x="402" y="1805"/>
                    <a:pt x="903" y="1805"/>
                  </a:cubicBezTo>
                  <a:cubicBezTo>
                    <a:pt x="1404" y="1805"/>
                    <a:pt x="1805" y="1404"/>
                    <a:pt x="1805" y="903"/>
                  </a:cubicBezTo>
                  <a:cubicBezTo>
                    <a:pt x="1805" y="402"/>
                    <a:pt x="1404" y="1"/>
                    <a:pt x="903" y="1"/>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8" name="Google Shape;6348;p72"/>
            <p:cNvSpPr/>
            <p:nvPr/>
          </p:nvSpPr>
          <p:spPr>
            <a:xfrm>
              <a:off x="4295367" y="3186463"/>
              <a:ext cx="29541" cy="29541"/>
            </a:xfrm>
            <a:custGeom>
              <a:avLst/>
              <a:gdLst/>
              <a:ahLst/>
              <a:cxnLst/>
              <a:rect l="l" t="t" r="r" b="b"/>
              <a:pathLst>
                <a:path w="1054" h="1054" extrusionOk="0">
                  <a:moveTo>
                    <a:pt x="527" y="1"/>
                  </a:moveTo>
                  <a:cubicBezTo>
                    <a:pt x="226" y="1"/>
                    <a:pt x="1" y="251"/>
                    <a:pt x="1" y="527"/>
                  </a:cubicBezTo>
                  <a:cubicBezTo>
                    <a:pt x="1" y="828"/>
                    <a:pt x="226" y="1053"/>
                    <a:pt x="527" y="1053"/>
                  </a:cubicBezTo>
                  <a:cubicBezTo>
                    <a:pt x="803" y="1053"/>
                    <a:pt x="1053" y="828"/>
                    <a:pt x="1053" y="527"/>
                  </a:cubicBezTo>
                  <a:cubicBezTo>
                    <a:pt x="1053" y="251"/>
                    <a:pt x="803" y="1"/>
                    <a:pt x="527" y="1"/>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9" name="Google Shape;6349;p72"/>
            <p:cNvSpPr/>
            <p:nvPr/>
          </p:nvSpPr>
          <p:spPr>
            <a:xfrm>
              <a:off x="4265181" y="3112723"/>
              <a:ext cx="30214" cy="29513"/>
            </a:xfrm>
            <a:custGeom>
              <a:avLst/>
              <a:gdLst/>
              <a:ahLst/>
              <a:cxnLst/>
              <a:rect l="l" t="t" r="r" b="b"/>
              <a:pathLst>
                <a:path w="1078" h="1053" extrusionOk="0">
                  <a:moveTo>
                    <a:pt x="526" y="0"/>
                  </a:moveTo>
                  <a:cubicBezTo>
                    <a:pt x="251" y="0"/>
                    <a:pt x="0" y="251"/>
                    <a:pt x="0" y="526"/>
                  </a:cubicBezTo>
                  <a:cubicBezTo>
                    <a:pt x="0" y="827"/>
                    <a:pt x="251" y="1053"/>
                    <a:pt x="526" y="1053"/>
                  </a:cubicBezTo>
                  <a:cubicBezTo>
                    <a:pt x="827" y="1053"/>
                    <a:pt x="1078" y="827"/>
                    <a:pt x="1078" y="526"/>
                  </a:cubicBezTo>
                  <a:cubicBezTo>
                    <a:pt x="1078" y="251"/>
                    <a:pt x="827" y="0"/>
                    <a:pt x="526" y="0"/>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0" name="Google Shape;6350;p72"/>
            <p:cNvSpPr/>
            <p:nvPr/>
          </p:nvSpPr>
          <p:spPr>
            <a:xfrm>
              <a:off x="4223729" y="3324863"/>
              <a:ext cx="120154" cy="678574"/>
            </a:xfrm>
            <a:custGeom>
              <a:avLst/>
              <a:gdLst/>
              <a:ahLst/>
              <a:cxnLst/>
              <a:rect l="l" t="t" r="r" b="b"/>
              <a:pathLst>
                <a:path w="4287" h="24211" extrusionOk="0">
                  <a:moveTo>
                    <a:pt x="0" y="0"/>
                  </a:moveTo>
                  <a:lnTo>
                    <a:pt x="0" y="22080"/>
                  </a:lnTo>
                  <a:cubicBezTo>
                    <a:pt x="0" y="23258"/>
                    <a:pt x="953" y="24211"/>
                    <a:pt x="2131" y="24211"/>
                  </a:cubicBezTo>
                  <a:cubicBezTo>
                    <a:pt x="3309" y="24211"/>
                    <a:pt x="4286" y="23258"/>
                    <a:pt x="4286" y="22080"/>
                  </a:cubicBezTo>
                  <a:lnTo>
                    <a:pt x="4286"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1" name="Google Shape;6351;p72"/>
            <p:cNvSpPr/>
            <p:nvPr/>
          </p:nvSpPr>
          <p:spPr>
            <a:xfrm>
              <a:off x="4211088" y="3300956"/>
              <a:ext cx="144734" cy="23935"/>
            </a:xfrm>
            <a:custGeom>
              <a:avLst/>
              <a:gdLst/>
              <a:ahLst/>
              <a:cxnLst/>
              <a:rect l="l" t="t" r="r" b="b"/>
              <a:pathLst>
                <a:path w="5164" h="854" extrusionOk="0">
                  <a:moveTo>
                    <a:pt x="0" y="1"/>
                  </a:moveTo>
                  <a:lnTo>
                    <a:pt x="0" y="853"/>
                  </a:lnTo>
                  <a:lnTo>
                    <a:pt x="5163" y="853"/>
                  </a:lnTo>
                  <a:lnTo>
                    <a:pt x="5163"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2" name="Google Shape;6352;p72"/>
            <p:cNvSpPr/>
            <p:nvPr/>
          </p:nvSpPr>
          <p:spPr>
            <a:xfrm>
              <a:off x="4253942" y="3567890"/>
              <a:ext cx="59727" cy="405334"/>
            </a:xfrm>
            <a:custGeom>
              <a:avLst/>
              <a:gdLst/>
              <a:ahLst/>
              <a:cxnLst/>
              <a:rect l="l" t="t" r="r" b="b"/>
              <a:pathLst>
                <a:path w="2131" h="14462" extrusionOk="0">
                  <a:moveTo>
                    <a:pt x="0" y="1"/>
                  </a:moveTo>
                  <a:lnTo>
                    <a:pt x="0" y="13409"/>
                  </a:lnTo>
                  <a:cubicBezTo>
                    <a:pt x="0" y="13986"/>
                    <a:pt x="476" y="14462"/>
                    <a:pt x="1053" y="14462"/>
                  </a:cubicBezTo>
                  <a:cubicBezTo>
                    <a:pt x="1654" y="14462"/>
                    <a:pt x="2130" y="13986"/>
                    <a:pt x="2130" y="13409"/>
                  </a:cubicBezTo>
                  <a:lnTo>
                    <a:pt x="2130" y="1"/>
                  </a:ln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3" name="Google Shape;6353;p72"/>
            <p:cNvSpPr/>
            <p:nvPr/>
          </p:nvSpPr>
          <p:spPr>
            <a:xfrm>
              <a:off x="4455544" y="3244060"/>
              <a:ext cx="29513" cy="29541"/>
            </a:xfrm>
            <a:custGeom>
              <a:avLst/>
              <a:gdLst/>
              <a:ahLst/>
              <a:cxnLst/>
              <a:rect l="l" t="t" r="r" b="b"/>
              <a:pathLst>
                <a:path w="1053" h="1054" extrusionOk="0">
                  <a:moveTo>
                    <a:pt x="526" y="1"/>
                  </a:moveTo>
                  <a:cubicBezTo>
                    <a:pt x="251" y="1"/>
                    <a:pt x="0" y="226"/>
                    <a:pt x="0" y="527"/>
                  </a:cubicBezTo>
                  <a:cubicBezTo>
                    <a:pt x="0" y="803"/>
                    <a:pt x="251" y="1053"/>
                    <a:pt x="526" y="1053"/>
                  </a:cubicBezTo>
                  <a:cubicBezTo>
                    <a:pt x="827" y="1053"/>
                    <a:pt x="1053" y="803"/>
                    <a:pt x="1053" y="527"/>
                  </a:cubicBezTo>
                  <a:cubicBezTo>
                    <a:pt x="1053" y="226"/>
                    <a:pt x="827" y="1"/>
                    <a:pt x="526" y="1"/>
                  </a:cubicBez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4" name="Google Shape;6354;p72"/>
            <p:cNvSpPr/>
            <p:nvPr/>
          </p:nvSpPr>
          <p:spPr>
            <a:xfrm>
              <a:off x="4425330" y="3324863"/>
              <a:ext cx="120154" cy="678574"/>
            </a:xfrm>
            <a:custGeom>
              <a:avLst/>
              <a:gdLst/>
              <a:ahLst/>
              <a:cxnLst/>
              <a:rect l="l" t="t" r="r" b="b"/>
              <a:pathLst>
                <a:path w="4287" h="24211" extrusionOk="0">
                  <a:moveTo>
                    <a:pt x="0" y="0"/>
                  </a:moveTo>
                  <a:lnTo>
                    <a:pt x="0" y="22080"/>
                  </a:lnTo>
                  <a:cubicBezTo>
                    <a:pt x="0" y="23258"/>
                    <a:pt x="978" y="24211"/>
                    <a:pt x="2156" y="24211"/>
                  </a:cubicBezTo>
                  <a:cubicBezTo>
                    <a:pt x="3334" y="24211"/>
                    <a:pt x="4286" y="23258"/>
                    <a:pt x="4286" y="22080"/>
                  </a:cubicBezTo>
                  <a:lnTo>
                    <a:pt x="4286"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5" name="Google Shape;6355;p72"/>
            <p:cNvSpPr/>
            <p:nvPr/>
          </p:nvSpPr>
          <p:spPr>
            <a:xfrm>
              <a:off x="4413391" y="3300956"/>
              <a:ext cx="144734" cy="23935"/>
            </a:xfrm>
            <a:custGeom>
              <a:avLst/>
              <a:gdLst/>
              <a:ahLst/>
              <a:cxnLst/>
              <a:rect l="l" t="t" r="r" b="b"/>
              <a:pathLst>
                <a:path w="5164" h="854" extrusionOk="0">
                  <a:moveTo>
                    <a:pt x="0" y="1"/>
                  </a:moveTo>
                  <a:lnTo>
                    <a:pt x="0" y="853"/>
                  </a:lnTo>
                  <a:lnTo>
                    <a:pt x="5163" y="853"/>
                  </a:lnTo>
                  <a:lnTo>
                    <a:pt x="5163"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6" name="Google Shape;6356;p72"/>
            <p:cNvSpPr/>
            <p:nvPr/>
          </p:nvSpPr>
          <p:spPr>
            <a:xfrm>
              <a:off x="4455544" y="3746313"/>
              <a:ext cx="59727" cy="226911"/>
            </a:xfrm>
            <a:custGeom>
              <a:avLst/>
              <a:gdLst/>
              <a:ahLst/>
              <a:cxnLst/>
              <a:rect l="l" t="t" r="r" b="b"/>
              <a:pathLst>
                <a:path w="2131" h="8096" extrusionOk="0">
                  <a:moveTo>
                    <a:pt x="0" y="1"/>
                  </a:moveTo>
                  <a:lnTo>
                    <a:pt x="0" y="7043"/>
                  </a:lnTo>
                  <a:cubicBezTo>
                    <a:pt x="0" y="7620"/>
                    <a:pt x="476" y="8096"/>
                    <a:pt x="1078" y="8096"/>
                  </a:cubicBezTo>
                  <a:cubicBezTo>
                    <a:pt x="1654" y="8096"/>
                    <a:pt x="2130" y="7620"/>
                    <a:pt x="2130" y="7043"/>
                  </a:cubicBezTo>
                  <a:lnTo>
                    <a:pt x="2130" y="1"/>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7" name="Google Shape;6357;p72"/>
            <p:cNvSpPr/>
            <p:nvPr/>
          </p:nvSpPr>
          <p:spPr>
            <a:xfrm>
              <a:off x="4687331" y="3230719"/>
              <a:ext cx="38678" cy="38678"/>
            </a:xfrm>
            <a:custGeom>
              <a:avLst/>
              <a:gdLst/>
              <a:ahLst/>
              <a:cxnLst/>
              <a:rect l="l" t="t" r="r" b="b"/>
              <a:pathLst>
                <a:path w="1380" h="1380" extrusionOk="0">
                  <a:moveTo>
                    <a:pt x="703" y="1"/>
                  </a:moveTo>
                  <a:cubicBezTo>
                    <a:pt x="327" y="1"/>
                    <a:pt x="1" y="301"/>
                    <a:pt x="1" y="677"/>
                  </a:cubicBezTo>
                  <a:cubicBezTo>
                    <a:pt x="1" y="1078"/>
                    <a:pt x="327" y="1379"/>
                    <a:pt x="703" y="1379"/>
                  </a:cubicBezTo>
                  <a:cubicBezTo>
                    <a:pt x="1078" y="1379"/>
                    <a:pt x="1379" y="1078"/>
                    <a:pt x="1379" y="677"/>
                  </a:cubicBezTo>
                  <a:cubicBezTo>
                    <a:pt x="1379" y="301"/>
                    <a:pt x="1078" y="1"/>
                    <a:pt x="703" y="1"/>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8" name="Google Shape;6358;p72"/>
            <p:cNvSpPr/>
            <p:nvPr/>
          </p:nvSpPr>
          <p:spPr>
            <a:xfrm>
              <a:off x="4663452" y="3179456"/>
              <a:ext cx="29541" cy="29513"/>
            </a:xfrm>
            <a:custGeom>
              <a:avLst/>
              <a:gdLst/>
              <a:ahLst/>
              <a:cxnLst/>
              <a:rect l="l" t="t" r="r" b="b"/>
              <a:pathLst>
                <a:path w="1054" h="1053" extrusionOk="0">
                  <a:moveTo>
                    <a:pt x="527" y="0"/>
                  </a:moveTo>
                  <a:cubicBezTo>
                    <a:pt x="226" y="0"/>
                    <a:pt x="1" y="226"/>
                    <a:pt x="1" y="526"/>
                  </a:cubicBezTo>
                  <a:cubicBezTo>
                    <a:pt x="1" y="802"/>
                    <a:pt x="226" y="1053"/>
                    <a:pt x="527" y="1053"/>
                  </a:cubicBezTo>
                  <a:cubicBezTo>
                    <a:pt x="803" y="1053"/>
                    <a:pt x="1053" y="802"/>
                    <a:pt x="1053" y="526"/>
                  </a:cubicBezTo>
                  <a:cubicBezTo>
                    <a:pt x="1053" y="226"/>
                    <a:pt x="803" y="0"/>
                    <a:pt x="527" y="0"/>
                  </a:cubicBez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9" name="Google Shape;6359;p72"/>
            <p:cNvSpPr/>
            <p:nvPr/>
          </p:nvSpPr>
          <p:spPr>
            <a:xfrm>
              <a:off x="4627633" y="3324863"/>
              <a:ext cx="120154" cy="678574"/>
            </a:xfrm>
            <a:custGeom>
              <a:avLst/>
              <a:gdLst/>
              <a:ahLst/>
              <a:cxnLst/>
              <a:rect l="l" t="t" r="r" b="b"/>
              <a:pathLst>
                <a:path w="4287" h="24211" extrusionOk="0">
                  <a:moveTo>
                    <a:pt x="0" y="0"/>
                  </a:moveTo>
                  <a:lnTo>
                    <a:pt x="0" y="22080"/>
                  </a:lnTo>
                  <a:cubicBezTo>
                    <a:pt x="0" y="23258"/>
                    <a:pt x="953" y="24211"/>
                    <a:pt x="2131" y="24211"/>
                  </a:cubicBezTo>
                  <a:cubicBezTo>
                    <a:pt x="3309" y="24211"/>
                    <a:pt x="4286" y="23258"/>
                    <a:pt x="4286" y="22080"/>
                  </a:cubicBezTo>
                  <a:lnTo>
                    <a:pt x="4286"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0" name="Google Shape;6360;p72"/>
            <p:cNvSpPr/>
            <p:nvPr/>
          </p:nvSpPr>
          <p:spPr>
            <a:xfrm>
              <a:off x="4614992" y="3300956"/>
              <a:ext cx="144734" cy="23935"/>
            </a:xfrm>
            <a:custGeom>
              <a:avLst/>
              <a:gdLst/>
              <a:ahLst/>
              <a:cxnLst/>
              <a:rect l="l" t="t" r="r" b="b"/>
              <a:pathLst>
                <a:path w="5164" h="854" extrusionOk="0">
                  <a:moveTo>
                    <a:pt x="0" y="1"/>
                  </a:moveTo>
                  <a:lnTo>
                    <a:pt x="0" y="853"/>
                  </a:lnTo>
                  <a:lnTo>
                    <a:pt x="5163" y="853"/>
                  </a:lnTo>
                  <a:lnTo>
                    <a:pt x="5163"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1" name="Google Shape;6361;p72"/>
            <p:cNvSpPr/>
            <p:nvPr/>
          </p:nvSpPr>
          <p:spPr>
            <a:xfrm>
              <a:off x="4657846" y="3622684"/>
              <a:ext cx="59727" cy="350540"/>
            </a:xfrm>
            <a:custGeom>
              <a:avLst/>
              <a:gdLst/>
              <a:ahLst/>
              <a:cxnLst/>
              <a:rect l="l" t="t" r="r" b="b"/>
              <a:pathLst>
                <a:path w="2131" h="12507" extrusionOk="0">
                  <a:moveTo>
                    <a:pt x="0" y="1"/>
                  </a:moveTo>
                  <a:lnTo>
                    <a:pt x="0" y="11454"/>
                  </a:lnTo>
                  <a:cubicBezTo>
                    <a:pt x="0" y="12031"/>
                    <a:pt x="476" y="12507"/>
                    <a:pt x="1053" y="12507"/>
                  </a:cubicBezTo>
                  <a:cubicBezTo>
                    <a:pt x="1654" y="12507"/>
                    <a:pt x="2130" y="12031"/>
                    <a:pt x="2130" y="11454"/>
                  </a:cubicBezTo>
                  <a:lnTo>
                    <a:pt x="2130" y="1"/>
                  </a:lnTo>
                  <a:close/>
                </a:path>
              </a:pathLst>
            </a:custGeom>
            <a:gradFill>
              <a:gsLst>
                <a:gs pos="0">
                  <a:schemeClr val="accent4"/>
                </a:gs>
                <a:gs pos="100000">
                  <a:schemeClr val="accent5"/>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2" name="Google Shape;6362;p72"/>
            <p:cNvSpPr/>
            <p:nvPr/>
          </p:nvSpPr>
          <p:spPr>
            <a:xfrm>
              <a:off x="4850311" y="3224412"/>
              <a:ext cx="34446" cy="34446"/>
            </a:xfrm>
            <a:custGeom>
              <a:avLst/>
              <a:gdLst/>
              <a:ahLst/>
              <a:cxnLst/>
              <a:rect l="l" t="t" r="r" b="b"/>
              <a:pathLst>
                <a:path w="1229" h="1229" extrusionOk="0">
                  <a:moveTo>
                    <a:pt x="602" y="0"/>
                  </a:moveTo>
                  <a:cubicBezTo>
                    <a:pt x="276" y="0"/>
                    <a:pt x="0" y="276"/>
                    <a:pt x="0" y="602"/>
                  </a:cubicBezTo>
                  <a:cubicBezTo>
                    <a:pt x="0" y="952"/>
                    <a:pt x="276" y="1228"/>
                    <a:pt x="602" y="1228"/>
                  </a:cubicBezTo>
                  <a:cubicBezTo>
                    <a:pt x="953" y="1228"/>
                    <a:pt x="1228" y="952"/>
                    <a:pt x="1228" y="602"/>
                  </a:cubicBezTo>
                  <a:cubicBezTo>
                    <a:pt x="1228" y="276"/>
                    <a:pt x="953" y="0"/>
                    <a:pt x="602" y="0"/>
                  </a:cubicBezTo>
                  <a:close/>
                </a:path>
              </a:pathLst>
            </a:custGeom>
            <a:gradFill>
              <a:gsLst>
                <a:gs pos="0">
                  <a:schemeClr val="dk2"/>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3" name="Google Shape;6363;p72"/>
            <p:cNvSpPr/>
            <p:nvPr/>
          </p:nvSpPr>
          <p:spPr>
            <a:xfrm>
              <a:off x="4829234" y="3324863"/>
              <a:ext cx="120154" cy="678574"/>
            </a:xfrm>
            <a:custGeom>
              <a:avLst/>
              <a:gdLst/>
              <a:ahLst/>
              <a:cxnLst/>
              <a:rect l="l" t="t" r="r" b="b"/>
              <a:pathLst>
                <a:path w="4287" h="24211" extrusionOk="0">
                  <a:moveTo>
                    <a:pt x="0" y="0"/>
                  </a:moveTo>
                  <a:lnTo>
                    <a:pt x="0" y="22080"/>
                  </a:lnTo>
                  <a:cubicBezTo>
                    <a:pt x="0" y="23258"/>
                    <a:pt x="978" y="24211"/>
                    <a:pt x="2156" y="24211"/>
                  </a:cubicBezTo>
                  <a:cubicBezTo>
                    <a:pt x="3334" y="24211"/>
                    <a:pt x="4286" y="23258"/>
                    <a:pt x="4286" y="22080"/>
                  </a:cubicBezTo>
                  <a:lnTo>
                    <a:pt x="4286"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4" name="Google Shape;6364;p72"/>
            <p:cNvSpPr/>
            <p:nvPr/>
          </p:nvSpPr>
          <p:spPr>
            <a:xfrm>
              <a:off x="4817295" y="3300956"/>
              <a:ext cx="144734" cy="23935"/>
            </a:xfrm>
            <a:custGeom>
              <a:avLst/>
              <a:gdLst/>
              <a:ahLst/>
              <a:cxnLst/>
              <a:rect l="l" t="t" r="r" b="b"/>
              <a:pathLst>
                <a:path w="5164" h="854" extrusionOk="0">
                  <a:moveTo>
                    <a:pt x="0" y="1"/>
                  </a:moveTo>
                  <a:lnTo>
                    <a:pt x="0" y="853"/>
                  </a:lnTo>
                  <a:lnTo>
                    <a:pt x="5163" y="853"/>
                  </a:lnTo>
                  <a:lnTo>
                    <a:pt x="5163"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5" name="Google Shape;6365;p72"/>
            <p:cNvSpPr/>
            <p:nvPr/>
          </p:nvSpPr>
          <p:spPr>
            <a:xfrm>
              <a:off x="4859448" y="3678879"/>
              <a:ext cx="59727" cy="294345"/>
            </a:xfrm>
            <a:custGeom>
              <a:avLst/>
              <a:gdLst/>
              <a:ahLst/>
              <a:cxnLst/>
              <a:rect l="l" t="t" r="r" b="b"/>
              <a:pathLst>
                <a:path w="2131" h="10502" extrusionOk="0">
                  <a:moveTo>
                    <a:pt x="0" y="1"/>
                  </a:moveTo>
                  <a:lnTo>
                    <a:pt x="0" y="9449"/>
                  </a:lnTo>
                  <a:cubicBezTo>
                    <a:pt x="0" y="10026"/>
                    <a:pt x="501" y="10502"/>
                    <a:pt x="1078" y="10502"/>
                  </a:cubicBezTo>
                  <a:cubicBezTo>
                    <a:pt x="1654" y="10502"/>
                    <a:pt x="2131" y="10026"/>
                    <a:pt x="2131" y="9449"/>
                  </a:cubicBezTo>
                  <a:lnTo>
                    <a:pt x="2131" y="1"/>
                  </a:lnTo>
                  <a:close/>
                </a:path>
              </a:pathLst>
            </a:custGeom>
            <a:gradFill>
              <a:gsLst>
                <a:gs pos="0">
                  <a:schemeClr val="dk2"/>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6" name="Google Shape;6366;p72"/>
            <p:cNvSpPr/>
            <p:nvPr/>
          </p:nvSpPr>
          <p:spPr>
            <a:xfrm>
              <a:off x="4896669" y="3260932"/>
              <a:ext cx="24608" cy="24608"/>
            </a:xfrm>
            <a:custGeom>
              <a:avLst/>
              <a:gdLst/>
              <a:ahLst/>
              <a:cxnLst/>
              <a:rect l="l" t="t" r="r" b="b"/>
              <a:pathLst>
                <a:path w="878" h="878" extrusionOk="0">
                  <a:moveTo>
                    <a:pt x="452" y="0"/>
                  </a:moveTo>
                  <a:cubicBezTo>
                    <a:pt x="201" y="0"/>
                    <a:pt x="1" y="201"/>
                    <a:pt x="1" y="451"/>
                  </a:cubicBezTo>
                  <a:cubicBezTo>
                    <a:pt x="1" y="677"/>
                    <a:pt x="201" y="878"/>
                    <a:pt x="452" y="878"/>
                  </a:cubicBezTo>
                  <a:cubicBezTo>
                    <a:pt x="702" y="878"/>
                    <a:pt x="878" y="677"/>
                    <a:pt x="878" y="451"/>
                  </a:cubicBezTo>
                  <a:cubicBezTo>
                    <a:pt x="878" y="201"/>
                    <a:pt x="702" y="0"/>
                    <a:pt x="452" y="0"/>
                  </a:cubicBezTo>
                  <a:close/>
                </a:path>
              </a:pathLst>
            </a:custGeom>
            <a:gradFill>
              <a:gsLst>
                <a:gs pos="0">
                  <a:schemeClr val="dk2"/>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7" name="Google Shape;6367;p72"/>
            <p:cNvSpPr/>
            <p:nvPr/>
          </p:nvSpPr>
          <p:spPr>
            <a:xfrm>
              <a:off x="4884729" y="3154848"/>
              <a:ext cx="24608" cy="24636"/>
            </a:xfrm>
            <a:custGeom>
              <a:avLst/>
              <a:gdLst/>
              <a:ahLst/>
              <a:cxnLst/>
              <a:rect l="l" t="t" r="r" b="b"/>
              <a:pathLst>
                <a:path w="878" h="879" extrusionOk="0">
                  <a:moveTo>
                    <a:pt x="427" y="1"/>
                  </a:moveTo>
                  <a:cubicBezTo>
                    <a:pt x="201" y="1"/>
                    <a:pt x="0" y="201"/>
                    <a:pt x="0" y="452"/>
                  </a:cubicBezTo>
                  <a:cubicBezTo>
                    <a:pt x="0" y="678"/>
                    <a:pt x="201" y="878"/>
                    <a:pt x="427" y="878"/>
                  </a:cubicBezTo>
                  <a:cubicBezTo>
                    <a:pt x="677" y="878"/>
                    <a:pt x="878" y="678"/>
                    <a:pt x="878" y="452"/>
                  </a:cubicBezTo>
                  <a:cubicBezTo>
                    <a:pt x="878" y="201"/>
                    <a:pt x="677" y="1"/>
                    <a:pt x="427" y="1"/>
                  </a:cubicBezTo>
                  <a:close/>
                </a:path>
              </a:pathLst>
            </a:custGeom>
            <a:gradFill>
              <a:gsLst>
                <a:gs pos="0">
                  <a:schemeClr val="dk2"/>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8" name="Google Shape;6368;p72"/>
            <p:cNvSpPr/>
            <p:nvPr/>
          </p:nvSpPr>
          <p:spPr>
            <a:xfrm>
              <a:off x="4991486" y="3500456"/>
              <a:ext cx="9165" cy="592193"/>
            </a:xfrm>
            <a:custGeom>
              <a:avLst/>
              <a:gdLst/>
              <a:ahLst/>
              <a:cxnLst/>
              <a:rect l="l" t="t" r="r" b="b"/>
              <a:pathLst>
                <a:path w="327" h="21129" extrusionOk="0">
                  <a:moveTo>
                    <a:pt x="1" y="21129"/>
                  </a:moveTo>
                  <a:lnTo>
                    <a:pt x="327" y="21129"/>
                  </a:lnTo>
                  <a:lnTo>
                    <a:pt x="327" y="1"/>
                  </a:lnTo>
                  <a:lnTo>
                    <a:pt x="1" y="1"/>
                  </a:lnTo>
                  <a:close/>
                </a:path>
              </a:pathLst>
            </a:custGeom>
            <a:solidFill>
              <a:srgbClr val="6F4F8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9" name="Google Shape;6369;p72"/>
            <p:cNvSpPr/>
            <p:nvPr/>
          </p:nvSpPr>
          <p:spPr>
            <a:xfrm>
              <a:off x="4169636" y="3500456"/>
              <a:ext cx="9866" cy="592193"/>
            </a:xfrm>
            <a:custGeom>
              <a:avLst/>
              <a:gdLst/>
              <a:ahLst/>
              <a:cxnLst/>
              <a:rect l="l" t="t" r="r" b="b"/>
              <a:pathLst>
                <a:path w="352" h="21129" extrusionOk="0">
                  <a:moveTo>
                    <a:pt x="1" y="21129"/>
                  </a:moveTo>
                  <a:lnTo>
                    <a:pt x="351" y="21129"/>
                  </a:lnTo>
                  <a:lnTo>
                    <a:pt x="351" y="1"/>
                  </a:lnTo>
                  <a:lnTo>
                    <a:pt x="1" y="1"/>
                  </a:lnTo>
                  <a:close/>
                </a:path>
              </a:pathLst>
            </a:custGeom>
            <a:solidFill>
              <a:srgbClr val="6F4F8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0" name="Google Shape;6370;p72"/>
            <p:cNvSpPr/>
            <p:nvPr/>
          </p:nvSpPr>
          <p:spPr>
            <a:xfrm>
              <a:off x="4169636" y="3482210"/>
              <a:ext cx="831015" cy="21077"/>
            </a:xfrm>
            <a:custGeom>
              <a:avLst/>
              <a:gdLst/>
              <a:ahLst/>
              <a:cxnLst/>
              <a:rect l="l" t="t" r="r" b="b"/>
              <a:pathLst>
                <a:path w="29650" h="752" extrusionOk="0">
                  <a:moveTo>
                    <a:pt x="1" y="752"/>
                  </a:moveTo>
                  <a:lnTo>
                    <a:pt x="29650" y="752"/>
                  </a:lnTo>
                  <a:lnTo>
                    <a:pt x="29650" y="0"/>
                  </a:lnTo>
                  <a:lnTo>
                    <a:pt x="1" y="0"/>
                  </a:lnTo>
                  <a:close/>
                </a:path>
              </a:pathLst>
            </a:custGeom>
            <a:solidFill>
              <a:srgbClr val="6F4F8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1" name="Google Shape;6371;p72"/>
            <p:cNvSpPr/>
            <p:nvPr/>
          </p:nvSpPr>
          <p:spPr>
            <a:xfrm>
              <a:off x="4169636" y="4050468"/>
              <a:ext cx="831015" cy="42181"/>
            </a:xfrm>
            <a:custGeom>
              <a:avLst/>
              <a:gdLst/>
              <a:ahLst/>
              <a:cxnLst/>
              <a:rect l="l" t="t" r="r" b="b"/>
              <a:pathLst>
                <a:path w="29650" h="1505" extrusionOk="0">
                  <a:moveTo>
                    <a:pt x="1" y="1505"/>
                  </a:moveTo>
                  <a:lnTo>
                    <a:pt x="29650" y="1505"/>
                  </a:lnTo>
                  <a:lnTo>
                    <a:pt x="29650" y="1"/>
                  </a:lnTo>
                  <a:lnTo>
                    <a:pt x="1" y="1"/>
                  </a:lnTo>
                  <a:close/>
                </a:path>
              </a:pathLst>
            </a:custGeom>
            <a:solidFill>
              <a:srgbClr val="6F4F8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2" name="Google Shape;6372;p72"/>
            <p:cNvSpPr/>
            <p:nvPr/>
          </p:nvSpPr>
          <p:spPr>
            <a:xfrm>
              <a:off x="4085329" y="4093322"/>
              <a:ext cx="1022107" cy="214270"/>
            </a:xfrm>
            <a:custGeom>
              <a:avLst/>
              <a:gdLst/>
              <a:ahLst/>
              <a:cxnLst/>
              <a:rect l="l" t="t" r="r" b="b"/>
              <a:pathLst>
                <a:path w="36468" h="7645" extrusionOk="0">
                  <a:moveTo>
                    <a:pt x="703" y="1"/>
                  </a:moveTo>
                  <a:cubicBezTo>
                    <a:pt x="302" y="1"/>
                    <a:pt x="1" y="327"/>
                    <a:pt x="1" y="702"/>
                  </a:cubicBezTo>
                  <a:lnTo>
                    <a:pt x="1" y="6918"/>
                  </a:lnTo>
                  <a:cubicBezTo>
                    <a:pt x="1" y="7319"/>
                    <a:pt x="302" y="7645"/>
                    <a:pt x="703" y="7645"/>
                  </a:cubicBezTo>
                  <a:lnTo>
                    <a:pt x="35766" y="7645"/>
                  </a:lnTo>
                  <a:cubicBezTo>
                    <a:pt x="36167" y="7645"/>
                    <a:pt x="36467" y="7319"/>
                    <a:pt x="36467" y="6918"/>
                  </a:cubicBezTo>
                  <a:lnTo>
                    <a:pt x="36467" y="702"/>
                  </a:lnTo>
                  <a:cubicBezTo>
                    <a:pt x="36467" y="327"/>
                    <a:pt x="36167" y="1"/>
                    <a:pt x="35766" y="1"/>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3" name="Google Shape;6373;p72"/>
            <p:cNvSpPr/>
            <p:nvPr/>
          </p:nvSpPr>
          <p:spPr>
            <a:xfrm>
              <a:off x="4999922" y="4092622"/>
              <a:ext cx="24608" cy="214971"/>
            </a:xfrm>
            <a:custGeom>
              <a:avLst/>
              <a:gdLst/>
              <a:ahLst/>
              <a:cxnLst/>
              <a:rect l="l" t="t" r="r" b="b"/>
              <a:pathLst>
                <a:path w="878" h="7670" extrusionOk="0">
                  <a:moveTo>
                    <a:pt x="1" y="1"/>
                  </a:moveTo>
                  <a:lnTo>
                    <a:pt x="1" y="7670"/>
                  </a:lnTo>
                  <a:lnTo>
                    <a:pt x="878" y="7670"/>
                  </a:lnTo>
                  <a:lnTo>
                    <a:pt x="878"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4" name="Google Shape;6374;p72"/>
            <p:cNvSpPr/>
            <p:nvPr/>
          </p:nvSpPr>
          <p:spPr>
            <a:xfrm>
              <a:off x="4168234" y="4092622"/>
              <a:ext cx="24608" cy="214971"/>
            </a:xfrm>
            <a:custGeom>
              <a:avLst/>
              <a:gdLst/>
              <a:ahLst/>
              <a:cxnLst/>
              <a:rect l="l" t="t" r="r" b="b"/>
              <a:pathLst>
                <a:path w="878" h="7670" extrusionOk="0">
                  <a:moveTo>
                    <a:pt x="0" y="1"/>
                  </a:moveTo>
                  <a:lnTo>
                    <a:pt x="0" y="7670"/>
                  </a:lnTo>
                  <a:lnTo>
                    <a:pt x="878" y="7670"/>
                  </a:lnTo>
                  <a:lnTo>
                    <a:pt x="878"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5" name="Google Shape;6375;p72"/>
            <p:cNvSpPr/>
            <p:nvPr/>
          </p:nvSpPr>
          <p:spPr>
            <a:xfrm>
              <a:off x="4143654" y="4092622"/>
              <a:ext cx="12668" cy="214971"/>
            </a:xfrm>
            <a:custGeom>
              <a:avLst/>
              <a:gdLst/>
              <a:ahLst/>
              <a:cxnLst/>
              <a:rect l="l" t="t" r="r" b="b"/>
              <a:pathLst>
                <a:path w="452" h="7670" extrusionOk="0">
                  <a:moveTo>
                    <a:pt x="0" y="1"/>
                  </a:moveTo>
                  <a:lnTo>
                    <a:pt x="0" y="7670"/>
                  </a:lnTo>
                  <a:lnTo>
                    <a:pt x="451" y="7670"/>
                  </a:lnTo>
                  <a:lnTo>
                    <a:pt x="451"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6" name="Google Shape;6376;p72"/>
            <p:cNvSpPr/>
            <p:nvPr/>
          </p:nvSpPr>
          <p:spPr>
            <a:xfrm>
              <a:off x="4331915" y="4155151"/>
              <a:ext cx="529664" cy="89940"/>
            </a:xfrm>
            <a:custGeom>
              <a:avLst/>
              <a:gdLst/>
              <a:ahLst/>
              <a:cxnLst/>
              <a:rect l="l" t="t" r="r" b="b"/>
              <a:pathLst>
                <a:path w="18898" h="3209" extrusionOk="0">
                  <a:moveTo>
                    <a:pt x="426" y="0"/>
                  </a:moveTo>
                  <a:cubicBezTo>
                    <a:pt x="201" y="0"/>
                    <a:pt x="0" y="201"/>
                    <a:pt x="0" y="451"/>
                  </a:cubicBezTo>
                  <a:lnTo>
                    <a:pt x="0" y="451"/>
                  </a:lnTo>
                  <a:lnTo>
                    <a:pt x="0" y="2757"/>
                  </a:lnTo>
                  <a:cubicBezTo>
                    <a:pt x="0" y="3008"/>
                    <a:pt x="201" y="3208"/>
                    <a:pt x="426" y="3208"/>
                  </a:cubicBezTo>
                  <a:lnTo>
                    <a:pt x="426" y="3208"/>
                  </a:lnTo>
                  <a:lnTo>
                    <a:pt x="18446" y="3208"/>
                  </a:lnTo>
                  <a:cubicBezTo>
                    <a:pt x="18697" y="3208"/>
                    <a:pt x="18897" y="3008"/>
                    <a:pt x="18897" y="2757"/>
                  </a:cubicBezTo>
                  <a:lnTo>
                    <a:pt x="18897" y="2757"/>
                  </a:lnTo>
                  <a:lnTo>
                    <a:pt x="18897" y="451"/>
                  </a:lnTo>
                  <a:cubicBezTo>
                    <a:pt x="18897" y="201"/>
                    <a:pt x="18697" y="0"/>
                    <a:pt x="18446" y="0"/>
                  </a:cubicBezTo>
                  <a:lnTo>
                    <a:pt x="18446"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7" name="Google Shape;6377;p72"/>
            <p:cNvSpPr/>
            <p:nvPr/>
          </p:nvSpPr>
          <p:spPr>
            <a:xfrm>
              <a:off x="3951890" y="4307565"/>
              <a:ext cx="1185031" cy="213570"/>
            </a:xfrm>
            <a:custGeom>
              <a:avLst/>
              <a:gdLst/>
              <a:ahLst/>
              <a:cxnLst/>
              <a:rect l="l" t="t" r="r" b="b"/>
              <a:pathLst>
                <a:path w="42281" h="7620" extrusionOk="0">
                  <a:moveTo>
                    <a:pt x="702" y="1"/>
                  </a:moveTo>
                  <a:cubicBezTo>
                    <a:pt x="301" y="1"/>
                    <a:pt x="0" y="302"/>
                    <a:pt x="0" y="703"/>
                  </a:cubicBezTo>
                  <a:lnTo>
                    <a:pt x="0" y="6918"/>
                  </a:lnTo>
                  <a:cubicBezTo>
                    <a:pt x="0" y="7319"/>
                    <a:pt x="301" y="7620"/>
                    <a:pt x="702" y="7620"/>
                  </a:cubicBezTo>
                  <a:lnTo>
                    <a:pt x="41579" y="7620"/>
                  </a:lnTo>
                  <a:cubicBezTo>
                    <a:pt x="41955" y="7620"/>
                    <a:pt x="42281" y="7319"/>
                    <a:pt x="42281" y="6918"/>
                  </a:cubicBezTo>
                  <a:lnTo>
                    <a:pt x="42281" y="703"/>
                  </a:lnTo>
                  <a:cubicBezTo>
                    <a:pt x="42281" y="302"/>
                    <a:pt x="41955" y="1"/>
                    <a:pt x="41579" y="1"/>
                  </a:cubicBezTo>
                  <a:close/>
                </a:path>
              </a:pathLst>
            </a:custGeom>
            <a:gradFill>
              <a:gsLst>
                <a:gs pos="0">
                  <a:schemeClr val="accent1"/>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8" name="Google Shape;6378;p72"/>
            <p:cNvSpPr/>
            <p:nvPr/>
          </p:nvSpPr>
          <p:spPr>
            <a:xfrm>
              <a:off x="4996418" y="4307565"/>
              <a:ext cx="56924" cy="212869"/>
            </a:xfrm>
            <a:custGeom>
              <a:avLst/>
              <a:gdLst/>
              <a:ahLst/>
              <a:cxnLst/>
              <a:rect l="l" t="t" r="r" b="b"/>
              <a:pathLst>
                <a:path w="2031" h="7595" extrusionOk="0">
                  <a:moveTo>
                    <a:pt x="0" y="1"/>
                  </a:moveTo>
                  <a:lnTo>
                    <a:pt x="0" y="7595"/>
                  </a:lnTo>
                  <a:lnTo>
                    <a:pt x="2031" y="7595"/>
                  </a:lnTo>
                  <a:lnTo>
                    <a:pt x="2031"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9" name="Google Shape;6379;p72"/>
            <p:cNvSpPr/>
            <p:nvPr/>
          </p:nvSpPr>
          <p:spPr>
            <a:xfrm>
              <a:off x="4028433" y="4307565"/>
              <a:ext cx="11968" cy="212869"/>
            </a:xfrm>
            <a:custGeom>
              <a:avLst/>
              <a:gdLst/>
              <a:ahLst/>
              <a:cxnLst/>
              <a:rect l="l" t="t" r="r" b="b"/>
              <a:pathLst>
                <a:path w="427" h="7595" extrusionOk="0">
                  <a:moveTo>
                    <a:pt x="1" y="1"/>
                  </a:moveTo>
                  <a:lnTo>
                    <a:pt x="1" y="7595"/>
                  </a:lnTo>
                  <a:lnTo>
                    <a:pt x="427" y="7595"/>
                  </a:lnTo>
                  <a:lnTo>
                    <a:pt x="427"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0" name="Google Shape;6380;p72"/>
            <p:cNvSpPr/>
            <p:nvPr/>
          </p:nvSpPr>
          <p:spPr>
            <a:xfrm>
              <a:off x="4063580" y="4307565"/>
              <a:ext cx="12668" cy="212869"/>
            </a:xfrm>
            <a:custGeom>
              <a:avLst/>
              <a:gdLst/>
              <a:ahLst/>
              <a:cxnLst/>
              <a:rect l="l" t="t" r="r" b="b"/>
              <a:pathLst>
                <a:path w="452" h="7595" extrusionOk="0">
                  <a:moveTo>
                    <a:pt x="0" y="1"/>
                  </a:moveTo>
                  <a:lnTo>
                    <a:pt x="0" y="7595"/>
                  </a:lnTo>
                  <a:lnTo>
                    <a:pt x="451" y="7595"/>
                  </a:lnTo>
                  <a:lnTo>
                    <a:pt x="451"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1" name="Google Shape;6381;p72"/>
            <p:cNvSpPr/>
            <p:nvPr/>
          </p:nvSpPr>
          <p:spPr>
            <a:xfrm>
              <a:off x="4224429" y="4375700"/>
              <a:ext cx="672268" cy="76599"/>
            </a:xfrm>
            <a:custGeom>
              <a:avLst/>
              <a:gdLst/>
              <a:ahLst/>
              <a:cxnLst/>
              <a:rect l="l" t="t" r="r" b="b"/>
              <a:pathLst>
                <a:path w="23986" h="2733" extrusionOk="0">
                  <a:moveTo>
                    <a:pt x="401" y="1"/>
                  </a:moveTo>
                  <a:cubicBezTo>
                    <a:pt x="176" y="1"/>
                    <a:pt x="0" y="176"/>
                    <a:pt x="0" y="402"/>
                  </a:cubicBezTo>
                  <a:lnTo>
                    <a:pt x="0" y="2307"/>
                  </a:lnTo>
                  <a:cubicBezTo>
                    <a:pt x="0" y="2557"/>
                    <a:pt x="176" y="2733"/>
                    <a:pt x="401" y="2733"/>
                  </a:cubicBezTo>
                  <a:lnTo>
                    <a:pt x="23585" y="2733"/>
                  </a:lnTo>
                  <a:cubicBezTo>
                    <a:pt x="23810" y="2733"/>
                    <a:pt x="23986" y="2557"/>
                    <a:pt x="23986" y="2307"/>
                  </a:cubicBezTo>
                  <a:lnTo>
                    <a:pt x="23986" y="402"/>
                  </a:lnTo>
                  <a:cubicBezTo>
                    <a:pt x="23986" y="176"/>
                    <a:pt x="23810" y="1"/>
                    <a:pt x="23585" y="1"/>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2" name="Google Shape;6382;p72"/>
            <p:cNvSpPr/>
            <p:nvPr/>
          </p:nvSpPr>
          <p:spPr>
            <a:xfrm>
              <a:off x="4013691" y="3648665"/>
              <a:ext cx="39379" cy="30242"/>
            </a:xfrm>
            <a:custGeom>
              <a:avLst/>
              <a:gdLst/>
              <a:ahLst/>
              <a:cxnLst/>
              <a:rect l="l" t="t" r="r" b="b"/>
              <a:pathLst>
                <a:path w="1405" h="1079" extrusionOk="0">
                  <a:moveTo>
                    <a:pt x="702" y="1"/>
                  </a:moveTo>
                  <a:cubicBezTo>
                    <a:pt x="1" y="1"/>
                    <a:pt x="1" y="1079"/>
                    <a:pt x="702" y="1079"/>
                  </a:cubicBezTo>
                  <a:cubicBezTo>
                    <a:pt x="1404" y="1079"/>
                    <a:pt x="1404" y="1"/>
                    <a:pt x="702"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3" name="Google Shape;6383;p72"/>
            <p:cNvSpPr/>
            <p:nvPr/>
          </p:nvSpPr>
          <p:spPr>
            <a:xfrm>
              <a:off x="3974368" y="3555950"/>
              <a:ext cx="19675" cy="15499"/>
            </a:xfrm>
            <a:custGeom>
              <a:avLst/>
              <a:gdLst/>
              <a:ahLst/>
              <a:cxnLst/>
              <a:rect l="l" t="t" r="r" b="b"/>
              <a:pathLst>
                <a:path w="702" h="553" extrusionOk="0">
                  <a:moveTo>
                    <a:pt x="351" y="1"/>
                  </a:moveTo>
                  <a:cubicBezTo>
                    <a:pt x="0" y="1"/>
                    <a:pt x="0" y="552"/>
                    <a:pt x="351" y="552"/>
                  </a:cubicBezTo>
                  <a:cubicBezTo>
                    <a:pt x="702" y="552"/>
                    <a:pt x="702" y="1"/>
                    <a:pt x="351"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4" name="Google Shape;6384;p72"/>
            <p:cNvSpPr/>
            <p:nvPr/>
          </p:nvSpPr>
          <p:spPr>
            <a:xfrm>
              <a:off x="4019324" y="3869242"/>
              <a:ext cx="19675" cy="15499"/>
            </a:xfrm>
            <a:custGeom>
              <a:avLst/>
              <a:gdLst/>
              <a:ahLst/>
              <a:cxnLst/>
              <a:rect l="l" t="t" r="r" b="b"/>
              <a:pathLst>
                <a:path w="702" h="553" extrusionOk="0">
                  <a:moveTo>
                    <a:pt x="351" y="1"/>
                  </a:moveTo>
                  <a:cubicBezTo>
                    <a:pt x="0" y="1"/>
                    <a:pt x="0" y="552"/>
                    <a:pt x="351" y="552"/>
                  </a:cubicBezTo>
                  <a:cubicBezTo>
                    <a:pt x="702" y="552"/>
                    <a:pt x="702" y="1"/>
                    <a:pt x="351"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5" name="Google Shape;6385;p72"/>
            <p:cNvSpPr/>
            <p:nvPr/>
          </p:nvSpPr>
          <p:spPr>
            <a:xfrm>
              <a:off x="2826559" y="3185062"/>
              <a:ext cx="19703" cy="14770"/>
            </a:xfrm>
            <a:custGeom>
              <a:avLst/>
              <a:gdLst/>
              <a:ahLst/>
              <a:cxnLst/>
              <a:rect l="l" t="t" r="r" b="b"/>
              <a:pathLst>
                <a:path w="703" h="527" extrusionOk="0">
                  <a:moveTo>
                    <a:pt x="351" y="1"/>
                  </a:moveTo>
                  <a:cubicBezTo>
                    <a:pt x="0" y="1"/>
                    <a:pt x="0" y="527"/>
                    <a:pt x="351" y="527"/>
                  </a:cubicBezTo>
                  <a:cubicBezTo>
                    <a:pt x="702" y="527"/>
                    <a:pt x="702" y="1"/>
                    <a:pt x="351"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6" name="Google Shape;6386;p72"/>
            <p:cNvSpPr/>
            <p:nvPr/>
          </p:nvSpPr>
          <p:spPr>
            <a:xfrm>
              <a:off x="2761227" y="3258830"/>
              <a:ext cx="19703" cy="14770"/>
            </a:xfrm>
            <a:custGeom>
              <a:avLst/>
              <a:gdLst/>
              <a:ahLst/>
              <a:cxnLst/>
              <a:rect l="l" t="t" r="r" b="b"/>
              <a:pathLst>
                <a:path w="703" h="527" extrusionOk="0">
                  <a:moveTo>
                    <a:pt x="352" y="0"/>
                  </a:moveTo>
                  <a:cubicBezTo>
                    <a:pt x="1" y="0"/>
                    <a:pt x="1" y="526"/>
                    <a:pt x="352" y="526"/>
                  </a:cubicBezTo>
                  <a:cubicBezTo>
                    <a:pt x="702" y="526"/>
                    <a:pt x="702" y="0"/>
                    <a:pt x="352" y="0"/>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7" name="Google Shape;6387;p72"/>
            <p:cNvSpPr/>
            <p:nvPr/>
          </p:nvSpPr>
          <p:spPr>
            <a:xfrm>
              <a:off x="2816721" y="3443560"/>
              <a:ext cx="39379" cy="30242"/>
            </a:xfrm>
            <a:custGeom>
              <a:avLst/>
              <a:gdLst/>
              <a:ahLst/>
              <a:cxnLst/>
              <a:rect l="l" t="t" r="r" b="b"/>
              <a:pathLst>
                <a:path w="1405" h="1079" extrusionOk="0">
                  <a:moveTo>
                    <a:pt x="702" y="1"/>
                  </a:moveTo>
                  <a:cubicBezTo>
                    <a:pt x="1" y="1"/>
                    <a:pt x="1" y="1078"/>
                    <a:pt x="702" y="1078"/>
                  </a:cubicBezTo>
                  <a:cubicBezTo>
                    <a:pt x="1404" y="1078"/>
                    <a:pt x="1404" y="1"/>
                    <a:pt x="702"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8" name="Google Shape;6388;p72"/>
            <p:cNvSpPr/>
            <p:nvPr/>
          </p:nvSpPr>
          <p:spPr>
            <a:xfrm>
              <a:off x="5103175" y="3841159"/>
              <a:ext cx="39379" cy="30214"/>
            </a:xfrm>
            <a:custGeom>
              <a:avLst/>
              <a:gdLst/>
              <a:ahLst/>
              <a:cxnLst/>
              <a:rect l="l" t="t" r="r" b="b"/>
              <a:pathLst>
                <a:path w="1405" h="1078" extrusionOk="0">
                  <a:moveTo>
                    <a:pt x="703" y="0"/>
                  </a:moveTo>
                  <a:cubicBezTo>
                    <a:pt x="1" y="0"/>
                    <a:pt x="1" y="1078"/>
                    <a:pt x="703" y="1078"/>
                  </a:cubicBezTo>
                  <a:cubicBezTo>
                    <a:pt x="1404" y="1078"/>
                    <a:pt x="1404" y="0"/>
                    <a:pt x="703" y="0"/>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9" name="Google Shape;6389;p72"/>
            <p:cNvSpPr/>
            <p:nvPr/>
          </p:nvSpPr>
          <p:spPr>
            <a:xfrm>
              <a:off x="2695895" y="4005512"/>
              <a:ext cx="19703" cy="15499"/>
            </a:xfrm>
            <a:custGeom>
              <a:avLst/>
              <a:gdLst/>
              <a:ahLst/>
              <a:cxnLst/>
              <a:rect l="l" t="t" r="r" b="b"/>
              <a:pathLst>
                <a:path w="703" h="553" extrusionOk="0">
                  <a:moveTo>
                    <a:pt x="352" y="1"/>
                  </a:moveTo>
                  <a:cubicBezTo>
                    <a:pt x="1" y="1"/>
                    <a:pt x="1" y="552"/>
                    <a:pt x="352" y="552"/>
                  </a:cubicBezTo>
                  <a:cubicBezTo>
                    <a:pt x="703" y="552"/>
                    <a:pt x="703" y="1"/>
                    <a:pt x="352"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0" name="Google Shape;6390;p72"/>
            <p:cNvSpPr/>
            <p:nvPr/>
          </p:nvSpPr>
          <p:spPr>
            <a:xfrm>
              <a:off x="5157268" y="3751947"/>
              <a:ext cx="19703" cy="15471"/>
            </a:xfrm>
            <a:custGeom>
              <a:avLst/>
              <a:gdLst/>
              <a:ahLst/>
              <a:cxnLst/>
              <a:rect l="l" t="t" r="r" b="b"/>
              <a:pathLst>
                <a:path w="703" h="552" extrusionOk="0">
                  <a:moveTo>
                    <a:pt x="352" y="0"/>
                  </a:moveTo>
                  <a:cubicBezTo>
                    <a:pt x="1" y="0"/>
                    <a:pt x="1" y="552"/>
                    <a:pt x="352" y="552"/>
                  </a:cubicBezTo>
                  <a:cubicBezTo>
                    <a:pt x="703" y="552"/>
                    <a:pt x="703" y="0"/>
                    <a:pt x="352" y="0"/>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1" name="Google Shape;6391;p72"/>
            <p:cNvSpPr/>
            <p:nvPr/>
          </p:nvSpPr>
          <p:spPr>
            <a:xfrm>
              <a:off x="4626231" y="2997501"/>
              <a:ext cx="19703" cy="15499"/>
            </a:xfrm>
            <a:custGeom>
              <a:avLst/>
              <a:gdLst/>
              <a:ahLst/>
              <a:cxnLst/>
              <a:rect l="l" t="t" r="r" b="b"/>
              <a:pathLst>
                <a:path w="703" h="553" extrusionOk="0">
                  <a:moveTo>
                    <a:pt x="351" y="1"/>
                  </a:moveTo>
                  <a:cubicBezTo>
                    <a:pt x="0" y="1"/>
                    <a:pt x="0" y="552"/>
                    <a:pt x="351" y="552"/>
                  </a:cubicBezTo>
                  <a:cubicBezTo>
                    <a:pt x="702" y="552"/>
                    <a:pt x="702" y="1"/>
                    <a:pt x="351"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2" name="Google Shape;6392;p72"/>
            <p:cNvSpPr/>
            <p:nvPr/>
          </p:nvSpPr>
          <p:spPr>
            <a:xfrm>
              <a:off x="3099098" y="2802934"/>
              <a:ext cx="19703" cy="15471"/>
            </a:xfrm>
            <a:custGeom>
              <a:avLst/>
              <a:gdLst/>
              <a:ahLst/>
              <a:cxnLst/>
              <a:rect l="l" t="t" r="r" b="b"/>
              <a:pathLst>
                <a:path w="703" h="552" extrusionOk="0">
                  <a:moveTo>
                    <a:pt x="352" y="0"/>
                  </a:moveTo>
                  <a:cubicBezTo>
                    <a:pt x="1" y="0"/>
                    <a:pt x="1" y="552"/>
                    <a:pt x="352" y="552"/>
                  </a:cubicBezTo>
                  <a:cubicBezTo>
                    <a:pt x="703" y="552"/>
                    <a:pt x="703" y="0"/>
                    <a:pt x="352" y="0"/>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3" name="Google Shape;6393;p72"/>
            <p:cNvSpPr/>
            <p:nvPr/>
          </p:nvSpPr>
          <p:spPr>
            <a:xfrm>
              <a:off x="3394844" y="3601607"/>
              <a:ext cx="310489" cy="35847"/>
            </a:xfrm>
            <a:custGeom>
              <a:avLst/>
              <a:gdLst/>
              <a:ahLst/>
              <a:cxnLst/>
              <a:rect l="l" t="t" r="r" b="b"/>
              <a:pathLst>
                <a:path w="11078" h="1279" extrusionOk="0">
                  <a:moveTo>
                    <a:pt x="11078" y="1204"/>
                  </a:moveTo>
                  <a:lnTo>
                    <a:pt x="0" y="1279"/>
                  </a:lnTo>
                  <a:lnTo>
                    <a:pt x="0" y="76"/>
                  </a:lnTo>
                  <a:lnTo>
                    <a:pt x="11078" y="1"/>
                  </a:lnTo>
                  <a:close/>
                </a:path>
              </a:pathLst>
            </a:custGeom>
            <a:solidFill>
              <a:srgbClr val="CADBF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4" name="Google Shape;6394;p72"/>
            <p:cNvSpPr/>
            <p:nvPr/>
          </p:nvSpPr>
          <p:spPr>
            <a:xfrm>
              <a:off x="3172866" y="3635324"/>
              <a:ext cx="763581" cy="887239"/>
            </a:xfrm>
            <a:custGeom>
              <a:avLst/>
              <a:gdLst/>
              <a:ahLst/>
              <a:cxnLst/>
              <a:rect l="l" t="t" r="r" b="b"/>
              <a:pathLst>
                <a:path w="27244" h="31656" extrusionOk="0">
                  <a:moveTo>
                    <a:pt x="18146" y="6342"/>
                  </a:moveTo>
                  <a:lnTo>
                    <a:pt x="18096" y="1"/>
                  </a:lnTo>
                  <a:lnTo>
                    <a:pt x="8823" y="76"/>
                  </a:lnTo>
                  <a:lnTo>
                    <a:pt x="8873" y="6417"/>
                  </a:lnTo>
                  <a:cubicBezTo>
                    <a:pt x="8873" y="7119"/>
                    <a:pt x="8472" y="7745"/>
                    <a:pt x="7870" y="8046"/>
                  </a:cubicBezTo>
                  <a:cubicBezTo>
                    <a:pt x="3208" y="10226"/>
                    <a:pt x="0" y="14988"/>
                    <a:pt x="51" y="20452"/>
                  </a:cubicBezTo>
                  <a:cubicBezTo>
                    <a:pt x="76" y="25139"/>
                    <a:pt x="2457" y="29224"/>
                    <a:pt x="6066" y="31655"/>
                  </a:cubicBezTo>
                  <a:lnTo>
                    <a:pt x="21204" y="31605"/>
                  </a:lnTo>
                  <a:cubicBezTo>
                    <a:pt x="24863" y="29149"/>
                    <a:pt x="27244" y="24963"/>
                    <a:pt x="27194" y="20226"/>
                  </a:cubicBezTo>
                  <a:cubicBezTo>
                    <a:pt x="27168" y="14763"/>
                    <a:pt x="23885" y="10076"/>
                    <a:pt x="19199" y="7946"/>
                  </a:cubicBezTo>
                  <a:cubicBezTo>
                    <a:pt x="18572" y="7670"/>
                    <a:pt x="18171" y="7043"/>
                    <a:pt x="18146" y="6342"/>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5" name="Google Shape;6395;p72"/>
            <p:cNvSpPr/>
            <p:nvPr/>
          </p:nvSpPr>
          <p:spPr>
            <a:xfrm>
              <a:off x="3547958" y="3524335"/>
              <a:ext cx="94172" cy="78701"/>
            </a:xfrm>
            <a:custGeom>
              <a:avLst/>
              <a:gdLst/>
              <a:ahLst/>
              <a:cxnLst/>
              <a:rect l="l" t="t" r="r" b="b"/>
              <a:pathLst>
                <a:path w="3360" h="2808" extrusionOk="0">
                  <a:moveTo>
                    <a:pt x="427" y="2808"/>
                  </a:moveTo>
                  <a:cubicBezTo>
                    <a:pt x="176" y="2507"/>
                    <a:pt x="1" y="2106"/>
                    <a:pt x="1" y="1680"/>
                  </a:cubicBezTo>
                  <a:cubicBezTo>
                    <a:pt x="1" y="778"/>
                    <a:pt x="728" y="26"/>
                    <a:pt x="1655" y="1"/>
                  </a:cubicBezTo>
                  <a:cubicBezTo>
                    <a:pt x="2582" y="1"/>
                    <a:pt x="3334" y="753"/>
                    <a:pt x="3334" y="1655"/>
                  </a:cubicBezTo>
                  <a:cubicBezTo>
                    <a:pt x="3359" y="2081"/>
                    <a:pt x="3184" y="2482"/>
                    <a:pt x="2933" y="2783"/>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6" name="Google Shape;6396;p72"/>
            <p:cNvSpPr/>
            <p:nvPr/>
          </p:nvSpPr>
          <p:spPr>
            <a:xfrm>
              <a:off x="3472116" y="3440056"/>
              <a:ext cx="76571" cy="77300"/>
            </a:xfrm>
            <a:custGeom>
              <a:avLst/>
              <a:gdLst/>
              <a:ahLst/>
              <a:cxnLst/>
              <a:rect l="l" t="t" r="r" b="b"/>
              <a:pathLst>
                <a:path w="2732" h="2758" extrusionOk="0">
                  <a:moveTo>
                    <a:pt x="2732" y="1379"/>
                  </a:moveTo>
                  <a:cubicBezTo>
                    <a:pt x="2732" y="627"/>
                    <a:pt x="2105" y="0"/>
                    <a:pt x="1354" y="25"/>
                  </a:cubicBezTo>
                  <a:cubicBezTo>
                    <a:pt x="602" y="25"/>
                    <a:pt x="0" y="652"/>
                    <a:pt x="0" y="1404"/>
                  </a:cubicBezTo>
                  <a:cubicBezTo>
                    <a:pt x="0" y="2156"/>
                    <a:pt x="627" y="2757"/>
                    <a:pt x="1379" y="2757"/>
                  </a:cubicBezTo>
                  <a:cubicBezTo>
                    <a:pt x="2131" y="2757"/>
                    <a:pt x="2732" y="2131"/>
                    <a:pt x="2732" y="1379"/>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7" name="Google Shape;6397;p72"/>
            <p:cNvSpPr/>
            <p:nvPr/>
          </p:nvSpPr>
          <p:spPr>
            <a:xfrm>
              <a:off x="3541652" y="3381759"/>
              <a:ext cx="52019" cy="51290"/>
            </a:xfrm>
            <a:custGeom>
              <a:avLst/>
              <a:gdLst/>
              <a:ahLst/>
              <a:cxnLst/>
              <a:rect l="l" t="t" r="r" b="b"/>
              <a:pathLst>
                <a:path w="1856" h="1830" extrusionOk="0">
                  <a:moveTo>
                    <a:pt x="1855" y="902"/>
                  </a:moveTo>
                  <a:cubicBezTo>
                    <a:pt x="1855" y="401"/>
                    <a:pt x="1429" y="0"/>
                    <a:pt x="928" y="0"/>
                  </a:cubicBezTo>
                  <a:cubicBezTo>
                    <a:pt x="426" y="0"/>
                    <a:pt x="0" y="401"/>
                    <a:pt x="25" y="927"/>
                  </a:cubicBezTo>
                  <a:cubicBezTo>
                    <a:pt x="25" y="1429"/>
                    <a:pt x="426" y="1830"/>
                    <a:pt x="928" y="1830"/>
                  </a:cubicBezTo>
                  <a:cubicBezTo>
                    <a:pt x="1454" y="1830"/>
                    <a:pt x="1855" y="1404"/>
                    <a:pt x="1855" y="902"/>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8" name="Google Shape;6398;p72"/>
            <p:cNvSpPr/>
            <p:nvPr/>
          </p:nvSpPr>
          <p:spPr>
            <a:xfrm>
              <a:off x="3200950" y="3892421"/>
              <a:ext cx="707414" cy="602031"/>
            </a:xfrm>
            <a:custGeom>
              <a:avLst/>
              <a:gdLst/>
              <a:ahLst/>
              <a:cxnLst/>
              <a:rect l="l" t="t" r="r" b="b"/>
              <a:pathLst>
                <a:path w="25240" h="21480" extrusionOk="0">
                  <a:moveTo>
                    <a:pt x="22557" y="3459"/>
                  </a:moveTo>
                  <a:cubicBezTo>
                    <a:pt x="20126" y="4838"/>
                    <a:pt x="17094" y="5314"/>
                    <a:pt x="14387" y="4587"/>
                  </a:cubicBezTo>
                  <a:cubicBezTo>
                    <a:pt x="13811" y="4437"/>
                    <a:pt x="13259" y="4236"/>
                    <a:pt x="12708" y="4011"/>
                  </a:cubicBezTo>
                  <a:cubicBezTo>
                    <a:pt x="12783" y="3710"/>
                    <a:pt x="12833" y="3384"/>
                    <a:pt x="12833" y="3084"/>
                  </a:cubicBezTo>
                  <a:cubicBezTo>
                    <a:pt x="12833" y="1379"/>
                    <a:pt x="11430" y="1"/>
                    <a:pt x="9750" y="26"/>
                  </a:cubicBezTo>
                  <a:cubicBezTo>
                    <a:pt x="8372" y="26"/>
                    <a:pt x="7219" y="953"/>
                    <a:pt x="6818" y="2206"/>
                  </a:cubicBezTo>
                  <a:lnTo>
                    <a:pt x="7044" y="2256"/>
                  </a:lnTo>
                  <a:cubicBezTo>
                    <a:pt x="5389" y="2156"/>
                    <a:pt x="3485" y="2407"/>
                    <a:pt x="2582" y="3610"/>
                  </a:cubicBezTo>
                  <a:cubicBezTo>
                    <a:pt x="978" y="5790"/>
                    <a:pt x="1" y="8497"/>
                    <a:pt x="26" y="11279"/>
                  </a:cubicBezTo>
                  <a:cubicBezTo>
                    <a:pt x="51" y="15339"/>
                    <a:pt x="2056" y="19149"/>
                    <a:pt x="5389" y="21480"/>
                  </a:cubicBezTo>
                  <a:lnTo>
                    <a:pt x="19901" y="21455"/>
                  </a:lnTo>
                  <a:cubicBezTo>
                    <a:pt x="23259" y="19074"/>
                    <a:pt x="25239" y="15214"/>
                    <a:pt x="25214" y="11079"/>
                  </a:cubicBezTo>
                  <a:cubicBezTo>
                    <a:pt x="25189" y="8272"/>
                    <a:pt x="24237" y="5615"/>
                    <a:pt x="22557" y="3459"/>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99" name="Google Shape;6399;p72"/>
            <p:cNvSpPr/>
            <p:nvPr/>
          </p:nvSpPr>
          <p:spPr>
            <a:xfrm>
              <a:off x="3545856" y="3834824"/>
              <a:ext cx="69564" cy="69564"/>
            </a:xfrm>
            <a:custGeom>
              <a:avLst/>
              <a:gdLst/>
              <a:ahLst/>
              <a:cxnLst/>
              <a:rect l="l" t="t" r="r" b="b"/>
              <a:pathLst>
                <a:path w="2482" h="2482" extrusionOk="0">
                  <a:moveTo>
                    <a:pt x="1254" y="2482"/>
                  </a:moveTo>
                  <a:cubicBezTo>
                    <a:pt x="1931" y="2482"/>
                    <a:pt x="2482" y="1905"/>
                    <a:pt x="2482" y="1229"/>
                  </a:cubicBezTo>
                  <a:cubicBezTo>
                    <a:pt x="2457" y="552"/>
                    <a:pt x="1906" y="1"/>
                    <a:pt x="1229" y="1"/>
                  </a:cubicBezTo>
                  <a:cubicBezTo>
                    <a:pt x="552" y="1"/>
                    <a:pt x="1" y="552"/>
                    <a:pt x="1" y="1254"/>
                  </a:cubicBezTo>
                  <a:cubicBezTo>
                    <a:pt x="1" y="1930"/>
                    <a:pt x="552" y="2482"/>
                    <a:pt x="1254" y="2482"/>
                  </a:cubicBezTo>
                  <a:close/>
                </a:path>
              </a:pathLst>
            </a:custGeom>
            <a:gradFill>
              <a:gsLst>
                <a:gs pos="0">
                  <a:schemeClr val="lt1"/>
                </a:gs>
                <a:gs pos="100000">
                  <a:schemeClr val="dk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400" name="Google Shape;6400;p72"/>
            <p:cNvSpPr/>
            <p:nvPr/>
          </p:nvSpPr>
          <p:spPr>
            <a:xfrm>
              <a:off x="3376570" y="4317403"/>
              <a:ext cx="78001" cy="77300"/>
            </a:xfrm>
            <a:custGeom>
              <a:avLst/>
              <a:gdLst/>
              <a:ahLst/>
              <a:cxnLst/>
              <a:rect l="l" t="t" r="r" b="b"/>
              <a:pathLst>
                <a:path w="2783" h="2758" extrusionOk="0">
                  <a:moveTo>
                    <a:pt x="1404" y="2758"/>
                  </a:moveTo>
                  <a:cubicBezTo>
                    <a:pt x="2156" y="2758"/>
                    <a:pt x="2783" y="2131"/>
                    <a:pt x="2783" y="1354"/>
                  </a:cubicBezTo>
                  <a:cubicBezTo>
                    <a:pt x="2758" y="602"/>
                    <a:pt x="2131" y="1"/>
                    <a:pt x="1379" y="1"/>
                  </a:cubicBezTo>
                  <a:cubicBezTo>
                    <a:pt x="627" y="1"/>
                    <a:pt x="1" y="627"/>
                    <a:pt x="26" y="1379"/>
                  </a:cubicBezTo>
                  <a:cubicBezTo>
                    <a:pt x="26" y="2156"/>
                    <a:pt x="652" y="2758"/>
                    <a:pt x="1404" y="2758"/>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401" name="Google Shape;6401;p72"/>
            <p:cNvSpPr/>
            <p:nvPr/>
          </p:nvSpPr>
          <p:spPr>
            <a:xfrm>
              <a:off x="3306333" y="4248567"/>
              <a:ext cx="59026" cy="59026"/>
            </a:xfrm>
            <a:custGeom>
              <a:avLst/>
              <a:gdLst/>
              <a:ahLst/>
              <a:cxnLst/>
              <a:rect l="l" t="t" r="r" b="b"/>
              <a:pathLst>
                <a:path w="2106" h="2106" extrusionOk="0">
                  <a:moveTo>
                    <a:pt x="1078" y="2106"/>
                  </a:moveTo>
                  <a:cubicBezTo>
                    <a:pt x="1654" y="2081"/>
                    <a:pt x="2106" y="1630"/>
                    <a:pt x="2106" y="1053"/>
                  </a:cubicBezTo>
                  <a:cubicBezTo>
                    <a:pt x="2106" y="477"/>
                    <a:pt x="1629" y="1"/>
                    <a:pt x="1053" y="1"/>
                  </a:cubicBezTo>
                  <a:cubicBezTo>
                    <a:pt x="477" y="26"/>
                    <a:pt x="0" y="477"/>
                    <a:pt x="25" y="1053"/>
                  </a:cubicBezTo>
                  <a:cubicBezTo>
                    <a:pt x="25" y="1630"/>
                    <a:pt x="502" y="2106"/>
                    <a:pt x="1078" y="2106"/>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402" name="Google Shape;6402;p72"/>
            <p:cNvSpPr/>
            <p:nvPr/>
          </p:nvSpPr>
          <p:spPr>
            <a:xfrm>
              <a:off x="3375869" y="4127040"/>
              <a:ext cx="35847" cy="35847"/>
            </a:xfrm>
            <a:custGeom>
              <a:avLst/>
              <a:gdLst/>
              <a:ahLst/>
              <a:cxnLst/>
              <a:rect l="l" t="t" r="r" b="b"/>
              <a:pathLst>
                <a:path w="1279" h="1279" extrusionOk="0">
                  <a:moveTo>
                    <a:pt x="652" y="1279"/>
                  </a:moveTo>
                  <a:cubicBezTo>
                    <a:pt x="1003" y="1279"/>
                    <a:pt x="1279" y="978"/>
                    <a:pt x="1279" y="627"/>
                  </a:cubicBezTo>
                  <a:cubicBezTo>
                    <a:pt x="1279" y="276"/>
                    <a:pt x="1003" y="1"/>
                    <a:pt x="627" y="1"/>
                  </a:cubicBezTo>
                  <a:cubicBezTo>
                    <a:pt x="276" y="1"/>
                    <a:pt x="1" y="276"/>
                    <a:pt x="1" y="652"/>
                  </a:cubicBezTo>
                  <a:cubicBezTo>
                    <a:pt x="1" y="1003"/>
                    <a:pt x="301" y="1279"/>
                    <a:pt x="652" y="1279"/>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6403" name="Google Shape;6403;p72"/>
          <p:cNvSpPr txBox="1"/>
          <p:nvPr/>
        </p:nvSpPr>
        <p:spPr>
          <a:xfrm>
            <a:off x="713100" y="2099775"/>
            <a:ext cx="2321700" cy="1392900"/>
          </a:xfrm>
          <a:prstGeom prst="rect">
            <a:avLst/>
          </a:prstGeom>
          <a:noFill/>
          <a:ln>
            <a:noFill/>
          </a:ln>
        </p:spPr>
        <p:txBody>
          <a:bodyPr spcFirstLastPara="1" wrap="square" lIns="91425" tIns="91425" rIns="91425" bIns="91425" anchor="t" anchorCtr="0">
            <a:noAutofit/>
          </a:bodyPr>
          <a:lstStyle/>
          <a:p>
            <a:pPr lvl="0" algn="r" rtl="1"/>
            <a:r>
              <a:rPr lang="fa-IR" sz="2300" b="1" dirty="0">
                <a:solidFill>
                  <a:srgbClr val="FFFFFF"/>
                </a:solidFill>
                <a:latin typeface="Barlow"/>
                <a:ea typeface="Barlow"/>
                <a:cs typeface="B Nazanin" panose="00000400000000000000" pitchFamily="2" charset="-78"/>
                <a:sym typeface="Barlow"/>
              </a:rPr>
              <a:t>بردار</a:t>
            </a:r>
          </a:p>
          <a:p>
            <a:pPr marL="0" lvl="0" indent="0" algn="r" rtl="1">
              <a:spcBef>
                <a:spcPts val="0"/>
              </a:spcBef>
              <a:spcAft>
                <a:spcPts val="0"/>
              </a:spcAft>
              <a:buNone/>
            </a:pPr>
            <a:endParaRPr sz="2300" b="1" dirty="0">
              <a:solidFill>
                <a:srgbClr val="FFFFFF"/>
              </a:solidFill>
              <a:latin typeface="Barlow"/>
              <a:ea typeface="Barlow"/>
              <a:cs typeface="B Nazanin" panose="00000400000000000000" pitchFamily="2" charset="-78"/>
              <a:sym typeface="Barlow"/>
            </a:endParaRPr>
          </a:p>
          <a:p>
            <a:pPr marL="457200" lvl="0" indent="-317500" algn="r" rtl="1">
              <a:buClr>
                <a:srgbClr val="322C4F"/>
              </a:buClr>
              <a:buSzPts val="1400"/>
              <a:buFont typeface="Actor"/>
              <a:buChar char="●"/>
            </a:pPr>
            <a:r>
              <a:rPr lang="fa-IR" dirty="0">
                <a:solidFill>
                  <a:srgbClr val="322C4F"/>
                </a:solidFill>
                <a:uFill>
                  <a:noFill/>
                </a:uFill>
                <a:latin typeface="Actor"/>
                <a:ea typeface="Actor"/>
                <a:cs typeface="B Nazanin" panose="00000400000000000000" pitchFamily="2" charset="-78"/>
                <a:sym typeface="Actor"/>
              </a:rPr>
              <a:t>گرادیان روز ملی علوم مجموعه های اینستاگرام</a:t>
            </a:r>
            <a:endParaRPr dirty="0">
              <a:solidFill>
                <a:srgbClr val="322C4F"/>
              </a:solidFill>
              <a:latin typeface="Actor"/>
              <a:ea typeface="Actor"/>
              <a:cs typeface="B Nazanin" panose="00000400000000000000" pitchFamily="2" charset="-78"/>
              <a:sym typeface="Acto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55F57351-3B26-CCF6-E3AB-255123C25C3D}"/>
              </a:ext>
            </a:extLst>
          </p:cNvPr>
          <p:cNvSpPr/>
          <p:nvPr/>
        </p:nvSpPr>
        <p:spPr>
          <a:xfrm>
            <a:off x="3277766" y="1119116"/>
            <a:ext cx="392359" cy="393521"/>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DF3A3782-1244-8D5D-6A3B-7BF6B86B9313}"/>
              </a:ext>
            </a:extLst>
          </p:cNvPr>
          <p:cNvSpPr/>
          <p:nvPr/>
        </p:nvSpPr>
        <p:spPr>
          <a:xfrm>
            <a:off x="2648705" y="1172014"/>
            <a:ext cx="392359" cy="287715"/>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1F4EAA07-5970-7C2E-078F-3EDAE0244D69}"/>
              </a:ext>
            </a:extLst>
          </p:cNvPr>
          <p:cNvSpPr/>
          <p:nvPr/>
        </p:nvSpPr>
        <p:spPr>
          <a:xfrm>
            <a:off x="3279329" y="3390156"/>
            <a:ext cx="234854" cy="530928"/>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69B63B84-2D70-28E3-CA42-66F6B6FC572E}"/>
              </a:ext>
            </a:extLst>
          </p:cNvPr>
          <p:cNvSpPr/>
          <p:nvPr/>
        </p:nvSpPr>
        <p:spPr>
          <a:xfrm rot="18900010">
            <a:off x="5883015" y="2740924"/>
            <a:ext cx="169246" cy="377052"/>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ED32B1DE-E7DE-0CB0-1135-1AC7140BBFF1}"/>
              </a:ext>
            </a:extLst>
          </p:cNvPr>
          <p:cNvSpPr/>
          <p:nvPr/>
        </p:nvSpPr>
        <p:spPr>
          <a:xfrm flipH="1">
            <a:off x="2643986" y="3481432"/>
            <a:ext cx="348368" cy="348368"/>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AD62B169-D92E-0396-03ED-91AC5EAB05BC}"/>
              </a:ext>
            </a:extLst>
          </p:cNvPr>
          <p:cNvSpPr/>
          <p:nvPr/>
        </p:nvSpPr>
        <p:spPr>
          <a:xfrm>
            <a:off x="4502769" y="2731880"/>
            <a:ext cx="345588" cy="340037"/>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6BD246A6-2437-B256-1B8C-03AE0AFF2146}"/>
              </a:ext>
            </a:extLst>
          </p:cNvPr>
          <p:cNvSpPr/>
          <p:nvPr/>
        </p:nvSpPr>
        <p:spPr>
          <a:xfrm>
            <a:off x="6991492" y="2700434"/>
            <a:ext cx="348368" cy="347353"/>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6331B0BB-77D1-1D83-FEFF-3A8508D042AF}"/>
              </a:ext>
            </a:extLst>
          </p:cNvPr>
          <p:cNvSpPr/>
          <p:nvPr/>
        </p:nvSpPr>
        <p:spPr>
          <a:xfrm>
            <a:off x="3906837" y="1139041"/>
            <a:ext cx="353671" cy="35367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6B6A36CF-1A7C-B675-BAAA-767C446FF8E4}"/>
              </a:ext>
            </a:extLst>
          </p:cNvPr>
          <p:cNvSpPr/>
          <p:nvPr/>
        </p:nvSpPr>
        <p:spPr>
          <a:xfrm rot="5400013">
            <a:off x="4496981" y="1139042"/>
            <a:ext cx="354147" cy="35367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0C2D068E-D476-CC5D-4FBB-314495FBC0A2}"/>
              </a:ext>
            </a:extLst>
          </p:cNvPr>
          <p:cNvSpPr/>
          <p:nvPr/>
        </p:nvSpPr>
        <p:spPr>
          <a:xfrm>
            <a:off x="3801169" y="3464240"/>
            <a:ext cx="384889"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D53D9CB7-0D24-E245-A9CF-E41CAE85ABB1}"/>
              </a:ext>
            </a:extLst>
          </p:cNvPr>
          <p:cNvSpPr/>
          <p:nvPr/>
        </p:nvSpPr>
        <p:spPr>
          <a:xfrm rot="16200004">
            <a:off x="5087729" y="1102958"/>
            <a:ext cx="425552" cy="425826"/>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A6C82479-12E6-BEAA-4304-BA2534F55B33}"/>
              </a:ext>
            </a:extLst>
          </p:cNvPr>
          <p:cNvSpPr/>
          <p:nvPr/>
        </p:nvSpPr>
        <p:spPr>
          <a:xfrm>
            <a:off x="5750130" y="1068230"/>
            <a:ext cx="354979" cy="495293"/>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E2F28BDC-4BC6-AC2C-ABF9-D314634D6F2F}"/>
              </a:ext>
            </a:extLst>
          </p:cNvPr>
          <p:cNvSpPr/>
          <p:nvPr/>
        </p:nvSpPr>
        <p:spPr>
          <a:xfrm>
            <a:off x="4473024" y="3450718"/>
            <a:ext cx="289343" cy="409797"/>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077DBA20-D173-9F13-D3EB-08E88A754D60}"/>
              </a:ext>
            </a:extLst>
          </p:cNvPr>
          <p:cNvSpPr/>
          <p:nvPr/>
        </p:nvSpPr>
        <p:spPr>
          <a:xfrm rot="20700014">
            <a:off x="3296859" y="2725664"/>
            <a:ext cx="411507" cy="352492"/>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9B72C610-8019-6128-76F3-C10142368743}"/>
              </a:ext>
            </a:extLst>
          </p:cNvPr>
          <p:cNvSpPr/>
          <p:nvPr/>
        </p:nvSpPr>
        <p:spPr>
          <a:xfrm>
            <a:off x="1994597" y="2658939"/>
            <a:ext cx="395505"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D3ED1EF4-D9E9-7CB2-5D17-8BB2A419007A}"/>
              </a:ext>
            </a:extLst>
          </p:cNvPr>
          <p:cNvSpPr/>
          <p:nvPr/>
        </p:nvSpPr>
        <p:spPr>
          <a:xfrm>
            <a:off x="1975897" y="3460071"/>
            <a:ext cx="381112" cy="381112"/>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7347C39D-3D58-8613-2BE5-21E287167271}"/>
              </a:ext>
            </a:extLst>
          </p:cNvPr>
          <p:cNvSpPr/>
          <p:nvPr/>
        </p:nvSpPr>
        <p:spPr>
          <a:xfrm rot="18805987">
            <a:off x="6288741" y="1154518"/>
            <a:ext cx="413884" cy="409568"/>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3EEF69BB-BD96-8EB4-614C-078CF62EEC69}"/>
              </a:ext>
            </a:extLst>
          </p:cNvPr>
          <p:cNvSpPr/>
          <p:nvPr/>
        </p:nvSpPr>
        <p:spPr>
          <a:xfrm>
            <a:off x="6893330" y="1154568"/>
            <a:ext cx="408435" cy="410291"/>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E3E6478A-2C64-8C1C-47CB-AE2DBB2F1B87}"/>
              </a:ext>
            </a:extLst>
          </p:cNvPr>
          <p:cNvSpPr/>
          <p:nvPr/>
        </p:nvSpPr>
        <p:spPr>
          <a:xfrm>
            <a:off x="5716325" y="3433518"/>
            <a:ext cx="358609" cy="426997"/>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9AADC55A-9695-8DFF-5F50-FC5639181657}"/>
              </a:ext>
            </a:extLst>
          </p:cNvPr>
          <p:cNvSpPr/>
          <p:nvPr/>
        </p:nvSpPr>
        <p:spPr>
          <a:xfrm>
            <a:off x="5060042" y="3433518"/>
            <a:ext cx="358609" cy="426997"/>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4C9CBC82-1B90-AA78-61F3-1E35F7443475}"/>
              </a:ext>
            </a:extLst>
          </p:cNvPr>
          <p:cNvSpPr/>
          <p:nvPr/>
        </p:nvSpPr>
        <p:spPr>
          <a:xfrm>
            <a:off x="6372599" y="3433518"/>
            <a:ext cx="358609" cy="426997"/>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AAE9E6D8-824A-DBA3-FB32-C7F054158939}"/>
              </a:ext>
            </a:extLst>
          </p:cNvPr>
          <p:cNvSpPr/>
          <p:nvPr/>
        </p:nvSpPr>
        <p:spPr>
          <a:xfrm>
            <a:off x="7028882" y="3433518"/>
            <a:ext cx="358609" cy="426997"/>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356012A9-2939-BA2E-AD72-7C3F8930AAAD}"/>
              </a:ext>
            </a:extLst>
          </p:cNvPr>
          <p:cNvSpPr/>
          <p:nvPr/>
        </p:nvSpPr>
        <p:spPr>
          <a:xfrm>
            <a:off x="1957108" y="1109084"/>
            <a:ext cx="453185" cy="462357"/>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EB7830EF-822E-4248-80D2-7597F4D2DDF2}"/>
              </a:ext>
            </a:extLst>
          </p:cNvPr>
          <p:cNvGrpSpPr/>
          <p:nvPr/>
        </p:nvGrpSpPr>
        <p:grpSpPr>
          <a:xfrm>
            <a:off x="5719570" y="4064929"/>
            <a:ext cx="303114" cy="420175"/>
            <a:chOff x="7025856" y="4064928"/>
            <a:chExt cx="303114" cy="420175"/>
          </a:xfrm>
          <a:solidFill>
            <a:schemeClr val="tx1">
              <a:lumMod val="75000"/>
              <a:lumOff val="25000"/>
            </a:schemeClr>
          </a:solidFill>
        </p:grpSpPr>
        <p:sp>
          <p:nvSpPr>
            <p:cNvPr id="26" name="Google Shape;6030;p67">
              <a:extLst>
                <a:ext uri="{FF2B5EF4-FFF2-40B4-BE49-F238E27FC236}">
                  <a16:creationId xmlns:a16="http://schemas.microsoft.com/office/drawing/2014/main" id="{B0C98D5D-B9B5-AB86-C8D9-433FAC9F86FE}"/>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7" name="Google Shape;6031;p67">
              <a:extLst>
                <a:ext uri="{FF2B5EF4-FFF2-40B4-BE49-F238E27FC236}">
                  <a16:creationId xmlns:a16="http://schemas.microsoft.com/office/drawing/2014/main" id="{C519F471-7C1E-508B-943F-49BC673D7CC5}"/>
                </a:ext>
              </a:extLst>
            </p:cNvPr>
            <p:cNvSpPr/>
            <p:nvPr/>
          </p:nvSpPr>
          <p:spPr>
            <a:xfrm>
              <a:off x="7163793" y="4172580"/>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8" name="Google Shape;6032;p67">
              <a:extLst>
                <a:ext uri="{FF2B5EF4-FFF2-40B4-BE49-F238E27FC236}">
                  <a16:creationId xmlns:a16="http://schemas.microsoft.com/office/drawing/2014/main" id="{67839475-547A-52B3-BE29-947CD16FEA6D}"/>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9" name="Google Shape;6033;p67">
              <a:extLst>
                <a:ext uri="{FF2B5EF4-FFF2-40B4-BE49-F238E27FC236}">
                  <a16:creationId xmlns:a16="http://schemas.microsoft.com/office/drawing/2014/main" id="{2A5E7A4A-4E8F-6F78-4FF3-A05A734EB80A}"/>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882266A2-2D5C-EEBE-74A2-659212663645}"/>
              </a:ext>
            </a:extLst>
          </p:cNvPr>
          <p:cNvGrpSpPr/>
          <p:nvPr/>
        </p:nvGrpSpPr>
        <p:grpSpPr>
          <a:xfrm>
            <a:off x="1929062" y="1800674"/>
            <a:ext cx="483150" cy="480763"/>
            <a:chOff x="3235348" y="1800673"/>
            <a:chExt cx="483150" cy="480763"/>
          </a:xfrm>
          <a:solidFill>
            <a:schemeClr val="bg1"/>
          </a:solidFill>
        </p:grpSpPr>
        <p:sp>
          <p:nvSpPr>
            <p:cNvPr id="31" name="Google Shape;6067;p67">
              <a:extLst>
                <a:ext uri="{FF2B5EF4-FFF2-40B4-BE49-F238E27FC236}">
                  <a16:creationId xmlns:a16="http://schemas.microsoft.com/office/drawing/2014/main" id="{64264571-B5C8-9038-2AF2-5AD010B3C23F}"/>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2" name="Google Shape;6068;p67">
              <a:extLst>
                <a:ext uri="{FF2B5EF4-FFF2-40B4-BE49-F238E27FC236}">
                  <a16:creationId xmlns:a16="http://schemas.microsoft.com/office/drawing/2014/main" id="{8F08C7E6-A63A-50F2-D985-BE4095E79813}"/>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67D9E118-4C67-4D24-9B85-58BF1A3E9ADB}"/>
              </a:ext>
            </a:extLst>
          </p:cNvPr>
          <p:cNvGrpSpPr/>
          <p:nvPr/>
        </p:nvGrpSpPr>
        <p:grpSpPr>
          <a:xfrm>
            <a:off x="1993628" y="4214195"/>
            <a:ext cx="371547" cy="331551"/>
            <a:chOff x="3299914" y="4214195"/>
            <a:chExt cx="371547" cy="331551"/>
          </a:xfrm>
          <a:solidFill>
            <a:schemeClr val="tx1">
              <a:lumMod val="75000"/>
              <a:lumOff val="25000"/>
            </a:schemeClr>
          </a:solidFill>
        </p:grpSpPr>
        <p:sp>
          <p:nvSpPr>
            <p:cNvPr id="34" name="Google Shape;5977;p67">
              <a:extLst>
                <a:ext uri="{FF2B5EF4-FFF2-40B4-BE49-F238E27FC236}">
                  <a16:creationId xmlns:a16="http://schemas.microsoft.com/office/drawing/2014/main" id="{B03D4E62-C78F-700B-5F41-EB3FE93974A6}"/>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5" name="Google Shape;5978;p67">
              <a:extLst>
                <a:ext uri="{FF2B5EF4-FFF2-40B4-BE49-F238E27FC236}">
                  <a16:creationId xmlns:a16="http://schemas.microsoft.com/office/drawing/2014/main" id="{4C2E1177-8028-134F-0F16-3C5B51DF8495}"/>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6" name="Google Shape;5979;p67">
              <a:extLst>
                <a:ext uri="{FF2B5EF4-FFF2-40B4-BE49-F238E27FC236}">
                  <a16:creationId xmlns:a16="http://schemas.microsoft.com/office/drawing/2014/main" id="{482C768E-9381-0572-0DD4-B8CEC4E31802}"/>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1102D96B-CF9F-D61F-91BE-54F5127964A2}"/>
              </a:ext>
            </a:extLst>
          </p:cNvPr>
          <p:cNvGrpSpPr/>
          <p:nvPr/>
        </p:nvGrpSpPr>
        <p:grpSpPr>
          <a:xfrm>
            <a:off x="5018243" y="4126477"/>
            <a:ext cx="372408" cy="364370"/>
            <a:chOff x="6324529" y="4126476"/>
            <a:chExt cx="372408" cy="364370"/>
          </a:xfrm>
          <a:solidFill>
            <a:schemeClr val="tx1">
              <a:lumMod val="75000"/>
              <a:lumOff val="25000"/>
            </a:schemeClr>
          </a:solidFill>
        </p:grpSpPr>
        <p:sp>
          <p:nvSpPr>
            <p:cNvPr id="38" name="Google Shape;5990;p67">
              <a:extLst>
                <a:ext uri="{FF2B5EF4-FFF2-40B4-BE49-F238E27FC236}">
                  <a16:creationId xmlns:a16="http://schemas.microsoft.com/office/drawing/2014/main" id="{6ABB2BFD-5F5E-87A6-3400-35E97B5DEF6F}"/>
                </a:ext>
              </a:extLst>
            </p:cNvPr>
            <p:cNvSpPr/>
            <p:nvPr/>
          </p:nvSpPr>
          <p:spPr>
            <a:xfrm>
              <a:off x="6440210" y="4126476"/>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9" name="Google Shape;5991;p67">
              <a:extLst>
                <a:ext uri="{FF2B5EF4-FFF2-40B4-BE49-F238E27FC236}">
                  <a16:creationId xmlns:a16="http://schemas.microsoft.com/office/drawing/2014/main" id="{569577F2-544C-F06E-92EF-D661037E049A}"/>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0" name="Google Shape;5992;p67">
              <a:extLst>
                <a:ext uri="{FF2B5EF4-FFF2-40B4-BE49-F238E27FC236}">
                  <a16:creationId xmlns:a16="http://schemas.microsoft.com/office/drawing/2014/main" id="{9EDB65C1-E2BE-BAEB-95BE-2FB5A0F08676}"/>
                </a:ext>
              </a:extLst>
            </p:cNvPr>
            <p:cNvSpPr/>
            <p:nvPr/>
          </p:nvSpPr>
          <p:spPr>
            <a:xfrm>
              <a:off x="6324529" y="4198577"/>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F8BA5E7-FAA9-A95A-F88E-998D40C45D97}"/>
              </a:ext>
            </a:extLst>
          </p:cNvPr>
          <p:cNvGrpSpPr/>
          <p:nvPr/>
        </p:nvGrpSpPr>
        <p:grpSpPr>
          <a:xfrm>
            <a:off x="2657885" y="4157046"/>
            <a:ext cx="352263" cy="356771"/>
            <a:chOff x="3964170" y="4157045"/>
            <a:chExt cx="352263" cy="356771"/>
          </a:xfrm>
          <a:solidFill>
            <a:schemeClr val="tx1">
              <a:lumMod val="75000"/>
              <a:lumOff val="25000"/>
            </a:schemeClr>
          </a:solidFill>
        </p:grpSpPr>
        <p:sp>
          <p:nvSpPr>
            <p:cNvPr id="42" name="Google Shape;6008;p67">
              <a:extLst>
                <a:ext uri="{FF2B5EF4-FFF2-40B4-BE49-F238E27FC236}">
                  <a16:creationId xmlns:a16="http://schemas.microsoft.com/office/drawing/2014/main" id="{58322650-754C-07BB-4E2E-157EC08C6F15}"/>
                </a:ext>
              </a:extLst>
            </p:cNvPr>
            <p:cNvSpPr/>
            <p:nvPr/>
          </p:nvSpPr>
          <p:spPr>
            <a:xfrm>
              <a:off x="3964170"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3" name="Google Shape;6009;p67">
              <a:extLst>
                <a:ext uri="{FF2B5EF4-FFF2-40B4-BE49-F238E27FC236}">
                  <a16:creationId xmlns:a16="http://schemas.microsoft.com/office/drawing/2014/main" id="{067CBED4-9B13-17A7-0D4E-43A7E46E2436}"/>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902060B2-FDA1-32CC-62AD-9BEC2B65C72D}"/>
              </a:ext>
            </a:extLst>
          </p:cNvPr>
          <p:cNvGrpSpPr/>
          <p:nvPr/>
        </p:nvGrpSpPr>
        <p:grpSpPr>
          <a:xfrm>
            <a:off x="6359641" y="4173514"/>
            <a:ext cx="365202" cy="332677"/>
            <a:chOff x="7665927" y="4173513"/>
            <a:chExt cx="365202" cy="332677"/>
          </a:xfrm>
          <a:solidFill>
            <a:schemeClr val="tx1">
              <a:lumMod val="75000"/>
              <a:lumOff val="25000"/>
            </a:schemeClr>
          </a:solidFill>
        </p:grpSpPr>
        <p:sp>
          <p:nvSpPr>
            <p:cNvPr id="45" name="Google Shape;6019;p67">
              <a:extLst>
                <a:ext uri="{FF2B5EF4-FFF2-40B4-BE49-F238E27FC236}">
                  <a16:creationId xmlns:a16="http://schemas.microsoft.com/office/drawing/2014/main" id="{4B358EB5-B5B0-CD5C-1026-061F84FD3A84}"/>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6" name="Google Shape;6020;p67">
              <a:extLst>
                <a:ext uri="{FF2B5EF4-FFF2-40B4-BE49-F238E27FC236}">
                  <a16:creationId xmlns:a16="http://schemas.microsoft.com/office/drawing/2014/main" id="{9DED4606-4A3D-BC12-4C29-2991FCFDD12C}"/>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7" name="Google Shape;6021;p67">
              <a:extLst>
                <a:ext uri="{FF2B5EF4-FFF2-40B4-BE49-F238E27FC236}">
                  <a16:creationId xmlns:a16="http://schemas.microsoft.com/office/drawing/2014/main" id="{EB5FB3A6-5D70-FC69-35BD-39C0F72E0249}"/>
                </a:ext>
              </a:extLst>
            </p:cNvPr>
            <p:cNvSpPr/>
            <p:nvPr/>
          </p:nvSpPr>
          <p:spPr>
            <a:xfrm>
              <a:off x="7985912" y="4292842"/>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8" name="Google Shape;6022;p67">
              <a:extLst>
                <a:ext uri="{FF2B5EF4-FFF2-40B4-BE49-F238E27FC236}">
                  <a16:creationId xmlns:a16="http://schemas.microsoft.com/office/drawing/2014/main" id="{7D757EC4-17DB-92F5-E2E3-3BB2A09EFFDB}"/>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9" name="Google Shape;6023;p67">
              <a:extLst>
                <a:ext uri="{FF2B5EF4-FFF2-40B4-BE49-F238E27FC236}">
                  <a16:creationId xmlns:a16="http://schemas.microsoft.com/office/drawing/2014/main" id="{FA249E12-70BF-69AC-07E3-CF0C5721178D}"/>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0" name="Google Shape;6024;p67">
              <a:extLst>
                <a:ext uri="{FF2B5EF4-FFF2-40B4-BE49-F238E27FC236}">
                  <a16:creationId xmlns:a16="http://schemas.microsoft.com/office/drawing/2014/main" id="{C6F0F99F-4827-2579-0AF0-9F98B89265C6}"/>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1" name="Google Shape;6025;p67">
              <a:extLst>
                <a:ext uri="{FF2B5EF4-FFF2-40B4-BE49-F238E27FC236}">
                  <a16:creationId xmlns:a16="http://schemas.microsoft.com/office/drawing/2014/main" id="{F73CB8AF-B4D7-362D-4A5C-12893A445171}"/>
                </a:ext>
              </a:extLst>
            </p:cNvPr>
            <p:cNvSpPr/>
            <p:nvPr/>
          </p:nvSpPr>
          <p:spPr>
            <a:xfrm>
              <a:off x="7665927" y="4411248"/>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607CB2D9-5A50-6D6D-21A4-EB8020C595ED}"/>
              </a:ext>
            </a:extLst>
          </p:cNvPr>
          <p:cNvSpPr/>
          <p:nvPr/>
        </p:nvSpPr>
        <p:spPr>
          <a:xfrm>
            <a:off x="3251816" y="4157703"/>
            <a:ext cx="309167"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chemeClr val="tx1">
              <a:lumMod val="75000"/>
              <a:lumOff val="25000"/>
            </a:schemeClr>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64FC4CB9-1DE3-4C68-3C93-233E3AC9E456}"/>
              </a:ext>
            </a:extLst>
          </p:cNvPr>
          <p:cNvGrpSpPr/>
          <p:nvPr/>
        </p:nvGrpSpPr>
        <p:grpSpPr>
          <a:xfrm>
            <a:off x="7022664" y="4140815"/>
            <a:ext cx="357082" cy="363401"/>
            <a:chOff x="8328949" y="4140814"/>
            <a:chExt cx="357082" cy="363401"/>
          </a:xfrm>
          <a:solidFill>
            <a:schemeClr val="tx1">
              <a:lumMod val="75000"/>
              <a:lumOff val="25000"/>
            </a:schemeClr>
          </a:solidFill>
        </p:grpSpPr>
        <p:sp>
          <p:nvSpPr>
            <p:cNvPr id="54" name="Google Shape;6053;p67">
              <a:extLst>
                <a:ext uri="{FF2B5EF4-FFF2-40B4-BE49-F238E27FC236}">
                  <a16:creationId xmlns:a16="http://schemas.microsoft.com/office/drawing/2014/main" id="{838CA5DE-7D7A-83E7-20C1-0B3D47D6C0BF}"/>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5" name="Google Shape;6054;p67">
              <a:extLst>
                <a:ext uri="{FF2B5EF4-FFF2-40B4-BE49-F238E27FC236}">
                  <a16:creationId xmlns:a16="http://schemas.microsoft.com/office/drawing/2014/main" id="{7B3E6DF9-D597-ED02-3097-814DDCBB3A4D}"/>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6" name="Google Shape;6055;p67">
              <a:extLst>
                <a:ext uri="{FF2B5EF4-FFF2-40B4-BE49-F238E27FC236}">
                  <a16:creationId xmlns:a16="http://schemas.microsoft.com/office/drawing/2014/main" id="{A375B594-31EF-2395-197D-4A08AD49C9B3}"/>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20CEC4A0-D205-C48A-2A21-AFBBAE3E9C96}"/>
              </a:ext>
            </a:extLst>
          </p:cNvPr>
          <p:cNvGrpSpPr/>
          <p:nvPr/>
        </p:nvGrpSpPr>
        <p:grpSpPr>
          <a:xfrm>
            <a:off x="3819968" y="4158600"/>
            <a:ext cx="365202" cy="363400"/>
            <a:chOff x="5126254" y="4158599"/>
            <a:chExt cx="365202" cy="363400"/>
          </a:xfrm>
          <a:solidFill>
            <a:schemeClr val="tx1">
              <a:lumMod val="75000"/>
              <a:lumOff val="25000"/>
            </a:schemeClr>
          </a:solidFill>
        </p:grpSpPr>
        <p:sp>
          <p:nvSpPr>
            <p:cNvPr id="58" name="Google Shape;6079;p67">
              <a:extLst>
                <a:ext uri="{FF2B5EF4-FFF2-40B4-BE49-F238E27FC236}">
                  <a16:creationId xmlns:a16="http://schemas.microsoft.com/office/drawing/2014/main" id="{A40751EC-778B-811E-C734-CBDA4CCC0FBA}"/>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9" name="Google Shape;6080;p67">
              <a:extLst>
                <a:ext uri="{FF2B5EF4-FFF2-40B4-BE49-F238E27FC236}">
                  <a16:creationId xmlns:a16="http://schemas.microsoft.com/office/drawing/2014/main" id="{B5C197C1-9D20-4DA3-F75B-2EBE8A76D861}"/>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0" name="Google Shape;6081;p67">
              <a:extLst>
                <a:ext uri="{FF2B5EF4-FFF2-40B4-BE49-F238E27FC236}">
                  <a16:creationId xmlns:a16="http://schemas.microsoft.com/office/drawing/2014/main" id="{04C4EE7C-FD32-41B6-F821-D22CF4A11020}"/>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1" name="Google Shape;6082;p67">
              <a:extLst>
                <a:ext uri="{FF2B5EF4-FFF2-40B4-BE49-F238E27FC236}">
                  <a16:creationId xmlns:a16="http://schemas.microsoft.com/office/drawing/2014/main" id="{58B818AD-CC0C-873E-9D08-281531A5D53E}"/>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56AF32F7-445A-CAF9-F70E-C430C9DC8230}"/>
              </a:ext>
            </a:extLst>
          </p:cNvPr>
          <p:cNvGrpSpPr/>
          <p:nvPr/>
        </p:nvGrpSpPr>
        <p:grpSpPr>
          <a:xfrm>
            <a:off x="4426756" y="4193493"/>
            <a:ext cx="362504" cy="283866"/>
            <a:chOff x="5733041" y="4193493"/>
            <a:chExt cx="362504" cy="283866"/>
          </a:xfrm>
          <a:solidFill>
            <a:schemeClr val="tx1">
              <a:lumMod val="75000"/>
              <a:lumOff val="25000"/>
            </a:schemeClr>
          </a:solidFill>
        </p:grpSpPr>
        <p:sp>
          <p:nvSpPr>
            <p:cNvPr id="63" name="Google Shape;6111;p67">
              <a:extLst>
                <a:ext uri="{FF2B5EF4-FFF2-40B4-BE49-F238E27FC236}">
                  <a16:creationId xmlns:a16="http://schemas.microsoft.com/office/drawing/2014/main" id="{85B87855-0BE9-A51D-9419-0D79C03660B7}"/>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4" name="Google Shape;6112;p67">
              <a:extLst>
                <a:ext uri="{FF2B5EF4-FFF2-40B4-BE49-F238E27FC236}">
                  <a16:creationId xmlns:a16="http://schemas.microsoft.com/office/drawing/2014/main" id="{8A83FFAC-E866-5758-376E-F6BC2205DE62}"/>
                </a:ext>
              </a:extLst>
            </p:cNvPr>
            <p:cNvSpPr/>
            <p:nvPr/>
          </p:nvSpPr>
          <p:spPr>
            <a:xfrm>
              <a:off x="5755654"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65" name="Google Shape;5972;p67">
            <a:extLst>
              <a:ext uri="{FF2B5EF4-FFF2-40B4-BE49-F238E27FC236}">
                <a16:creationId xmlns:a16="http://schemas.microsoft.com/office/drawing/2014/main" id="{9AEFB175-98A4-07D8-9681-D47FECC260EE}"/>
              </a:ext>
            </a:extLst>
          </p:cNvPr>
          <p:cNvGrpSpPr/>
          <p:nvPr/>
        </p:nvGrpSpPr>
        <p:grpSpPr>
          <a:xfrm>
            <a:off x="2617332" y="1891747"/>
            <a:ext cx="360502" cy="414716"/>
            <a:chOff x="3923617" y="1891747"/>
            <a:chExt cx="360502" cy="414716"/>
          </a:xfrm>
          <a:solidFill>
            <a:schemeClr val="bg1"/>
          </a:solidFill>
        </p:grpSpPr>
        <p:sp>
          <p:nvSpPr>
            <p:cNvPr id="66" name="Google Shape;5973;p67">
              <a:extLst>
                <a:ext uri="{FF2B5EF4-FFF2-40B4-BE49-F238E27FC236}">
                  <a16:creationId xmlns:a16="http://schemas.microsoft.com/office/drawing/2014/main" id="{6D1DA25C-C692-2B6E-4B2F-C289DC65DC27}"/>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7" name="Google Shape;5974;p67">
              <a:extLst>
                <a:ext uri="{FF2B5EF4-FFF2-40B4-BE49-F238E27FC236}">
                  <a16:creationId xmlns:a16="http://schemas.microsoft.com/office/drawing/2014/main" id="{CA013407-CADF-C508-8243-435D4D263846}"/>
                </a:ext>
              </a:extLst>
            </p:cNvPr>
            <p:cNvSpPr/>
            <p:nvPr/>
          </p:nvSpPr>
          <p:spPr>
            <a:xfrm>
              <a:off x="3923617" y="2197659"/>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8" name="Google Shape;5975;p67">
              <a:extLst>
                <a:ext uri="{FF2B5EF4-FFF2-40B4-BE49-F238E27FC236}">
                  <a16:creationId xmlns:a16="http://schemas.microsoft.com/office/drawing/2014/main" id="{FE52AC55-021B-A220-E5F6-07C54566FFC8}"/>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69" name="Google Shape;5984;p67">
            <a:extLst>
              <a:ext uri="{FF2B5EF4-FFF2-40B4-BE49-F238E27FC236}">
                <a16:creationId xmlns:a16="http://schemas.microsoft.com/office/drawing/2014/main" id="{09B1F157-18C9-B316-B48A-CA1FF7BB18E2}"/>
              </a:ext>
            </a:extLst>
          </p:cNvPr>
          <p:cNvGrpSpPr/>
          <p:nvPr/>
        </p:nvGrpSpPr>
        <p:grpSpPr>
          <a:xfrm>
            <a:off x="5687192" y="1888684"/>
            <a:ext cx="416125" cy="415100"/>
            <a:chOff x="6993477" y="1888684"/>
            <a:chExt cx="416125" cy="415100"/>
          </a:xfrm>
          <a:solidFill>
            <a:schemeClr val="bg1"/>
          </a:solidFill>
        </p:grpSpPr>
        <p:sp>
          <p:nvSpPr>
            <p:cNvPr id="70" name="Google Shape;5985;p67">
              <a:extLst>
                <a:ext uri="{FF2B5EF4-FFF2-40B4-BE49-F238E27FC236}">
                  <a16:creationId xmlns:a16="http://schemas.microsoft.com/office/drawing/2014/main" id="{E9AEC333-88AD-046A-B17D-245C0DA9D1A7}"/>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1" name="Google Shape;5986;p67">
              <a:extLst>
                <a:ext uri="{FF2B5EF4-FFF2-40B4-BE49-F238E27FC236}">
                  <a16:creationId xmlns:a16="http://schemas.microsoft.com/office/drawing/2014/main" id="{637AAC04-D12A-CE86-7918-902FA1AE785A}"/>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2" name="Google Shape;5987;p67">
              <a:extLst>
                <a:ext uri="{FF2B5EF4-FFF2-40B4-BE49-F238E27FC236}">
                  <a16:creationId xmlns:a16="http://schemas.microsoft.com/office/drawing/2014/main" id="{901AC232-203E-8B71-BD8D-29058C9DFC24}"/>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3" name="Google Shape;5988;p67">
              <a:extLst>
                <a:ext uri="{FF2B5EF4-FFF2-40B4-BE49-F238E27FC236}">
                  <a16:creationId xmlns:a16="http://schemas.microsoft.com/office/drawing/2014/main" id="{1424AAA3-4B21-094C-5237-6CB62E0C440A}"/>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74" name="Google Shape;6002;p67">
            <a:extLst>
              <a:ext uri="{FF2B5EF4-FFF2-40B4-BE49-F238E27FC236}">
                <a16:creationId xmlns:a16="http://schemas.microsoft.com/office/drawing/2014/main" id="{035C8960-1E8E-612D-A012-7E09F2EF8CB6}"/>
              </a:ext>
            </a:extLst>
          </p:cNvPr>
          <p:cNvGrpSpPr/>
          <p:nvPr/>
        </p:nvGrpSpPr>
        <p:grpSpPr>
          <a:xfrm>
            <a:off x="3263529" y="1891747"/>
            <a:ext cx="480718" cy="415100"/>
            <a:chOff x="4569814" y="1891747"/>
            <a:chExt cx="480718" cy="415100"/>
          </a:xfrm>
          <a:solidFill>
            <a:schemeClr val="bg1"/>
          </a:solidFill>
        </p:grpSpPr>
        <p:sp>
          <p:nvSpPr>
            <p:cNvPr id="75" name="Google Shape;6003;p67">
              <a:extLst>
                <a:ext uri="{FF2B5EF4-FFF2-40B4-BE49-F238E27FC236}">
                  <a16:creationId xmlns:a16="http://schemas.microsoft.com/office/drawing/2014/main" id="{5E7045FE-8BAB-B7B6-0834-6964627F8D05}"/>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6" name="Google Shape;6004;p67">
              <a:extLst>
                <a:ext uri="{FF2B5EF4-FFF2-40B4-BE49-F238E27FC236}">
                  <a16:creationId xmlns:a16="http://schemas.microsoft.com/office/drawing/2014/main" id="{742AE875-B463-7861-03F5-AA3095B51CE9}"/>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7" name="Google Shape;6005;p67">
              <a:extLst>
                <a:ext uri="{FF2B5EF4-FFF2-40B4-BE49-F238E27FC236}">
                  <a16:creationId xmlns:a16="http://schemas.microsoft.com/office/drawing/2014/main" id="{5FC857D0-F868-089C-1731-FA36DB4B79F2}"/>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8" name="Google Shape;6006;p67">
              <a:extLst>
                <a:ext uri="{FF2B5EF4-FFF2-40B4-BE49-F238E27FC236}">
                  <a16:creationId xmlns:a16="http://schemas.microsoft.com/office/drawing/2014/main" id="{EDF95D52-E247-3CD4-484E-31E6C9630A3C}"/>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79" name="Google Shape;6011;p67">
            <a:extLst>
              <a:ext uri="{FF2B5EF4-FFF2-40B4-BE49-F238E27FC236}">
                <a16:creationId xmlns:a16="http://schemas.microsoft.com/office/drawing/2014/main" id="{361AFF3F-F780-E18D-BD8F-CCB9D3CEA2B4}"/>
              </a:ext>
            </a:extLst>
          </p:cNvPr>
          <p:cNvGrpSpPr/>
          <p:nvPr/>
        </p:nvGrpSpPr>
        <p:grpSpPr>
          <a:xfrm>
            <a:off x="6278864" y="1867516"/>
            <a:ext cx="421867" cy="414489"/>
            <a:chOff x="7585149" y="1867515"/>
            <a:chExt cx="421867" cy="414489"/>
          </a:xfrm>
          <a:solidFill>
            <a:schemeClr val="bg1"/>
          </a:solidFill>
        </p:grpSpPr>
        <p:sp>
          <p:nvSpPr>
            <p:cNvPr id="80" name="Google Shape;6012;p67">
              <a:extLst>
                <a:ext uri="{FF2B5EF4-FFF2-40B4-BE49-F238E27FC236}">
                  <a16:creationId xmlns:a16="http://schemas.microsoft.com/office/drawing/2014/main" id="{584F6D63-8AF3-34FD-1F28-8591E2EEF79F}"/>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1" name="Google Shape;6013;p67">
              <a:extLst>
                <a:ext uri="{FF2B5EF4-FFF2-40B4-BE49-F238E27FC236}">
                  <a16:creationId xmlns:a16="http://schemas.microsoft.com/office/drawing/2014/main" id="{CBFCAE3A-3FC0-DF7E-E905-8DAFB14EE608}"/>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2" name="Google Shape;6014;p67">
              <a:extLst>
                <a:ext uri="{FF2B5EF4-FFF2-40B4-BE49-F238E27FC236}">
                  <a16:creationId xmlns:a16="http://schemas.microsoft.com/office/drawing/2014/main" id="{E1BF98F1-DEA7-D779-E74C-16FEABD1B016}"/>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3" name="Google Shape;6015;p67">
              <a:extLst>
                <a:ext uri="{FF2B5EF4-FFF2-40B4-BE49-F238E27FC236}">
                  <a16:creationId xmlns:a16="http://schemas.microsoft.com/office/drawing/2014/main" id="{84CAC8A7-64AD-DF21-0745-E44E542C0E63}"/>
                </a:ext>
              </a:extLst>
            </p:cNvPr>
            <p:cNvSpPr/>
            <p:nvPr/>
          </p:nvSpPr>
          <p:spPr>
            <a:xfrm>
              <a:off x="7892104" y="216979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4" name="Google Shape;6016;p67">
              <a:extLst>
                <a:ext uri="{FF2B5EF4-FFF2-40B4-BE49-F238E27FC236}">
                  <a16:creationId xmlns:a16="http://schemas.microsoft.com/office/drawing/2014/main" id="{93DEC3DA-E9F9-E7A5-4FEE-85B82075974E}"/>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5" name="Google Shape;6017;p67">
              <a:extLst>
                <a:ext uri="{FF2B5EF4-FFF2-40B4-BE49-F238E27FC236}">
                  <a16:creationId xmlns:a16="http://schemas.microsoft.com/office/drawing/2014/main" id="{D383588A-7134-3D41-697F-E9D781210458}"/>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sp>
        <p:nvSpPr>
          <p:cNvPr id="86" name="Google Shape;6042;p67">
            <a:extLst>
              <a:ext uri="{FF2B5EF4-FFF2-40B4-BE49-F238E27FC236}">
                <a16:creationId xmlns:a16="http://schemas.microsoft.com/office/drawing/2014/main" id="{239D5AC8-559D-7A1D-E9CD-8EEF42F8D1E5}"/>
              </a:ext>
            </a:extLst>
          </p:cNvPr>
          <p:cNvSpPr/>
          <p:nvPr/>
        </p:nvSpPr>
        <p:spPr>
          <a:xfrm>
            <a:off x="3895552" y="1892562"/>
            <a:ext cx="407904" cy="413464"/>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nvGrpSpPr>
          <p:cNvPr id="87" name="Google Shape;6047;p67">
            <a:extLst>
              <a:ext uri="{FF2B5EF4-FFF2-40B4-BE49-F238E27FC236}">
                <a16:creationId xmlns:a16="http://schemas.microsoft.com/office/drawing/2014/main" id="{282C4EF2-6406-211C-0B79-901D246EBD55}"/>
              </a:ext>
            </a:extLst>
          </p:cNvPr>
          <p:cNvGrpSpPr/>
          <p:nvPr/>
        </p:nvGrpSpPr>
        <p:grpSpPr>
          <a:xfrm>
            <a:off x="6924128" y="1867735"/>
            <a:ext cx="415101" cy="378030"/>
            <a:chOff x="8230413" y="1867735"/>
            <a:chExt cx="415101" cy="378030"/>
          </a:xfrm>
          <a:solidFill>
            <a:schemeClr val="bg1"/>
          </a:solidFill>
        </p:grpSpPr>
        <p:sp>
          <p:nvSpPr>
            <p:cNvPr id="88" name="Google Shape;6048;p67">
              <a:extLst>
                <a:ext uri="{FF2B5EF4-FFF2-40B4-BE49-F238E27FC236}">
                  <a16:creationId xmlns:a16="http://schemas.microsoft.com/office/drawing/2014/main" id="{D12BDD57-D8ED-1B9F-731D-4846995CCB46}"/>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9" name="Google Shape;6049;p67">
              <a:extLst>
                <a:ext uri="{FF2B5EF4-FFF2-40B4-BE49-F238E27FC236}">
                  <a16:creationId xmlns:a16="http://schemas.microsoft.com/office/drawing/2014/main" id="{21356AEB-60F2-E10E-F3DD-C28E9226B124}"/>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0" name="Google Shape;6050;p67">
              <a:extLst>
                <a:ext uri="{FF2B5EF4-FFF2-40B4-BE49-F238E27FC236}">
                  <a16:creationId xmlns:a16="http://schemas.microsoft.com/office/drawing/2014/main" id="{28A32CFF-FFC1-565B-7D0E-56FEE8188AB3}"/>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1" name="Google Shape;6051;p67">
              <a:extLst>
                <a:ext uri="{FF2B5EF4-FFF2-40B4-BE49-F238E27FC236}">
                  <a16:creationId xmlns:a16="http://schemas.microsoft.com/office/drawing/2014/main" id="{3573B129-0770-21E6-36BF-870E401EFFE3}"/>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92" name="Google Shape;6072;p67">
            <a:extLst>
              <a:ext uri="{FF2B5EF4-FFF2-40B4-BE49-F238E27FC236}">
                <a16:creationId xmlns:a16="http://schemas.microsoft.com/office/drawing/2014/main" id="{D2036A55-A5B5-B1C3-21B8-62BBA2AE528A}"/>
              </a:ext>
            </a:extLst>
          </p:cNvPr>
          <p:cNvGrpSpPr/>
          <p:nvPr/>
        </p:nvGrpSpPr>
        <p:grpSpPr>
          <a:xfrm>
            <a:off x="4470207" y="1872352"/>
            <a:ext cx="415128" cy="414872"/>
            <a:chOff x="5776493" y="1872352"/>
            <a:chExt cx="415128" cy="414872"/>
          </a:xfrm>
          <a:solidFill>
            <a:schemeClr val="bg1"/>
          </a:solidFill>
        </p:grpSpPr>
        <p:sp>
          <p:nvSpPr>
            <p:cNvPr id="93" name="Google Shape;6073;p67">
              <a:extLst>
                <a:ext uri="{FF2B5EF4-FFF2-40B4-BE49-F238E27FC236}">
                  <a16:creationId xmlns:a16="http://schemas.microsoft.com/office/drawing/2014/main" id="{51F1F318-C36F-AD8A-73BB-236AEF4682BA}"/>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4" name="Google Shape;6074;p67">
              <a:extLst>
                <a:ext uri="{FF2B5EF4-FFF2-40B4-BE49-F238E27FC236}">
                  <a16:creationId xmlns:a16="http://schemas.microsoft.com/office/drawing/2014/main" id="{57EFB7DF-6329-EC0A-5279-FF2052CD28CD}"/>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5" name="Google Shape;6075;p67">
              <a:extLst>
                <a:ext uri="{FF2B5EF4-FFF2-40B4-BE49-F238E27FC236}">
                  <a16:creationId xmlns:a16="http://schemas.microsoft.com/office/drawing/2014/main" id="{ED5EBB07-4C8E-ADFE-3B42-56D145440278}"/>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6" name="Google Shape;6076;p67">
              <a:extLst>
                <a:ext uri="{FF2B5EF4-FFF2-40B4-BE49-F238E27FC236}">
                  <a16:creationId xmlns:a16="http://schemas.microsoft.com/office/drawing/2014/main" id="{42C6E14A-1225-1FEE-AF30-1F80D32CA372}"/>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7" name="Google Shape;6077;p67">
              <a:extLst>
                <a:ext uri="{FF2B5EF4-FFF2-40B4-BE49-F238E27FC236}">
                  <a16:creationId xmlns:a16="http://schemas.microsoft.com/office/drawing/2014/main" id="{0277E235-FAA7-E942-07C1-2EA9D9DF8CDA}"/>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98" name="Google Shape;6107;p67">
            <a:extLst>
              <a:ext uri="{FF2B5EF4-FFF2-40B4-BE49-F238E27FC236}">
                <a16:creationId xmlns:a16="http://schemas.microsoft.com/office/drawing/2014/main" id="{BCE36155-7041-E7AA-5B98-FFDB37B2444C}"/>
              </a:ext>
            </a:extLst>
          </p:cNvPr>
          <p:cNvGrpSpPr/>
          <p:nvPr/>
        </p:nvGrpSpPr>
        <p:grpSpPr>
          <a:xfrm>
            <a:off x="5090728" y="1856360"/>
            <a:ext cx="418200" cy="413070"/>
            <a:chOff x="6397014" y="1856360"/>
            <a:chExt cx="418200" cy="413070"/>
          </a:xfrm>
          <a:solidFill>
            <a:schemeClr val="bg1"/>
          </a:solidFill>
        </p:grpSpPr>
        <p:sp>
          <p:nvSpPr>
            <p:cNvPr id="99" name="Google Shape;6108;p67">
              <a:extLst>
                <a:ext uri="{FF2B5EF4-FFF2-40B4-BE49-F238E27FC236}">
                  <a16:creationId xmlns:a16="http://schemas.microsoft.com/office/drawing/2014/main" id="{5D87FA34-F598-218E-4AB0-A75022F2E039}"/>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0" name="Google Shape;6109;p67">
              <a:extLst>
                <a:ext uri="{FF2B5EF4-FFF2-40B4-BE49-F238E27FC236}">
                  <a16:creationId xmlns:a16="http://schemas.microsoft.com/office/drawing/2014/main" id="{16DB34A2-99B5-D0AE-E3CC-95769922A47D}"/>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B2CBAD4F-C369-168B-08A5-E5843709CBC2}"/>
              </a:ext>
            </a:extLst>
          </p:cNvPr>
          <p:cNvGrpSpPr/>
          <p:nvPr/>
        </p:nvGrpSpPr>
        <p:grpSpPr>
          <a:xfrm>
            <a:off x="2579255" y="2599749"/>
            <a:ext cx="501822" cy="501823"/>
            <a:chOff x="3885541" y="2599748"/>
            <a:chExt cx="501822" cy="501823"/>
          </a:xfrm>
          <a:solidFill>
            <a:schemeClr val="bg1"/>
          </a:solidFill>
        </p:grpSpPr>
        <p:sp>
          <p:nvSpPr>
            <p:cNvPr id="102" name="Google Shape;5594;p66">
              <a:extLst>
                <a:ext uri="{FF2B5EF4-FFF2-40B4-BE49-F238E27FC236}">
                  <a16:creationId xmlns:a16="http://schemas.microsoft.com/office/drawing/2014/main" id="{31B9DEB0-70FC-093E-8483-E5D6698676C9}"/>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3" name="Google Shape;5595;p66">
              <a:extLst>
                <a:ext uri="{FF2B5EF4-FFF2-40B4-BE49-F238E27FC236}">
                  <a16:creationId xmlns:a16="http://schemas.microsoft.com/office/drawing/2014/main" id="{30C219AC-C452-D7AE-5B8E-03E39230C084}"/>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769B8A4E-F841-1F42-42BD-AA3DF40297CC}"/>
              </a:ext>
            </a:extLst>
          </p:cNvPr>
          <p:cNvGrpSpPr/>
          <p:nvPr/>
        </p:nvGrpSpPr>
        <p:grpSpPr>
          <a:xfrm>
            <a:off x="3874476" y="2670652"/>
            <a:ext cx="395020" cy="395021"/>
            <a:chOff x="5180761" y="2670651"/>
            <a:chExt cx="395020" cy="395021"/>
          </a:xfrm>
          <a:solidFill>
            <a:schemeClr val="bg1"/>
          </a:solidFill>
        </p:grpSpPr>
        <p:sp>
          <p:nvSpPr>
            <p:cNvPr id="105" name="Google Shape;5597;p66">
              <a:extLst>
                <a:ext uri="{FF2B5EF4-FFF2-40B4-BE49-F238E27FC236}">
                  <a16:creationId xmlns:a16="http://schemas.microsoft.com/office/drawing/2014/main" id="{4B88D8D5-6B44-8C34-0FAD-2732AD2E7E2C}"/>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6" name="Google Shape;5598;p66">
              <a:extLst>
                <a:ext uri="{FF2B5EF4-FFF2-40B4-BE49-F238E27FC236}">
                  <a16:creationId xmlns:a16="http://schemas.microsoft.com/office/drawing/2014/main" id="{77B59146-8E02-AF18-B907-B351232BB955}"/>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44C443A1-23D3-6BF8-2439-F7CA4125E49E}"/>
              </a:ext>
            </a:extLst>
          </p:cNvPr>
          <p:cNvGrpSpPr/>
          <p:nvPr/>
        </p:nvGrpSpPr>
        <p:grpSpPr>
          <a:xfrm>
            <a:off x="6286992" y="2726924"/>
            <a:ext cx="441298" cy="284452"/>
            <a:chOff x="7593278" y="2726923"/>
            <a:chExt cx="441298" cy="284452"/>
          </a:xfrm>
          <a:solidFill>
            <a:schemeClr val="bg1"/>
          </a:solidFill>
        </p:grpSpPr>
        <p:sp>
          <p:nvSpPr>
            <p:cNvPr id="108" name="Google Shape;5652;p66">
              <a:extLst>
                <a:ext uri="{FF2B5EF4-FFF2-40B4-BE49-F238E27FC236}">
                  <a16:creationId xmlns:a16="http://schemas.microsoft.com/office/drawing/2014/main" id="{6DF30C2F-FF5F-954D-3176-F682F7D30A08}"/>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9" name="Google Shape;5653;p66">
              <a:extLst>
                <a:ext uri="{FF2B5EF4-FFF2-40B4-BE49-F238E27FC236}">
                  <a16:creationId xmlns:a16="http://schemas.microsoft.com/office/drawing/2014/main" id="{A1950053-E421-39D5-8E34-B8C4AD20DEAA}"/>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D3F7F1B4-38AC-D5D3-22EC-14B0EA8BAA4E}"/>
              </a:ext>
            </a:extLst>
          </p:cNvPr>
          <p:cNvGrpSpPr/>
          <p:nvPr/>
        </p:nvGrpSpPr>
        <p:grpSpPr>
          <a:xfrm>
            <a:off x="5126124" y="2748312"/>
            <a:ext cx="338931" cy="317744"/>
            <a:chOff x="6432410" y="2748311"/>
            <a:chExt cx="338931" cy="317744"/>
          </a:xfrm>
          <a:solidFill>
            <a:schemeClr val="bg1"/>
          </a:solidFill>
        </p:grpSpPr>
        <p:sp>
          <p:nvSpPr>
            <p:cNvPr id="111" name="Google Shape;5776;p66">
              <a:extLst>
                <a:ext uri="{FF2B5EF4-FFF2-40B4-BE49-F238E27FC236}">
                  <a16:creationId xmlns:a16="http://schemas.microsoft.com/office/drawing/2014/main" id="{D8A8C923-F0AB-E741-E1E0-D5F6608373CF}"/>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2" name="Google Shape;5777;p66">
              <a:extLst>
                <a:ext uri="{FF2B5EF4-FFF2-40B4-BE49-F238E27FC236}">
                  <a16:creationId xmlns:a16="http://schemas.microsoft.com/office/drawing/2014/main" id="{2F41D253-D8A9-D296-7877-9CB2167E1940}"/>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3" name="Google Shape;5778;p66">
              <a:extLst>
                <a:ext uri="{FF2B5EF4-FFF2-40B4-BE49-F238E27FC236}">
                  <a16:creationId xmlns:a16="http://schemas.microsoft.com/office/drawing/2014/main" id="{F45AE9A9-0DEA-21E7-F56C-C06419BE442C}"/>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4" name="Google Shape;5779;p66">
              <a:extLst>
                <a:ext uri="{FF2B5EF4-FFF2-40B4-BE49-F238E27FC236}">
                  <a16:creationId xmlns:a16="http://schemas.microsoft.com/office/drawing/2014/main" id="{D643D69B-72C5-764D-6044-71B29BD90CD4}"/>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5" name="Google Shape;5780;p66">
              <a:extLst>
                <a:ext uri="{FF2B5EF4-FFF2-40B4-BE49-F238E27FC236}">
                  <a16:creationId xmlns:a16="http://schemas.microsoft.com/office/drawing/2014/main" id="{24998626-4A92-742E-22EA-66888EFD8920}"/>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6" name="Google Shape;5781;p66">
              <a:extLst>
                <a:ext uri="{FF2B5EF4-FFF2-40B4-BE49-F238E27FC236}">
                  <a16:creationId xmlns:a16="http://schemas.microsoft.com/office/drawing/2014/main" id="{29EF2D69-AEF8-C02E-E87A-B80FA847EC8E}"/>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sp>
        <p:nvSpPr>
          <p:cNvPr id="117" name="Text Placeholder 1">
            <a:extLst>
              <a:ext uri="{FF2B5EF4-FFF2-40B4-BE49-F238E27FC236}">
                <a16:creationId xmlns:a16="http://schemas.microsoft.com/office/drawing/2014/main" id="{62062AD1-B30D-873A-4EBC-B9FF9F1BB7C8}"/>
              </a:ext>
            </a:extLst>
          </p:cNvPr>
          <p:cNvSpPr txBox="1">
            <a:spLocks/>
          </p:cNvSpPr>
          <p:nvPr/>
        </p:nvSpPr>
        <p:spPr>
          <a:xfrm>
            <a:off x="783772" y="193395"/>
            <a:ext cx="7003286"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tx2">
                    <a:lumMod val="50000"/>
                  </a:schemeClr>
                </a:solidFill>
                <a:latin typeface="Arial"/>
                <a:cs typeface="B Nazanin" panose="00000700000000000000" pitchFamily="2" charset="-78"/>
              </a:rPr>
              <a:t>مجموعه آیکون های کاملاً قابل ویرایش: </a:t>
            </a:r>
            <a:r>
              <a:rPr lang="en-US" sz="3600" dirty="0">
                <a:solidFill>
                  <a:schemeClr val="tx2">
                    <a:lumMod val="50000"/>
                  </a:schemeClr>
                </a:solidFill>
                <a:latin typeface="Arial"/>
                <a:cs typeface="B Nazanin" panose="00000700000000000000" pitchFamily="2" charset="-78"/>
              </a:rPr>
              <a:t>A</a:t>
            </a:r>
          </a:p>
        </p:txBody>
      </p:sp>
    </p:spTree>
    <p:extLst>
      <p:ext uri="{BB962C8B-B14F-4D97-AF65-F5344CB8AC3E}">
        <p14:creationId xmlns:p14="http://schemas.microsoft.com/office/powerpoint/2010/main" val="387623142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836B9443-019F-D89F-C4BD-6B124052BFFC}"/>
              </a:ext>
            </a:extLst>
          </p:cNvPr>
          <p:cNvSpPr/>
          <p:nvPr/>
        </p:nvSpPr>
        <p:spPr>
          <a:xfrm>
            <a:off x="3159216" y="1373079"/>
            <a:ext cx="415402"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5F47057C-0435-DA9E-AEBD-2B7A188D439E}"/>
              </a:ext>
            </a:extLst>
          </p:cNvPr>
          <p:cNvSpPr/>
          <p:nvPr/>
        </p:nvSpPr>
        <p:spPr>
          <a:xfrm>
            <a:off x="3852312" y="1383961"/>
            <a:ext cx="436342"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34385B07-1CE1-6016-9A85-A51F82F610FC}"/>
              </a:ext>
            </a:extLst>
          </p:cNvPr>
          <p:cNvGrpSpPr/>
          <p:nvPr/>
        </p:nvGrpSpPr>
        <p:grpSpPr>
          <a:xfrm>
            <a:off x="2465580" y="1373079"/>
            <a:ext cx="415402" cy="489222"/>
            <a:chOff x="3837179" y="1242450"/>
            <a:chExt cx="415402" cy="489222"/>
          </a:xfrm>
          <a:solidFill>
            <a:schemeClr val="bg2"/>
          </a:solidFill>
        </p:grpSpPr>
        <p:sp>
          <p:nvSpPr>
            <p:cNvPr id="5" name="Freeform 111">
              <a:extLst>
                <a:ext uri="{FF2B5EF4-FFF2-40B4-BE49-F238E27FC236}">
                  <a16:creationId xmlns:a16="http://schemas.microsoft.com/office/drawing/2014/main" id="{A7BCD304-F9DD-C1A1-477A-0BD93A80B568}"/>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DE64B1C0-4574-6328-E787-D40496FE29E7}"/>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259A9D51-FAEF-B5A9-C465-6AAA8F7C6651}"/>
              </a:ext>
            </a:extLst>
          </p:cNvPr>
          <p:cNvSpPr/>
          <p:nvPr/>
        </p:nvSpPr>
        <p:spPr>
          <a:xfrm>
            <a:off x="1786070" y="1399625"/>
            <a:ext cx="372270" cy="436123"/>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F2918B67-1A4B-EB9B-1890-47C78F412AA6}"/>
              </a:ext>
            </a:extLst>
          </p:cNvPr>
          <p:cNvSpPr/>
          <p:nvPr/>
        </p:nvSpPr>
        <p:spPr>
          <a:xfrm>
            <a:off x="7112404" y="1383988"/>
            <a:ext cx="438546" cy="467395"/>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8B5EF66A-D86B-A6D9-2CC3-4D9A8FADAB11}"/>
              </a:ext>
            </a:extLst>
          </p:cNvPr>
          <p:cNvSpPr/>
          <p:nvPr/>
        </p:nvSpPr>
        <p:spPr>
          <a:xfrm>
            <a:off x="2458373" y="4211981"/>
            <a:ext cx="429813" cy="458086"/>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20E35854-C7D4-4A04-EB2B-EBF94A2F6BA8}"/>
              </a:ext>
            </a:extLst>
          </p:cNvPr>
          <p:cNvSpPr/>
          <p:nvPr/>
        </p:nvSpPr>
        <p:spPr>
          <a:xfrm>
            <a:off x="1757267" y="4211981"/>
            <a:ext cx="429859" cy="458086"/>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66E64284-35BC-A59E-E106-712296BF028D}"/>
              </a:ext>
            </a:extLst>
          </p:cNvPr>
          <p:cNvSpPr/>
          <p:nvPr/>
        </p:nvSpPr>
        <p:spPr>
          <a:xfrm>
            <a:off x="3855568" y="4211981"/>
            <a:ext cx="429813" cy="458086"/>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50F8782C-971F-0854-AE32-301E80AF82B0}"/>
              </a:ext>
            </a:extLst>
          </p:cNvPr>
          <p:cNvSpPr/>
          <p:nvPr/>
        </p:nvSpPr>
        <p:spPr>
          <a:xfrm>
            <a:off x="3152000" y="4211981"/>
            <a:ext cx="429813" cy="458086"/>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9DAD7E32-2D4D-3FD6-FAA9-D16ABC049957}"/>
              </a:ext>
            </a:extLst>
          </p:cNvPr>
          <p:cNvSpPr/>
          <p:nvPr/>
        </p:nvSpPr>
        <p:spPr>
          <a:xfrm>
            <a:off x="4571882" y="4202672"/>
            <a:ext cx="431349" cy="467395"/>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70BEC1F2-A7D8-E2EF-4D29-1FC43D6D0966}"/>
              </a:ext>
            </a:extLst>
          </p:cNvPr>
          <p:cNvSpPr/>
          <p:nvPr/>
        </p:nvSpPr>
        <p:spPr>
          <a:xfrm>
            <a:off x="5239339" y="4234868"/>
            <a:ext cx="404365" cy="435199"/>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C48DA44B-858B-2656-E6BF-7E5598B9F992}"/>
              </a:ext>
            </a:extLst>
          </p:cNvPr>
          <p:cNvGrpSpPr/>
          <p:nvPr/>
        </p:nvGrpSpPr>
        <p:grpSpPr>
          <a:xfrm>
            <a:off x="6479933" y="4193839"/>
            <a:ext cx="410839" cy="437879"/>
            <a:chOff x="7851532" y="4063209"/>
            <a:chExt cx="410839" cy="437879"/>
          </a:xfrm>
          <a:solidFill>
            <a:schemeClr val="tx1">
              <a:lumMod val="75000"/>
              <a:lumOff val="25000"/>
            </a:schemeClr>
          </a:solidFill>
        </p:grpSpPr>
        <p:sp>
          <p:nvSpPr>
            <p:cNvPr id="16" name="Google Shape;10002;p74">
              <a:extLst>
                <a:ext uri="{FF2B5EF4-FFF2-40B4-BE49-F238E27FC236}">
                  <a16:creationId xmlns:a16="http://schemas.microsoft.com/office/drawing/2014/main" id="{59484EE6-ADE1-6FAC-D6B7-7F1E9E5BA065}"/>
                </a:ext>
              </a:extLst>
            </p:cNvPr>
            <p:cNvSpPr/>
            <p:nvPr/>
          </p:nvSpPr>
          <p:spPr>
            <a:xfrm>
              <a:off x="7851532"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7" name="Google Shape;10003;p74">
              <a:extLst>
                <a:ext uri="{FF2B5EF4-FFF2-40B4-BE49-F238E27FC236}">
                  <a16:creationId xmlns:a16="http://schemas.microsoft.com/office/drawing/2014/main" id="{3B6A164C-90B2-155A-4B8B-6088887F2A4D}"/>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B8032A51-F1D9-AA34-DFA3-50A874265D2B}"/>
              </a:ext>
            </a:extLst>
          </p:cNvPr>
          <p:cNvGrpSpPr/>
          <p:nvPr/>
        </p:nvGrpSpPr>
        <p:grpSpPr>
          <a:xfrm>
            <a:off x="2611993" y="2907745"/>
            <a:ext cx="392753" cy="381085"/>
            <a:chOff x="3983592" y="2777115"/>
            <a:chExt cx="392753" cy="381085"/>
          </a:xfrm>
          <a:solidFill>
            <a:schemeClr val="bg2"/>
          </a:solidFill>
        </p:grpSpPr>
        <p:sp>
          <p:nvSpPr>
            <p:cNvPr id="19" name="Google Shape;10028;p74">
              <a:extLst>
                <a:ext uri="{FF2B5EF4-FFF2-40B4-BE49-F238E27FC236}">
                  <a16:creationId xmlns:a16="http://schemas.microsoft.com/office/drawing/2014/main" id="{8F05C175-1EE8-77F9-50B5-D86F2695292B}"/>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0" name="Google Shape;10029;p74">
              <a:extLst>
                <a:ext uri="{FF2B5EF4-FFF2-40B4-BE49-F238E27FC236}">
                  <a16:creationId xmlns:a16="http://schemas.microsoft.com/office/drawing/2014/main" id="{647FF2AA-B8FA-4C21-24D7-5FB2AB0D380E}"/>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1" name="Google Shape;10030;p74">
              <a:extLst>
                <a:ext uri="{FF2B5EF4-FFF2-40B4-BE49-F238E27FC236}">
                  <a16:creationId xmlns:a16="http://schemas.microsoft.com/office/drawing/2014/main" id="{7DCD92A4-57C3-6818-7BA5-F6820666516F}"/>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8746048F-062C-0E14-773D-6E120065411C}"/>
              </a:ext>
            </a:extLst>
          </p:cNvPr>
          <p:cNvGrpSpPr/>
          <p:nvPr/>
        </p:nvGrpSpPr>
        <p:grpSpPr>
          <a:xfrm>
            <a:off x="3206609" y="2882434"/>
            <a:ext cx="392753" cy="410263"/>
            <a:chOff x="4578208" y="2751804"/>
            <a:chExt cx="392753" cy="410263"/>
          </a:xfrm>
          <a:solidFill>
            <a:schemeClr val="bg2"/>
          </a:solidFill>
        </p:grpSpPr>
        <p:sp>
          <p:nvSpPr>
            <p:cNvPr id="23" name="Google Shape;10075;p74">
              <a:extLst>
                <a:ext uri="{FF2B5EF4-FFF2-40B4-BE49-F238E27FC236}">
                  <a16:creationId xmlns:a16="http://schemas.microsoft.com/office/drawing/2014/main" id="{3F72337F-0525-A6C6-2128-E4A50346CBE2}"/>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4" name="Google Shape;10076;p74">
              <a:extLst>
                <a:ext uri="{FF2B5EF4-FFF2-40B4-BE49-F238E27FC236}">
                  <a16:creationId xmlns:a16="http://schemas.microsoft.com/office/drawing/2014/main" id="{554EBD9B-AB74-4F59-F255-1CCFF877032E}"/>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5" name="Google Shape;10077;p74">
              <a:extLst>
                <a:ext uri="{FF2B5EF4-FFF2-40B4-BE49-F238E27FC236}">
                  <a16:creationId xmlns:a16="http://schemas.microsoft.com/office/drawing/2014/main" id="{ED87A36C-6B90-4A37-9970-F4EFE02B104B}"/>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E859AB94-D93B-B8FC-1858-35517073F654}"/>
              </a:ext>
            </a:extLst>
          </p:cNvPr>
          <p:cNvGrpSpPr/>
          <p:nvPr/>
        </p:nvGrpSpPr>
        <p:grpSpPr>
          <a:xfrm>
            <a:off x="5758525" y="2891449"/>
            <a:ext cx="359660" cy="371036"/>
            <a:chOff x="7130125" y="2760820"/>
            <a:chExt cx="359660" cy="371036"/>
          </a:xfrm>
          <a:solidFill>
            <a:schemeClr val="bg2"/>
          </a:solidFill>
        </p:grpSpPr>
        <p:sp>
          <p:nvSpPr>
            <p:cNvPr id="27" name="Google Shape;10085;p74">
              <a:extLst>
                <a:ext uri="{FF2B5EF4-FFF2-40B4-BE49-F238E27FC236}">
                  <a16:creationId xmlns:a16="http://schemas.microsoft.com/office/drawing/2014/main" id="{AE01F92D-6C29-E5B9-0915-15BCF8F1E7E0}"/>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8" name="Google Shape;10086;p74">
              <a:extLst>
                <a:ext uri="{FF2B5EF4-FFF2-40B4-BE49-F238E27FC236}">
                  <a16:creationId xmlns:a16="http://schemas.microsoft.com/office/drawing/2014/main" id="{FFE87A48-D603-3E67-5470-09619C555248}"/>
                </a:ext>
              </a:extLst>
            </p:cNvPr>
            <p:cNvSpPr/>
            <p:nvPr/>
          </p:nvSpPr>
          <p:spPr>
            <a:xfrm>
              <a:off x="7223375"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9" name="Google Shape;10087;p74">
              <a:extLst>
                <a:ext uri="{FF2B5EF4-FFF2-40B4-BE49-F238E27FC236}">
                  <a16:creationId xmlns:a16="http://schemas.microsoft.com/office/drawing/2014/main" id="{8E9C3933-7BAA-5F6C-23A8-470148580293}"/>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0" name="Google Shape;10088;p74">
              <a:extLst>
                <a:ext uri="{FF2B5EF4-FFF2-40B4-BE49-F238E27FC236}">
                  <a16:creationId xmlns:a16="http://schemas.microsoft.com/office/drawing/2014/main" id="{ECD78056-42DE-76FA-C1F0-1548C63E34CD}"/>
                </a:ext>
              </a:extLst>
            </p:cNvPr>
            <p:cNvSpPr/>
            <p:nvPr/>
          </p:nvSpPr>
          <p:spPr>
            <a:xfrm>
              <a:off x="7303312"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86D1AD44-9D18-3A27-53AB-D953F547DFF4}"/>
              </a:ext>
            </a:extLst>
          </p:cNvPr>
          <p:cNvGrpSpPr/>
          <p:nvPr/>
        </p:nvGrpSpPr>
        <p:grpSpPr>
          <a:xfrm>
            <a:off x="5031916" y="1310251"/>
            <a:ext cx="515511" cy="543501"/>
            <a:chOff x="6403515" y="1179621"/>
            <a:chExt cx="515511" cy="543501"/>
          </a:xfrm>
          <a:solidFill>
            <a:schemeClr val="bg2"/>
          </a:solidFill>
        </p:grpSpPr>
        <p:sp>
          <p:nvSpPr>
            <p:cNvPr id="32" name="Google Shape;10090;p74">
              <a:extLst>
                <a:ext uri="{FF2B5EF4-FFF2-40B4-BE49-F238E27FC236}">
                  <a16:creationId xmlns:a16="http://schemas.microsoft.com/office/drawing/2014/main" id="{530B9DDF-FEB2-CDFA-A38B-7F6D482D4A68}"/>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3" name="Google Shape;10091;p74">
              <a:extLst>
                <a:ext uri="{FF2B5EF4-FFF2-40B4-BE49-F238E27FC236}">
                  <a16:creationId xmlns:a16="http://schemas.microsoft.com/office/drawing/2014/main" id="{4D9FFC52-32A6-6D04-5248-02EA0A492164}"/>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sp>
        <p:nvSpPr>
          <p:cNvPr id="34" name="Google Shape;10113;p74">
            <a:extLst>
              <a:ext uri="{FF2B5EF4-FFF2-40B4-BE49-F238E27FC236}">
                <a16:creationId xmlns:a16="http://schemas.microsoft.com/office/drawing/2014/main" id="{B4BF1858-D9B8-E3A3-1CE0-03CEFA4826C8}"/>
              </a:ext>
            </a:extLst>
          </p:cNvPr>
          <p:cNvSpPr/>
          <p:nvPr/>
        </p:nvSpPr>
        <p:spPr>
          <a:xfrm>
            <a:off x="3857881" y="2861293"/>
            <a:ext cx="395670" cy="417039"/>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nvGrpSpPr>
          <p:cNvPr id="35" name="Google Shape;10118;p74">
            <a:extLst>
              <a:ext uri="{FF2B5EF4-FFF2-40B4-BE49-F238E27FC236}">
                <a16:creationId xmlns:a16="http://schemas.microsoft.com/office/drawing/2014/main" id="{C2416D16-146F-2DF4-61D2-5CD429F60033}"/>
              </a:ext>
            </a:extLst>
          </p:cNvPr>
          <p:cNvGrpSpPr/>
          <p:nvPr/>
        </p:nvGrpSpPr>
        <p:grpSpPr>
          <a:xfrm>
            <a:off x="7102721" y="2203766"/>
            <a:ext cx="350645" cy="379421"/>
            <a:chOff x="8474320" y="2073136"/>
            <a:chExt cx="350645" cy="379421"/>
          </a:xfrm>
          <a:solidFill>
            <a:schemeClr val="bg2"/>
          </a:solidFill>
        </p:grpSpPr>
        <p:sp>
          <p:nvSpPr>
            <p:cNvPr id="36" name="Google Shape;10119;p74">
              <a:extLst>
                <a:ext uri="{FF2B5EF4-FFF2-40B4-BE49-F238E27FC236}">
                  <a16:creationId xmlns:a16="http://schemas.microsoft.com/office/drawing/2014/main" id="{CD067CC7-D517-2939-8AD3-3ACCF5C23B09}"/>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7" name="Google Shape;10120;p74">
              <a:extLst>
                <a:ext uri="{FF2B5EF4-FFF2-40B4-BE49-F238E27FC236}">
                  <a16:creationId xmlns:a16="http://schemas.microsoft.com/office/drawing/2014/main" id="{AECF3D37-2240-5247-477A-D1E13DC7E235}"/>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8" name="Google Shape;10121;p74">
              <a:extLst>
                <a:ext uri="{FF2B5EF4-FFF2-40B4-BE49-F238E27FC236}">
                  <a16:creationId xmlns:a16="http://schemas.microsoft.com/office/drawing/2014/main" id="{D0C9415B-A6C4-0B2A-2212-132964B678EC}"/>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9" name="Google Shape;10122;p74">
              <a:extLst>
                <a:ext uri="{FF2B5EF4-FFF2-40B4-BE49-F238E27FC236}">
                  <a16:creationId xmlns:a16="http://schemas.microsoft.com/office/drawing/2014/main" id="{D001B0E9-9159-BEFE-6316-89AA3E33C163}"/>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0" name="Google Shape;10123;p74">
              <a:extLst>
                <a:ext uri="{FF2B5EF4-FFF2-40B4-BE49-F238E27FC236}">
                  <a16:creationId xmlns:a16="http://schemas.microsoft.com/office/drawing/2014/main" id="{07831A45-F7B3-D575-0C3B-718559384900}"/>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1" name="Google Shape;10124;p74">
              <a:extLst>
                <a:ext uri="{FF2B5EF4-FFF2-40B4-BE49-F238E27FC236}">
                  <a16:creationId xmlns:a16="http://schemas.microsoft.com/office/drawing/2014/main" id="{1F97E8A9-2D54-1430-87AE-42499489B837}"/>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B338E91E-2F3E-C917-B7BD-16CFADF0DD39}"/>
              </a:ext>
            </a:extLst>
          </p:cNvPr>
          <p:cNvGrpSpPr/>
          <p:nvPr/>
        </p:nvGrpSpPr>
        <p:grpSpPr>
          <a:xfrm>
            <a:off x="4494687" y="1340975"/>
            <a:ext cx="427692" cy="535545"/>
            <a:chOff x="5866287" y="1210345"/>
            <a:chExt cx="427692" cy="535545"/>
          </a:xfrm>
          <a:solidFill>
            <a:schemeClr val="bg2"/>
          </a:solidFill>
        </p:grpSpPr>
        <p:sp>
          <p:nvSpPr>
            <p:cNvPr id="43" name="Google Shape;10130;p74">
              <a:extLst>
                <a:ext uri="{FF2B5EF4-FFF2-40B4-BE49-F238E27FC236}">
                  <a16:creationId xmlns:a16="http://schemas.microsoft.com/office/drawing/2014/main" id="{7BCB542E-61D9-EAE6-228A-AB6A6395D36C}"/>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4" name="Google Shape;10131;p74">
              <a:extLst>
                <a:ext uri="{FF2B5EF4-FFF2-40B4-BE49-F238E27FC236}">
                  <a16:creationId xmlns:a16="http://schemas.microsoft.com/office/drawing/2014/main" id="{21C148CD-5808-287E-06D1-C5FB111AE824}"/>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5" name="Google Shape;10132;p74">
              <a:extLst>
                <a:ext uri="{FF2B5EF4-FFF2-40B4-BE49-F238E27FC236}">
                  <a16:creationId xmlns:a16="http://schemas.microsoft.com/office/drawing/2014/main" id="{637D41CD-C07E-75A6-EF6A-1DE838D00E2E}"/>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D4CF3B00-11C8-2E99-B606-166815AD5DB0}"/>
              </a:ext>
            </a:extLst>
          </p:cNvPr>
          <p:cNvGrpSpPr/>
          <p:nvPr/>
        </p:nvGrpSpPr>
        <p:grpSpPr>
          <a:xfrm>
            <a:off x="4571882" y="2860973"/>
            <a:ext cx="392752" cy="418456"/>
            <a:chOff x="5943481" y="2730343"/>
            <a:chExt cx="392752" cy="418456"/>
          </a:xfrm>
          <a:solidFill>
            <a:schemeClr val="bg2"/>
          </a:solidFill>
        </p:grpSpPr>
        <p:sp>
          <p:nvSpPr>
            <p:cNvPr id="47" name="Google Shape;10155;p74">
              <a:extLst>
                <a:ext uri="{FF2B5EF4-FFF2-40B4-BE49-F238E27FC236}">
                  <a16:creationId xmlns:a16="http://schemas.microsoft.com/office/drawing/2014/main" id="{C1925259-FFFF-9F5A-5326-452013D4ACC1}"/>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8" name="Google Shape;10156;p74">
              <a:extLst>
                <a:ext uri="{FF2B5EF4-FFF2-40B4-BE49-F238E27FC236}">
                  <a16:creationId xmlns:a16="http://schemas.microsoft.com/office/drawing/2014/main" id="{51824A9F-6D5D-5C02-2B47-64ADBEEC7D50}"/>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9" name="Google Shape;10157;p74">
              <a:extLst>
                <a:ext uri="{FF2B5EF4-FFF2-40B4-BE49-F238E27FC236}">
                  <a16:creationId xmlns:a16="http://schemas.microsoft.com/office/drawing/2014/main" id="{D1B1382D-7A2D-4A05-4AA7-28FFB121CB2F}"/>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0" name="Google Shape;10158;p74">
              <a:extLst>
                <a:ext uri="{FF2B5EF4-FFF2-40B4-BE49-F238E27FC236}">
                  <a16:creationId xmlns:a16="http://schemas.microsoft.com/office/drawing/2014/main" id="{44A10EEB-23FC-1ECC-7FD5-F24A4D7EEC8F}"/>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1" name="Google Shape;10159;p74">
              <a:extLst>
                <a:ext uri="{FF2B5EF4-FFF2-40B4-BE49-F238E27FC236}">
                  <a16:creationId xmlns:a16="http://schemas.microsoft.com/office/drawing/2014/main" id="{78A22137-FC40-43AE-1057-5C35AE009A03}"/>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2" name="Google Shape;10160;p74">
              <a:extLst>
                <a:ext uri="{FF2B5EF4-FFF2-40B4-BE49-F238E27FC236}">
                  <a16:creationId xmlns:a16="http://schemas.microsoft.com/office/drawing/2014/main" id="{D015975C-FF0D-286D-6DC5-38B01C779BBB}"/>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3" name="Google Shape;10161;p74">
              <a:extLst>
                <a:ext uri="{FF2B5EF4-FFF2-40B4-BE49-F238E27FC236}">
                  <a16:creationId xmlns:a16="http://schemas.microsoft.com/office/drawing/2014/main" id="{A0F274F7-49B3-B61F-D344-F21E115FD5A0}"/>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43EB732D-0BA4-AC92-89BA-23750BE6B1C5}"/>
              </a:ext>
            </a:extLst>
          </p:cNvPr>
          <p:cNvGrpSpPr/>
          <p:nvPr/>
        </p:nvGrpSpPr>
        <p:grpSpPr>
          <a:xfrm>
            <a:off x="5697133" y="1354481"/>
            <a:ext cx="512987" cy="541708"/>
            <a:chOff x="7068732" y="1223851"/>
            <a:chExt cx="512987" cy="541708"/>
          </a:xfrm>
          <a:solidFill>
            <a:schemeClr val="bg2"/>
          </a:solidFill>
        </p:grpSpPr>
        <p:sp>
          <p:nvSpPr>
            <p:cNvPr id="55" name="Google Shape;10173;p74">
              <a:extLst>
                <a:ext uri="{FF2B5EF4-FFF2-40B4-BE49-F238E27FC236}">
                  <a16:creationId xmlns:a16="http://schemas.microsoft.com/office/drawing/2014/main" id="{EAF77951-A658-77F7-2491-622E0CFB2253}"/>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6" name="Google Shape;10174;p74">
              <a:extLst>
                <a:ext uri="{FF2B5EF4-FFF2-40B4-BE49-F238E27FC236}">
                  <a16:creationId xmlns:a16="http://schemas.microsoft.com/office/drawing/2014/main" id="{6EA5E4FE-CBC5-EA55-E572-C924972D6459}"/>
                </a:ext>
              </a:extLst>
            </p:cNvPr>
            <p:cNvSpPr/>
            <p:nvPr/>
          </p:nvSpPr>
          <p:spPr>
            <a:xfrm>
              <a:off x="7068732"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7" name="Google Shape;10175;p74">
              <a:extLst>
                <a:ext uri="{FF2B5EF4-FFF2-40B4-BE49-F238E27FC236}">
                  <a16:creationId xmlns:a16="http://schemas.microsoft.com/office/drawing/2014/main" id="{5A6C672F-9326-9D5E-189D-9E4A06AB471D}"/>
                </a:ext>
              </a:extLst>
            </p:cNvPr>
            <p:cNvSpPr/>
            <p:nvPr/>
          </p:nvSpPr>
          <p:spPr>
            <a:xfrm>
              <a:off x="7279227"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92F3906A-6B41-2C66-A9D7-954718B8E07E}"/>
              </a:ext>
            </a:extLst>
          </p:cNvPr>
          <p:cNvGrpSpPr/>
          <p:nvPr/>
        </p:nvGrpSpPr>
        <p:grpSpPr>
          <a:xfrm>
            <a:off x="1835284" y="2859693"/>
            <a:ext cx="392753" cy="419645"/>
            <a:chOff x="3206883" y="2729063"/>
            <a:chExt cx="392753" cy="419645"/>
          </a:xfrm>
          <a:solidFill>
            <a:schemeClr val="bg2"/>
          </a:solidFill>
        </p:grpSpPr>
        <p:sp>
          <p:nvSpPr>
            <p:cNvPr id="59" name="Google Shape;10185;p74">
              <a:extLst>
                <a:ext uri="{FF2B5EF4-FFF2-40B4-BE49-F238E27FC236}">
                  <a16:creationId xmlns:a16="http://schemas.microsoft.com/office/drawing/2014/main" id="{63B08846-2F4E-564F-F27C-6108C834349F}"/>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0" name="Google Shape;10186;p74">
              <a:extLst>
                <a:ext uri="{FF2B5EF4-FFF2-40B4-BE49-F238E27FC236}">
                  <a16:creationId xmlns:a16="http://schemas.microsoft.com/office/drawing/2014/main" id="{7EAF4563-4655-ECF7-ADB9-7B33E9B5A7DC}"/>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sp>
        <p:nvSpPr>
          <p:cNvPr id="61" name="Google Shape;10189;p74">
            <a:extLst>
              <a:ext uri="{FF2B5EF4-FFF2-40B4-BE49-F238E27FC236}">
                <a16:creationId xmlns:a16="http://schemas.microsoft.com/office/drawing/2014/main" id="{46500FBB-1C7D-1BB1-99D4-1B2E0E59FEDD}"/>
              </a:ext>
            </a:extLst>
          </p:cNvPr>
          <p:cNvSpPr/>
          <p:nvPr/>
        </p:nvSpPr>
        <p:spPr>
          <a:xfrm>
            <a:off x="5189367" y="2918845"/>
            <a:ext cx="394709"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nvGrpSpPr>
          <p:cNvPr id="62" name="Google Shape;10190;p74">
            <a:extLst>
              <a:ext uri="{FF2B5EF4-FFF2-40B4-BE49-F238E27FC236}">
                <a16:creationId xmlns:a16="http://schemas.microsoft.com/office/drawing/2014/main" id="{722D5E99-2107-0C5C-BDA3-C9DF621AE1D9}"/>
              </a:ext>
            </a:extLst>
          </p:cNvPr>
          <p:cNvGrpSpPr/>
          <p:nvPr/>
        </p:nvGrpSpPr>
        <p:grpSpPr>
          <a:xfrm>
            <a:off x="6490557" y="2873371"/>
            <a:ext cx="359688" cy="378726"/>
            <a:chOff x="7862157" y="2742742"/>
            <a:chExt cx="359688" cy="378726"/>
          </a:xfrm>
          <a:solidFill>
            <a:schemeClr val="bg2"/>
          </a:solidFill>
        </p:grpSpPr>
        <p:sp>
          <p:nvSpPr>
            <p:cNvPr id="63" name="Google Shape;10191;p74">
              <a:extLst>
                <a:ext uri="{FF2B5EF4-FFF2-40B4-BE49-F238E27FC236}">
                  <a16:creationId xmlns:a16="http://schemas.microsoft.com/office/drawing/2014/main" id="{57A738CC-0AE5-E803-B186-A025FA41DD8F}"/>
                </a:ext>
              </a:extLst>
            </p:cNvPr>
            <p:cNvSpPr/>
            <p:nvPr/>
          </p:nvSpPr>
          <p:spPr>
            <a:xfrm>
              <a:off x="7862157" y="2742742"/>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4" name="Google Shape;10192;p74">
              <a:extLst>
                <a:ext uri="{FF2B5EF4-FFF2-40B4-BE49-F238E27FC236}">
                  <a16:creationId xmlns:a16="http://schemas.microsoft.com/office/drawing/2014/main" id="{6CA2C5C8-1C4F-FAAC-DC8B-5FA069B73097}"/>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5" name="Google Shape;10193;p74">
              <a:extLst>
                <a:ext uri="{FF2B5EF4-FFF2-40B4-BE49-F238E27FC236}">
                  <a16:creationId xmlns:a16="http://schemas.microsoft.com/office/drawing/2014/main" id="{174AB19A-EDA7-F8C2-0D63-0EB24777FB43}"/>
                </a:ext>
              </a:extLst>
            </p:cNvPr>
            <p:cNvSpPr/>
            <p:nvPr/>
          </p:nvSpPr>
          <p:spPr>
            <a:xfrm>
              <a:off x="8053093" y="2742742"/>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6" name="Google Shape;10194;p74">
              <a:extLst>
                <a:ext uri="{FF2B5EF4-FFF2-40B4-BE49-F238E27FC236}">
                  <a16:creationId xmlns:a16="http://schemas.microsoft.com/office/drawing/2014/main" id="{FDD29104-E06F-4F58-0DB2-1FD76BA9CF2D}"/>
                </a:ext>
              </a:extLst>
            </p:cNvPr>
            <p:cNvSpPr/>
            <p:nvPr/>
          </p:nvSpPr>
          <p:spPr>
            <a:xfrm>
              <a:off x="8005142" y="2845064"/>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728522AD-F781-0F3B-0823-F4C9A32B074E}"/>
              </a:ext>
            </a:extLst>
          </p:cNvPr>
          <p:cNvGrpSpPr/>
          <p:nvPr/>
        </p:nvGrpSpPr>
        <p:grpSpPr>
          <a:xfrm>
            <a:off x="2463870" y="3597577"/>
            <a:ext cx="316967" cy="383407"/>
            <a:chOff x="3835469" y="3466947"/>
            <a:chExt cx="316967" cy="383407"/>
          </a:xfrm>
          <a:solidFill>
            <a:schemeClr val="bg2"/>
          </a:solidFill>
        </p:grpSpPr>
        <p:sp>
          <p:nvSpPr>
            <p:cNvPr id="68" name="Google Shape;10222;p74">
              <a:extLst>
                <a:ext uri="{FF2B5EF4-FFF2-40B4-BE49-F238E27FC236}">
                  <a16:creationId xmlns:a16="http://schemas.microsoft.com/office/drawing/2014/main" id="{936F6FEA-BCF3-F6CF-B382-C79CB88483F3}"/>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9" name="Google Shape;10223;p74">
              <a:extLst>
                <a:ext uri="{FF2B5EF4-FFF2-40B4-BE49-F238E27FC236}">
                  <a16:creationId xmlns:a16="http://schemas.microsoft.com/office/drawing/2014/main" id="{88DA2AA0-E9D2-FACA-AE7D-465B54034308}"/>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0" name="Google Shape;10224;p74">
              <a:extLst>
                <a:ext uri="{FF2B5EF4-FFF2-40B4-BE49-F238E27FC236}">
                  <a16:creationId xmlns:a16="http://schemas.microsoft.com/office/drawing/2014/main" id="{D4033E47-D08D-5FD9-817D-1D351A316B7E}"/>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21208E7F-3053-F5BD-F122-89BABF2796BC}"/>
              </a:ext>
            </a:extLst>
          </p:cNvPr>
          <p:cNvGrpSpPr/>
          <p:nvPr/>
        </p:nvGrpSpPr>
        <p:grpSpPr>
          <a:xfrm>
            <a:off x="3852551" y="3601244"/>
            <a:ext cx="365019" cy="360365"/>
            <a:chOff x="5224150" y="3470614"/>
            <a:chExt cx="365019" cy="360365"/>
          </a:xfrm>
          <a:solidFill>
            <a:schemeClr val="bg2"/>
          </a:solidFill>
        </p:grpSpPr>
        <p:sp>
          <p:nvSpPr>
            <p:cNvPr id="72" name="Google Shape;10241;p74">
              <a:extLst>
                <a:ext uri="{FF2B5EF4-FFF2-40B4-BE49-F238E27FC236}">
                  <a16:creationId xmlns:a16="http://schemas.microsoft.com/office/drawing/2014/main" id="{4D93CDA7-1E82-2764-EC11-1CFE2DBAFE86}"/>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3" name="Google Shape;10242;p74">
              <a:extLst>
                <a:ext uri="{FF2B5EF4-FFF2-40B4-BE49-F238E27FC236}">
                  <a16:creationId xmlns:a16="http://schemas.microsoft.com/office/drawing/2014/main" id="{D7308D78-2CAC-F825-CDC7-70FBB137A5BF}"/>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C9CF48B2-0CF5-1D80-7083-A90D611933C0}"/>
              </a:ext>
            </a:extLst>
          </p:cNvPr>
          <p:cNvGrpSpPr/>
          <p:nvPr/>
        </p:nvGrpSpPr>
        <p:grpSpPr>
          <a:xfrm>
            <a:off x="4552990" y="3569852"/>
            <a:ext cx="360237" cy="383893"/>
            <a:chOff x="5924589" y="3439222"/>
            <a:chExt cx="360237" cy="383893"/>
          </a:xfrm>
          <a:solidFill>
            <a:schemeClr val="bg2"/>
          </a:solidFill>
        </p:grpSpPr>
        <p:sp>
          <p:nvSpPr>
            <p:cNvPr id="75" name="Google Shape;10304;p74">
              <a:extLst>
                <a:ext uri="{FF2B5EF4-FFF2-40B4-BE49-F238E27FC236}">
                  <a16:creationId xmlns:a16="http://schemas.microsoft.com/office/drawing/2014/main" id="{CD8DDAC7-E595-2097-A0D4-0E710875A876}"/>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6" name="Google Shape;10305;p74">
              <a:extLst>
                <a:ext uri="{FF2B5EF4-FFF2-40B4-BE49-F238E27FC236}">
                  <a16:creationId xmlns:a16="http://schemas.microsoft.com/office/drawing/2014/main" id="{7C8BF8A4-1A3A-37C1-0F0F-6E496526D9E2}"/>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7" name="Google Shape;10306;p74">
              <a:extLst>
                <a:ext uri="{FF2B5EF4-FFF2-40B4-BE49-F238E27FC236}">
                  <a16:creationId xmlns:a16="http://schemas.microsoft.com/office/drawing/2014/main" id="{041CD924-075E-EDB5-C3BC-8E1B2B4752BD}"/>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8" name="Google Shape;10307;p74">
              <a:extLst>
                <a:ext uri="{FF2B5EF4-FFF2-40B4-BE49-F238E27FC236}">
                  <a16:creationId xmlns:a16="http://schemas.microsoft.com/office/drawing/2014/main" id="{11DA4367-8132-3B78-539F-C80AD961C7F2}"/>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9" name="Google Shape;10308;p74">
              <a:extLst>
                <a:ext uri="{FF2B5EF4-FFF2-40B4-BE49-F238E27FC236}">
                  <a16:creationId xmlns:a16="http://schemas.microsoft.com/office/drawing/2014/main" id="{17A6AB96-7294-9021-35C2-E24626F13B61}"/>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0" name="Google Shape;10309;p74">
              <a:extLst>
                <a:ext uri="{FF2B5EF4-FFF2-40B4-BE49-F238E27FC236}">
                  <a16:creationId xmlns:a16="http://schemas.microsoft.com/office/drawing/2014/main" id="{F8B245A3-8043-473E-43B4-8A9DA99DE6D9}"/>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1" name="Google Shape;10310;p74">
              <a:extLst>
                <a:ext uri="{FF2B5EF4-FFF2-40B4-BE49-F238E27FC236}">
                  <a16:creationId xmlns:a16="http://schemas.microsoft.com/office/drawing/2014/main" id="{4F083046-3D24-778C-A0BF-BE7D7CAB23F2}"/>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2" name="Google Shape;10311;p74">
              <a:extLst>
                <a:ext uri="{FF2B5EF4-FFF2-40B4-BE49-F238E27FC236}">
                  <a16:creationId xmlns:a16="http://schemas.microsoft.com/office/drawing/2014/main" id="{B39F78A2-850D-55EE-0910-6CF37D07DA4E}"/>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3" name="Google Shape;10312;p74">
              <a:extLst>
                <a:ext uri="{FF2B5EF4-FFF2-40B4-BE49-F238E27FC236}">
                  <a16:creationId xmlns:a16="http://schemas.microsoft.com/office/drawing/2014/main" id="{9B4DF3FF-A246-4CE2-792C-6CA01C9CBE1B}"/>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4" name="Google Shape;10313;p74">
              <a:extLst>
                <a:ext uri="{FF2B5EF4-FFF2-40B4-BE49-F238E27FC236}">
                  <a16:creationId xmlns:a16="http://schemas.microsoft.com/office/drawing/2014/main" id="{6A6A5D36-FF83-5F95-DB45-29C04B51A8B6}"/>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5" name="Google Shape;10314;p74">
              <a:extLst>
                <a:ext uri="{FF2B5EF4-FFF2-40B4-BE49-F238E27FC236}">
                  <a16:creationId xmlns:a16="http://schemas.microsoft.com/office/drawing/2014/main" id="{B4DC8560-2856-40AA-4468-B8F8FD494273}"/>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6" name="Google Shape;10315;p74">
              <a:extLst>
                <a:ext uri="{FF2B5EF4-FFF2-40B4-BE49-F238E27FC236}">
                  <a16:creationId xmlns:a16="http://schemas.microsoft.com/office/drawing/2014/main" id="{996DDD77-E7B6-548F-9CD6-4BB57DF5F5E8}"/>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FDF5B913-9655-0FB7-AD30-8F790A6C7193}"/>
              </a:ext>
            </a:extLst>
          </p:cNvPr>
          <p:cNvGrpSpPr/>
          <p:nvPr/>
        </p:nvGrpSpPr>
        <p:grpSpPr>
          <a:xfrm>
            <a:off x="7156103" y="2879654"/>
            <a:ext cx="259506" cy="362596"/>
            <a:chOff x="8527703" y="2749024"/>
            <a:chExt cx="259506" cy="362596"/>
          </a:xfrm>
          <a:solidFill>
            <a:schemeClr val="bg2"/>
          </a:solidFill>
        </p:grpSpPr>
        <p:sp>
          <p:nvSpPr>
            <p:cNvPr id="88" name="Google Shape;10342;p74">
              <a:extLst>
                <a:ext uri="{FF2B5EF4-FFF2-40B4-BE49-F238E27FC236}">
                  <a16:creationId xmlns:a16="http://schemas.microsoft.com/office/drawing/2014/main" id="{4176CEB9-8D20-133A-4FBE-170F8ECF9A0B}"/>
                </a:ext>
              </a:extLst>
            </p:cNvPr>
            <p:cNvSpPr/>
            <p:nvPr/>
          </p:nvSpPr>
          <p:spPr>
            <a:xfrm>
              <a:off x="8527703" y="2749024"/>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9" name="Google Shape;10343;p74">
              <a:extLst>
                <a:ext uri="{FF2B5EF4-FFF2-40B4-BE49-F238E27FC236}">
                  <a16:creationId xmlns:a16="http://schemas.microsoft.com/office/drawing/2014/main" id="{312CCCB8-F09E-CB3D-EF22-768A2ABB714B}"/>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0" name="Google Shape;10344;p74">
              <a:extLst>
                <a:ext uri="{FF2B5EF4-FFF2-40B4-BE49-F238E27FC236}">
                  <a16:creationId xmlns:a16="http://schemas.microsoft.com/office/drawing/2014/main" id="{63628E27-0457-EA5C-2BA4-E14A4D97FCF5}"/>
                </a:ext>
              </a:extLst>
            </p:cNvPr>
            <p:cNvSpPr/>
            <p:nvPr/>
          </p:nvSpPr>
          <p:spPr>
            <a:xfrm>
              <a:off x="8588492"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1" name="Google Shape;10345;p74">
              <a:extLst>
                <a:ext uri="{FF2B5EF4-FFF2-40B4-BE49-F238E27FC236}">
                  <a16:creationId xmlns:a16="http://schemas.microsoft.com/office/drawing/2014/main" id="{DD9AB43D-12B2-FAA0-FFEA-13DFA76A961D}"/>
                </a:ext>
              </a:extLst>
            </p:cNvPr>
            <p:cNvSpPr/>
            <p:nvPr/>
          </p:nvSpPr>
          <p:spPr>
            <a:xfrm>
              <a:off x="8608445" y="2877616"/>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2" name="Google Shape;10346;p74">
              <a:extLst>
                <a:ext uri="{FF2B5EF4-FFF2-40B4-BE49-F238E27FC236}">
                  <a16:creationId xmlns:a16="http://schemas.microsoft.com/office/drawing/2014/main" id="{53820489-CEEF-C62B-3A15-F272ABC086EA}"/>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F8BA78A6-583D-CB5D-8D43-6C24A8B9EB43}"/>
              </a:ext>
            </a:extLst>
          </p:cNvPr>
          <p:cNvGrpSpPr/>
          <p:nvPr/>
        </p:nvGrpSpPr>
        <p:grpSpPr>
          <a:xfrm>
            <a:off x="5213150" y="3611950"/>
            <a:ext cx="361179" cy="338858"/>
            <a:chOff x="6584749" y="3481321"/>
            <a:chExt cx="361179" cy="338858"/>
          </a:xfrm>
          <a:solidFill>
            <a:schemeClr val="bg2"/>
          </a:solidFill>
        </p:grpSpPr>
        <p:sp>
          <p:nvSpPr>
            <p:cNvPr id="94" name="Google Shape;10360;p74">
              <a:extLst>
                <a:ext uri="{FF2B5EF4-FFF2-40B4-BE49-F238E27FC236}">
                  <a16:creationId xmlns:a16="http://schemas.microsoft.com/office/drawing/2014/main" id="{7A4ECD5A-BA09-5ED3-1629-1A70C195B856}"/>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5" name="Google Shape;10361;p74">
              <a:extLst>
                <a:ext uri="{FF2B5EF4-FFF2-40B4-BE49-F238E27FC236}">
                  <a16:creationId xmlns:a16="http://schemas.microsoft.com/office/drawing/2014/main" id="{50A6C390-C7C3-A2B8-AAEB-EAE5E9789B1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6" name="Google Shape;10362;p74">
              <a:extLst>
                <a:ext uri="{FF2B5EF4-FFF2-40B4-BE49-F238E27FC236}">
                  <a16:creationId xmlns:a16="http://schemas.microsoft.com/office/drawing/2014/main" id="{360CB8F5-01A6-B1BB-5B33-46D211AFC7EA}"/>
                </a:ext>
              </a:extLst>
            </p:cNvPr>
            <p:cNvSpPr/>
            <p:nvPr/>
          </p:nvSpPr>
          <p:spPr>
            <a:xfrm>
              <a:off x="660686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7" name="Google Shape;10363;p74">
              <a:extLst>
                <a:ext uri="{FF2B5EF4-FFF2-40B4-BE49-F238E27FC236}">
                  <a16:creationId xmlns:a16="http://schemas.microsoft.com/office/drawing/2014/main" id="{7F79C4CE-5664-5821-09B2-E5E29F3C9371}"/>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8" name="Google Shape;10364;p74">
              <a:extLst>
                <a:ext uri="{FF2B5EF4-FFF2-40B4-BE49-F238E27FC236}">
                  <a16:creationId xmlns:a16="http://schemas.microsoft.com/office/drawing/2014/main" id="{5D5775BE-4E52-D3CF-AC0E-0C001D7EDBD7}"/>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9" name="Google Shape;10365;p74">
              <a:extLst>
                <a:ext uri="{FF2B5EF4-FFF2-40B4-BE49-F238E27FC236}">
                  <a16:creationId xmlns:a16="http://schemas.microsoft.com/office/drawing/2014/main" id="{0150CB04-90F7-461D-002D-802AE15CAFC2}"/>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0" name="Google Shape;10366;p74">
              <a:extLst>
                <a:ext uri="{FF2B5EF4-FFF2-40B4-BE49-F238E27FC236}">
                  <a16:creationId xmlns:a16="http://schemas.microsoft.com/office/drawing/2014/main" id="{3DEF76B4-640F-F16D-C320-D3062775222C}"/>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154246D4-B605-EECD-33A5-0ED71B723E30}"/>
              </a:ext>
            </a:extLst>
          </p:cNvPr>
          <p:cNvGrpSpPr/>
          <p:nvPr/>
        </p:nvGrpSpPr>
        <p:grpSpPr>
          <a:xfrm>
            <a:off x="1760695" y="3541140"/>
            <a:ext cx="360210" cy="381844"/>
            <a:chOff x="3132295" y="3410510"/>
            <a:chExt cx="360210" cy="381844"/>
          </a:xfrm>
          <a:solidFill>
            <a:schemeClr val="bg2"/>
          </a:solidFill>
        </p:grpSpPr>
        <p:sp>
          <p:nvSpPr>
            <p:cNvPr id="102" name="Google Shape;10400;p74">
              <a:extLst>
                <a:ext uri="{FF2B5EF4-FFF2-40B4-BE49-F238E27FC236}">
                  <a16:creationId xmlns:a16="http://schemas.microsoft.com/office/drawing/2014/main" id="{03DD0D5B-1B62-C274-A196-097D9BAB7C2A}"/>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3" name="Google Shape;10401;p74">
              <a:extLst>
                <a:ext uri="{FF2B5EF4-FFF2-40B4-BE49-F238E27FC236}">
                  <a16:creationId xmlns:a16="http://schemas.microsoft.com/office/drawing/2014/main" id="{D74E6DF4-52C3-2887-7333-A2D4E6B64D33}"/>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4" name="Google Shape;10402;p74">
              <a:extLst>
                <a:ext uri="{FF2B5EF4-FFF2-40B4-BE49-F238E27FC236}">
                  <a16:creationId xmlns:a16="http://schemas.microsoft.com/office/drawing/2014/main" id="{BD64F664-A50F-18E7-0692-C093FB09AC29}"/>
                </a:ext>
              </a:extLst>
            </p:cNvPr>
            <p:cNvSpPr/>
            <p:nvPr/>
          </p:nvSpPr>
          <p:spPr>
            <a:xfrm>
              <a:off x="334842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5" name="Google Shape;10403;p74">
              <a:extLst>
                <a:ext uri="{FF2B5EF4-FFF2-40B4-BE49-F238E27FC236}">
                  <a16:creationId xmlns:a16="http://schemas.microsoft.com/office/drawing/2014/main" id="{DEBDE7DA-70A4-A8ED-3498-39CF019A001A}"/>
                </a:ext>
              </a:extLst>
            </p:cNvPr>
            <p:cNvSpPr/>
            <p:nvPr/>
          </p:nvSpPr>
          <p:spPr>
            <a:xfrm>
              <a:off x="329558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6" name="Google Shape;10404;p74">
              <a:extLst>
                <a:ext uri="{FF2B5EF4-FFF2-40B4-BE49-F238E27FC236}">
                  <a16:creationId xmlns:a16="http://schemas.microsoft.com/office/drawing/2014/main" id="{0260EDE9-C858-8346-8FB7-64ACD88398D6}"/>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7" name="Google Shape;10405;p74">
              <a:extLst>
                <a:ext uri="{FF2B5EF4-FFF2-40B4-BE49-F238E27FC236}">
                  <a16:creationId xmlns:a16="http://schemas.microsoft.com/office/drawing/2014/main" id="{EDDC0B43-C2D1-46C3-0933-F8A2604CE608}"/>
                </a:ext>
              </a:extLst>
            </p:cNvPr>
            <p:cNvSpPr/>
            <p:nvPr/>
          </p:nvSpPr>
          <p:spPr>
            <a:xfrm>
              <a:off x="3141905"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8" name="Google Shape;10406;p74">
              <a:extLst>
                <a:ext uri="{FF2B5EF4-FFF2-40B4-BE49-F238E27FC236}">
                  <a16:creationId xmlns:a16="http://schemas.microsoft.com/office/drawing/2014/main" id="{F1815EE8-D635-7076-774C-785185E409F4}"/>
                </a:ext>
              </a:extLst>
            </p:cNvPr>
            <p:cNvSpPr/>
            <p:nvPr/>
          </p:nvSpPr>
          <p:spPr>
            <a:xfrm>
              <a:off x="329558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9" name="Google Shape;10407;p74">
              <a:extLst>
                <a:ext uri="{FF2B5EF4-FFF2-40B4-BE49-F238E27FC236}">
                  <a16:creationId xmlns:a16="http://schemas.microsoft.com/office/drawing/2014/main" id="{CDE2743F-F8C8-DAF8-5E54-0AC2134F8AE3}"/>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E8656918-96A9-60D5-21EA-AD1474F2E994}"/>
              </a:ext>
            </a:extLst>
          </p:cNvPr>
          <p:cNvGrpSpPr/>
          <p:nvPr/>
        </p:nvGrpSpPr>
        <p:grpSpPr>
          <a:xfrm>
            <a:off x="5764927" y="3549918"/>
            <a:ext cx="362139" cy="386982"/>
            <a:chOff x="7136526" y="3419289"/>
            <a:chExt cx="362139" cy="386982"/>
          </a:xfrm>
          <a:solidFill>
            <a:schemeClr val="bg2"/>
          </a:solidFill>
        </p:grpSpPr>
        <p:sp>
          <p:nvSpPr>
            <p:cNvPr id="111" name="Google Shape;10422;p74">
              <a:extLst>
                <a:ext uri="{FF2B5EF4-FFF2-40B4-BE49-F238E27FC236}">
                  <a16:creationId xmlns:a16="http://schemas.microsoft.com/office/drawing/2014/main" id="{0A8B35B2-A9FC-DD54-D39B-DB33C780EB6F}"/>
                </a:ext>
              </a:extLst>
            </p:cNvPr>
            <p:cNvSpPr/>
            <p:nvPr/>
          </p:nvSpPr>
          <p:spPr>
            <a:xfrm>
              <a:off x="7136526"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2" name="Google Shape;10423;p74">
              <a:extLst>
                <a:ext uri="{FF2B5EF4-FFF2-40B4-BE49-F238E27FC236}">
                  <a16:creationId xmlns:a16="http://schemas.microsoft.com/office/drawing/2014/main" id="{F8B89D91-727E-D453-680D-DE216BEB7B13}"/>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3" name="Google Shape;10424;p74">
              <a:extLst>
                <a:ext uri="{FF2B5EF4-FFF2-40B4-BE49-F238E27FC236}">
                  <a16:creationId xmlns:a16="http://schemas.microsoft.com/office/drawing/2014/main" id="{DDA6FB1A-C63E-F213-A159-CA2800D7EFAD}"/>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4" name="Google Shape;10425;p74">
              <a:extLst>
                <a:ext uri="{FF2B5EF4-FFF2-40B4-BE49-F238E27FC236}">
                  <a16:creationId xmlns:a16="http://schemas.microsoft.com/office/drawing/2014/main" id="{BFB8CB74-0BA0-1B0C-B623-A16EEB151789}"/>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5" name="Google Shape;10426;p74">
              <a:extLst>
                <a:ext uri="{FF2B5EF4-FFF2-40B4-BE49-F238E27FC236}">
                  <a16:creationId xmlns:a16="http://schemas.microsoft.com/office/drawing/2014/main" id="{0093EC6F-0712-2052-3D63-47B6012AE522}"/>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6" name="Google Shape;10427;p74">
              <a:extLst>
                <a:ext uri="{FF2B5EF4-FFF2-40B4-BE49-F238E27FC236}">
                  <a16:creationId xmlns:a16="http://schemas.microsoft.com/office/drawing/2014/main" id="{D9955370-4FC2-EF39-4B72-D3679148912B}"/>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7" name="Google Shape;10428;p74">
              <a:extLst>
                <a:ext uri="{FF2B5EF4-FFF2-40B4-BE49-F238E27FC236}">
                  <a16:creationId xmlns:a16="http://schemas.microsoft.com/office/drawing/2014/main" id="{164F7C37-77AD-9C05-6FFF-A47AD5371CB2}"/>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8" name="Google Shape;10429;p74">
              <a:extLst>
                <a:ext uri="{FF2B5EF4-FFF2-40B4-BE49-F238E27FC236}">
                  <a16:creationId xmlns:a16="http://schemas.microsoft.com/office/drawing/2014/main" id="{17CDE239-1DC4-11E1-0CBF-C6BB3410EDC1}"/>
                </a:ext>
              </a:extLst>
            </p:cNvPr>
            <p:cNvSpPr/>
            <p:nvPr/>
          </p:nvSpPr>
          <p:spPr>
            <a:xfrm>
              <a:off x="7200881"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B48DE82D-60B1-677C-5980-07FA7CF06934}"/>
              </a:ext>
            </a:extLst>
          </p:cNvPr>
          <p:cNvGrpSpPr/>
          <p:nvPr/>
        </p:nvGrpSpPr>
        <p:grpSpPr>
          <a:xfrm>
            <a:off x="5743639" y="4095358"/>
            <a:ext cx="532226" cy="525935"/>
            <a:chOff x="7115239" y="3964728"/>
            <a:chExt cx="532226" cy="525935"/>
          </a:xfrm>
          <a:solidFill>
            <a:schemeClr val="tx1">
              <a:lumMod val="75000"/>
              <a:lumOff val="25000"/>
            </a:schemeClr>
          </a:solidFill>
        </p:grpSpPr>
        <p:sp>
          <p:nvSpPr>
            <p:cNvPr id="120" name="Google Shape;10436;p74">
              <a:extLst>
                <a:ext uri="{FF2B5EF4-FFF2-40B4-BE49-F238E27FC236}">
                  <a16:creationId xmlns:a16="http://schemas.microsoft.com/office/drawing/2014/main" id="{763D3148-2181-F381-C125-5938A2C2AC9E}"/>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1" name="Google Shape;10437;p74">
              <a:extLst>
                <a:ext uri="{FF2B5EF4-FFF2-40B4-BE49-F238E27FC236}">
                  <a16:creationId xmlns:a16="http://schemas.microsoft.com/office/drawing/2014/main" id="{6F6EE766-AF83-2405-2F05-23EC60B96418}"/>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2" name="Google Shape;10438;p74">
              <a:extLst>
                <a:ext uri="{FF2B5EF4-FFF2-40B4-BE49-F238E27FC236}">
                  <a16:creationId xmlns:a16="http://schemas.microsoft.com/office/drawing/2014/main" id="{7558835E-68F3-0CB3-8825-9E65BC546BC4}"/>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3" name="Google Shape;10439;p74">
              <a:extLst>
                <a:ext uri="{FF2B5EF4-FFF2-40B4-BE49-F238E27FC236}">
                  <a16:creationId xmlns:a16="http://schemas.microsoft.com/office/drawing/2014/main" id="{DA085E7D-65C5-9681-BCA2-6CFDD77DBFC4}"/>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4" name="Google Shape;10440;p74">
              <a:extLst>
                <a:ext uri="{FF2B5EF4-FFF2-40B4-BE49-F238E27FC236}">
                  <a16:creationId xmlns:a16="http://schemas.microsoft.com/office/drawing/2014/main" id="{CDDFF099-3CAD-2FAF-C903-D02FA3E029A6}"/>
                </a:ext>
              </a:extLst>
            </p:cNvPr>
            <p:cNvSpPr/>
            <p:nvPr/>
          </p:nvSpPr>
          <p:spPr>
            <a:xfrm>
              <a:off x="711523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5" name="Google Shape;10441;p74">
              <a:extLst>
                <a:ext uri="{FF2B5EF4-FFF2-40B4-BE49-F238E27FC236}">
                  <a16:creationId xmlns:a16="http://schemas.microsoft.com/office/drawing/2014/main" id="{2AE28F31-91BA-B4CF-32E4-8CC136BBCCD2}"/>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6" name="Google Shape;10442;p74">
              <a:extLst>
                <a:ext uri="{FF2B5EF4-FFF2-40B4-BE49-F238E27FC236}">
                  <a16:creationId xmlns:a16="http://schemas.microsoft.com/office/drawing/2014/main" id="{B15E40FD-8720-4EAF-5BEC-E14C97A86F11}"/>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9BC9CA41-4806-DF66-B8E6-48C71D6F9D99}"/>
              </a:ext>
            </a:extLst>
          </p:cNvPr>
          <p:cNvGrpSpPr/>
          <p:nvPr/>
        </p:nvGrpSpPr>
        <p:grpSpPr>
          <a:xfrm>
            <a:off x="7114197" y="3467805"/>
            <a:ext cx="413345" cy="440549"/>
            <a:chOff x="8485796" y="3337175"/>
            <a:chExt cx="413345" cy="440549"/>
          </a:xfrm>
          <a:solidFill>
            <a:schemeClr val="bg2"/>
          </a:solidFill>
        </p:grpSpPr>
        <p:sp>
          <p:nvSpPr>
            <p:cNvPr id="128" name="Google Shape;10444;p74">
              <a:extLst>
                <a:ext uri="{FF2B5EF4-FFF2-40B4-BE49-F238E27FC236}">
                  <a16:creationId xmlns:a16="http://schemas.microsoft.com/office/drawing/2014/main" id="{363CBF1F-0A1C-8E9E-ECD4-58CDC1B83B69}"/>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9" name="Google Shape;10445;p74">
              <a:extLst>
                <a:ext uri="{FF2B5EF4-FFF2-40B4-BE49-F238E27FC236}">
                  <a16:creationId xmlns:a16="http://schemas.microsoft.com/office/drawing/2014/main" id="{F45F8AB4-FFB1-E85B-297F-ECDB18A024D1}"/>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30" name="Google Shape;10446;p74">
              <a:extLst>
                <a:ext uri="{FF2B5EF4-FFF2-40B4-BE49-F238E27FC236}">
                  <a16:creationId xmlns:a16="http://schemas.microsoft.com/office/drawing/2014/main" id="{1F074EE7-CD22-2437-235B-DBFC05A14A30}"/>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31" name="Google Shape;10447;p74">
              <a:extLst>
                <a:ext uri="{FF2B5EF4-FFF2-40B4-BE49-F238E27FC236}">
                  <a16:creationId xmlns:a16="http://schemas.microsoft.com/office/drawing/2014/main" id="{17515B99-0098-7C19-3C9A-3B8DE0117BF8}"/>
                </a:ext>
              </a:extLst>
            </p:cNvPr>
            <p:cNvSpPr/>
            <p:nvPr/>
          </p:nvSpPr>
          <p:spPr>
            <a:xfrm>
              <a:off x="8739734"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32" name="Google Shape;10448;p74">
              <a:extLst>
                <a:ext uri="{FF2B5EF4-FFF2-40B4-BE49-F238E27FC236}">
                  <a16:creationId xmlns:a16="http://schemas.microsoft.com/office/drawing/2014/main" id="{1ACEB95D-5E69-5DF4-1564-CDD68AF75668}"/>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33" name="Google Shape;10449;p74">
              <a:extLst>
                <a:ext uri="{FF2B5EF4-FFF2-40B4-BE49-F238E27FC236}">
                  <a16:creationId xmlns:a16="http://schemas.microsoft.com/office/drawing/2014/main" id="{13DD38E3-7EF6-C869-806A-1C05251474E3}"/>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4535471B-56DF-41DD-FD16-15F6243B5F02}"/>
              </a:ext>
            </a:extLst>
          </p:cNvPr>
          <p:cNvGrpSpPr/>
          <p:nvPr/>
        </p:nvGrpSpPr>
        <p:grpSpPr>
          <a:xfrm>
            <a:off x="3146916" y="3636000"/>
            <a:ext cx="362148" cy="384935"/>
            <a:chOff x="4518516" y="3505370"/>
            <a:chExt cx="362148" cy="384935"/>
          </a:xfrm>
          <a:solidFill>
            <a:schemeClr val="bg2"/>
          </a:solidFill>
        </p:grpSpPr>
        <p:sp>
          <p:nvSpPr>
            <p:cNvPr id="135" name="Google Shape;10469;p74">
              <a:extLst>
                <a:ext uri="{FF2B5EF4-FFF2-40B4-BE49-F238E27FC236}">
                  <a16:creationId xmlns:a16="http://schemas.microsoft.com/office/drawing/2014/main" id="{4FFF5290-8585-771D-A6FE-B84ABDB22028}"/>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36" name="Google Shape;10470;p74">
              <a:extLst>
                <a:ext uri="{FF2B5EF4-FFF2-40B4-BE49-F238E27FC236}">
                  <a16:creationId xmlns:a16="http://schemas.microsoft.com/office/drawing/2014/main" id="{1A641D77-F1A1-BBD4-78FB-E5ACB42DA77B}"/>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37" name="Google Shape;10471;p74">
              <a:extLst>
                <a:ext uri="{FF2B5EF4-FFF2-40B4-BE49-F238E27FC236}">
                  <a16:creationId xmlns:a16="http://schemas.microsoft.com/office/drawing/2014/main" id="{B32B120D-C2EA-6D06-C2D3-1381B6B0C34E}"/>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BF949FEA-91C1-D8AA-57A1-6CC3EBB2D139}"/>
              </a:ext>
            </a:extLst>
          </p:cNvPr>
          <p:cNvGrpSpPr/>
          <p:nvPr/>
        </p:nvGrpSpPr>
        <p:grpSpPr>
          <a:xfrm>
            <a:off x="6489909" y="3535909"/>
            <a:ext cx="340046" cy="360374"/>
            <a:chOff x="7861508" y="3405280"/>
            <a:chExt cx="340046" cy="360374"/>
          </a:xfrm>
          <a:solidFill>
            <a:schemeClr val="bg2"/>
          </a:solidFill>
        </p:grpSpPr>
        <p:sp>
          <p:nvSpPr>
            <p:cNvPr id="139" name="Google Shape;10484;p74">
              <a:extLst>
                <a:ext uri="{FF2B5EF4-FFF2-40B4-BE49-F238E27FC236}">
                  <a16:creationId xmlns:a16="http://schemas.microsoft.com/office/drawing/2014/main" id="{A54CA10C-0CBC-3DBB-74F4-235018CF8665}"/>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0" name="Google Shape;10485;p74">
              <a:extLst>
                <a:ext uri="{FF2B5EF4-FFF2-40B4-BE49-F238E27FC236}">
                  <a16:creationId xmlns:a16="http://schemas.microsoft.com/office/drawing/2014/main" id="{32BECAAD-073E-B19E-72C0-93CA2079CAAE}"/>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1" name="Google Shape;10486;p74">
              <a:extLst>
                <a:ext uri="{FF2B5EF4-FFF2-40B4-BE49-F238E27FC236}">
                  <a16:creationId xmlns:a16="http://schemas.microsoft.com/office/drawing/2014/main" id="{073CAB64-A26B-3024-689D-5315C3B91F9D}"/>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2" name="Google Shape;10487;p74">
              <a:extLst>
                <a:ext uri="{FF2B5EF4-FFF2-40B4-BE49-F238E27FC236}">
                  <a16:creationId xmlns:a16="http://schemas.microsoft.com/office/drawing/2014/main" id="{DCEC581C-DB63-5E11-D5C0-AB6458A78132}"/>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3" name="Google Shape;10488;p74">
              <a:extLst>
                <a:ext uri="{FF2B5EF4-FFF2-40B4-BE49-F238E27FC236}">
                  <a16:creationId xmlns:a16="http://schemas.microsoft.com/office/drawing/2014/main" id="{D3EAB5A0-822E-C73A-B946-257B9487428A}"/>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F52ADBB8-D28E-A6AC-88F6-B9DB9CB72F6B}"/>
              </a:ext>
            </a:extLst>
          </p:cNvPr>
          <p:cNvGrpSpPr/>
          <p:nvPr/>
        </p:nvGrpSpPr>
        <p:grpSpPr>
          <a:xfrm>
            <a:off x="6408984" y="2085204"/>
            <a:ext cx="472799" cy="502554"/>
            <a:chOff x="7780583" y="1954575"/>
            <a:chExt cx="472799" cy="502554"/>
          </a:xfrm>
          <a:solidFill>
            <a:schemeClr val="bg2"/>
          </a:solidFill>
        </p:grpSpPr>
        <p:sp>
          <p:nvSpPr>
            <p:cNvPr id="145" name="Google Shape;10498;p74">
              <a:extLst>
                <a:ext uri="{FF2B5EF4-FFF2-40B4-BE49-F238E27FC236}">
                  <a16:creationId xmlns:a16="http://schemas.microsoft.com/office/drawing/2014/main" id="{E07A5D15-6D7D-4806-3EE4-E9C187EBB32A}"/>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6" name="Google Shape;10499;p74">
              <a:extLst>
                <a:ext uri="{FF2B5EF4-FFF2-40B4-BE49-F238E27FC236}">
                  <a16:creationId xmlns:a16="http://schemas.microsoft.com/office/drawing/2014/main" id="{5E02CAA3-1B00-C806-140E-23A47146FF39}"/>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7" name="Google Shape;10500;p74">
              <a:extLst>
                <a:ext uri="{FF2B5EF4-FFF2-40B4-BE49-F238E27FC236}">
                  <a16:creationId xmlns:a16="http://schemas.microsoft.com/office/drawing/2014/main" id="{AD1722B8-1C43-E283-3879-ABB17079C07A}"/>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8" name="Google Shape;10501;p74">
              <a:extLst>
                <a:ext uri="{FF2B5EF4-FFF2-40B4-BE49-F238E27FC236}">
                  <a16:creationId xmlns:a16="http://schemas.microsoft.com/office/drawing/2014/main" id="{FE8E4CF8-0731-F02B-5530-A84A398EEEBE}"/>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9" name="Google Shape;10502;p74">
              <a:extLst>
                <a:ext uri="{FF2B5EF4-FFF2-40B4-BE49-F238E27FC236}">
                  <a16:creationId xmlns:a16="http://schemas.microsoft.com/office/drawing/2014/main" id="{CFDB21B6-42E0-E5C1-DC91-B6365D31C762}"/>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0" name="Google Shape;10503;p74">
              <a:extLst>
                <a:ext uri="{FF2B5EF4-FFF2-40B4-BE49-F238E27FC236}">
                  <a16:creationId xmlns:a16="http://schemas.microsoft.com/office/drawing/2014/main" id="{E1C28A8E-7C79-33D8-985A-ADD0814056FE}"/>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6B5C8FF5-7B72-2F26-23AA-902548515FFA}"/>
              </a:ext>
            </a:extLst>
          </p:cNvPr>
          <p:cNvGrpSpPr/>
          <p:nvPr/>
        </p:nvGrpSpPr>
        <p:grpSpPr>
          <a:xfrm>
            <a:off x="2415342" y="2121369"/>
            <a:ext cx="470294" cy="502554"/>
            <a:chOff x="3786941" y="1990740"/>
            <a:chExt cx="470294" cy="502554"/>
          </a:xfrm>
          <a:solidFill>
            <a:schemeClr val="bg2"/>
          </a:solidFill>
        </p:grpSpPr>
        <p:sp>
          <p:nvSpPr>
            <p:cNvPr id="152" name="Google Shape;10235;p74">
              <a:extLst>
                <a:ext uri="{FF2B5EF4-FFF2-40B4-BE49-F238E27FC236}">
                  <a16:creationId xmlns:a16="http://schemas.microsoft.com/office/drawing/2014/main" id="{9C768376-3B6E-3B45-E401-F5815F385C33}"/>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3" name="Google Shape;10236;p74">
              <a:extLst>
                <a:ext uri="{FF2B5EF4-FFF2-40B4-BE49-F238E27FC236}">
                  <a16:creationId xmlns:a16="http://schemas.microsoft.com/office/drawing/2014/main" id="{946569FA-07C8-2C57-2B05-95383D72510E}"/>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4" name="Google Shape;10237;p74">
              <a:extLst>
                <a:ext uri="{FF2B5EF4-FFF2-40B4-BE49-F238E27FC236}">
                  <a16:creationId xmlns:a16="http://schemas.microsoft.com/office/drawing/2014/main" id="{262E49B8-9316-370D-0F43-44F61041EBD2}"/>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5" name="Google Shape;10238;p74">
              <a:extLst>
                <a:ext uri="{FF2B5EF4-FFF2-40B4-BE49-F238E27FC236}">
                  <a16:creationId xmlns:a16="http://schemas.microsoft.com/office/drawing/2014/main" id="{CD821048-3C5C-1B66-B664-7B251583931B}"/>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6" name="Google Shape;10239;p74">
              <a:extLst>
                <a:ext uri="{FF2B5EF4-FFF2-40B4-BE49-F238E27FC236}">
                  <a16:creationId xmlns:a16="http://schemas.microsoft.com/office/drawing/2014/main" id="{9ABF6007-B9F8-7D6C-AA14-CB50EAB58C8A}"/>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F911CB69-AA9D-63AA-F1E3-11CFFC029DD8}"/>
              </a:ext>
            </a:extLst>
          </p:cNvPr>
          <p:cNvGrpSpPr/>
          <p:nvPr/>
        </p:nvGrpSpPr>
        <p:grpSpPr>
          <a:xfrm>
            <a:off x="5753788" y="2125538"/>
            <a:ext cx="304760" cy="502545"/>
            <a:chOff x="7125388" y="1994909"/>
            <a:chExt cx="304760" cy="502545"/>
          </a:xfrm>
          <a:solidFill>
            <a:schemeClr val="bg2"/>
          </a:solidFill>
        </p:grpSpPr>
        <p:sp>
          <p:nvSpPr>
            <p:cNvPr id="158" name="Google Shape;10252;p74">
              <a:extLst>
                <a:ext uri="{FF2B5EF4-FFF2-40B4-BE49-F238E27FC236}">
                  <a16:creationId xmlns:a16="http://schemas.microsoft.com/office/drawing/2014/main" id="{3DDDF038-2B3B-F43D-5D19-AC43ADAF7BA3}"/>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9" name="Google Shape;10253;p74">
              <a:extLst>
                <a:ext uri="{FF2B5EF4-FFF2-40B4-BE49-F238E27FC236}">
                  <a16:creationId xmlns:a16="http://schemas.microsoft.com/office/drawing/2014/main" id="{86B58B38-F591-B934-AD92-8EEF585DFE56}"/>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0" name="Google Shape;10254;p74">
              <a:extLst>
                <a:ext uri="{FF2B5EF4-FFF2-40B4-BE49-F238E27FC236}">
                  <a16:creationId xmlns:a16="http://schemas.microsoft.com/office/drawing/2014/main" id="{FC1C955B-7B10-B54C-9FCE-F4EE01C7D6C7}"/>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1" name="Google Shape;10255;p74">
              <a:extLst>
                <a:ext uri="{FF2B5EF4-FFF2-40B4-BE49-F238E27FC236}">
                  <a16:creationId xmlns:a16="http://schemas.microsoft.com/office/drawing/2014/main" id="{9D8F48BB-87BA-8372-2C9A-1459B32E70B5}"/>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2" name="Google Shape;10256;p74">
              <a:extLst>
                <a:ext uri="{FF2B5EF4-FFF2-40B4-BE49-F238E27FC236}">
                  <a16:creationId xmlns:a16="http://schemas.microsoft.com/office/drawing/2014/main" id="{48860A2B-776E-6530-60ED-03EC93C22FD7}"/>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3" name="Google Shape;10257;p74">
              <a:extLst>
                <a:ext uri="{FF2B5EF4-FFF2-40B4-BE49-F238E27FC236}">
                  <a16:creationId xmlns:a16="http://schemas.microsoft.com/office/drawing/2014/main" id="{19023008-8D78-5DEF-0238-ADF1808BEC73}"/>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4" name="Google Shape;10258;p74">
              <a:extLst>
                <a:ext uri="{FF2B5EF4-FFF2-40B4-BE49-F238E27FC236}">
                  <a16:creationId xmlns:a16="http://schemas.microsoft.com/office/drawing/2014/main" id="{E4F1CBD3-A017-584A-1D89-C39C7361BD21}"/>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4CA99D1B-D798-7BAF-2B68-9F3F49383E1D}"/>
              </a:ext>
            </a:extLst>
          </p:cNvPr>
          <p:cNvGrpSpPr/>
          <p:nvPr/>
        </p:nvGrpSpPr>
        <p:grpSpPr>
          <a:xfrm>
            <a:off x="3142053" y="2112198"/>
            <a:ext cx="470257" cy="499874"/>
            <a:chOff x="4513652" y="1981568"/>
            <a:chExt cx="470257" cy="499874"/>
          </a:xfrm>
          <a:solidFill>
            <a:schemeClr val="bg2"/>
          </a:solidFill>
        </p:grpSpPr>
        <p:sp>
          <p:nvSpPr>
            <p:cNvPr id="166" name="Google Shape;10298;p74">
              <a:extLst>
                <a:ext uri="{FF2B5EF4-FFF2-40B4-BE49-F238E27FC236}">
                  <a16:creationId xmlns:a16="http://schemas.microsoft.com/office/drawing/2014/main" id="{308EDE43-FF3D-02C7-C557-55A8961425AC}"/>
                </a:ext>
              </a:extLst>
            </p:cNvPr>
            <p:cNvSpPr/>
            <p:nvPr/>
          </p:nvSpPr>
          <p:spPr>
            <a:xfrm>
              <a:off x="4621478"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7" name="Google Shape;10299;p74">
              <a:extLst>
                <a:ext uri="{FF2B5EF4-FFF2-40B4-BE49-F238E27FC236}">
                  <a16:creationId xmlns:a16="http://schemas.microsoft.com/office/drawing/2014/main" id="{FA3119DB-3454-A3AE-E6A4-94C193432EA3}"/>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8" name="Google Shape;10300;p74">
              <a:extLst>
                <a:ext uri="{FF2B5EF4-FFF2-40B4-BE49-F238E27FC236}">
                  <a16:creationId xmlns:a16="http://schemas.microsoft.com/office/drawing/2014/main" id="{6F696C0B-CA0A-C92E-5C56-F0E5C73AC9E1}"/>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9" name="Google Shape;10301;p74">
              <a:extLst>
                <a:ext uri="{FF2B5EF4-FFF2-40B4-BE49-F238E27FC236}">
                  <a16:creationId xmlns:a16="http://schemas.microsoft.com/office/drawing/2014/main" id="{7C2F22D6-356A-694D-E0E8-87E0B67B48E1}"/>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70" name="Google Shape;10302;p74">
              <a:extLst>
                <a:ext uri="{FF2B5EF4-FFF2-40B4-BE49-F238E27FC236}">
                  <a16:creationId xmlns:a16="http://schemas.microsoft.com/office/drawing/2014/main" id="{8E64E2A3-3A2D-1CC5-F804-53E77A3F65B9}"/>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549E87A0-E0EC-DC62-032F-769A0CC04316}"/>
              </a:ext>
            </a:extLst>
          </p:cNvPr>
          <p:cNvGrpSpPr/>
          <p:nvPr/>
        </p:nvGrpSpPr>
        <p:grpSpPr>
          <a:xfrm>
            <a:off x="3811694" y="2120684"/>
            <a:ext cx="471528" cy="504319"/>
            <a:chOff x="5183294" y="1990054"/>
            <a:chExt cx="471528" cy="504319"/>
          </a:xfrm>
          <a:solidFill>
            <a:schemeClr val="bg2"/>
          </a:solidFill>
        </p:grpSpPr>
        <p:sp>
          <p:nvSpPr>
            <p:cNvPr id="172" name="Google Shape;10353;p74">
              <a:extLst>
                <a:ext uri="{FF2B5EF4-FFF2-40B4-BE49-F238E27FC236}">
                  <a16:creationId xmlns:a16="http://schemas.microsoft.com/office/drawing/2014/main" id="{97598B3E-6DD7-9775-B71E-C067BB4787D7}"/>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73" name="Google Shape;10354;p74">
              <a:extLst>
                <a:ext uri="{FF2B5EF4-FFF2-40B4-BE49-F238E27FC236}">
                  <a16:creationId xmlns:a16="http://schemas.microsoft.com/office/drawing/2014/main" id="{6824AC52-8A90-AC68-CEA9-EF67171BCE19}"/>
                </a:ext>
              </a:extLst>
            </p:cNvPr>
            <p:cNvSpPr/>
            <p:nvPr/>
          </p:nvSpPr>
          <p:spPr>
            <a:xfrm>
              <a:off x="5390177" y="2168472"/>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74" name="Google Shape;10355;p74">
              <a:extLst>
                <a:ext uri="{FF2B5EF4-FFF2-40B4-BE49-F238E27FC236}">
                  <a16:creationId xmlns:a16="http://schemas.microsoft.com/office/drawing/2014/main" id="{4D1808C6-9E0A-DDE7-9BBF-99AAB01652D7}"/>
                </a:ext>
              </a:extLst>
            </p:cNvPr>
            <p:cNvSpPr/>
            <p:nvPr/>
          </p:nvSpPr>
          <p:spPr>
            <a:xfrm>
              <a:off x="5212153" y="1990054"/>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75" name="Google Shape;10356;p74">
              <a:extLst>
                <a:ext uri="{FF2B5EF4-FFF2-40B4-BE49-F238E27FC236}">
                  <a16:creationId xmlns:a16="http://schemas.microsoft.com/office/drawing/2014/main" id="{4FCC2C55-F676-C30F-5813-89E0B713A93F}"/>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76" name="Google Shape;10357;p74">
              <a:extLst>
                <a:ext uri="{FF2B5EF4-FFF2-40B4-BE49-F238E27FC236}">
                  <a16:creationId xmlns:a16="http://schemas.microsoft.com/office/drawing/2014/main" id="{DE44BDBF-6496-1541-1975-1FF689EA09B3}"/>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77" name="Google Shape;10358;p74">
              <a:extLst>
                <a:ext uri="{FF2B5EF4-FFF2-40B4-BE49-F238E27FC236}">
                  <a16:creationId xmlns:a16="http://schemas.microsoft.com/office/drawing/2014/main" id="{2B7C10AB-2251-2333-2543-CE0B53CD4063}"/>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E0BEF481-0BF2-6ED3-83AF-C8E22D3D7684}"/>
              </a:ext>
            </a:extLst>
          </p:cNvPr>
          <p:cNvGrpSpPr/>
          <p:nvPr/>
        </p:nvGrpSpPr>
        <p:grpSpPr>
          <a:xfrm>
            <a:off x="1757276" y="2132323"/>
            <a:ext cx="471529" cy="502554"/>
            <a:chOff x="3128875" y="2001694"/>
            <a:chExt cx="471529" cy="502554"/>
          </a:xfrm>
          <a:solidFill>
            <a:schemeClr val="bg2"/>
          </a:solidFill>
        </p:grpSpPr>
        <p:sp>
          <p:nvSpPr>
            <p:cNvPr id="179" name="Google Shape;10391;p74">
              <a:extLst>
                <a:ext uri="{FF2B5EF4-FFF2-40B4-BE49-F238E27FC236}">
                  <a16:creationId xmlns:a16="http://schemas.microsoft.com/office/drawing/2014/main" id="{0C8CB84B-800E-4E01-5FF4-5FB49A57C938}"/>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80" name="Google Shape;10392;p74">
              <a:extLst>
                <a:ext uri="{FF2B5EF4-FFF2-40B4-BE49-F238E27FC236}">
                  <a16:creationId xmlns:a16="http://schemas.microsoft.com/office/drawing/2014/main" id="{B6638EE3-F7EC-1A73-4092-4417DB24462A}"/>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81" name="Google Shape;10393;p74">
              <a:extLst>
                <a:ext uri="{FF2B5EF4-FFF2-40B4-BE49-F238E27FC236}">
                  <a16:creationId xmlns:a16="http://schemas.microsoft.com/office/drawing/2014/main" id="{3062EB7C-340A-ECFB-5061-B1FF8E0A3CCD}"/>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82" name="Google Shape;10394;p74">
              <a:extLst>
                <a:ext uri="{FF2B5EF4-FFF2-40B4-BE49-F238E27FC236}">
                  <a16:creationId xmlns:a16="http://schemas.microsoft.com/office/drawing/2014/main" id="{122A78A3-C2CC-5BD0-7291-FFA346F77528}"/>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83" name="Google Shape;10395;p74">
              <a:extLst>
                <a:ext uri="{FF2B5EF4-FFF2-40B4-BE49-F238E27FC236}">
                  <a16:creationId xmlns:a16="http://schemas.microsoft.com/office/drawing/2014/main" id="{1C85C88F-68D8-A679-8D64-466D6484960D}"/>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84" name="Google Shape;10396;p74">
              <a:extLst>
                <a:ext uri="{FF2B5EF4-FFF2-40B4-BE49-F238E27FC236}">
                  <a16:creationId xmlns:a16="http://schemas.microsoft.com/office/drawing/2014/main" id="{5E6C24D4-2CD5-F59D-B1A6-773553FFF79A}"/>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85" name="Google Shape;10397;p74">
              <a:extLst>
                <a:ext uri="{FF2B5EF4-FFF2-40B4-BE49-F238E27FC236}">
                  <a16:creationId xmlns:a16="http://schemas.microsoft.com/office/drawing/2014/main" id="{EC8174E3-E575-8E54-A7AF-693F9CEF6D8D}"/>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86" name="Google Shape;10398;p74">
              <a:extLst>
                <a:ext uri="{FF2B5EF4-FFF2-40B4-BE49-F238E27FC236}">
                  <a16:creationId xmlns:a16="http://schemas.microsoft.com/office/drawing/2014/main" id="{A15BBB54-8E0C-E208-87BE-4C32EE127434}"/>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207C943F-D9BB-97BE-3886-89D7ABAD6E5B}"/>
              </a:ext>
            </a:extLst>
          </p:cNvPr>
          <p:cNvGrpSpPr/>
          <p:nvPr/>
        </p:nvGrpSpPr>
        <p:grpSpPr>
          <a:xfrm>
            <a:off x="4523198" y="2121040"/>
            <a:ext cx="441444" cy="500460"/>
            <a:chOff x="5894798" y="1990411"/>
            <a:chExt cx="441444" cy="500460"/>
          </a:xfrm>
          <a:solidFill>
            <a:schemeClr val="bg2"/>
          </a:solidFill>
        </p:grpSpPr>
        <p:sp>
          <p:nvSpPr>
            <p:cNvPr id="188" name="Google Shape;10413;p74">
              <a:extLst>
                <a:ext uri="{FF2B5EF4-FFF2-40B4-BE49-F238E27FC236}">
                  <a16:creationId xmlns:a16="http://schemas.microsoft.com/office/drawing/2014/main" id="{9DC986DA-10F9-6AA8-EC02-A1FF987FFC4F}"/>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89" name="Google Shape;10414;p74">
              <a:extLst>
                <a:ext uri="{FF2B5EF4-FFF2-40B4-BE49-F238E27FC236}">
                  <a16:creationId xmlns:a16="http://schemas.microsoft.com/office/drawing/2014/main" id="{8060AFDD-57F7-FD2E-92E1-307E9BE871EF}"/>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90" name="Google Shape;10415;p74">
              <a:extLst>
                <a:ext uri="{FF2B5EF4-FFF2-40B4-BE49-F238E27FC236}">
                  <a16:creationId xmlns:a16="http://schemas.microsoft.com/office/drawing/2014/main" id="{A3CD5DC7-B9CA-FA67-6308-EA7C229E1A6E}"/>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91" name="Google Shape;10416;p74">
              <a:extLst>
                <a:ext uri="{FF2B5EF4-FFF2-40B4-BE49-F238E27FC236}">
                  <a16:creationId xmlns:a16="http://schemas.microsoft.com/office/drawing/2014/main" id="{959FB98B-4142-C1CA-4B07-3CF0B78F85A6}"/>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92" name="Google Shape;10417;p74">
              <a:extLst>
                <a:ext uri="{FF2B5EF4-FFF2-40B4-BE49-F238E27FC236}">
                  <a16:creationId xmlns:a16="http://schemas.microsoft.com/office/drawing/2014/main" id="{8785E938-9AA3-6F94-F95B-A1D37D2A0BD0}"/>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93" name="Google Shape;10418;p74">
              <a:extLst>
                <a:ext uri="{FF2B5EF4-FFF2-40B4-BE49-F238E27FC236}">
                  <a16:creationId xmlns:a16="http://schemas.microsoft.com/office/drawing/2014/main" id="{3FD84E38-EAAF-ECE4-9B4B-88FDF05ABF6D}"/>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94" name="Google Shape;10419;p74">
              <a:extLst>
                <a:ext uri="{FF2B5EF4-FFF2-40B4-BE49-F238E27FC236}">
                  <a16:creationId xmlns:a16="http://schemas.microsoft.com/office/drawing/2014/main" id="{E58CCBF2-BBBE-94C7-4398-5E21209EBAA7}"/>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95" name="Google Shape;10420;p74">
              <a:extLst>
                <a:ext uri="{FF2B5EF4-FFF2-40B4-BE49-F238E27FC236}">
                  <a16:creationId xmlns:a16="http://schemas.microsoft.com/office/drawing/2014/main" id="{A28E320A-4712-1B60-697E-B124B070A8B3}"/>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09F2D4EE-F98A-A0F4-7C60-0A3C2EBAF0DA}"/>
              </a:ext>
            </a:extLst>
          </p:cNvPr>
          <p:cNvGrpSpPr/>
          <p:nvPr/>
        </p:nvGrpSpPr>
        <p:grpSpPr>
          <a:xfrm>
            <a:off x="5080251" y="2120875"/>
            <a:ext cx="479054" cy="501182"/>
            <a:chOff x="6451850" y="1990246"/>
            <a:chExt cx="479054" cy="501182"/>
          </a:xfrm>
          <a:solidFill>
            <a:schemeClr val="bg2"/>
          </a:solidFill>
        </p:grpSpPr>
        <p:sp>
          <p:nvSpPr>
            <p:cNvPr id="197" name="Google Shape;10479;p74">
              <a:extLst>
                <a:ext uri="{FF2B5EF4-FFF2-40B4-BE49-F238E27FC236}">
                  <a16:creationId xmlns:a16="http://schemas.microsoft.com/office/drawing/2014/main" id="{7E3A64E1-13D9-BDA1-FA52-FEE440608B86}"/>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98" name="Google Shape;10480;p74">
              <a:extLst>
                <a:ext uri="{FF2B5EF4-FFF2-40B4-BE49-F238E27FC236}">
                  <a16:creationId xmlns:a16="http://schemas.microsoft.com/office/drawing/2014/main" id="{97889578-B73D-BA95-D24F-1255724C28EB}"/>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99" name="Google Shape;10481;p74">
              <a:extLst>
                <a:ext uri="{FF2B5EF4-FFF2-40B4-BE49-F238E27FC236}">
                  <a16:creationId xmlns:a16="http://schemas.microsoft.com/office/drawing/2014/main" id="{2D6D075D-271F-F463-848D-D979EEE1D4E1}"/>
                </a:ext>
              </a:extLst>
            </p:cNvPr>
            <p:cNvSpPr/>
            <p:nvPr/>
          </p:nvSpPr>
          <p:spPr>
            <a:xfrm>
              <a:off x="6712674"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00" name="Google Shape;10482;p74">
              <a:extLst>
                <a:ext uri="{FF2B5EF4-FFF2-40B4-BE49-F238E27FC236}">
                  <a16:creationId xmlns:a16="http://schemas.microsoft.com/office/drawing/2014/main" id="{6995B55E-F091-1DC2-CBE3-4DC11A270827}"/>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627F389E-0E42-E782-EF16-4E18CBB8B07E}"/>
              </a:ext>
            </a:extLst>
          </p:cNvPr>
          <p:cNvGrpSpPr/>
          <p:nvPr/>
        </p:nvGrpSpPr>
        <p:grpSpPr>
          <a:xfrm>
            <a:off x="7166847" y="4297139"/>
            <a:ext cx="327922" cy="324154"/>
            <a:chOff x="8538447" y="4166509"/>
            <a:chExt cx="327922" cy="324154"/>
          </a:xfrm>
          <a:solidFill>
            <a:schemeClr val="tx1">
              <a:lumMod val="75000"/>
              <a:lumOff val="25000"/>
            </a:schemeClr>
          </a:solidFill>
        </p:grpSpPr>
        <p:sp>
          <p:nvSpPr>
            <p:cNvPr id="202" name="Google Shape;10102;p74">
              <a:extLst>
                <a:ext uri="{FF2B5EF4-FFF2-40B4-BE49-F238E27FC236}">
                  <a16:creationId xmlns:a16="http://schemas.microsoft.com/office/drawing/2014/main" id="{BE0DA942-5DB3-65B3-5E4F-EAE14DF934D0}"/>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03" name="Google Shape;10103;p74">
              <a:extLst>
                <a:ext uri="{FF2B5EF4-FFF2-40B4-BE49-F238E27FC236}">
                  <a16:creationId xmlns:a16="http://schemas.microsoft.com/office/drawing/2014/main" id="{B202A950-1B61-3665-C645-CEA68582E425}"/>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04" name="Google Shape;10104;p74">
              <a:extLst>
                <a:ext uri="{FF2B5EF4-FFF2-40B4-BE49-F238E27FC236}">
                  <a16:creationId xmlns:a16="http://schemas.microsoft.com/office/drawing/2014/main" id="{7CD6E7EA-9238-CD4D-652E-F4064AF670A8}"/>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05" name="Google Shape;10105;p74">
              <a:extLst>
                <a:ext uri="{FF2B5EF4-FFF2-40B4-BE49-F238E27FC236}">
                  <a16:creationId xmlns:a16="http://schemas.microsoft.com/office/drawing/2014/main" id="{23F00AA8-DFA7-2668-1254-F967C2E32EFC}"/>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06" name="Google Shape;10106;p74">
              <a:extLst>
                <a:ext uri="{FF2B5EF4-FFF2-40B4-BE49-F238E27FC236}">
                  <a16:creationId xmlns:a16="http://schemas.microsoft.com/office/drawing/2014/main" id="{48F9F7A2-58F3-7F5E-40BC-6B4ACD20A442}"/>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D0F51A8F-92A6-5496-FD99-604737840213}"/>
              </a:ext>
            </a:extLst>
          </p:cNvPr>
          <p:cNvGrpSpPr/>
          <p:nvPr/>
        </p:nvGrpSpPr>
        <p:grpSpPr>
          <a:xfrm>
            <a:off x="6438437" y="1444769"/>
            <a:ext cx="445504" cy="476017"/>
            <a:chOff x="7810036" y="1314139"/>
            <a:chExt cx="445504" cy="476017"/>
          </a:xfrm>
          <a:solidFill>
            <a:schemeClr val="bg2"/>
          </a:solidFill>
        </p:grpSpPr>
        <p:sp>
          <p:nvSpPr>
            <p:cNvPr id="208" name="Google Shape;10126;p74">
              <a:extLst>
                <a:ext uri="{FF2B5EF4-FFF2-40B4-BE49-F238E27FC236}">
                  <a16:creationId xmlns:a16="http://schemas.microsoft.com/office/drawing/2014/main" id="{F8AD469E-C683-D0A1-15D7-6DE82FA35E7A}"/>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09" name="Google Shape;10127;p74">
              <a:extLst>
                <a:ext uri="{FF2B5EF4-FFF2-40B4-BE49-F238E27FC236}">
                  <a16:creationId xmlns:a16="http://schemas.microsoft.com/office/drawing/2014/main" id="{288A8D2E-B6F1-87B8-7CEF-F77B1419779C}"/>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10" name="Google Shape;10128;p74">
              <a:extLst>
                <a:ext uri="{FF2B5EF4-FFF2-40B4-BE49-F238E27FC236}">
                  <a16:creationId xmlns:a16="http://schemas.microsoft.com/office/drawing/2014/main" id="{FFAE6176-975C-7420-B495-FFF7C974496A}"/>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sp>
        <p:nvSpPr>
          <p:cNvPr id="211" name="Text Placeholder 1">
            <a:extLst>
              <a:ext uri="{FF2B5EF4-FFF2-40B4-BE49-F238E27FC236}">
                <a16:creationId xmlns:a16="http://schemas.microsoft.com/office/drawing/2014/main" id="{53C31407-9C9A-A937-4454-E493557AFA32}"/>
              </a:ext>
            </a:extLst>
          </p:cNvPr>
          <p:cNvSpPr txBox="1">
            <a:spLocks/>
          </p:cNvSpPr>
          <p:nvPr/>
        </p:nvSpPr>
        <p:spPr>
          <a:xfrm>
            <a:off x="1156795" y="411143"/>
            <a:ext cx="6916200"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tx2">
                    <a:lumMod val="50000"/>
                  </a:schemeClr>
                </a:solidFill>
                <a:latin typeface="Arial"/>
                <a:cs typeface="B Nazanin" panose="00000700000000000000" pitchFamily="2" charset="-78"/>
              </a:rPr>
              <a:t>مجموعه آیکون های کاملاً قابل ویرایش: </a:t>
            </a:r>
            <a:r>
              <a:rPr lang="en-US" sz="3600" dirty="0">
                <a:solidFill>
                  <a:schemeClr val="tx2">
                    <a:lumMod val="50000"/>
                  </a:schemeClr>
                </a:solidFill>
                <a:latin typeface="Arial"/>
                <a:cs typeface="B Nazanin" panose="00000700000000000000" pitchFamily="2" charset="-78"/>
              </a:rPr>
              <a:t>B</a:t>
            </a:r>
          </a:p>
        </p:txBody>
      </p:sp>
    </p:spTree>
    <p:extLst>
      <p:ext uri="{BB962C8B-B14F-4D97-AF65-F5344CB8AC3E}">
        <p14:creationId xmlns:p14="http://schemas.microsoft.com/office/powerpoint/2010/main" val="2135172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0AD77B0B-062D-EE53-1F0D-2D38E485C490}"/>
              </a:ext>
            </a:extLst>
          </p:cNvPr>
          <p:cNvSpPr/>
          <p:nvPr/>
        </p:nvSpPr>
        <p:spPr>
          <a:xfrm rot="10799991">
            <a:off x="4978343" y="3369520"/>
            <a:ext cx="187278" cy="58323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8A44671E-3D4B-38A8-0907-C5E94A773301}"/>
              </a:ext>
            </a:extLst>
          </p:cNvPr>
          <p:cNvSpPr/>
          <p:nvPr/>
        </p:nvSpPr>
        <p:spPr>
          <a:xfrm>
            <a:off x="5456594" y="3436855"/>
            <a:ext cx="449290" cy="448558"/>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9DC1AB82-AAF1-3A42-9CB0-C7208CE664D0}"/>
              </a:ext>
            </a:extLst>
          </p:cNvPr>
          <p:cNvSpPr/>
          <p:nvPr/>
        </p:nvSpPr>
        <p:spPr>
          <a:xfrm>
            <a:off x="6873201" y="3486050"/>
            <a:ext cx="433891" cy="350187"/>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BAF86FA7-2CBD-3228-582D-32AEE7BE2607}"/>
              </a:ext>
            </a:extLst>
          </p:cNvPr>
          <p:cNvSpPr/>
          <p:nvPr/>
        </p:nvSpPr>
        <p:spPr>
          <a:xfrm>
            <a:off x="6917119" y="4387109"/>
            <a:ext cx="498091" cy="365028"/>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A094268B-5281-9380-38FE-483B81BA1F94}"/>
              </a:ext>
            </a:extLst>
          </p:cNvPr>
          <p:cNvSpPr/>
          <p:nvPr/>
        </p:nvSpPr>
        <p:spPr>
          <a:xfrm>
            <a:off x="1821808" y="3416950"/>
            <a:ext cx="488381" cy="488381"/>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0B3B3668-A732-4EB2-03A8-01FA3E1E385E}"/>
              </a:ext>
            </a:extLst>
          </p:cNvPr>
          <p:cNvSpPr/>
          <p:nvPr/>
        </p:nvSpPr>
        <p:spPr>
          <a:xfrm>
            <a:off x="3686232" y="4227355"/>
            <a:ext cx="411498" cy="529154"/>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AFDE13BE-937F-8BFC-5937-C8EA92365383}"/>
              </a:ext>
            </a:extLst>
          </p:cNvPr>
          <p:cNvSpPr/>
          <p:nvPr/>
        </p:nvSpPr>
        <p:spPr>
          <a:xfrm>
            <a:off x="4314316" y="4355133"/>
            <a:ext cx="431039" cy="426521"/>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B7C705E0-412F-7C31-9A9F-C071842850AB}"/>
              </a:ext>
            </a:extLst>
          </p:cNvPr>
          <p:cNvSpPr/>
          <p:nvPr/>
        </p:nvSpPr>
        <p:spPr>
          <a:xfrm>
            <a:off x="2530487" y="4275689"/>
            <a:ext cx="296549"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B8BC1E63-DD69-D5D5-9185-3570F2DCCD31}"/>
              </a:ext>
            </a:extLst>
          </p:cNvPr>
          <p:cNvSpPr/>
          <p:nvPr/>
        </p:nvSpPr>
        <p:spPr>
          <a:xfrm>
            <a:off x="4948827" y="4307392"/>
            <a:ext cx="386910"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ED1E09E2-1F0D-C200-61A9-BDF76C899444}"/>
              </a:ext>
            </a:extLst>
          </p:cNvPr>
          <p:cNvSpPr/>
          <p:nvPr/>
        </p:nvSpPr>
        <p:spPr>
          <a:xfrm>
            <a:off x="6243975" y="4333718"/>
            <a:ext cx="423998" cy="434733"/>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310A98C3-4B5A-3891-4819-D51E0A9F84B6}"/>
              </a:ext>
            </a:extLst>
          </p:cNvPr>
          <p:cNvSpPr/>
          <p:nvPr/>
        </p:nvSpPr>
        <p:spPr>
          <a:xfrm>
            <a:off x="2429509" y="3514835"/>
            <a:ext cx="521464"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4437A8AC-5761-38E3-47F0-91B85EA6CA0C}"/>
              </a:ext>
            </a:extLst>
          </p:cNvPr>
          <p:cNvSpPr/>
          <p:nvPr/>
        </p:nvSpPr>
        <p:spPr>
          <a:xfrm>
            <a:off x="1971705" y="4161207"/>
            <a:ext cx="268284" cy="65738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18A72741-EF0E-0215-991A-F31891842AC9}"/>
              </a:ext>
            </a:extLst>
          </p:cNvPr>
          <p:cNvSpPr/>
          <p:nvPr/>
        </p:nvSpPr>
        <p:spPr>
          <a:xfrm>
            <a:off x="5503257" y="4333709"/>
            <a:ext cx="491581" cy="388647"/>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044E040A-F6E1-3026-ECDE-4203274DFC50}"/>
              </a:ext>
            </a:extLst>
          </p:cNvPr>
          <p:cNvSpPr/>
          <p:nvPr/>
        </p:nvSpPr>
        <p:spPr>
          <a:xfrm>
            <a:off x="3107162" y="4314278"/>
            <a:ext cx="404704" cy="408087"/>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E12D0035-1C6A-DEE8-8798-ED02EA63D697}"/>
              </a:ext>
            </a:extLst>
          </p:cNvPr>
          <p:cNvSpPr/>
          <p:nvPr/>
        </p:nvSpPr>
        <p:spPr>
          <a:xfrm>
            <a:off x="6196865" y="3429340"/>
            <a:ext cx="385355" cy="46359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2">
                  <a:lumMod val="50000"/>
                </a:schemeClr>
              </a:solidFill>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36C240F8-B88F-B148-07B9-FFA8AC9562A7}"/>
              </a:ext>
            </a:extLst>
          </p:cNvPr>
          <p:cNvGrpSpPr/>
          <p:nvPr/>
        </p:nvGrpSpPr>
        <p:grpSpPr>
          <a:xfrm>
            <a:off x="6893884" y="926489"/>
            <a:ext cx="425141" cy="424848"/>
            <a:chOff x="8211055" y="926488"/>
            <a:chExt cx="425141" cy="424848"/>
          </a:xfrm>
          <a:solidFill>
            <a:schemeClr val="bg2"/>
          </a:solidFill>
        </p:grpSpPr>
        <p:sp>
          <p:nvSpPr>
            <p:cNvPr id="18" name="Google Shape;6784;p88">
              <a:extLst>
                <a:ext uri="{FF2B5EF4-FFF2-40B4-BE49-F238E27FC236}">
                  <a16:creationId xmlns:a16="http://schemas.microsoft.com/office/drawing/2014/main" id="{0D97596B-1A23-8DC5-D19F-7891541C9289}"/>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9" name="Google Shape;6785;p88">
              <a:extLst>
                <a:ext uri="{FF2B5EF4-FFF2-40B4-BE49-F238E27FC236}">
                  <a16:creationId xmlns:a16="http://schemas.microsoft.com/office/drawing/2014/main" id="{43489967-C920-864B-4E1F-37B1A33CCEB9}"/>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0" name="Google Shape;6786;p88">
              <a:extLst>
                <a:ext uri="{FF2B5EF4-FFF2-40B4-BE49-F238E27FC236}">
                  <a16:creationId xmlns:a16="http://schemas.microsoft.com/office/drawing/2014/main" id="{56B0345B-85C3-566D-7A3E-464B71A8EE46}"/>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1" name="Google Shape;6787;p88">
              <a:extLst>
                <a:ext uri="{FF2B5EF4-FFF2-40B4-BE49-F238E27FC236}">
                  <a16:creationId xmlns:a16="http://schemas.microsoft.com/office/drawing/2014/main" id="{775F1AF6-BB8A-F93C-81CB-8233D0C2FD6F}"/>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2" name="Google Shape;6788;p88">
              <a:extLst>
                <a:ext uri="{FF2B5EF4-FFF2-40B4-BE49-F238E27FC236}">
                  <a16:creationId xmlns:a16="http://schemas.microsoft.com/office/drawing/2014/main" id="{13D0E431-D3DC-A3F4-B340-B5B579FD146D}"/>
                </a:ext>
              </a:extLst>
            </p:cNvPr>
            <p:cNvSpPr/>
            <p:nvPr/>
          </p:nvSpPr>
          <p:spPr>
            <a:xfrm>
              <a:off x="8436775"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23" name="Google Shape;6800;p88">
            <a:extLst>
              <a:ext uri="{FF2B5EF4-FFF2-40B4-BE49-F238E27FC236}">
                <a16:creationId xmlns:a16="http://schemas.microsoft.com/office/drawing/2014/main" id="{EC805267-ED73-1C95-F4C9-2921232BEF52}"/>
              </a:ext>
            </a:extLst>
          </p:cNvPr>
          <p:cNvGrpSpPr/>
          <p:nvPr/>
        </p:nvGrpSpPr>
        <p:grpSpPr>
          <a:xfrm>
            <a:off x="6178001" y="1728547"/>
            <a:ext cx="414057" cy="412961"/>
            <a:chOff x="7495172" y="1728545"/>
            <a:chExt cx="414057" cy="412961"/>
          </a:xfrm>
          <a:solidFill>
            <a:schemeClr val="bg2"/>
          </a:solidFill>
        </p:grpSpPr>
        <p:sp>
          <p:nvSpPr>
            <p:cNvPr id="24" name="Google Shape;6801;p88">
              <a:extLst>
                <a:ext uri="{FF2B5EF4-FFF2-40B4-BE49-F238E27FC236}">
                  <a16:creationId xmlns:a16="http://schemas.microsoft.com/office/drawing/2014/main" id="{0D27348E-62C0-757A-D713-E80D2D0E2863}"/>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5" name="Google Shape;6802;p88">
              <a:extLst>
                <a:ext uri="{FF2B5EF4-FFF2-40B4-BE49-F238E27FC236}">
                  <a16:creationId xmlns:a16="http://schemas.microsoft.com/office/drawing/2014/main" id="{362B4927-0E8F-6450-5CE8-7FF62D0008D1}"/>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6" name="Google Shape;6803;p88">
              <a:extLst>
                <a:ext uri="{FF2B5EF4-FFF2-40B4-BE49-F238E27FC236}">
                  <a16:creationId xmlns:a16="http://schemas.microsoft.com/office/drawing/2014/main" id="{16BE89E1-55D6-BA05-9AC0-2F4080052F9A}"/>
                </a:ext>
              </a:extLst>
            </p:cNvPr>
            <p:cNvSpPr/>
            <p:nvPr/>
          </p:nvSpPr>
          <p:spPr>
            <a:xfrm>
              <a:off x="7495172"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7" name="Google Shape;6804;p88">
              <a:extLst>
                <a:ext uri="{FF2B5EF4-FFF2-40B4-BE49-F238E27FC236}">
                  <a16:creationId xmlns:a16="http://schemas.microsoft.com/office/drawing/2014/main" id="{89FDEB93-3DE4-F106-0092-0579B9E0F32A}"/>
                </a:ext>
              </a:extLst>
            </p:cNvPr>
            <p:cNvSpPr/>
            <p:nvPr/>
          </p:nvSpPr>
          <p:spPr>
            <a:xfrm>
              <a:off x="776300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28" name="Google Shape;6805;p88">
              <a:extLst>
                <a:ext uri="{FF2B5EF4-FFF2-40B4-BE49-F238E27FC236}">
                  <a16:creationId xmlns:a16="http://schemas.microsoft.com/office/drawing/2014/main" id="{5B6ED26A-474B-1E9C-BAFE-112BBE7E89F1}"/>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29" name="Google Shape;6866;p88">
            <a:extLst>
              <a:ext uri="{FF2B5EF4-FFF2-40B4-BE49-F238E27FC236}">
                <a16:creationId xmlns:a16="http://schemas.microsoft.com/office/drawing/2014/main" id="{36900384-EB15-106A-1E25-3F34212B8B7A}"/>
              </a:ext>
            </a:extLst>
          </p:cNvPr>
          <p:cNvGrpSpPr/>
          <p:nvPr/>
        </p:nvGrpSpPr>
        <p:grpSpPr>
          <a:xfrm>
            <a:off x="3118016" y="3483023"/>
            <a:ext cx="381642" cy="422306"/>
            <a:chOff x="4435187" y="3483022"/>
            <a:chExt cx="381642" cy="422306"/>
          </a:xfrm>
          <a:solidFill>
            <a:schemeClr val="bg2"/>
          </a:solidFill>
        </p:grpSpPr>
        <p:sp>
          <p:nvSpPr>
            <p:cNvPr id="30" name="Google Shape;6867;p88">
              <a:extLst>
                <a:ext uri="{FF2B5EF4-FFF2-40B4-BE49-F238E27FC236}">
                  <a16:creationId xmlns:a16="http://schemas.microsoft.com/office/drawing/2014/main" id="{34C0FACF-4FFE-C1A4-C5F0-47C4E6364562}"/>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1" name="Google Shape;6868;p88">
              <a:extLst>
                <a:ext uri="{FF2B5EF4-FFF2-40B4-BE49-F238E27FC236}">
                  <a16:creationId xmlns:a16="http://schemas.microsoft.com/office/drawing/2014/main" id="{256D0DFA-9B4E-74A0-7F99-E195ED956B55}"/>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2" name="Google Shape;6869;p88">
              <a:extLst>
                <a:ext uri="{FF2B5EF4-FFF2-40B4-BE49-F238E27FC236}">
                  <a16:creationId xmlns:a16="http://schemas.microsoft.com/office/drawing/2014/main" id="{DD0F546F-F334-0434-EF81-68EB9111D954}"/>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3" name="Google Shape;6870;p88">
              <a:extLst>
                <a:ext uri="{FF2B5EF4-FFF2-40B4-BE49-F238E27FC236}">
                  <a16:creationId xmlns:a16="http://schemas.microsoft.com/office/drawing/2014/main" id="{2DD7738D-FDA3-0D64-CF41-0D98CDEA52A3}"/>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4" name="Google Shape;6871;p88">
              <a:extLst>
                <a:ext uri="{FF2B5EF4-FFF2-40B4-BE49-F238E27FC236}">
                  <a16:creationId xmlns:a16="http://schemas.microsoft.com/office/drawing/2014/main" id="{257D7E9E-DDAC-57FE-D1F8-7A79B2074609}"/>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5" name="Google Shape;6872;p88">
              <a:extLst>
                <a:ext uri="{FF2B5EF4-FFF2-40B4-BE49-F238E27FC236}">
                  <a16:creationId xmlns:a16="http://schemas.microsoft.com/office/drawing/2014/main" id="{97520D90-66C7-EF08-7C77-67E71FECB529}"/>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36" name="Google Shape;6957;p88">
            <a:extLst>
              <a:ext uri="{FF2B5EF4-FFF2-40B4-BE49-F238E27FC236}">
                <a16:creationId xmlns:a16="http://schemas.microsoft.com/office/drawing/2014/main" id="{C5DF5525-89F5-78B4-4838-5C2ACCF9A71F}"/>
              </a:ext>
            </a:extLst>
          </p:cNvPr>
          <p:cNvGrpSpPr/>
          <p:nvPr/>
        </p:nvGrpSpPr>
        <p:grpSpPr>
          <a:xfrm>
            <a:off x="2413774" y="986054"/>
            <a:ext cx="373559" cy="372837"/>
            <a:chOff x="3730944" y="986052"/>
            <a:chExt cx="373559" cy="372837"/>
          </a:xfrm>
          <a:solidFill>
            <a:schemeClr val="bg2"/>
          </a:solidFill>
        </p:grpSpPr>
        <p:sp>
          <p:nvSpPr>
            <p:cNvPr id="37" name="Google Shape;6958;p88">
              <a:extLst>
                <a:ext uri="{FF2B5EF4-FFF2-40B4-BE49-F238E27FC236}">
                  <a16:creationId xmlns:a16="http://schemas.microsoft.com/office/drawing/2014/main" id="{20FC4DC3-F22F-3D64-6F48-A4D921A86F98}"/>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8" name="Google Shape;6959;p88">
              <a:extLst>
                <a:ext uri="{FF2B5EF4-FFF2-40B4-BE49-F238E27FC236}">
                  <a16:creationId xmlns:a16="http://schemas.microsoft.com/office/drawing/2014/main" id="{BB6ECC99-5320-6477-EBCE-7929ECCEA119}"/>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39" name="Google Shape;6960;p88">
              <a:extLst>
                <a:ext uri="{FF2B5EF4-FFF2-40B4-BE49-F238E27FC236}">
                  <a16:creationId xmlns:a16="http://schemas.microsoft.com/office/drawing/2014/main" id="{CBC5393C-7C83-3062-F09B-A8236CE7547A}"/>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0" name="Google Shape;6961;p88">
              <a:extLst>
                <a:ext uri="{FF2B5EF4-FFF2-40B4-BE49-F238E27FC236}">
                  <a16:creationId xmlns:a16="http://schemas.microsoft.com/office/drawing/2014/main" id="{530E1F0C-B090-C2DE-6010-66E9ABE95F25}"/>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1" name="Google Shape;6962;p88">
              <a:extLst>
                <a:ext uri="{FF2B5EF4-FFF2-40B4-BE49-F238E27FC236}">
                  <a16:creationId xmlns:a16="http://schemas.microsoft.com/office/drawing/2014/main" id="{379E4D91-4F68-728C-56BB-3EB132E3F771}"/>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2" name="Google Shape;6963;p88">
              <a:extLst>
                <a:ext uri="{FF2B5EF4-FFF2-40B4-BE49-F238E27FC236}">
                  <a16:creationId xmlns:a16="http://schemas.microsoft.com/office/drawing/2014/main" id="{5A6D0B79-6D7E-A7CB-D5E5-C0E5AD0618E6}"/>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3" name="Google Shape;6964;p88">
              <a:extLst>
                <a:ext uri="{FF2B5EF4-FFF2-40B4-BE49-F238E27FC236}">
                  <a16:creationId xmlns:a16="http://schemas.microsoft.com/office/drawing/2014/main" id="{90A0A656-8E43-F6A5-1275-52579011D307}"/>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4" name="Google Shape;6965;p88">
              <a:extLst>
                <a:ext uri="{FF2B5EF4-FFF2-40B4-BE49-F238E27FC236}">
                  <a16:creationId xmlns:a16="http://schemas.microsoft.com/office/drawing/2014/main" id="{B0297F3E-0355-D92C-EF2E-07330E5C83FA}"/>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45" name="Google Shape;6966;p88">
            <a:extLst>
              <a:ext uri="{FF2B5EF4-FFF2-40B4-BE49-F238E27FC236}">
                <a16:creationId xmlns:a16="http://schemas.microsoft.com/office/drawing/2014/main" id="{912E0CDD-1515-D6AC-E2A2-E2A8982B31DF}"/>
              </a:ext>
            </a:extLst>
          </p:cNvPr>
          <p:cNvGrpSpPr/>
          <p:nvPr/>
        </p:nvGrpSpPr>
        <p:grpSpPr>
          <a:xfrm>
            <a:off x="6872469" y="2558382"/>
            <a:ext cx="453661" cy="454365"/>
            <a:chOff x="8189640" y="2558381"/>
            <a:chExt cx="453661" cy="454365"/>
          </a:xfrm>
          <a:solidFill>
            <a:schemeClr val="bg2"/>
          </a:solidFill>
        </p:grpSpPr>
        <p:sp>
          <p:nvSpPr>
            <p:cNvPr id="46" name="Google Shape;6967;p88">
              <a:extLst>
                <a:ext uri="{FF2B5EF4-FFF2-40B4-BE49-F238E27FC236}">
                  <a16:creationId xmlns:a16="http://schemas.microsoft.com/office/drawing/2014/main" id="{4D4BC596-ACBF-B6EF-27FB-D006BFDBEA96}"/>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7" name="Google Shape;6968;p88">
              <a:extLst>
                <a:ext uri="{FF2B5EF4-FFF2-40B4-BE49-F238E27FC236}">
                  <a16:creationId xmlns:a16="http://schemas.microsoft.com/office/drawing/2014/main" id="{00BB422D-F3F7-C175-7F90-26DE8576605D}"/>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8" name="Google Shape;6969;p88">
              <a:extLst>
                <a:ext uri="{FF2B5EF4-FFF2-40B4-BE49-F238E27FC236}">
                  <a16:creationId xmlns:a16="http://schemas.microsoft.com/office/drawing/2014/main" id="{A4E2CE31-25CB-3B1D-B61E-7705CA4415FB}"/>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49" name="Google Shape;6970;p88">
              <a:extLst>
                <a:ext uri="{FF2B5EF4-FFF2-40B4-BE49-F238E27FC236}">
                  <a16:creationId xmlns:a16="http://schemas.microsoft.com/office/drawing/2014/main" id="{844A63FA-585F-62CB-F156-5F00258EE3BD}"/>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50" name="Google Shape;6760;p88">
            <a:extLst>
              <a:ext uri="{FF2B5EF4-FFF2-40B4-BE49-F238E27FC236}">
                <a16:creationId xmlns:a16="http://schemas.microsoft.com/office/drawing/2014/main" id="{A36DC3E2-4520-BEA1-2642-EDAB6C101EC3}"/>
              </a:ext>
            </a:extLst>
          </p:cNvPr>
          <p:cNvGrpSpPr/>
          <p:nvPr/>
        </p:nvGrpSpPr>
        <p:grpSpPr>
          <a:xfrm>
            <a:off x="1834994" y="935259"/>
            <a:ext cx="374968" cy="450424"/>
            <a:chOff x="3152165" y="935257"/>
            <a:chExt cx="374968" cy="450424"/>
          </a:xfrm>
          <a:solidFill>
            <a:schemeClr val="bg2"/>
          </a:solidFill>
        </p:grpSpPr>
        <p:sp>
          <p:nvSpPr>
            <p:cNvPr id="51" name="Google Shape;6761;p88">
              <a:extLst>
                <a:ext uri="{FF2B5EF4-FFF2-40B4-BE49-F238E27FC236}">
                  <a16:creationId xmlns:a16="http://schemas.microsoft.com/office/drawing/2014/main" id="{1DF52CC3-B2D9-FD83-72C7-EC1D0CFD2BB9}"/>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2" name="Google Shape;6762;p88">
              <a:extLst>
                <a:ext uri="{FF2B5EF4-FFF2-40B4-BE49-F238E27FC236}">
                  <a16:creationId xmlns:a16="http://schemas.microsoft.com/office/drawing/2014/main" id="{3FA453F4-B2E6-EE04-07C0-BA91187CBE5E}"/>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3" name="Google Shape;6763;p88">
              <a:extLst>
                <a:ext uri="{FF2B5EF4-FFF2-40B4-BE49-F238E27FC236}">
                  <a16:creationId xmlns:a16="http://schemas.microsoft.com/office/drawing/2014/main" id="{D9C0BF82-F28C-2537-15BB-EB7A174FDFA8}"/>
                </a:ext>
              </a:extLst>
            </p:cNvPr>
            <p:cNvSpPr/>
            <p:nvPr/>
          </p:nvSpPr>
          <p:spPr>
            <a:xfrm>
              <a:off x="3441902"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4" name="Google Shape;6764;p88">
              <a:extLst>
                <a:ext uri="{FF2B5EF4-FFF2-40B4-BE49-F238E27FC236}">
                  <a16:creationId xmlns:a16="http://schemas.microsoft.com/office/drawing/2014/main" id="{540908FF-401D-296C-228B-89D85BA6263F}"/>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5" name="Google Shape;6765;p88">
              <a:extLst>
                <a:ext uri="{FF2B5EF4-FFF2-40B4-BE49-F238E27FC236}">
                  <a16:creationId xmlns:a16="http://schemas.microsoft.com/office/drawing/2014/main" id="{2B5BB670-7352-640B-231E-AC08B10EB453}"/>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6" name="Google Shape;6766;p88">
              <a:extLst>
                <a:ext uri="{FF2B5EF4-FFF2-40B4-BE49-F238E27FC236}">
                  <a16:creationId xmlns:a16="http://schemas.microsoft.com/office/drawing/2014/main" id="{95BADB65-9E00-7E68-F79E-9CC105907CD2}"/>
                </a:ext>
              </a:extLst>
            </p:cNvPr>
            <p:cNvSpPr/>
            <p:nvPr/>
          </p:nvSpPr>
          <p:spPr>
            <a:xfrm>
              <a:off x="3256873"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57" name="Google Shape;6767;p88">
              <a:extLst>
                <a:ext uri="{FF2B5EF4-FFF2-40B4-BE49-F238E27FC236}">
                  <a16:creationId xmlns:a16="http://schemas.microsoft.com/office/drawing/2014/main" id="{484098D1-CF19-874A-4577-E999309BC31E}"/>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58" name="Google Shape;6777;p88">
            <a:extLst>
              <a:ext uri="{FF2B5EF4-FFF2-40B4-BE49-F238E27FC236}">
                <a16:creationId xmlns:a16="http://schemas.microsoft.com/office/drawing/2014/main" id="{2FE61DFB-462B-C3A2-A95D-498849B8362B}"/>
              </a:ext>
            </a:extLst>
          </p:cNvPr>
          <p:cNvGrpSpPr/>
          <p:nvPr/>
        </p:nvGrpSpPr>
        <p:grpSpPr>
          <a:xfrm>
            <a:off x="4810552" y="908466"/>
            <a:ext cx="450424" cy="450423"/>
            <a:chOff x="6127723" y="908465"/>
            <a:chExt cx="450424" cy="450423"/>
          </a:xfrm>
          <a:solidFill>
            <a:schemeClr val="bg2"/>
          </a:solidFill>
        </p:grpSpPr>
        <p:sp>
          <p:nvSpPr>
            <p:cNvPr id="59" name="Google Shape;6778;p88">
              <a:extLst>
                <a:ext uri="{FF2B5EF4-FFF2-40B4-BE49-F238E27FC236}">
                  <a16:creationId xmlns:a16="http://schemas.microsoft.com/office/drawing/2014/main" id="{FBD216FE-5664-BD78-B1BD-8D89D9F91273}"/>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0" name="Google Shape;6779;p88">
              <a:extLst>
                <a:ext uri="{FF2B5EF4-FFF2-40B4-BE49-F238E27FC236}">
                  <a16:creationId xmlns:a16="http://schemas.microsoft.com/office/drawing/2014/main" id="{5532E547-8DFD-A99D-DE0C-B08C854338BB}"/>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1" name="Google Shape;6780;p88">
              <a:extLst>
                <a:ext uri="{FF2B5EF4-FFF2-40B4-BE49-F238E27FC236}">
                  <a16:creationId xmlns:a16="http://schemas.microsoft.com/office/drawing/2014/main" id="{CD364EAB-2597-B143-DA32-164EE9BC4FCC}"/>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2" name="Google Shape;6781;p88">
              <a:extLst>
                <a:ext uri="{FF2B5EF4-FFF2-40B4-BE49-F238E27FC236}">
                  <a16:creationId xmlns:a16="http://schemas.microsoft.com/office/drawing/2014/main" id="{352174E8-EE46-166A-A4B6-758BA6AAEA24}"/>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3" name="Google Shape;6782;p88">
              <a:extLst>
                <a:ext uri="{FF2B5EF4-FFF2-40B4-BE49-F238E27FC236}">
                  <a16:creationId xmlns:a16="http://schemas.microsoft.com/office/drawing/2014/main" id="{555574FF-167C-0439-51CD-91AA9360AD94}"/>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64" name="Google Shape;6827;p88">
            <a:extLst>
              <a:ext uri="{FF2B5EF4-FFF2-40B4-BE49-F238E27FC236}">
                <a16:creationId xmlns:a16="http://schemas.microsoft.com/office/drawing/2014/main" id="{73AC6D41-3DDC-B136-447A-60AEC5F52B1B}"/>
              </a:ext>
            </a:extLst>
          </p:cNvPr>
          <p:cNvGrpSpPr/>
          <p:nvPr/>
        </p:nvGrpSpPr>
        <p:grpSpPr>
          <a:xfrm>
            <a:off x="5377773" y="916357"/>
            <a:ext cx="455278" cy="449190"/>
            <a:chOff x="6694944" y="916356"/>
            <a:chExt cx="455278" cy="449190"/>
          </a:xfrm>
          <a:solidFill>
            <a:schemeClr val="bg2"/>
          </a:solidFill>
        </p:grpSpPr>
        <p:sp>
          <p:nvSpPr>
            <p:cNvPr id="65" name="Google Shape;6828;p88">
              <a:extLst>
                <a:ext uri="{FF2B5EF4-FFF2-40B4-BE49-F238E27FC236}">
                  <a16:creationId xmlns:a16="http://schemas.microsoft.com/office/drawing/2014/main" id="{5FD0B2FE-9CB9-749D-12A7-28983D888E6F}"/>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6" name="Google Shape;6829;p88">
              <a:extLst>
                <a:ext uri="{FF2B5EF4-FFF2-40B4-BE49-F238E27FC236}">
                  <a16:creationId xmlns:a16="http://schemas.microsoft.com/office/drawing/2014/main" id="{ED0BC22C-4FA3-B914-EFF4-E3E624FE0374}"/>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7" name="Google Shape;6830;p88">
              <a:extLst>
                <a:ext uri="{FF2B5EF4-FFF2-40B4-BE49-F238E27FC236}">
                  <a16:creationId xmlns:a16="http://schemas.microsoft.com/office/drawing/2014/main" id="{BF63FBC7-A82D-02B1-2D26-FD59C15DB8A3}"/>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8" name="Google Shape;6831;p88">
              <a:extLst>
                <a:ext uri="{FF2B5EF4-FFF2-40B4-BE49-F238E27FC236}">
                  <a16:creationId xmlns:a16="http://schemas.microsoft.com/office/drawing/2014/main" id="{2B9922DA-8521-600F-19EB-AA4B67A178B5}"/>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69" name="Google Shape;6832;p88">
              <a:extLst>
                <a:ext uri="{FF2B5EF4-FFF2-40B4-BE49-F238E27FC236}">
                  <a16:creationId xmlns:a16="http://schemas.microsoft.com/office/drawing/2014/main" id="{631BA8A3-0037-D3E4-42B0-41A22DC65AB0}"/>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0" name="Google Shape;6833;p88">
              <a:extLst>
                <a:ext uri="{FF2B5EF4-FFF2-40B4-BE49-F238E27FC236}">
                  <a16:creationId xmlns:a16="http://schemas.microsoft.com/office/drawing/2014/main" id="{73CAC5D1-D4C2-EB08-6627-74AE0EAE3E70}"/>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1" name="Google Shape;6834;p88">
              <a:extLst>
                <a:ext uri="{FF2B5EF4-FFF2-40B4-BE49-F238E27FC236}">
                  <a16:creationId xmlns:a16="http://schemas.microsoft.com/office/drawing/2014/main" id="{CA856E26-751B-CC96-E3C9-998868CEBBD7}"/>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72" name="Google Shape;6873;p88">
            <a:extLst>
              <a:ext uri="{FF2B5EF4-FFF2-40B4-BE49-F238E27FC236}">
                <a16:creationId xmlns:a16="http://schemas.microsoft.com/office/drawing/2014/main" id="{6CDD445E-586B-91FC-EAC2-07BF9B9D9A70}"/>
              </a:ext>
            </a:extLst>
          </p:cNvPr>
          <p:cNvGrpSpPr/>
          <p:nvPr/>
        </p:nvGrpSpPr>
        <p:grpSpPr>
          <a:xfrm>
            <a:off x="3077947" y="916889"/>
            <a:ext cx="435775" cy="450423"/>
            <a:chOff x="4395118" y="916887"/>
            <a:chExt cx="435775" cy="450423"/>
          </a:xfrm>
          <a:solidFill>
            <a:schemeClr val="bg2"/>
          </a:solidFill>
        </p:grpSpPr>
        <p:sp>
          <p:nvSpPr>
            <p:cNvPr id="73" name="Google Shape;6874;p88">
              <a:extLst>
                <a:ext uri="{FF2B5EF4-FFF2-40B4-BE49-F238E27FC236}">
                  <a16:creationId xmlns:a16="http://schemas.microsoft.com/office/drawing/2014/main" id="{66021850-4E7A-D5F9-8A46-854D8458AAD1}"/>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4" name="Google Shape;6875;p88">
              <a:extLst>
                <a:ext uri="{FF2B5EF4-FFF2-40B4-BE49-F238E27FC236}">
                  <a16:creationId xmlns:a16="http://schemas.microsoft.com/office/drawing/2014/main" id="{6979CC92-5B1D-284F-4F1F-982AEBCEAA37}"/>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5" name="Google Shape;6876;p88">
              <a:extLst>
                <a:ext uri="{FF2B5EF4-FFF2-40B4-BE49-F238E27FC236}">
                  <a16:creationId xmlns:a16="http://schemas.microsoft.com/office/drawing/2014/main" id="{485F6613-3D08-18B4-3B08-F309EEDB0BCB}"/>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6" name="Google Shape;6877;p88">
              <a:extLst>
                <a:ext uri="{FF2B5EF4-FFF2-40B4-BE49-F238E27FC236}">
                  <a16:creationId xmlns:a16="http://schemas.microsoft.com/office/drawing/2014/main" id="{2CBBF055-6E51-040A-029F-235DF3481C6F}"/>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77" name="Google Shape;6884;p88">
            <a:extLst>
              <a:ext uri="{FF2B5EF4-FFF2-40B4-BE49-F238E27FC236}">
                <a16:creationId xmlns:a16="http://schemas.microsoft.com/office/drawing/2014/main" id="{356E9A71-E683-8A77-F5EF-62426A610934}"/>
              </a:ext>
            </a:extLst>
          </p:cNvPr>
          <p:cNvGrpSpPr/>
          <p:nvPr/>
        </p:nvGrpSpPr>
        <p:grpSpPr>
          <a:xfrm>
            <a:off x="6177993" y="916357"/>
            <a:ext cx="428515" cy="451036"/>
            <a:chOff x="7495163" y="916356"/>
            <a:chExt cx="428515" cy="451036"/>
          </a:xfrm>
          <a:solidFill>
            <a:schemeClr val="bg2"/>
          </a:solidFill>
        </p:grpSpPr>
        <p:sp>
          <p:nvSpPr>
            <p:cNvPr id="78" name="Google Shape;6885;p88">
              <a:extLst>
                <a:ext uri="{FF2B5EF4-FFF2-40B4-BE49-F238E27FC236}">
                  <a16:creationId xmlns:a16="http://schemas.microsoft.com/office/drawing/2014/main" id="{A162E623-3D0F-2111-190A-046E8ED73694}"/>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79" name="Google Shape;6886;p88">
              <a:extLst>
                <a:ext uri="{FF2B5EF4-FFF2-40B4-BE49-F238E27FC236}">
                  <a16:creationId xmlns:a16="http://schemas.microsoft.com/office/drawing/2014/main" id="{71A9E660-DF1E-54E9-7042-CD399C01F6E7}"/>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0" name="Google Shape;6887;p88">
              <a:extLst>
                <a:ext uri="{FF2B5EF4-FFF2-40B4-BE49-F238E27FC236}">
                  <a16:creationId xmlns:a16="http://schemas.microsoft.com/office/drawing/2014/main" id="{154979DF-F0F4-BA66-CAD4-8FA792923347}"/>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1" name="Google Shape;6888;p88">
              <a:extLst>
                <a:ext uri="{FF2B5EF4-FFF2-40B4-BE49-F238E27FC236}">
                  <a16:creationId xmlns:a16="http://schemas.microsoft.com/office/drawing/2014/main" id="{7AF3FF99-605C-61AD-9774-E7230AF78EBC}"/>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2" name="Google Shape;6889;p88">
              <a:extLst>
                <a:ext uri="{FF2B5EF4-FFF2-40B4-BE49-F238E27FC236}">
                  <a16:creationId xmlns:a16="http://schemas.microsoft.com/office/drawing/2014/main" id="{83E67681-7986-DB93-2C20-9A559C6559A7}"/>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3" name="Google Shape;6890;p88">
              <a:extLst>
                <a:ext uri="{FF2B5EF4-FFF2-40B4-BE49-F238E27FC236}">
                  <a16:creationId xmlns:a16="http://schemas.microsoft.com/office/drawing/2014/main" id="{7DFEC4C2-8D19-A994-468B-947E225B8140}"/>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4" name="Google Shape;6891;p88">
              <a:extLst>
                <a:ext uri="{FF2B5EF4-FFF2-40B4-BE49-F238E27FC236}">
                  <a16:creationId xmlns:a16="http://schemas.microsoft.com/office/drawing/2014/main" id="{D6ACAC3E-B812-85BB-2498-61FB85E3D8CB}"/>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85" name="Google Shape;6922;p88">
            <a:extLst>
              <a:ext uri="{FF2B5EF4-FFF2-40B4-BE49-F238E27FC236}">
                <a16:creationId xmlns:a16="http://schemas.microsoft.com/office/drawing/2014/main" id="{5AF5529C-F448-7F1C-BD6A-4D090548DBD5}"/>
              </a:ext>
            </a:extLst>
          </p:cNvPr>
          <p:cNvGrpSpPr/>
          <p:nvPr/>
        </p:nvGrpSpPr>
        <p:grpSpPr>
          <a:xfrm>
            <a:off x="3653516" y="916888"/>
            <a:ext cx="423596" cy="450424"/>
            <a:chOff x="4970687" y="916887"/>
            <a:chExt cx="423596" cy="450424"/>
          </a:xfrm>
          <a:solidFill>
            <a:schemeClr val="bg2"/>
          </a:solidFill>
        </p:grpSpPr>
        <p:sp>
          <p:nvSpPr>
            <p:cNvPr id="86" name="Google Shape;6923;p88">
              <a:extLst>
                <a:ext uri="{FF2B5EF4-FFF2-40B4-BE49-F238E27FC236}">
                  <a16:creationId xmlns:a16="http://schemas.microsoft.com/office/drawing/2014/main" id="{BA2F67F1-83E8-9BC9-085D-E1E93EB5FB60}"/>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7" name="Google Shape;6924;p88">
              <a:extLst>
                <a:ext uri="{FF2B5EF4-FFF2-40B4-BE49-F238E27FC236}">
                  <a16:creationId xmlns:a16="http://schemas.microsoft.com/office/drawing/2014/main" id="{2F2BB62D-BDB9-FFE2-3AA4-275D87AD8EFD}"/>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8" name="Google Shape;6925;p88">
              <a:extLst>
                <a:ext uri="{FF2B5EF4-FFF2-40B4-BE49-F238E27FC236}">
                  <a16:creationId xmlns:a16="http://schemas.microsoft.com/office/drawing/2014/main" id="{ED861DD3-B255-84C5-F338-26F5E237C0F6}"/>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89" name="Google Shape;6926;p88">
              <a:extLst>
                <a:ext uri="{FF2B5EF4-FFF2-40B4-BE49-F238E27FC236}">
                  <a16:creationId xmlns:a16="http://schemas.microsoft.com/office/drawing/2014/main" id="{682AEFBC-D1AB-EB87-9086-9194F992A029}"/>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0" name="Google Shape;6927;p88">
              <a:extLst>
                <a:ext uri="{FF2B5EF4-FFF2-40B4-BE49-F238E27FC236}">
                  <a16:creationId xmlns:a16="http://schemas.microsoft.com/office/drawing/2014/main" id="{BED37412-F314-B467-C73E-FBA9A529882C}"/>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1" name="Google Shape;6928;p88">
              <a:extLst>
                <a:ext uri="{FF2B5EF4-FFF2-40B4-BE49-F238E27FC236}">
                  <a16:creationId xmlns:a16="http://schemas.microsoft.com/office/drawing/2014/main" id="{DE8F1210-5392-53BC-0F3A-409B585C1376}"/>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2" name="Google Shape;6929;p88">
              <a:extLst>
                <a:ext uri="{FF2B5EF4-FFF2-40B4-BE49-F238E27FC236}">
                  <a16:creationId xmlns:a16="http://schemas.microsoft.com/office/drawing/2014/main" id="{9A27BB18-DCA6-CFF1-D45C-FF33F2D3B3DD}"/>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93" name="Google Shape;6981;p88">
            <a:extLst>
              <a:ext uri="{FF2B5EF4-FFF2-40B4-BE49-F238E27FC236}">
                <a16:creationId xmlns:a16="http://schemas.microsoft.com/office/drawing/2014/main" id="{1D5142E6-A328-6DC9-9105-FC88A6A3E932}"/>
              </a:ext>
            </a:extLst>
          </p:cNvPr>
          <p:cNvGrpSpPr/>
          <p:nvPr/>
        </p:nvGrpSpPr>
        <p:grpSpPr>
          <a:xfrm>
            <a:off x="4198113" y="916568"/>
            <a:ext cx="456486" cy="451082"/>
            <a:chOff x="5515285" y="916567"/>
            <a:chExt cx="456486" cy="451082"/>
          </a:xfrm>
          <a:solidFill>
            <a:schemeClr val="bg2"/>
          </a:solidFill>
        </p:grpSpPr>
        <p:sp>
          <p:nvSpPr>
            <p:cNvPr id="94" name="Google Shape;6982;p88">
              <a:extLst>
                <a:ext uri="{FF2B5EF4-FFF2-40B4-BE49-F238E27FC236}">
                  <a16:creationId xmlns:a16="http://schemas.microsoft.com/office/drawing/2014/main" id="{F7EF0BFD-E652-F1A7-41A2-32CEF423FEE2}"/>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5" name="Google Shape;6983;p88">
              <a:extLst>
                <a:ext uri="{FF2B5EF4-FFF2-40B4-BE49-F238E27FC236}">
                  <a16:creationId xmlns:a16="http://schemas.microsoft.com/office/drawing/2014/main" id="{71B96033-043B-206E-1A04-13E66784CEAC}"/>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6" name="Google Shape;6984;p88">
              <a:extLst>
                <a:ext uri="{FF2B5EF4-FFF2-40B4-BE49-F238E27FC236}">
                  <a16:creationId xmlns:a16="http://schemas.microsoft.com/office/drawing/2014/main" id="{68F62C38-81AE-F2F1-0D07-5F460349D286}"/>
                </a:ext>
              </a:extLst>
            </p:cNvPr>
            <p:cNvSpPr/>
            <p:nvPr/>
          </p:nvSpPr>
          <p:spPr>
            <a:xfrm>
              <a:off x="5759933" y="1210555"/>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97" name="Google Shape;6985;p88">
              <a:extLst>
                <a:ext uri="{FF2B5EF4-FFF2-40B4-BE49-F238E27FC236}">
                  <a16:creationId xmlns:a16="http://schemas.microsoft.com/office/drawing/2014/main" id="{407D5B57-1A4D-0892-0815-A004D9BFBDE7}"/>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98" name="Google Shape;7015;p88">
            <a:extLst>
              <a:ext uri="{FF2B5EF4-FFF2-40B4-BE49-F238E27FC236}">
                <a16:creationId xmlns:a16="http://schemas.microsoft.com/office/drawing/2014/main" id="{7F3D0A24-4939-0D2B-5440-6C598F941FC9}"/>
              </a:ext>
            </a:extLst>
          </p:cNvPr>
          <p:cNvGrpSpPr/>
          <p:nvPr/>
        </p:nvGrpSpPr>
        <p:grpSpPr>
          <a:xfrm>
            <a:off x="6853633" y="1679599"/>
            <a:ext cx="498603" cy="496391"/>
            <a:chOff x="8170804" y="1679597"/>
            <a:chExt cx="498603" cy="496391"/>
          </a:xfrm>
          <a:solidFill>
            <a:schemeClr val="bg2"/>
          </a:solidFill>
        </p:grpSpPr>
        <p:sp>
          <p:nvSpPr>
            <p:cNvPr id="99" name="Google Shape;7016;p88">
              <a:extLst>
                <a:ext uri="{FF2B5EF4-FFF2-40B4-BE49-F238E27FC236}">
                  <a16:creationId xmlns:a16="http://schemas.microsoft.com/office/drawing/2014/main" id="{B275324E-0A84-DF8C-B573-631487F6B874}"/>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0" name="Google Shape;7017;p88">
              <a:extLst>
                <a:ext uri="{FF2B5EF4-FFF2-40B4-BE49-F238E27FC236}">
                  <a16:creationId xmlns:a16="http://schemas.microsoft.com/office/drawing/2014/main" id="{9256B9D0-5EC2-B04C-083C-803DD03B53FD}"/>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sp>
        <p:nvSpPr>
          <p:cNvPr id="101" name="Google Shape;6799;p88">
            <a:extLst>
              <a:ext uri="{FF2B5EF4-FFF2-40B4-BE49-F238E27FC236}">
                <a16:creationId xmlns:a16="http://schemas.microsoft.com/office/drawing/2014/main" id="{0485B2DB-8565-A1D8-64E6-1C06B5D1A1F7}"/>
              </a:ext>
            </a:extLst>
          </p:cNvPr>
          <p:cNvSpPr/>
          <p:nvPr/>
        </p:nvSpPr>
        <p:spPr>
          <a:xfrm>
            <a:off x="3029429" y="1707908"/>
            <a:ext cx="445212" cy="4464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nvGrpSpPr>
          <p:cNvPr id="102" name="Google Shape;6862;p88">
            <a:extLst>
              <a:ext uri="{FF2B5EF4-FFF2-40B4-BE49-F238E27FC236}">
                <a16:creationId xmlns:a16="http://schemas.microsoft.com/office/drawing/2014/main" id="{DB15583F-262C-2613-38FE-B82A1633DCCD}"/>
              </a:ext>
            </a:extLst>
          </p:cNvPr>
          <p:cNvGrpSpPr/>
          <p:nvPr/>
        </p:nvGrpSpPr>
        <p:grpSpPr>
          <a:xfrm>
            <a:off x="3590513" y="1706391"/>
            <a:ext cx="460830" cy="449225"/>
            <a:chOff x="4907685" y="1706389"/>
            <a:chExt cx="460830" cy="449225"/>
          </a:xfrm>
          <a:solidFill>
            <a:schemeClr val="bg2"/>
          </a:solidFill>
        </p:grpSpPr>
        <p:sp>
          <p:nvSpPr>
            <p:cNvPr id="103" name="Google Shape;6863;p88">
              <a:extLst>
                <a:ext uri="{FF2B5EF4-FFF2-40B4-BE49-F238E27FC236}">
                  <a16:creationId xmlns:a16="http://schemas.microsoft.com/office/drawing/2014/main" id="{666E509D-A48C-CC23-F7E5-9D73691AEFDB}"/>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4" name="Google Shape;6864;p88">
              <a:extLst>
                <a:ext uri="{FF2B5EF4-FFF2-40B4-BE49-F238E27FC236}">
                  <a16:creationId xmlns:a16="http://schemas.microsoft.com/office/drawing/2014/main" id="{ADACCCCB-E82E-4914-6D34-FD50327A7238}"/>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5" name="Google Shape;6865;p88">
              <a:extLst>
                <a:ext uri="{FF2B5EF4-FFF2-40B4-BE49-F238E27FC236}">
                  <a16:creationId xmlns:a16="http://schemas.microsoft.com/office/drawing/2014/main" id="{E089596D-20A0-48AE-745D-9D27DEC23279}"/>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CF3AD40F-EA8E-A9AA-8F62-CB40BBC14F3E}"/>
              </a:ext>
            </a:extLst>
          </p:cNvPr>
          <p:cNvGrpSpPr/>
          <p:nvPr/>
        </p:nvGrpSpPr>
        <p:grpSpPr>
          <a:xfrm>
            <a:off x="4158201" y="1706601"/>
            <a:ext cx="450021" cy="448805"/>
            <a:chOff x="5475372" y="1706599"/>
            <a:chExt cx="450021" cy="448805"/>
          </a:xfrm>
          <a:solidFill>
            <a:schemeClr val="bg2"/>
          </a:solidFill>
        </p:grpSpPr>
        <p:sp>
          <p:nvSpPr>
            <p:cNvPr id="107" name="Google Shape;6914;p88">
              <a:extLst>
                <a:ext uri="{FF2B5EF4-FFF2-40B4-BE49-F238E27FC236}">
                  <a16:creationId xmlns:a16="http://schemas.microsoft.com/office/drawing/2014/main" id="{899BB21F-3430-86A8-0A1A-328935E92947}"/>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08" name="Google Shape;6915;p88">
              <a:extLst>
                <a:ext uri="{FF2B5EF4-FFF2-40B4-BE49-F238E27FC236}">
                  <a16:creationId xmlns:a16="http://schemas.microsoft.com/office/drawing/2014/main" id="{1240680D-6068-DF61-A08C-8120AC931F9F}"/>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FF7DDA40-65ED-3876-562D-91A1B805F667}"/>
              </a:ext>
            </a:extLst>
          </p:cNvPr>
          <p:cNvGrpSpPr/>
          <p:nvPr/>
        </p:nvGrpSpPr>
        <p:grpSpPr>
          <a:xfrm>
            <a:off x="1830678" y="1725785"/>
            <a:ext cx="446391" cy="447617"/>
            <a:chOff x="3147849" y="1725783"/>
            <a:chExt cx="446391" cy="447617"/>
          </a:xfrm>
          <a:solidFill>
            <a:schemeClr val="bg2"/>
          </a:solidFill>
        </p:grpSpPr>
        <p:sp>
          <p:nvSpPr>
            <p:cNvPr id="110" name="Google Shape;6948;p88">
              <a:extLst>
                <a:ext uri="{FF2B5EF4-FFF2-40B4-BE49-F238E27FC236}">
                  <a16:creationId xmlns:a16="http://schemas.microsoft.com/office/drawing/2014/main" id="{34592157-4E7D-84DC-C784-5E0B0F39001B}"/>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1" name="Google Shape;6949;p88">
              <a:extLst>
                <a:ext uri="{FF2B5EF4-FFF2-40B4-BE49-F238E27FC236}">
                  <a16:creationId xmlns:a16="http://schemas.microsoft.com/office/drawing/2014/main" id="{B590D756-14A6-57D0-9771-6C3D52A33072}"/>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2" name="Google Shape;6950;p88">
              <a:extLst>
                <a:ext uri="{FF2B5EF4-FFF2-40B4-BE49-F238E27FC236}">
                  <a16:creationId xmlns:a16="http://schemas.microsoft.com/office/drawing/2014/main" id="{E4CD7997-759D-3094-573D-A399D0E80C0B}"/>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3" name="Google Shape;6951;p88">
              <a:extLst>
                <a:ext uri="{FF2B5EF4-FFF2-40B4-BE49-F238E27FC236}">
                  <a16:creationId xmlns:a16="http://schemas.microsoft.com/office/drawing/2014/main" id="{7AC14CE2-6C7C-31B8-771C-9A5ADF6DD59B}"/>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4" name="Google Shape;6952;p88">
              <a:extLst>
                <a:ext uri="{FF2B5EF4-FFF2-40B4-BE49-F238E27FC236}">
                  <a16:creationId xmlns:a16="http://schemas.microsoft.com/office/drawing/2014/main" id="{4309DC8E-500F-D381-BC8D-E9680887ACE6}"/>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5" name="Google Shape;6953;p88">
              <a:extLst>
                <a:ext uri="{FF2B5EF4-FFF2-40B4-BE49-F238E27FC236}">
                  <a16:creationId xmlns:a16="http://schemas.microsoft.com/office/drawing/2014/main" id="{CA357093-6453-2402-CCBC-02EACFB89C7C}"/>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6" name="Google Shape;6954;p88">
              <a:extLst>
                <a:ext uri="{FF2B5EF4-FFF2-40B4-BE49-F238E27FC236}">
                  <a16:creationId xmlns:a16="http://schemas.microsoft.com/office/drawing/2014/main" id="{F620744D-42D6-65CA-390A-C106FEDA513F}"/>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7" name="Google Shape;6955;p88">
              <a:extLst>
                <a:ext uri="{FF2B5EF4-FFF2-40B4-BE49-F238E27FC236}">
                  <a16:creationId xmlns:a16="http://schemas.microsoft.com/office/drawing/2014/main" id="{EBE83A48-9915-FA20-E360-F9CA91C66E59}"/>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18" name="Google Shape;6956;p88">
              <a:extLst>
                <a:ext uri="{FF2B5EF4-FFF2-40B4-BE49-F238E27FC236}">
                  <a16:creationId xmlns:a16="http://schemas.microsoft.com/office/drawing/2014/main" id="{C7458D01-F7C0-2980-63AB-22A3DAC668B1}"/>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573FEC7D-225C-4B67-26A8-5B45E1BE5F8F}"/>
              </a:ext>
            </a:extLst>
          </p:cNvPr>
          <p:cNvGrpSpPr/>
          <p:nvPr/>
        </p:nvGrpSpPr>
        <p:grpSpPr>
          <a:xfrm>
            <a:off x="4790582" y="1700219"/>
            <a:ext cx="445212" cy="445175"/>
            <a:chOff x="6107753" y="1700217"/>
            <a:chExt cx="445212" cy="445175"/>
          </a:xfrm>
          <a:solidFill>
            <a:schemeClr val="bg2"/>
          </a:solidFill>
        </p:grpSpPr>
        <p:sp>
          <p:nvSpPr>
            <p:cNvPr id="120" name="Google Shape;6972;p88">
              <a:extLst>
                <a:ext uri="{FF2B5EF4-FFF2-40B4-BE49-F238E27FC236}">
                  <a16:creationId xmlns:a16="http://schemas.microsoft.com/office/drawing/2014/main" id="{37955411-57CA-59F6-50D3-31EEC189A9A7}"/>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1" name="Google Shape;6973;p88">
              <a:extLst>
                <a:ext uri="{FF2B5EF4-FFF2-40B4-BE49-F238E27FC236}">
                  <a16:creationId xmlns:a16="http://schemas.microsoft.com/office/drawing/2014/main" id="{BE5AA39F-9606-D2B3-A527-9211E3D71C04}"/>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9ADC5959-C660-360C-449B-DBA0ED80CA4A}"/>
              </a:ext>
            </a:extLst>
          </p:cNvPr>
          <p:cNvGrpSpPr/>
          <p:nvPr/>
        </p:nvGrpSpPr>
        <p:grpSpPr>
          <a:xfrm>
            <a:off x="2464366" y="1707954"/>
            <a:ext cx="469270" cy="446099"/>
            <a:chOff x="3781537" y="1707952"/>
            <a:chExt cx="469270" cy="446099"/>
          </a:xfrm>
          <a:solidFill>
            <a:schemeClr val="bg2"/>
          </a:solidFill>
        </p:grpSpPr>
        <p:sp>
          <p:nvSpPr>
            <p:cNvPr id="123" name="Google Shape;7005;p88">
              <a:extLst>
                <a:ext uri="{FF2B5EF4-FFF2-40B4-BE49-F238E27FC236}">
                  <a16:creationId xmlns:a16="http://schemas.microsoft.com/office/drawing/2014/main" id="{2A036D39-CFAD-C250-2C28-0A94F5979E0C}"/>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4" name="Google Shape;7006;p88">
              <a:extLst>
                <a:ext uri="{FF2B5EF4-FFF2-40B4-BE49-F238E27FC236}">
                  <a16:creationId xmlns:a16="http://schemas.microsoft.com/office/drawing/2014/main" id="{20303F55-A9E5-7549-4481-3972677E8A93}"/>
                </a:ext>
              </a:extLst>
            </p:cNvPr>
            <p:cNvSpPr/>
            <p:nvPr/>
          </p:nvSpPr>
          <p:spPr>
            <a:xfrm>
              <a:off x="3781537"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C7C5AD2B-B520-8741-5E4F-26A25A677CCF}"/>
              </a:ext>
            </a:extLst>
          </p:cNvPr>
          <p:cNvGrpSpPr/>
          <p:nvPr/>
        </p:nvGrpSpPr>
        <p:grpSpPr>
          <a:xfrm>
            <a:off x="5413178" y="1707240"/>
            <a:ext cx="446400" cy="445212"/>
            <a:chOff x="6730349" y="1707239"/>
            <a:chExt cx="446400" cy="445212"/>
          </a:xfrm>
          <a:solidFill>
            <a:schemeClr val="bg2"/>
          </a:solidFill>
        </p:grpSpPr>
        <p:sp>
          <p:nvSpPr>
            <p:cNvPr id="126" name="Google Shape;7019;p88">
              <a:extLst>
                <a:ext uri="{FF2B5EF4-FFF2-40B4-BE49-F238E27FC236}">
                  <a16:creationId xmlns:a16="http://schemas.microsoft.com/office/drawing/2014/main" id="{23A74C74-7072-A9B6-5AF0-093F2568263A}"/>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7" name="Google Shape;7020;p88">
              <a:extLst>
                <a:ext uri="{FF2B5EF4-FFF2-40B4-BE49-F238E27FC236}">
                  <a16:creationId xmlns:a16="http://schemas.microsoft.com/office/drawing/2014/main" id="{A3D24D6D-9BCE-9BE4-F8EB-FA35579BE71C}"/>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sp>
        <p:nvSpPr>
          <p:cNvPr id="128" name="Google Shape;5917;p86">
            <a:extLst>
              <a:ext uri="{FF2B5EF4-FFF2-40B4-BE49-F238E27FC236}">
                <a16:creationId xmlns:a16="http://schemas.microsoft.com/office/drawing/2014/main" id="{04B2DBC0-6173-E03D-00CD-C61F1E9E95B7}"/>
              </a:ext>
            </a:extLst>
          </p:cNvPr>
          <p:cNvSpPr/>
          <p:nvPr/>
        </p:nvSpPr>
        <p:spPr>
          <a:xfrm>
            <a:off x="3022607" y="2577101"/>
            <a:ext cx="451036" cy="46317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29" name="Google Shape;5955;p86">
            <a:extLst>
              <a:ext uri="{FF2B5EF4-FFF2-40B4-BE49-F238E27FC236}">
                <a16:creationId xmlns:a16="http://schemas.microsoft.com/office/drawing/2014/main" id="{9644E34A-06CA-0296-CD52-E56BE39F915C}"/>
              </a:ext>
            </a:extLst>
          </p:cNvPr>
          <p:cNvSpPr/>
          <p:nvPr/>
        </p:nvSpPr>
        <p:spPr>
          <a:xfrm>
            <a:off x="3562204" y="2649493"/>
            <a:ext cx="459001" cy="390768"/>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nvGrpSpPr>
          <p:cNvPr id="130" name="Google Shape;5983;p86">
            <a:extLst>
              <a:ext uri="{FF2B5EF4-FFF2-40B4-BE49-F238E27FC236}">
                <a16:creationId xmlns:a16="http://schemas.microsoft.com/office/drawing/2014/main" id="{753FA3AD-772B-5514-9358-E1B9DFAFB8F9}"/>
              </a:ext>
            </a:extLst>
          </p:cNvPr>
          <p:cNvGrpSpPr/>
          <p:nvPr/>
        </p:nvGrpSpPr>
        <p:grpSpPr>
          <a:xfrm>
            <a:off x="4209663" y="2589243"/>
            <a:ext cx="461287" cy="462000"/>
            <a:chOff x="5526834" y="2589242"/>
            <a:chExt cx="461287" cy="462000"/>
          </a:xfrm>
          <a:solidFill>
            <a:schemeClr val="bg2"/>
          </a:solidFill>
        </p:grpSpPr>
        <p:sp>
          <p:nvSpPr>
            <p:cNvPr id="131" name="Google Shape;5984;p86">
              <a:extLst>
                <a:ext uri="{FF2B5EF4-FFF2-40B4-BE49-F238E27FC236}">
                  <a16:creationId xmlns:a16="http://schemas.microsoft.com/office/drawing/2014/main" id="{F203BDFD-8A3E-153C-9CCF-9150B0F2C0EB}"/>
                </a:ext>
              </a:extLst>
            </p:cNvPr>
            <p:cNvSpPr/>
            <p:nvPr/>
          </p:nvSpPr>
          <p:spPr>
            <a:xfrm>
              <a:off x="5526834" y="2589242"/>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32" name="Google Shape;5985;p86">
              <a:extLst>
                <a:ext uri="{FF2B5EF4-FFF2-40B4-BE49-F238E27FC236}">
                  <a16:creationId xmlns:a16="http://schemas.microsoft.com/office/drawing/2014/main" id="{871FCE81-A02B-CDB9-77E8-D949AFE6E6B5}"/>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2F9A5532-B90A-9C41-2920-DC56D3865D52}"/>
              </a:ext>
            </a:extLst>
          </p:cNvPr>
          <p:cNvGrpSpPr/>
          <p:nvPr/>
        </p:nvGrpSpPr>
        <p:grpSpPr>
          <a:xfrm>
            <a:off x="6036681" y="2571614"/>
            <a:ext cx="465823" cy="464295"/>
            <a:chOff x="7353851" y="2571612"/>
            <a:chExt cx="465823" cy="464295"/>
          </a:xfrm>
          <a:solidFill>
            <a:schemeClr val="bg2"/>
          </a:solidFill>
        </p:grpSpPr>
        <p:sp>
          <p:nvSpPr>
            <p:cNvPr id="134" name="Google Shape;5987;p86">
              <a:extLst>
                <a:ext uri="{FF2B5EF4-FFF2-40B4-BE49-F238E27FC236}">
                  <a16:creationId xmlns:a16="http://schemas.microsoft.com/office/drawing/2014/main" id="{D25F9F50-05C6-10CD-8DCF-725B6316422F}"/>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35" name="Google Shape;5988;p86">
              <a:extLst>
                <a:ext uri="{FF2B5EF4-FFF2-40B4-BE49-F238E27FC236}">
                  <a16:creationId xmlns:a16="http://schemas.microsoft.com/office/drawing/2014/main" id="{C7B444F9-F405-8797-78EE-E6185284985D}"/>
                </a:ext>
              </a:extLst>
            </p:cNvPr>
            <p:cNvSpPr/>
            <p:nvPr/>
          </p:nvSpPr>
          <p:spPr>
            <a:xfrm>
              <a:off x="7353851" y="2571612"/>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646F3AF4-BE29-A550-C790-1F2EF8E0D593}"/>
              </a:ext>
            </a:extLst>
          </p:cNvPr>
          <p:cNvGrpSpPr/>
          <p:nvPr/>
        </p:nvGrpSpPr>
        <p:grpSpPr>
          <a:xfrm>
            <a:off x="3584177" y="3495295"/>
            <a:ext cx="406286" cy="408900"/>
            <a:chOff x="4901348" y="3495294"/>
            <a:chExt cx="406286" cy="408900"/>
          </a:xfrm>
          <a:solidFill>
            <a:schemeClr val="bg2"/>
          </a:solidFill>
        </p:grpSpPr>
        <p:sp>
          <p:nvSpPr>
            <p:cNvPr id="137" name="Google Shape;6006;p86">
              <a:extLst>
                <a:ext uri="{FF2B5EF4-FFF2-40B4-BE49-F238E27FC236}">
                  <a16:creationId xmlns:a16="http://schemas.microsoft.com/office/drawing/2014/main" id="{941ADE97-3C0E-CEEE-EBC9-513AB4E2E004}"/>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38" name="Google Shape;6007;p86">
              <a:extLst>
                <a:ext uri="{FF2B5EF4-FFF2-40B4-BE49-F238E27FC236}">
                  <a16:creationId xmlns:a16="http://schemas.microsoft.com/office/drawing/2014/main" id="{DA0B80C2-2F0E-009A-C952-95D5CDC7920B}"/>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BD04068B-0941-E656-17E5-E65A330B6C6F}"/>
              </a:ext>
            </a:extLst>
          </p:cNvPr>
          <p:cNvGrpSpPr/>
          <p:nvPr/>
        </p:nvGrpSpPr>
        <p:grpSpPr>
          <a:xfrm>
            <a:off x="4831144" y="2583016"/>
            <a:ext cx="272920" cy="462000"/>
            <a:chOff x="6148315" y="2583015"/>
            <a:chExt cx="272920" cy="462000"/>
          </a:xfrm>
          <a:solidFill>
            <a:schemeClr val="bg2"/>
          </a:solidFill>
        </p:grpSpPr>
        <p:sp>
          <p:nvSpPr>
            <p:cNvPr id="140" name="Google Shape;6021;p86">
              <a:extLst>
                <a:ext uri="{FF2B5EF4-FFF2-40B4-BE49-F238E27FC236}">
                  <a16:creationId xmlns:a16="http://schemas.microsoft.com/office/drawing/2014/main" id="{3A59458A-64B0-2EAC-7251-2DB03D42CD57}"/>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1" name="Google Shape;6022;p86">
              <a:extLst>
                <a:ext uri="{FF2B5EF4-FFF2-40B4-BE49-F238E27FC236}">
                  <a16:creationId xmlns:a16="http://schemas.microsoft.com/office/drawing/2014/main" id="{322DC2E4-3E43-4863-47FC-5DA9675A14AB}"/>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1BC62C47-C953-9339-2DE6-99A88EAA10FE}"/>
              </a:ext>
            </a:extLst>
          </p:cNvPr>
          <p:cNvGrpSpPr/>
          <p:nvPr/>
        </p:nvGrpSpPr>
        <p:grpSpPr>
          <a:xfrm>
            <a:off x="2478887" y="2604504"/>
            <a:ext cx="454438" cy="462586"/>
            <a:chOff x="3796058" y="2604503"/>
            <a:chExt cx="454438" cy="462586"/>
          </a:xfrm>
          <a:solidFill>
            <a:schemeClr val="bg2"/>
          </a:solidFill>
        </p:grpSpPr>
        <p:sp>
          <p:nvSpPr>
            <p:cNvPr id="143" name="Google Shape;6039;p86">
              <a:extLst>
                <a:ext uri="{FF2B5EF4-FFF2-40B4-BE49-F238E27FC236}">
                  <a16:creationId xmlns:a16="http://schemas.microsoft.com/office/drawing/2014/main" id="{4E7695E8-4147-3BCD-914E-F1758AC136B6}"/>
                </a:ext>
              </a:extLst>
            </p:cNvPr>
            <p:cNvSpPr/>
            <p:nvPr/>
          </p:nvSpPr>
          <p:spPr>
            <a:xfrm>
              <a:off x="3796058" y="2604503"/>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4" name="Google Shape;6040;p86">
              <a:extLst>
                <a:ext uri="{FF2B5EF4-FFF2-40B4-BE49-F238E27FC236}">
                  <a16:creationId xmlns:a16="http://schemas.microsoft.com/office/drawing/2014/main" id="{A3813D48-9D03-D307-2FC9-F2880E90E9EC}"/>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5" name="Google Shape;6041;p86">
              <a:extLst>
                <a:ext uri="{FF2B5EF4-FFF2-40B4-BE49-F238E27FC236}">
                  <a16:creationId xmlns:a16="http://schemas.microsoft.com/office/drawing/2014/main" id="{6612A772-F491-E02D-8456-FD16464FEC64}"/>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13A87405-C2F4-BE0E-B4B1-4756BF310ABC}"/>
              </a:ext>
            </a:extLst>
          </p:cNvPr>
          <p:cNvGrpSpPr/>
          <p:nvPr/>
        </p:nvGrpSpPr>
        <p:grpSpPr>
          <a:xfrm>
            <a:off x="5388115" y="2576277"/>
            <a:ext cx="456723" cy="464304"/>
            <a:chOff x="6705286" y="2576276"/>
            <a:chExt cx="456723" cy="464304"/>
          </a:xfrm>
          <a:solidFill>
            <a:schemeClr val="bg2"/>
          </a:solidFill>
        </p:grpSpPr>
        <p:sp>
          <p:nvSpPr>
            <p:cNvPr id="147" name="Google Shape;6049;p86">
              <a:extLst>
                <a:ext uri="{FF2B5EF4-FFF2-40B4-BE49-F238E27FC236}">
                  <a16:creationId xmlns:a16="http://schemas.microsoft.com/office/drawing/2014/main" id="{75CE7C28-237A-D05C-8E15-4007D438ED7E}"/>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8" name="Google Shape;6050;p86">
              <a:extLst>
                <a:ext uri="{FF2B5EF4-FFF2-40B4-BE49-F238E27FC236}">
                  <a16:creationId xmlns:a16="http://schemas.microsoft.com/office/drawing/2014/main" id="{557A47E5-D70F-80FA-992B-AF3F2D015DF4}"/>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49" name="Google Shape;6051;p86">
              <a:extLst>
                <a:ext uri="{FF2B5EF4-FFF2-40B4-BE49-F238E27FC236}">
                  <a16:creationId xmlns:a16="http://schemas.microsoft.com/office/drawing/2014/main" id="{5785663D-6B53-BE65-D7C7-4C649400A50E}"/>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CE5DD9E5-2EA1-0878-0223-DDE716E90D3B}"/>
              </a:ext>
            </a:extLst>
          </p:cNvPr>
          <p:cNvGrpSpPr/>
          <p:nvPr/>
        </p:nvGrpSpPr>
        <p:grpSpPr>
          <a:xfrm>
            <a:off x="4250665" y="3523549"/>
            <a:ext cx="492377" cy="387934"/>
            <a:chOff x="5567836" y="3523548"/>
            <a:chExt cx="492377" cy="387934"/>
          </a:xfrm>
          <a:solidFill>
            <a:schemeClr val="bg2"/>
          </a:solidFill>
        </p:grpSpPr>
        <p:sp>
          <p:nvSpPr>
            <p:cNvPr id="151" name="Google Shape;5718;p85">
              <a:extLst>
                <a:ext uri="{FF2B5EF4-FFF2-40B4-BE49-F238E27FC236}">
                  <a16:creationId xmlns:a16="http://schemas.microsoft.com/office/drawing/2014/main" id="{0C245FC4-37D1-E64B-5F1F-BCBB84E43101}"/>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2" name="Google Shape;5719;p85">
              <a:extLst>
                <a:ext uri="{FF2B5EF4-FFF2-40B4-BE49-F238E27FC236}">
                  <a16:creationId xmlns:a16="http://schemas.microsoft.com/office/drawing/2014/main" id="{A6A9371D-4775-5EA1-3C21-AB4EC3D16F24}"/>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3" name="Google Shape;5720;p85">
              <a:extLst>
                <a:ext uri="{FF2B5EF4-FFF2-40B4-BE49-F238E27FC236}">
                  <a16:creationId xmlns:a16="http://schemas.microsoft.com/office/drawing/2014/main" id="{60889EA0-172F-1BC4-1E7F-AE277C890E8D}"/>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4" name="Google Shape;5721;p85">
              <a:extLst>
                <a:ext uri="{FF2B5EF4-FFF2-40B4-BE49-F238E27FC236}">
                  <a16:creationId xmlns:a16="http://schemas.microsoft.com/office/drawing/2014/main" id="{7F542C4B-0A30-1507-E708-47AE3F1FFABA}"/>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5" name="Google Shape;5722;p85">
              <a:extLst>
                <a:ext uri="{FF2B5EF4-FFF2-40B4-BE49-F238E27FC236}">
                  <a16:creationId xmlns:a16="http://schemas.microsoft.com/office/drawing/2014/main" id="{3B360340-2939-0A94-40FF-5386AC1810AD}"/>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A4FE14E6-CAC5-24AE-077F-A43AE998D81B}"/>
              </a:ext>
            </a:extLst>
          </p:cNvPr>
          <p:cNvGrpSpPr/>
          <p:nvPr/>
        </p:nvGrpSpPr>
        <p:grpSpPr>
          <a:xfrm>
            <a:off x="1760780" y="2595846"/>
            <a:ext cx="556458" cy="457373"/>
            <a:chOff x="3077952" y="2595844"/>
            <a:chExt cx="556458" cy="457373"/>
          </a:xfrm>
          <a:solidFill>
            <a:schemeClr val="bg2"/>
          </a:solidFill>
        </p:grpSpPr>
        <p:sp>
          <p:nvSpPr>
            <p:cNvPr id="157" name="Google Shape;5724;p85">
              <a:extLst>
                <a:ext uri="{FF2B5EF4-FFF2-40B4-BE49-F238E27FC236}">
                  <a16:creationId xmlns:a16="http://schemas.microsoft.com/office/drawing/2014/main" id="{FD9048F5-AA9D-E7DA-9FF6-3B0058F8D89C}"/>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8" name="Google Shape;5725;p85">
              <a:extLst>
                <a:ext uri="{FF2B5EF4-FFF2-40B4-BE49-F238E27FC236}">
                  <a16:creationId xmlns:a16="http://schemas.microsoft.com/office/drawing/2014/main" id="{5120F1F0-50D5-D1A6-26AB-EF5F9C4A7FAF}"/>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59" name="Google Shape;5726;p85">
              <a:extLst>
                <a:ext uri="{FF2B5EF4-FFF2-40B4-BE49-F238E27FC236}">
                  <a16:creationId xmlns:a16="http://schemas.microsoft.com/office/drawing/2014/main" id="{21F64416-E423-9E95-5CE4-FB30061E97E5}"/>
                </a:ext>
              </a:extLst>
            </p:cNvPr>
            <p:cNvSpPr/>
            <p:nvPr/>
          </p:nvSpPr>
          <p:spPr>
            <a:xfrm>
              <a:off x="3239618" y="2710683"/>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0" name="Google Shape;5727;p85">
              <a:extLst>
                <a:ext uri="{FF2B5EF4-FFF2-40B4-BE49-F238E27FC236}">
                  <a16:creationId xmlns:a16="http://schemas.microsoft.com/office/drawing/2014/main" id="{4BB6E54B-E89D-210D-FB5E-8181791E4C50}"/>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1" name="Google Shape;5728;p85">
              <a:extLst>
                <a:ext uri="{FF2B5EF4-FFF2-40B4-BE49-F238E27FC236}">
                  <a16:creationId xmlns:a16="http://schemas.microsoft.com/office/drawing/2014/main" id="{3579BE0E-4033-F8E9-E4F0-63C43F7B7E3F}"/>
                </a:ext>
              </a:extLst>
            </p:cNvPr>
            <p:cNvSpPr/>
            <p:nvPr/>
          </p:nvSpPr>
          <p:spPr>
            <a:xfrm>
              <a:off x="3077952"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sp>
          <p:nvSpPr>
            <p:cNvPr id="162" name="Google Shape;5729;p85">
              <a:extLst>
                <a:ext uri="{FF2B5EF4-FFF2-40B4-BE49-F238E27FC236}">
                  <a16:creationId xmlns:a16="http://schemas.microsoft.com/office/drawing/2014/main" id="{ABB5D0CD-8725-3AF3-66BE-824ABF551717}"/>
                </a:ext>
              </a:extLst>
            </p:cNvPr>
            <p:cNvSpPr/>
            <p:nvPr/>
          </p:nvSpPr>
          <p:spPr>
            <a:xfrm>
              <a:off x="3077952"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2">
                    <a:lumMod val="50000"/>
                  </a:schemeClr>
                </a:solidFill>
                <a:cs typeface="B Nazanin" panose="00000700000000000000" pitchFamily="2" charset="-78"/>
              </a:endParaRPr>
            </a:p>
          </p:txBody>
        </p:sp>
      </p:grpSp>
      <p:sp>
        <p:nvSpPr>
          <p:cNvPr id="163" name="Text Placeholder 1">
            <a:extLst>
              <a:ext uri="{FF2B5EF4-FFF2-40B4-BE49-F238E27FC236}">
                <a16:creationId xmlns:a16="http://schemas.microsoft.com/office/drawing/2014/main" id="{F42780E1-616A-EF01-1220-0FF6385C3EE0}"/>
              </a:ext>
            </a:extLst>
          </p:cNvPr>
          <p:cNvSpPr txBox="1">
            <a:spLocks/>
          </p:cNvSpPr>
          <p:nvPr/>
        </p:nvSpPr>
        <p:spPr>
          <a:xfrm>
            <a:off x="827315" y="193395"/>
            <a:ext cx="6959743"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tx2">
                    <a:lumMod val="50000"/>
                  </a:schemeClr>
                </a:solidFill>
                <a:latin typeface="Arial"/>
                <a:cs typeface="B Nazanin" panose="00000700000000000000" pitchFamily="2" charset="-78"/>
              </a:rPr>
              <a:t>مجموعه آیکون های کاملاً قابل ویرایش: </a:t>
            </a:r>
            <a:r>
              <a:rPr lang="en-US" sz="3600" dirty="0">
                <a:solidFill>
                  <a:schemeClr val="tx2">
                    <a:lumMod val="50000"/>
                  </a:schemeClr>
                </a:solidFill>
                <a:latin typeface="Arial"/>
                <a:cs typeface="B Nazanin" panose="00000700000000000000" pitchFamily="2" charset="-78"/>
              </a:rPr>
              <a:t>C</a:t>
            </a:r>
          </a:p>
        </p:txBody>
      </p:sp>
    </p:spTree>
    <p:extLst>
      <p:ext uri="{BB962C8B-B14F-4D97-AF65-F5344CB8AC3E}">
        <p14:creationId xmlns:p14="http://schemas.microsoft.com/office/powerpoint/2010/main" val="385257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tx2">
                    <a:lumMod val="50000"/>
                  </a:schemeClr>
                </a:solidFill>
                <a:cs typeface="B Nazanin" panose="000004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cs typeface="B Nazanin" panose="000004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2">
                    <a:lumMod val="50000"/>
                  </a:schemeClr>
                </a:solidFill>
                <a:cs typeface="B Nazanin" panose="00000400000000000000" pitchFamily="2" charset="-78"/>
              </a:rPr>
              <a:t>از منابع گرافیکی قابل ویرایش ما استفاده کنید...</a:t>
            </a:r>
            <a:endParaRPr dirty="0">
              <a:solidFill>
                <a:schemeClr val="tx2">
                  <a:lumMod val="50000"/>
                </a:schemeClr>
              </a:solidFill>
              <a:cs typeface="B Nazanin" panose="000004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446"/>
        <p:cNvGrpSpPr/>
        <p:nvPr/>
      </p:nvGrpSpPr>
      <p:grpSpPr>
        <a:xfrm>
          <a:off x="0" y="0"/>
          <a:ext cx="0" cy="0"/>
          <a:chOff x="0" y="0"/>
          <a:chExt cx="0" cy="0"/>
        </a:xfrm>
      </p:grpSpPr>
      <p:sp>
        <p:nvSpPr>
          <p:cNvPr id="5447" name="Google Shape;5447;p41"/>
          <p:cNvSpPr/>
          <p:nvPr/>
        </p:nvSpPr>
        <p:spPr>
          <a:xfrm>
            <a:off x="777825" y="1069300"/>
            <a:ext cx="1136400" cy="1136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48" name="Google Shape;5448;p41"/>
          <p:cNvSpPr txBox="1">
            <a:spLocks noGrp="1"/>
          </p:cNvSpPr>
          <p:nvPr>
            <p:ph type="title"/>
          </p:nvPr>
        </p:nvSpPr>
        <p:spPr>
          <a:xfrm>
            <a:off x="720000" y="2285025"/>
            <a:ext cx="1897470" cy="901500"/>
          </a:xfrm>
          <a:prstGeom prst="rect">
            <a:avLst/>
          </a:prstGeom>
        </p:spPr>
        <p:txBody>
          <a:bodyPr spcFirstLastPara="1" wrap="square" lIns="91425" tIns="91425" rIns="91425" bIns="91425" anchor="t" anchorCtr="0">
            <a:noAutofit/>
          </a:bodyPr>
          <a:lstStyle/>
          <a:p>
            <a:pPr lvl="0" algn="ctr" rtl="1"/>
            <a:r>
              <a:rPr lang="fa-IR" dirty="0">
                <a:cs typeface="B Nazanin" panose="00000400000000000000" pitchFamily="2" charset="-78"/>
              </a:rPr>
              <a:t>مقدمه</a:t>
            </a:r>
            <a:endParaRPr dirty="0">
              <a:cs typeface="B Nazanin" panose="00000400000000000000" pitchFamily="2" charset="-78"/>
            </a:endParaRPr>
          </a:p>
        </p:txBody>
      </p:sp>
      <p:sp>
        <p:nvSpPr>
          <p:cNvPr id="5449" name="Google Shape;5449;p41"/>
          <p:cNvSpPr txBox="1">
            <a:spLocks noGrp="1"/>
          </p:cNvSpPr>
          <p:nvPr>
            <p:ph type="title" idx="2"/>
          </p:nvPr>
        </p:nvSpPr>
        <p:spPr>
          <a:xfrm>
            <a:off x="720000" y="1216513"/>
            <a:ext cx="1251900" cy="841800"/>
          </a:xfrm>
          <a:prstGeom prst="rect">
            <a:avLst/>
          </a:prstGeom>
        </p:spPr>
        <p:txBody>
          <a:bodyPr spcFirstLastPara="1" wrap="square" lIns="91425" tIns="91425" rIns="91425" bIns="91425" anchor="ctr" anchorCtr="0">
            <a:noAutofit/>
          </a:bodyPr>
          <a:lstStyle/>
          <a:p>
            <a:pPr marL="0" lvl="0" indent="0" rtl="1">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5450" name="Google Shape;5450;p41"/>
          <p:cNvSpPr txBox="1">
            <a:spLocks noGrp="1"/>
          </p:cNvSpPr>
          <p:nvPr>
            <p:ph type="subTitle" idx="1"/>
          </p:nvPr>
        </p:nvSpPr>
        <p:spPr>
          <a:xfrm>
            <a:off x="720000" y="3186300"/>
            <a:ext cx="4405996" cy="515400"/>
          </a:xfrm>
          <a:prstGeom prst="rect">
            <a:avLst/>
          </a:prstGeom>
        </p:spPr>
        <p:txBody>
          <a:bodyPr spcFirstLastPara="1" wrap="square" lIns="91425" tIns="91425" rIns="91425" bIns="91425" anchor="t" anchorCtr="0">
            <a:noAutofit/>
          </a:bodyPr>
          <a:lstStyle/>
          <a:p>
            <a:pPr marL="0" lvl="0" indent="0" algn="ctr" rtl="1"/>
            <a:r>
              <a:rPr lang="fa-IR" sz="1400" dirty="0">
                <a:cs typeface="B Nazanin" panose="00000400000000000000" pitchFamily="2" charset="-78"/>
              </a:rPr>
              <a:t>شما می توانید یک زیرنویس را در اینجا وارد کنید اگر به ان نیاز دارید
</a:t>
            </a:r>
            <a:endParaRPr sz="1400" dirty="0">
              <a:cs typeface="B Nazanin" panose="00000400000000000000" pitchFamily="2" charset="-78"/>
            </a:endParaRPr>
          </a:p>
        </p:txBody>
      </p:sp>
      <p:grpSp>
        <p:nvGrpSpPr>
          <p:cNvPr id="5451" name="Google Shape;5451;p41"/>
          <p:cNvGrpSpPr/>
          <p:nvPr/>
        </p:nvGrpSpPr>
        <p:grpSpPr>
          <a:xfrm>
            <a:off x="713094" y="-156067"/>
            <a:ext cx="7551696" cy="4371865"/>
            <a:chOff x="713094" y="-156067"/>
            <a:chExt cx="7551696" cy="4371865"/>
          </a:xfrm>
        </p:grpSpPr>
        <p:grpSp>
          <p:nvGrpSpPr>
            <p:cNvPr id="5452" name="Google Shape;5452;p41"/>
            <p:cNvGrpSpPr/>
            <p:nvPr/>
          </p:nvGrpSpPr>
          <p:grpSpPr>
            <a:xfrm>
              <a:off x="7736766" y="1765179"/>
              <a:ext cx="528024" cy="98274"/>
              <a:chOff x="7736766" y="1765179"/>
              <a:chExt cx="528024" cy="98274"/>
            </a:xfrm>
          </p:grpSpPr>
          <p:sp>
            <p:nvSpPr>
              <p:cNvPr id="5453" name="Google Shape;5453;p41"/>
              <p:cNvSpPr/>
              <p:nvPr/>
            </p:nvSpPr>
            <p:spPr>
              <a:xfrm>
                <a:off x="77367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54" name="Google Shape;5454;p41"/>
              <p:cNvSpPr/>
              <p:nvPr/>
            </p:nvSpPr>
            <p:spPr>
              <a:xfrm>
                <a:off x="78800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55" name="Google Shape;5455;p41"/>
              <p:cNvSpPr/>
              <p:nvPr/>
            </p:nvSpPr>
            <p:spPr>
              <a:xfrm>
                <a:off x="802326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56" name="Google Shape;5456;p41"/>
              <p:cNvSpPr/>
              <p:nvPr/>
            </p:nvSpPr>
            <p:spPr>
              <a:xfrm>
                <a:off x="8166516" y="17651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grpSp>
          <p:nvGrpSpPr>
            <p:cNvPr id="5457" name="Google Shape;5457;p41"/>
            <p:cNvGrpSpPr/>
            <p:nvPr/>
          </p:nvGrpSpPr>
          <p:grpSpPr>
            <a:xfrm>
              <a:off x="2746884" y="-156067"/>
              <a:ext cx="604887" cy="1515864"/>
              <a:chOff x="410659" y="-583317"/>
              <a:chExt cx="604887" cy="1515864"/>
            </a:xfrm>
          </p:grpSpPr>
          <p:sp>
            <p:nvSpPr>
              <p:cNvPr id="5458" name="Google Shape;5458;p41"/>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59" name="Google Shape;5459;p41"/>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0" name="Google Shape;5460;p41"/>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1" name="Google Shape;5461;p41"/>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2" name="Google Shape;5462;p41"/>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3" name="Google Shape;5463;p41"/>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4" name="Google Shape;5464;p41"/>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5" name="Google Shape;5465;p41"/>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6" name="Google Shape;5466;p41"/>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7" name="Google Shape;5467;p41"/>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8" name="Google Shape;5468;p41"/>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69" name="Google Shape;5469;p41"/>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0" name="Google Shape;5470;p41"/>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1" name="Google Shape;5471;p41"/>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2" name="Google Shape;5472;p41"/>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3" name="Google Shape;5473;p41"/>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4" name="Google Shape;5474;p41"/>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5" name="Google Shape;5475;p41"/>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6" name="Google Shape;5476;p41"/>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7" name="Google Shape;5477;p41"/>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8" name="Google Shape;5478;p41"/>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79" name="Google Shape;5479;p41"/>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0" name="Google Shape;5480;p41"/>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1" name="Google Shape;5481;p41"/>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2" name="Google Shape;5482;p41"/>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3" name="Google Shape;5483;p41"/>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4" name="Google Shape;5484;p41"/>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5" name="Google Shape;5485;p41"/>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6" name="Google Shape;5486;p41"/>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7" name="Google Shape;5487;p41"/>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8" name="Google Shape;5488;p41"/>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89" name="Google Shape;5489;p41"/>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90" name="Google Shape;5490;p41"/>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91" name="Google Shape;5491;p41"/>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92" name="Google Shape;5492;p41"/>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93" name="Google Shape;5493;p41"/>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94" name="Google Shape;5494;p41"/>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95" name="Google Shape;5495;p41"/>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grpSp>
          <p:nvGrpSpPr>
            <p:cNvPr id="5496" name="Google Shape;5496;p41"/>
            <p:cNvGrpSpPr/>
            <p:nvPr/>
          </p:nvGrpSpPr>
          <p:grpSpPr>
            <a:xfrm>
              <a:off x="713094" y="4089999"/>
              <a:ext cx="546450" cy="125800"/>
              <a:chOff x="825894" y="3178099"/>
              <a:chExt cx="546450" cy="125800"/>
            </a:xfrm>
          </p:grpSpPr>
          <p:sp>
            <p:nvSpPr>
              <p:cNvPr id="5497" name="Google Shape;5497;p41"/>
              <p:cNvSpPr/>
              <p:nvPr/>
            </p:nvSpPr>
            <p:spPr>
              <a:xfrm>
                <a:off x="82589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98" name="Google Shape;5498;p41"/>
              <p:cNvSpPr/>
              <p:nvPr/>
            </p:nvSpPr>
            <p:spPr>
              <a:xfrm>
                <a:off x="1036219"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499" name="Google Shape;5499;p41"/>
              <p:cNvSpPr/>
              <p:nvPr/>
            </p:nvSpPr>
            <p:spPr>
              <a:xfrm>
                <a:off x="1246544" y="3178099"/>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sp>
          <p:nvSpPr>
            <p:cNvPr id="5500" name="Google Shape;5500;p41"/>
            <p:cNvSpPr/>
            <p:nvPr/>
          </p:nvSpPr>
          <p:spPr>
            <a:xfrm>
              <a:off x="4178394" y="163937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sp>
          <p:nvSpPr>
            <p:cNvPr id="5501" name="Google Shape;5501;p41"/>
            <p:cNvSpPr/>
            <p:nvPr/>
          </p:nvSpPr>
          <p:spPr>
            <a:xfrm>
              <a:off x="5704375" y="1765175"/>
              <a:ext cx="579472" cy="665826"/>
            </a:xfrm>
            <a:custGeom>
              <a:avLst/>
              <a:gdLst/>
              <a:ahLst/>
              <a:cxnLst/>
              <a:rect l="l" t="t" r="r" b="b"/>
              <a:pathLst>
                <a:path w="4959" h="5698" extrusionOk="0">
                  <a:moveTo>
                    <a:pt x="2494" y="1"/>
                  </a:moveTo>
                  <a:lnTo>
                    <a:pt x="15" y="1407"/>
                  </a:lnTo>
                  <a:lnTo>
                    <a:pt x="1" y="4263"/>
                  </a:lnTo>
                  <a:lnTo>
                    <a:pt x="2479" y="5698"/>
                  </a:lnTo>
                  <a:lnTo>
                    <a:pt x="4944" y="4277"/>
                  </a:lnTo>
                  <a:lnTo>
                    <a:pt x="4958" y="1436"/>
                  </a:lnTo>
                  <a:lnTo>
                    <a:pt x="2494" y="1"/>
                  </a:ln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عنوان را اینجا اضافه کنید</a:t>
            </a:r>
            <a:endParaRPr kumimoji="0" sz="10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 1</a:t>
            </a:r>
            <a:endParaRPr kumimoji="0"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 2</a:t>
            </a:r>
            <a:endParaRPr kumimoji="0"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 3</a:t>
            </a:r>
            <a:endParaRPr kumimoji="0"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 4</a:t>
            </a:r>
            <a:endParaRPr kumimoji="0"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 5</a:t>
            </a:r>
            <a:endParaRPr kumimoji="0"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 6</a:t>
            </a:r>
            <a:endParaRPr kumimoji="0" sz="9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rPr>
              <a:t>2016</a:t>
            </a:r>
            <a:endParaRPr kumimoji="0"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rPr>
              <a:t>2017</a:t>
            </a:r>
            <a:endParaRPr kumimoji="0"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rPr>
              <a:t>2018</a:t>
            </a:r>
            <a:endParaRPr kumimoji="0"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rPr>
              <a:t>2019</a:t>
            </a:r>
            <a:endParaRPr kumimoji="0"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rPr>
              <a:t>2020</a:t>
            </a:r>
            <a:endParaRPr kumimoji="0" sz="9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قالب پاورپوینت قابل ویرایش می باشد</a:t>
            </a: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قالب پاورپوینت قابل ویرایش می باشد</a:t>
            </a: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قالب پاورپوینت قابل ویرایش می باشد</a:t>
            </a: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قالب پاورپوینت قابل ویرایش می باشد</a:t>
            </a: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قالب پاورپوینت قابل ویرایش می باشد</a:t>
            </a:r>
          </a:p>
        </p:txBody>
      </p:sp>
      <p:sp>
        <p:nvSpPr>
          <p:cNvPr id="12358" name="Google Shape;12358;p2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rtl="1">
              <a:spcBef>
                <a:spcPts val="0"/>
              </a:spcBef>
              <a:spcAft>
                <a:spcPts val="0"/>
              </a:spcAft>
              <a:buNone/>
            </a:pPr>
            <a:r>
              <a:rPr lang="fa-IR" dirty="0">
                <a:solidFill>
                  <a:schemeClr val="tx2">
                    <a:lumMod val="50000"/>
                  </a:schemeClr>
                </a:solidFill>
                <a:cs typeface="B Nazanin" panose="00000400000000000000" pitchFamily="2" charset="-78"/>
              </a:rPr>
              <a:t>اینفوگرافیک ممتاز</a:t>
            </a:r>
            <a:endParaRPr dirty="0">
              <a:solidFill>
                <a:schemeClr val="tx2">
                  <a:lumMod val="50000"/>
                </a:schemeClr>
              </a:solidFill>
              <a:cs typeface="B Nazanin" panose="000004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nvGrpSpPr>
          <p:cNvPr id="12364" name="Google Shape;12364;p22"/>
          <p:cNvGrpSpPr/>
          <p:nvPr/>
        </p:nvGrpSpPr>
        <p:grpSpPr>
          <a:xfrm>
            <a:off x="1494592" y="1585529"/>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قالب پاورپوینت قابل ویرایش می باشد</a:t>
            </a:r>
            <a:endParaRPr kumimoji="0" lang="en-US"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1"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عنوان</a:t>
            </a:r>
            <a:r>
              <a:rPr kumimoji="0" lang="es" sz="800" b="1"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 1</a:t>
            </a:r>
            <a:endParaRPr kumimoji="0" sz="800" b="1"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es" sz="13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rPr>
              <a:t>75%</a:t>
            </a:r>
            <a:endParaRPr kumimoji="0" sz="13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nvGrpSpPr>
          <p:cNvPr id="12377" name="Google Shape;12377;p22"/>
          <p:cNvGrpSpPr/>
          <p:nvPr/>
        </p:nvGrpSpPr>
        <p:grpSpPr>
          <a:xfrm>
            <a:off x="3576486" y="2168116"/>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grpSp>
        <p:nvGrpSpPr>
          <p:cNvPr id="12380" name="Google Shape;12380;p22"/>
          <p:cNvGrpSpPr/>
          <p:nvPr/>
        </p:nvGrpSpPr>
        <p:grpSpPr>
          <a:xfrm>
            <a:off x="6240887" y="1783888"/>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قالب پاورپوینت قابل ویرایش می باشد</a:t>
            </a:r>
            <a:endParaRPr kumimoji="0"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endParaRPr>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nvGrpSpPr>
          <p:cNvPr id="12385" name="Google Shape;12385;p22"/>
          <p:cNvGrpSpPr/>
          <p:nvPr/>
        </p:nvGrpSpPr>
        <p:grpSpPr>
          <a:xfrm>
            <a:off x="6240887" y="2575988"/>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قالب پاورپوینت قابل ویرایش می باشد</a:t>
            </a:r>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nvGrpSpPr>
          <p:cNvPr id="12390" name="Google Shape;12390;p22"/>
          <p:cNvGrpSpPr/>
          <p:nvPr/>
        </p:nvGrpSpPr>
        <p:grpSpPr>
          <a:xfrm>
            <a:off x="6240887"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2">
                    <a:lumMod val="50000"/>
                  </a:schemeClr>
                </a:solidFill>
                <a:effectLst/>
                <a:uLnTx/>
                <a:uFillTx/>
                <a:cs typeface="B Nazanin" panose="00000400000000000000" pitchFamily="2" charset="-78"/>
                <a:sym typeface="Arial"/>
              </a:rPr>
              <a:t>قالب پاورپوینت قابل ویرایش می باشد</a:t>
            </a:r>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es" sz="30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rPr>
              <a:t>75%</a:t>
            </a:r>
            <a:endParaRPr kumimoji="0" sz="3000" b="1" i="0" u="none" strike="noStrike" kern="0" cap="none" spc="0" normalizeH="0" baseline="0" noProof="0">
              <a:ln>
                <a:noFill/>
              </a:ln>
              <a:solidFill>
                <a:schemeClr val="tx2">
                  <a:lumMod val="50000"/>
                </a:schemeClr>
              </a:solidFill>
              <a:effectLst/>
              <a:uLnTx/>
              <a:uFillTx/>
              <a:cs typeface="B Nazanin" panose="00000400000000000000" pitchFamily="2" charset="-78"/>
              <a:sym typeface="Arial"/>
            </a:endParaRPr>
          </a:p>
        </p:txBody>
      </p:sp>
      <p:sp>
        <p:nvSpPr>
          <p:cNvPr id="12401" name="Google Shape;12401;p2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rtl="1">
              <a:spcBef>
                <a:spcPts val="0"/>
              </a:spcBef>
              <a:spcAft>
                <a:spcPts val="0"/>
              </a:spcAft>
              <a:buNone/>
            </a:pPr>
            <a:r>
              <a:rPr lang="fa-IR" dirty="0">
                <a:solidFill>
                  <a:schemeClr val="tx2">
                    <a:lumMod val="50000"/>
                  </a:schemeClr>
                </a:solidFill>
                <a:cs typeface="B Nazanin" panose="00000400000000000000" pitchFamily="2" charset="-78"/>
              </a:rPr>
              <a:t>اینفوگرافیک ممتاز</a:t>
            </a:r>
            <a:endParaRPr dirty="0">
              <a:solidFill>
                <a:schemeClr val="tx2">
                  <a:lumMod val="50000"/>
                </a:schemeClr>
              </a:solidFill>
              <a:cs typeface="B Nazanin" panose="000004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2">
                    <a:lumMod val="50000"/>
                  </a:schemeClr>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2">
                    <a:lumMod val="50000"/>
                  </a:schemeClr>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2">
                    <a:lumMod val="50000"/>
                  </a:schemeClr>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2">
                    <a:lumMod val="50000"/>
                  </a:schemeClr>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2">
                    <a:lumMod val="50000"/>
                  </a:schemeClr>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2">
                    <a:lumMod val="50000"/>
                  </a:schemeClr>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6517834"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tx2">
                    <a:lumMod val="50000"/>
                  </a:schemeClr>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2">
                      <a:lumMod val="50000"/>
                    </a:schemeClr>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2">
                      <a:lumMod val="50000"/>
                    </a:schemeClr>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2">
                      <a:lumMod val="50000"/>
                    </a:schemeClr>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2">
                      <a:lumMod val="50000"/>
                    </a:schemeClr>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2">
                      <a:lumMod val="50000"/>
                    </a:schemeClr>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2">
                      <a:lumMod val="50000"/>
                    </a:schemeClr>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2">
                      <a:lumMod val="50000"/>
                    </a:schemeClr>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2">
                      <a:lumMod val="50000"/>
                    </a:schemeClr>
                  </a:solidFill>
                </a:rPr>
                <a:t>JANUARY</a:t>
              </a:r>
              <a:endParaRPr sz="400">
                <a:solidFill>
                  <a:schemeClr val="tx2">
                    <a:lumMod val="50000"/>
                  </a:schemeClr>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2">
                      <a:lumMod val="50000"/>
                    </a:schemeClr>
                  </a:solidFill>
                </a:rPr>
                <a:t>FEBRUARY</a:t>
              </a:r>
              <a:endParaRPr sz="400">
                <a:solidFill>
                  <a:schemeClr val="tx2">
                    <a:lumMod val="50000"/>
                  </a:schemeClr>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2">
                      <a:lumMod val="50000"/>
                    </a:schemeClr>
                  </a:solidFill>
                </a:rPr>
                <a:t>MARCH</a:t>
              </a:r>
              <a:endParaRPr sz="400">
                <a:solidFill>
                  <a:schemeClr val="tx2">
                    <a:lumMod val="50000"/>
                  </a:schemeClr>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2">
                      <a:lumMod val="50000"/>
                    </a:schemeClr>
                  </a:solidFill>
                </a:rPr>
                <a:t>APRIL</a:t>
              </a:r>
              <a:endParaRPr sz="400">
                <a:solidFill>
                  <a:schemeClr val="tx2">
                    <a:lumMod val="50000"/>
                  </a:schemeClr>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tx2">
                      <a:lumMod val="50000"/>
                    </a:schemeClr>
                  </a:solidFill>
                </a:rPr>
                <a:t>PHASE 1</a:t>
              </a:r>
              <a:endParaRPr sz="400">
                <a:solidFill>
                  <a:schemeClr val="tx2">
                    <a:lumMod val="50000"/>
                  </a:schemeClr>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tx2">
                      <a:lumMod val="50000"/>
                    </a:schemeClr>
                  </a:solidFill>
                </a:rPr>
                <a:t>Task 1</a:t>
              </a:r>
              <a:endParaRPr sz="400">
                <a:solidFill>
                  <a:schemeClr val="tx2">
                    <a:lumMod val="50000"/>
                  </a:schemeClr>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tx2">
                      <a:lumMod val="50000"/>
                    </a:schemeClr>
                  </a:solidFill>
                </a:rPr>
                <a:t>Task 2</a:t>
              </a:r>
              <a:endParaRPr sz="400">
                <a:solidFill>
                  <a:schemeClr val="tx2">
                    <a:lumMod val="50000"/>
                  </a:schemeClr>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2">
                      <a:lumMod val="50000"/>
                    </a:schemeClr>
                  </a:solidFill>
                </a:rPr>
                <a:t>JANUARY</a:t>
              </a:r>
              <a:endParaRPr sz="400">
                <a:solidFill>
                  <a:schemeClr val="tx2">
                    <a:lumMod val="50000"/>
                  </a:schemeClr>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2">
                      <a:lumMod val="50000"/>
                    </a:schemeClr>
                  </a:solidFill>
                </a:rPr>
                <a:t>FEBRUARY</a:t>
              </a:r>
              <a:endParaRPr sz="400">
                <a:solidFill>
                  <a:schemeClr val="tx2">
                    <a:lumMod val="50000"/>
                  </a:schemeClr>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2">
                      <a:lumMod val="50000"/>
                    </a:schemeClr>
                  </a:solidFill>
                </a:rPr>
                <a:t>MARCH</a:t>
              </a:r>
              <a:endParaRPr sz="400">
                <a:solidFill>
                  <a:schemeClr val="tx2">
                    <a:lumMod val="50000"/>
                  </a:schemeClr>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2">
                      <a:lumMod val="50000"/>
                    </a:schemeClr>
                  </a:solidFill>
                </a:rPr>
                <a:t>APRIL</a:t>
              </a:r>
              <a:endParaRPr sz="400">
                <a:solidFill>
                  <a:schemeClr val="tx2">
                    <a:lumMod val="50000"/>
                  </a:schemeClr>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2">
                      <a:lumMod val="50000"/>
                    </a:schemeClr>
                  </a:solidFill>
                </a:rPr>
                <a:t>MAY</a:t>
              </a:r>
              <a:endParaRPr sz="400">
                <a:solidFill>
                  <a:schemeClr val="tx2">
                    <a:lumMod val="50000"/>
                  </a:schemeClr>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2">
                      <a:lumMod val="50000"/>
                    </a:schemeClr>
                  </a:solidFill>
                </a:rPr>
                <a:t>JUNE</a:t>
              </a:r>
              <a:endParaRPr sz="400">
                <a:solidFill>
                  <a:schemeClr val="tx2">
                    <a:lumMod val="50000"/>
                  </a:schemeClr>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tx2">
                      <a:lumMod val="50000"/>
                    </a:schemeClr>
                  </a:solidFill>
                </a:rPr>
                <a:t>PHASE 1</a:t>
              </a:r>
              <a:endParaRPr sz="400">
                <a:solidFill>
                  <a:schemeClr val="tx2">
                    <a:lumMod val="50000"/>
                  </a:schemeClr>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tx2">
                      <a:lumMod val="50000"/>
                    </a:schemeClr>
                  </a:solidFill>
                </a:rPr>
                <a:t>PHASE 2</a:t>
              </a:r>
              <a:endParaRPr sz="400">
                <a:solidFill>
                  <a:schemeClr val="tx2">
                    <a:lumMod val="50000"/>
                  </a:schemeClr>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2">
                      <a:lumMod val="50000"/>
                    </a:schemeClr>
                  </a:solidFill>
                </a:rPr>
                <a:t>Task 1</a:t>
              </a:r>
              <a:endParaRPr sz="400">
                <a:solidFill>
                  <a:schemeClr val="tx2">
                    <a:lumMod val="50000"/>
                  </a:schemeClr>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2">
                      <a:lumMod val="50000"/>
                    </a:schemeClr>
                  </a:solidFill>
                </a:rPr>
                <a:t>Task 2</a:t>
              </a:r>
              <a:endParaRPr sz="400">
                <a:solidFill>
                  <a:schemeClr val="tx2">
                    <a:lumMod val="50000"/>
                  </a:schemeClr>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2">
                      <a:lumMod val="50000"/>
                    </a:schemeClr>
                  </a:solidFill>
                </a:rPr>
                <a:t>Task 1</a:t>
              </a:r>
              <a:endParaRPr sz="400">
                <a:solidFill>
                  <a:schemeClr val="tx2">
                    <a:lumMod val="50000"/>
                  </a:schemeClr>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2">
                      <a:lumMod val="50000"/>
                    </a:schemeClr>
                  </a:solidFill>
                </a:rPr>
                <a:t>Task 2</a:t>
              </a:r>
              <a:endParaRPr sz="400">
                <a:solidFill>
                  <a:schemeClr val="tx2">
                    <a:lumMod val="50000"/>
                  </a:schemeClr>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2">
                      <a:lumMod val="50000"/>
                    </a:schemeClr>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6591676"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tx2">
                    <a:lumMod val="50000"/>
                  </a:schemeClr>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2">
                      <a:lumMod val="50000"/>
                    </a:schemeClr>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2">
                      <a:lumMod val="50000"/>
                    </a:schemeClr>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2">
                      <a:lumMod val="50000"/>
                    </a:schemeClr>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2">
                      <a:lumMod val="50000"/>
                    </a:schemeClr>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2">
                      <a:lumMod val="50000"/>
                    </a:schemeClr>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2">
                      <a:lumMod val="50000"/>
                    </a:schemeClr>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2">
                      <a:lumMod val="50000"/>
                    </a:schemeClr>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2">
                      <a:lumMod val="50000"/>
                    </a:schemeClr>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2">
                      <a:lumMod val="50000"/>
                    </a:schemeClr>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2">
                      <a:lumMod val="50000"/>
                    </a:schemeClr>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2">
                      <a:lumMod val="50000"/>
                    </a:schemeClr>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2">
                      <a:lumMod val="50000"/>
                    </a:schemeClr>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2">
                      <a:lumMod val="50000"/>
                    </a:schemeClr>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2">
                      <a:lumMod val="50000"/>
                    </a:schemeClr>
                  </a:solidFill>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tx2">
                          <a:lumMod val="50000"/>
                        </a:schemeClr>
                      </a:solidFill>
                    </a:rPr>
                    <a:t>     </a:t>
                  </a:r>
                  <a:endParaRPr>
                    <a:solidFill>
                      <a:schemeClr val="tx2">
                        <a:lumMod val="50000"/>
                      </a:schemeClr>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6270193"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2">
                    <a:lumMod val="5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solidFill>
                  <a:schemeClr val="tx2">
                    <a:lumMod val="50000"/>
                  </a:schemeClr>
                </a:solidFill>
              </a:endParaRPr>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lumMod val="50000"/>
                      </a:schemeClr>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6465349"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2">
                    <a:lumMod val="5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0" y="683075"/>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solidFill>
                      <a:schemeClr val="tx2">
                        <a:lumMod val="50000"/>
                      </a:schemeClr>
                    </a:solidFill>
                    <a:latin typeface="Lato Black" pitchFamily="34" charset="0"/>
                    <a:ea typeface="Lato Black" pitchFamily="34" charset="0"/>
                    <a:cs typeface="Lato Black" pitchFamily="34" charset="0"/>
                  </a:rPr>
                  <a:t>نمادها</a:t>
                </a:r>
                <a:endParaRPr lang="en-US" sz="3300" dirty="0">
                  <a:solidFill>
                    <a:schemeClr val="tx2">
                      <a:lumMod val="50000"/>
                    </a:schemeClr>
                  </a:solidFill>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2">
                        <a:lumMod val="50000"/>
                      </a:schemeClr>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2">
                        <a:lumMod val="50000"/>
                      </a:schemeClr>
                    </a:solidFill>
                    <a:latin typeface="Open Sans Light"/>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solidFill>
                    <a:schemeClr val="tx2">
                      <a:lumMod val="50000"/>
                    </a:schemeClr>
                  </a:solidFill>
                  <a:latin typeface="Lato" pitchFamily="34" charset="0"/>
                  <a:ea typeface="Lato" pitchFamily="34" charset="0"/>
                  <a:cs typeface="B Nazanin" panose="00000700000000000000" pitchFamily="2" charset="-78"/>
                </a:endParaRPr>
              </a:p>
            </p:txBody>
          </p:sp>
          <p:sp>
            <p:nvSpPr>
              <p:cNvPr id="274" name="TextBox 273"/>
              <p:cNvSpPr txBox="1"/>
              <p:nvPr/>
            </p:nvSpPr>
            <p:spPr>
              <a:xfrm>
                <a:off x="1119402" y="4996193"/>
                <a:ext cx="5022024" cy="800218"/>
              </a:xfrm>
              <a:prstGeom prst="rect">
                <a:avLst/>
              </a:prstGeom>
              <a:noFill/>
            </p:spPr>
            <p:txBody>
              <a:bodyPr wrap="square" rtlCol="0">
                <a:spAutoFit/>
              </a:bodyPr>
              <a:lstStyle/>
              <a:p>
                <a:r>
                  <a:rPr lang="fa-IR" sz="1350" b="1" dirty="0">
                    <a:solidFill>
                      <a:schemeClr val="tx2">
                        <a:lumMod val="50000"/>
                      </a:schemeClr>
                    </a:solidFill>
                    <a:latin typeface="Lato Black" charset="0"/>
                    <a:ea typeface="Lato Black" charset="0"/>
                    <a:cs typeface="Lato Black" charset="0"/>
                  </a:rPr>
                  <a:t>مجموعه آیکون های اجتماعی</a:t>
                </a:r>
                <a:endParaRPr lang="en-US" sz="1350" b="1" dirty="0">
                  <a:solidFill>
                    <a:schemeClr val="tx2">
                      <a:lumMod val="50000"/>
                    </a:schemeClr>
                  </a:solidFill>
                  <a:latin typeface="Lato Black" charset="0"/>
                  <a:ea typeface="Lato Black" charset="0"/>
                  <a:cs typeface="Lato Black" charset="0"/>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62" name="กลุ่ม 661"/>
          <p:cNvGrpSpPr/>
          <p:nvPr/>
        </p:nvGrpSpPr>
        <p:grpSpPr>
          <a:xfrm>
            <a:off x="4472583"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6" name="กลุ่ม 2085"/>
          <p:cNvGrpSpPr/>
          <p:nvPr/>
        </p:nvGrpSpPr>
        <p:grpSpPr>
          <a:xfrm>
            <a:off x="5259586" y="2977158"/>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5" name="กลุ่ม 2084"/>
          <p:cNvGrpSpPr/>
          <p:nvPr/>
        </p:nvGrpSpPr>
        <p:grpSpPr>
          <a:xfrm>
            <a:off x="6045995" y="2977158"/>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69" name="กลุ่ม 668"/>
          <p:cNvGrpSpPr/>
          <p:nvPr/>
        </p:nvGrpSpPr>
        <p:grpSpPr>
          <a:xfrm>
            <a:off x="6045995" y="1518643"/>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65" name="กลุ่ม 664"/>
          <p:cNvGrpSpPr/>
          <p:nvPr/>
        </p:nvGrpSpPr>
        <p:grpSpPr>
          <a:xfrm>
            <a:off x="6832997"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4" name="กลุ่ม 2083"/>
          <p:cNvGrpSpPr/>
          <p:nvPr/>
        </p:nvGrpSpPr>
        <p:grpSpPr>
          <a:xfrm>
            <a:off x="6832997" y="2977158"/>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0" name="กลุ่ม 2079"/>
          <p:cNvGrpSpPr/>
          <p:nvPr/>
        </p:nvGrpSpPr>
        <p:grpSpPr>
          <a:xfrm>
            <a:off x="4472583" y="2247900"/>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67" name="กลุ่ม 666"/>
          <p:cNvGrpSpPr/>
          <p:nvPr/>
        </p:nvGrpSpPr>
        <p:grpSpPr>
          <a:xfrm>
            <a:off x="4472583" y="1518643"/>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1" name="กลุ่ม 2080"/>
          <p:cNvGrpSpPr/>
          <p:nvPr/>
        </p:nvGrpSpPr>
        <p:grpSpPr>
          <a:xfrm>
            <a:off x="5259586" y="2247900"/>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8" name="กลุ่ม 2087"/>
          <p:cNvGrpSpPr/>
          <p:nvPr/>
        </p:nvGrpSpPr>
        <p:grpSpPr>
          <a:xfrm>
            <a:off x="3686176" y="2977158"/>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68" name="กลุ่ม 667"/>
          <p:cNvGrpSpPr/>
          <p:nvPr/>
        </p:nvGrpSpPr>
        <p:grpSpPr>
          <a:xfrm>
            <a:off x="5259586" y="1518643"/>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3" name="กลุ่ม 2082"/>
          <p:cNvGrpSpPr/>
          <p:nvPr/>
        </p:nvGrpSpPr>
        <p:grpSpPr>
          <a:xfrm>
            <a:off x="6832997" y="2247900"/>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2" name="กลุ่ม 2081"/>
          <p:cNvGrpSpPr/>
          <p:nvPr/>
        </p:nvGrpSpPr>
        <p:grpSpPr>
          <a:xfrm>
            <a:off x="6045995" y="2247900"/>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7" name="กลุ่ม 2086"/>
          <p:cNvGrpSpPr/>
          <p:nvPr/>
        </p:nvGrpSpPr>
        <p:grpSpPr>
          <a:xfrm>
            <a:off x="4472583" y="2977158"/>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66" name="กลุ่ม 665"/>
          <p:cNvGrpSpPr/>
          <p:nvPr/>
        </p:nvGrpSpPr>
        <p:grpSpPr>
          <a:xfrm>
            <a:off x="3686176" y="1518643"/>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70" name="กลุ่ม 669"/>
          <p:cNvGrpSpPr/>
          <p:nvPr/>
        </p:nvGrpSpPr>
        <p:grpSpPr>
          <a:xfrm>
            <a:off x="6832997" y="1518643"/>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671" name="กลุ่ม 670"/>
          <p:cNvGrpSpPr/>
          <p:nvPr/>
        </p:nvGrpSpPr>
        <p:grpSpPr>
          <a:xfrm>
            <a:off x="3686176" y="2247900"/>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91" name="กลุ่ม 2090"/>
          <p:cNvGrpSpPr/>
          <p:nvPr/>
        </p:nvGrpSpPr>
        <p:grpSpPr>
          <a:xfrm>
            <a:off x="5259586" y="3706416"/>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90" name="กลุ่ม 2089"/>
          <p:cNvGrpSpPr/>
          <p:nvPr/>
        </p:nvGrpSpPr>
        <p:grpSpPr>
          <a:xfrm>
            <a:off x="4472583" y="3706416"/>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89" name="กลุ่ม 2088"/>
          <p:cNvGrpSpPr/>
          <p:nvPr/>
        </p:nvGrpSpPr>
        <p:grpSpPr>
          <a:xfrm>
            <a:off x="3686176" y="3706416"/>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92" name="กลุ่ม 2091"/>
          <p:cNvGrpSpPr/>
          <p:nvPr/>
        </p:nvGrpSpPr>
        <p:grpSpPr>
          <a:xfrm>
            <a:off x="6045995" y="3706416"/>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grpSp>
        <p:nvGrpSpPr>
          <p:cNvPr id="2093" name="กลุ่ม 2092"/>
          <p:cNvGrpSpPr/>
          <p:nvPr/>
        </p:nvGrpSpPr>
        <p:grpSpPr>
          <a:xfrm>
            <a:off x="6832997" y="3706416"/>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2">
                    <a:lumMod val="50000"/>
                  </a:schemeClr>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052575" y="1765913"/>
            <a:ext cx="363425" cy="363425"/>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56" name="Google Shape;13556;p26"/>
          <p:cNvGrpSpPr/>
          <p:nvPr/>
        </p:nvGrpSpPr>
        <p:grpSpPr>
          <a:xfrm>
            <a:off x="1703363" y="1765913"/>
            <a:ext cx="387325" cy="363425"/>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62" name="Google Shape;13562;p26"/>
          <p:cNvGrpSpPr/>
          <p:nvPr/>
        </p:nvGrpSpPr>
        <p:grpSpPr>
          <a:xfrm>
            <a:off x="2482750" y="1765575"/>
            <a:ext cx="312900" cy="364100"/>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68" name="Google Shape;13568;p26"/>
          <p:cNvGrpSpPr/>
          <p:nvPr/>
        </p:nvGrpSpPr>
        <p:grpSpPr>
          <a:xfrm>
            <a:off x="3234350" y="1765913"/>
            <a:ext cx="370375" cy="363425"/>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73" name="Google Shape;13573;p26"/>
          <p:cNvGrpSpPr/>
          <p:nvPr/>
        </p:nvGrpSpPr>
        <p:grpSpPr>
          <a:xfrm>
            <a:off x="4015600" y="1765913"/>
            <a:ext cx="313275" cy="363425"/>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78" name="Google Shape;13578;p26"/>
          <p:cNvGrpSpPr/>
          <p:nvPr/>
        </p:nvGrpSpPr>
        <p:grpSpPr>
          <a:xfrm>
            <a:off x="4751413" y="1790938"/>
            <a:ext cx="363400" cy="313375"/>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99" name="Google Shape;13599;p26"/>
          <p:cNvGrpSpPr/>
          <p:nvPr/>
        </p:nvGrpSpPr>
        <p:grpSpPr>
          <a:xfrm>
            <a:off x="5464975" y="1765913"/>
            <a:ext cx="363425" cy="363425"/>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02" name="Google Shape;13602;p26"/>
          <p:cNvGrpSpPr/>
          <p:nvPr/>
        </p:nvGrpSpPr>
        <p:grpSpPr>
          <a:xfrm>
            <a:off x="6229956" y="1766300"/>
            <a:ext cx="362650" cy="362650"/>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15" name="Google Shape;13615;p26"/>
          <p:cNvGrpSpPr/>
          <p:nvPr/>
        </p:nvGrpSpPr>
        <p:grpSpPr>
          <a:xfrm>
            <a:off x="6957013" y="1766288"/>
            <a:ext cx="363425" cy="362675"/>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20" name="Google Shape;13620;p26"/>
          <p:cNvGrpSpPr/>
          <p:nvPr/>
        </p:nvGrpSpPr>
        <p:grpSpPr>
          <a:xfrm>
            <a:off x="7728969" y="1766013"/>
            <a:ext cx="363400" cy="363225"/>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26" name="Google Shape;13626;p26"/>
          <p:cNvGrpSpPr/>
          <p:nvPr/>
        </p:nvGrpSpPr>
        <p:grpSpPr>
          <a:xfrm>
            <a:off x="7728956" y="2328519"/>
            <a:ext cx="363425" cy="364700"/>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33" name="Google Shape;13633;p26"/>
          <p:cNvGrpSpPr/>
          <p:nvPr/>
        </p:nvGrpSpPr>
        <p:grpSpPr>
          <a:xfrm>
            <a:off x="6957013" y="2328869"/>
            <a:ext cx="363425" cy="364000"/>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36" name="Google Shape;13636;p26"/>
          <p:cNvGrpSpPr/>
          <p:nvPr/>
        </p:nvGrpSpPr>
        <p:grpSpPr>
          <a:xfrm>
            <a:off x="6229569" y="2329156"/>
            <a:ext cx="363425" cy="363425"/>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40" name="Google Shape;13640;p26"/>
          <p:cNvGrpSpPr/>
          <p:nvPr/>
        </p:nvGrpSpPr>
        <p:grpSpPr>
          <a:xfrm>
            <a:off x="5464000" y="2329156"/>
            <a:ext cx="365375" cy="363425"/>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45" name="Google Shape;13645;p26"/>
          <p:cNvGrpSpPr/>
          <p:nvPr/>
        </p:nvGrpSpPr>
        <p:grpSpPr>
          <a:xfrm>
            <a:off x="4749313" y="2328656"/>
            <a:ext cx="367600" cy="364425"/>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53" name="Google Shape;13653;p26"/>
          <p:cNvGrpSpPr/>
          <p:nvPr/>
        </p:nvGrpSpPr>
        <p:grpSpPr>
          <a:xfrm>
            <a:off x="3990538" y="2329156"/>
            <a:ext cx="363400" cy="363425"/>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61" name="Google Shape;13661;p26"/>
          <p:cNvGrpSpPr/>
          <p:nvPr/>
        </p:nvGrpSpPr>
        <p:grpSpPr>
          <a:xfrm>
            <a:off x="3305713" y="2329144"/>
            <a:ext cx="227650" cy="363450"/>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68" name="Google Shape;13668;p26"/>
          <p:cNvGrpSpPr/>
          <p:nvPr/>
        </p:nvGrpSpPr>
        <p:grpSpPr>
          <a:xfrm>
            <a:off x="2457875" y="2329156"/>
            <a:ext cx="362650" cy="363425"/>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79" name="Google Shape;13679;p26"/>
          <p:cNvGrpSpPr/>
          <p:nvPr/>
        </p:nvGrpSpPr>
        <p:grpSpPr>
          <a:xfrm>
            <a:off x="1715313" y="2329156"/>
            <a:ext cx="363425" cy="363425"/>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85" name="Google Shape;13685;p26"/>
          <p:cNvGrpSpPr/>
          <p:nvPr/>
        </p:nvGrpSpPr>
        <p:grpSpPr>
          <a:xfrm>
            <a:off x="1048338" y="2329544"/>
            <a:ext cx="371900" cy="362650"/>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89" name="Google Shape;13689;p26"/>
          <p:cNvGrpSpPr/>
          <p:nvPr/>
        </p:nvGrpSpPr>
        <p:grpSpPr>
          <a:xfrm>
            <a:off x="1052588" y="2935221"/>
            <a:ext cx="363400" cy="364000"/>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96" name="Google Shape;13696;p26"/>
          <p:cNvGrpSpPr/>
          <p:nvPr/>
        </p:nvGrpSpPr>
        <p:grpSpPr>
          <a:xfrm>
            <a:off x="1714550" y="2935421"/>
            <a:ext cx="364950" cy="36360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05" name="Google Shape;13705;p26"/>
          <p:cNvGrpSpPr/>
          <p:nvPr/>
        </p:nvGrpSpPr>
        <p:grpSpPr>
          <a:xfrm>
            <a:off x="2457488" y="2935508"/>
            <a:ext cx="363425" cy="363425"/>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09" name="Google Shape;13709;p26"/>
          <p:cNvGrpSpPr/>
          <p:nvPr/>
        </p:nvGrpSpPr>
        <p:grpSpPr>
          <a:xfrm>
            <a:off x="3316525" y="2935121"/>
            <a:ext cx="206025" cy="364200"/>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15" name="Google Shape;13715;p26"/>
          <p:cNvGrpSpPr/>
          <p:nvPr/>
        </p:nvGrpSpPr>
        <p:grpSpPr>
          <a:xfrm>
            <a:off x="3990525" y="2935508"/>
            <a:ext cx="363425" cy="363425"/>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21" name="Google Shape;13721;p26"/>
          <p:cNvGrpSpPr/>
          <p:nvPr/>
        </p:nvGrpSpPr>
        <p:grpSpPr>
          <a:xfrm>
            <a:off x="4751400" y="2935508"/>
            <a:ext cx="363425" cy="363425"/>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25" name="Google Shape;13725;p26"/>
          <p:cNvGrpSpPr/>
          <p:nvPr/>
        </p:nvGrpSpPr>
        <p:grpSpPr>
          <a:xfrm>
            <a:off x="5464975" y="2960958"/>
            <a:ext cx="363425" cy="312525"/>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31" name="Google Shape;13731;p26"/>
          <p:cNvGrpSpPr/>
          <p:nvPr/>
        </p:nvGrpSpPr>
        <p:grpSpPr>
          <a:xfrm>
            <a:off x="6199969" y="2935471"/>
            <a:ext cx="422625" cy="363500"/>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37" name="Google Shape;13737;p26"/>
          <p:cNvGrpSpPr/>
          <p:nvPr/>
        </p:nvGrpSpPr>
        <p:grpSpPr>
          <a:xfrm>
            <a:off x="6957400" y="2960971"/>
            <a:ext cx="362650" cy="312500"/>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44" name="Google Shape;13744;p26"/>
          <p:cNvGrpSpPr/>
          <p:nvPr/>
        </p:nvGrpSpPr>
        <p:grpSpPr>
          <a:xfrm>
            <a:off x="7727406" y="2935508"/>
            <a:ext cx="366525" cy="363425"/>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52" name="Google Shape;13752;p26"/>
          <p:cNvGrpSpPr/>
          <p:nvPr/>
        </p:nvGrpSpPr>
        <p:grpSpPr>
          <a:xfrm>
            <a:off x="7728956" y="3454994"/>
            <a:ext cx="363425" cy="363225"/>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61" name="Google Shape;13761;p26"/>
          <p:cNvGrpSpPr/>
          <p:nvPr/>
        </p:nvGrpSpPr>
        <p:grpSpPr>
          <a:xfrm>
            <a:off x="6229581" y="3480306"/>
            <a:ext cx="363400" cy="31260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71" name="Google Shape;13771;p26"/>
          <p:cNvGrpSpPr/>
          <p:nvPr/>
        </p:nvGrpSpPr>
        <p:grpSpPr>
          <a:xfrm>
            <a:off x="5501625" y="3454606"/>
            <a:ext cx="290125" cy="364000"/>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74" name="Google Shape;13774;p26"/>
          <p:cNvGrpSpPr/>
          <p:nvPr/>
        </p:nvGrpSpPr>
        <p:grpSpPr>
          <a:xfrm>
            <a:off x="6957013" y="3480344"/>
            <a:ext cx="363425" cy="312525"/>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80" name="Google Shape;13780;p26"/>
          <p:cNvGrpSpPr/>
          <p:nvPr/>
        </p:nvGrpSpPr>
        <p:grpSpPr>
          <a:xfrm>
            <a:off x="4771075" y="3454069"/>
            <a:ext cx="324075" cy="365075"/>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85" name="Google Shape;13785;p26"/>
          <p:cNvGrpSpPr/>
          <p:nvPr/>
        </p:nvGrpSpPr>
        <p:grpSpPr>
          <a:xfrm>
            <a:off x="3990150" y="3480319"/>
            <a:ext cx="364175" cy="312575"/>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96" name="Google Shape;13796;p26"/>
          <p:cNvGrpSpPr/>
          <p:nvPr/>
        </p:nvGrpSpPr>
        <p:grpSpPr>
          <a:xfrm>
            <a:off x="3233588" y="3454519"/>
            <a:ext cx="371900" cy="364175"/>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00" name="Google Shape;13800;p26"/>
          <p:cNvGrpSpPr/>
          <p:nvPr/>
        </p:nvGrpSpPr>
        <p:grpSpPr>
          <a:xfrm>
            <a:off x="2457488" y="3454906"/>
            <a:ext cx="363425" cy="363400"/>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11" name="Google Shape;13811;p26"/>
          <p:cNvGrpSpPr/>
          <p:nvPr/>
        </p:nvGrpSpPr>
        <p:grpSpPr>
          <a:xfrm>
            <a:off x="1694713" y="3454981"/>
            <a:ext cx="404625" cy="363250"/>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15" name="Google Shape;13815;p26"/>
          <p:cNvGrpSpPr/>
          <p:nvPr/>
        </p:nvGrpSpPr>
        <p:grpSpPr>
          <a:xfrm>
            <a:off x="1099250" y="3454644"/>
            <a:ext cx="270075" cy="363925"/>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23" name="Google Shape;13823;p26"/>
          <p:cNvGrpSpPr/>
          <p:nvPr/>
        </p:nvGrpSpPr>
        <p:grpSpPr>
          <a:xfrm>
            <a:off x="1052588" y="4013725"/>
            <a:ext cx="363400" cy="237175"/>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26" name="Google Shape;13826;p26"/>
          <p:cNvGrpSpPr/>
          <p:nvPr/>
        </p:nvGrpSpPr>
        <p:grpSpPr>
          <a:xfrm>
            <a:off x="1729975" y="3950600"/>
            <a:ext cx="334100" cy="363425"/>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34" name="Google Shape;13834;p26"/>
          <p:cNvGrpSpPr/>
          <p:nvPr/>
        </p:nvGrpSpPr>
        <p:grpSpPr>
          <a:xfrm>
            <a:off x="2504175" y="3950988"/>
            <a:ext cx="270050" cy="362650"/>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38" name="Google Shape;13838;p26"/>
          <p:cNvGrpSpPr/>
          <p:nvPr/>
        </p:nvGrpSpPr>
        <p:grpSpPr>
          <a:xfrm>
            <a:off x="3234713" y="3949825"/>
            <a:ext cx="369650" cy="364975"/>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47" name="Google Shape;13847;p26"/>
          <p:cNvGrpSpPr/>
          <p:nvPr/>
        </p:nvGrpSpPr>
        <p:grpSpPr>
          <a:xfrm>
            <a:off x="4008413" y="3950125"/>
            <a:ext cx="327650" cy="364375"/>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50" name="Google Shape;13850;p26"/>
          <p:cNvGrpSpPr/>
          <p:nvPr/>
        </p:nvGrpSpPr>
        <p:grpSpPr>
          <a:xfrm>
            <a:off x="4751400" y="3976013"/>
            <a:ext cx="363425" cy="31260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59" name="Google Shape;13859;p26"/>
          <p:cNvGrpSpPr/>
          <p:nvPr/>
        </p:nvGrpSpPr>
        <p:grpSpPr>
          <a:xfrm>
            <a:off x="5462875" y="3950175"/>
            <a:ext cx="367625" cy="364275"/>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62" name="Google Shape;13862;p26"/>
          <p:cNvGrpSpPr/>
          <p:nvPr/>
        </p:nvGrpSpPr>
        <p:grpSpPr>
          <a:xfrm>
            <a:off x="6255419" y="3950613"/>
            <a:ext cx="311725" cy="363400"/>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69" name="Google Shape;13869;p26"/>
          <p:cNvGrpSpPr/>
          <p:nvPr/>
        </p:nvGrpSpPr>
        <p:grpSpPr>
          <a:xfrm>
            <a:off x="6953150" y="3950500"/>
            <a:ext cx="371150" cy="363625"/>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72" name="Google Shape;13872;p26"/>
          <p:cNvGrpSpPr/>
          <p:nvPr/>
        </p:nvGrpSpPr>
        <p:grpSpPr>
          <a:xfrm>
            <a:off x="7728969" y="3950975"/>
            <a:ext cx="363400" cy="362675"/>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878" name="Google Shape;13878;p2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rgbClr val="FFFFFF"/>
                </a:solidFill>
                <a:effectLst/>
                <a:uLnTx/>
                <a:uFillTx/>
                <a:cs typeface="B Nazanin" panose="00000700000000000000" pitchFamily="2" charset="-78"/>
                <a:sym typeface="Arial"/>
              </a:rPr>
              <a:t>اهداف و نتایج</a:t>
            </a:r>
            <a:endParaRPr kumimoji="0" sz="1600" b="0" i="0" u="none" strike="noStrike" kern="0" cap="none" spc="0" normalizeH="0" baseline="0" noProof="0" dirty="0">
              <a:ln>
                <a:noFill/>
              </a:ln>
              <a:solidFill>
                <a:srgbClr val="FFFFFF"/>
              </a:solidFill>
              <a:effectLst/>
              <a:uLnTx/>
              <a:uFillTx/>
              <a:cs typeface="B Nazanin" panose="00000700000000000000" pitchFamily="2" charset="-78"/>
              <a:sym typeface="Arial"/>
            </a:endParaRPr>
          </a:p>
        </p:txBody>
      </p:sp>
      <p:sp>
        <p:nvSpPr>
          <p:cNvPr id="13879" name="Google Shape;13879;p2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3885" name="Google Shape;13885;p27"/>
          <p:cNvGrpSpPr/>
          <p:nvPr/>
        </p:nvGrpSpPr>
        <p:grpSpPr>
          <a:xfrm>
            <a:off x="2541658" y="1767756"/>
            <a:ext cx="356737" cy="353239"/>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0" name="Google Shape;13910;p27"/>
          <p:cNvGrpSpPr/>
          <p:nvPr/>
        </p:nvGrpSpPr>
        <p:grpSpPr>
          <a:xfrm>
            <a:off x="3272903" y="1766411"/>
            <a:ext cx="342506" cy="355302"/>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4" name="Google Shape;13914;p27"/>
          <p:cNvGrpSpPr/>
          <p:nvPr/>
        </p:nvGrpSpPr>
        <p:grpSpPr>
          <a:xfrm>
            <a:off x="1797586" y="1765574"/>
            <a:ext cx="357455" cy="35613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7" name="Google Shape;13917;p27"/>
          <p:cNvGrpSpPr/>
          <p:nvPr/>
        </p:nvGrpSpPr>
        <p:grpSpPr>
          <a:xfrm>
            <a:off x="4822994" y="1767099"/>
            <a:ext cx="288391" cy="354734"/>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26" name="Google Shape;13926;p27"/>
          <p:cNvGrpSpPr/>
          <p:nvPr/>
        </p:nvGrpSpPr>
        <p:grpSpPr>
          <a:xfrm>
            <a:off x="5516509" y="1765693"/>
            <a:ext cx="356019" cy="355302"/>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33" name="Google Shape;13933;p27"/>
          <p:cNvGrpSpPr/>
          <p:nvPr/>
        </p:nvGrpSpPr>
        <p:grpSpPr>
          <a:xfrm>
            <a:off x="6274094" y="1767099"/>
            <a:ext cx="356019" cy="353897"/>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938" name="Google Shape;13938;p27"/>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3939" name="Google Shape;13939;p27"/>
          <p:cNvGrpSpPr/>
          <p:nvPr/>
        </p:nvGrpSpPr>
        <p:grpSpPr>
          <a:xfrm>
            <a:off x="7742296" y="1767816"/>
            <a:ext cx="354614" cy="355332"/>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43" name="Google Shape;13943;p27"/>
          <p:cNvGrpSpPr/>
          <p:nvPr/>
        </p:nvGrpSpPr>
        <p:grpSpPr>
          <a:xfrm>
            <a:off x="7740143" y="2291860"/>
            <a:ext cx="356767" cy="354584"/>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47" name="Google Shape;13947;p27"/>
          <p:cNvGrpSpPr/>
          <p:nvPr/>
        </p:nvGrpSpPr>
        <p:grpSpPr>
          <a:xfrm>
            <a:off x="7007492" y="2291860"/>
            <a:ext cx="355302" cy="354584"/>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54" name="Google Shape;13954;p27"/>
          <p:cNvGrpSpPr/>
          <p:nvPr/>
        </p:nvGrpSpPr>
        <p:grpSpPr>
          <a:xfrm>
            <a:off x="6273377" y="2292547"/>
            <a:ext cx="356019" cy="354614"/>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60" name="Google Shape;13960;p27"/>
          <p:cNvGrpSpPr/>
          <p:nvPr/>
        </p:nvGrpSpPr>
        <p:grpSpPr>
          <a:xfrm>
            <a:off x="5514356" y="2292547"/>
            <a:ext cx="356049" cy="355332"/>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71" name="Google Shape;13971;p27"/>
          <p:cNvGrpSpPr/>
          <p:nvPr/>
        </p:nvGrpSpPr>
        <p:grpSpPr>
          <a:xfrm>
            <a:off x="4770285" y="2355930"/>
            <a:ext cx="355332" cy="22784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977" name="Google Shape;13977;p27"/>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8" name="Google Shape;13978;p27"/>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9" name="Google Shape;13979;p27"/>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0" name="Google Shape;13980;p27"/>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1" name="Google Shape;13981;p27"/>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2" name="Google Shape;13982;p27"/>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3" name="Google Shape;13983;p27"/>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4" name="Google Shape;13984;p27"/>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5" name="Google Shape;13985;p27"/>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6" name="Google Shape;13986;p27"/>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7" name="Google Shape;13987;p27"/>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8" name="Google Shape;13988;p27"/>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9" name="Google Shape;13989;p27"/>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0" name="Google Shape;13990;p27"/>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1" name="Google Shape;13991;p27"/>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2" name="Google Shape;13992;p27"/>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3" name="Google Shape;13993;p27"/>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4" name="Google Shape;13994;p27"/>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5" name="Google Shape;13995;p27"/>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6" name="Google Shape;13996;p27"/>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7" name="Google Shape;13997;p27"/>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8" name="Google Shape;13998;p27"/>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9" name="Google Shape;13999;p27"/>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0" name="Google Shape;14000;p27"/>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1" name="Google Shape;14001;p27"/>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2" name="Google Shape;14002;p27"/>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3" name="Google Shape;14003;p27"/>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4" name="Google Shape;14004;p27"/>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5" name="Google Shape;14005;p27"/>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6" name="Google Shape;14006;p27"/>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7" name="Google Shape;14007;p27"/>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8" name="Google Shape;14008;p27"/>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9" name="Google Shape;14009;p27"/>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10" name="Google Shape;14010;p27"/>
          <p:cNvGrpSpPr/>
          <p:nvPr/>
        </p:nvGrpSpPr>
        <p:grpSpPr>
          <a:xfrm>
            <a:off x="3245846" y="2291082"/>
            <a:ext cx="361730" cy="35891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23" name="Google Shape;14023;p27"/>
          <p:cNvGrpSpPr/>
          <p:nvPr/>
        </p:nvGrpSpPr>
        <p:grpSpPr>
          <a:xfrm>
            <a:off x="2544498" y="2291052"/>
            <a:ext cx="353179" cy="355332"/>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36" name="Google Shape;14036;p27"/>
          <p:cNvGrpSpPr/>
          <p:nvPr/>
        </p:nvGrpSpPr>
        <p:grpSpPr>
          <a:xfrm>
            <a:off x="1781203" y="2291860"/>
            <a:ext cx="368158" cy="355302"/>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041" name="Google Shape;14041;p27"/>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42" name="Google Shape;14042;p27"/>
          <p:cNvGrpSpPr/>
          <p:nvPr/>
        </p:nvGrpSpPr>
        <p:grpSpPr>
          <a:xfrm>
            <a:off x="1041406" y="2835815"/>
            <a:ext cx="356767" cy="356737"/>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059" name="Google Shape;14059;p27"/>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60" name="Google Shape;14060;p27"/>
          <p:cNvGrpSpPr/>
          <p:nvPr/>
        </p:nvGrpSpPr>
        <p:grpSpPr>
          <a:xfrm>
            <a:off x="2543093" y="2836502"/>
            <a:ext cx="356019" cy="356737"/>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69" name="Google Shape;14069;p27"/>
          <p:cNvGrpSpPr/>
          <p:nvPr/>
        </p:nvGrpSpPr>
        <p:grpSpPr>
          <a:xfrm>
            <a:off x="3233738" y="2836323"/>
            <a:ext cx="370281" cy="356946"/>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73" name="Google Shape;14073;p27"/>
          <p:cNvGrpSpPr/>
          <p:nvPr/>
        </p:nvGrpSpPr>
        <p:grpSpPr>
          <a:xfrm>
            <a:off x="4022685" y="2836502"/>
            <a:ext cx="356019" cy="35249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89" name="Google Shape;14089;p27"/>
          <p:cNvGrpSpPr/>
          <p:nvPr/>
        </p:nvGrpSpPr>
        <p:grpSpPr>
          <a:xfrm>
            <a:off x="4769597" y="2833722"/>
            <a:ext cx="356019" cy="358112"/>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92" name="Google Shape;14092;p27"/>
          <p:cNvGrpSpPr/>
          <p:nvPr/>
        </p:nvGrpSpPr>
        <p:grpSpPr>
          <a:xfrm>
            <a:off x="5512951" y="2843648"/>
            <a:ext cx="357455" cy="338201"/>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97" name="Google Shape;14097;p27"/>
          <p:cNvGrpSpPr/>
          <p:nvPr/>
        </p:nvGrpSpPr>
        <p:grpSpPr>
          <a:xfrm>
            <a:off x="6296159" y="2835994"/>
            <a:ext cx="309768" cy="355123"/>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02" name="Google Shape;14102;p27"/>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3" name="Google Shape;14103;p27"/>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04" name="Google Shape;14104;p27"/>
          <p:cNvGrpSpPr/>
          <p:nvPr/>
        </p:nvGrpSpPr>
        <p:grpSpPr>
          <a:xfrm>
            <a:off x="7751534" y="3421058"/>
            <a:ext cx="351056" cy="355302"/>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21" name="Google Shape;14121;p27"/>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2" name="Google Shape;14122;p27"/>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3" name="Google Shape;14123;p27"/>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4" name="Google Shape;14124;p27"/>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25" name="Google Shape;14125;p27"/>
          <p:cNvGrpSpPr/>
          <p:nvPr/>
        </p:nvGrpSpPr>
        <p:grpSpPr>
          <a:xfrm>
            <a:off x="6273377" y="3422493"/>
            <a:ext cx="356019" cy="355302"/>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28" name="Google Shape;14128;p27"/>
          <p:cNvGrpSpPr/>
          <p:nvPr/>
        </p:nvGrpSpPr>
        <p:grpSpPr>
          <a:xfrm>
            <a:off x="5513639" y="3420341"/>
            <a:ext cx="356049" cy="355332"/>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34" name="Google Shape;14134;p27"/>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35" name="Google Shape;14135;p27"/>
          <p:cNvGrpSpPr/>
          <p:nvPr/>
        </p:nvGrpSpPr>
        <p:grpSpPr>
          <a:xfrm>
            <a:off x="4024091" y="3421058"/>
            <a:ext cx="351056" cy="355302"/>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49" name="Google Shape;14149;p27"/>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50" name="Google Shape;14150;p27"/>
          <p:cNvGrpSpPr/>
          <p:nvPr/>
        </p:nvGrpSpPr>
        <p:grpSpPr>
          <a:xfrm>
            <a:off x="2543093" y="3421058"/>
            <a:ext cx="354584" cy="354614"/>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61" name="Google Shape;14161;p27"/>
          <p:cNvGrpSpPr/>
          <p:nvPr/>
        </p:nvGrpSpPr>
        <p:grpSpPr>
          <a:xfrm>
            <a:off x="1778362" y="3430745"/>
            <a:ext cx="359577" cy="338051"/>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65" name="Google Shape;14165;p27"/>
          <p:cNvGrpSpPr/>
          <p:nvPr/>
        </p:nvGrpSpPr>
        <p:grpSpPr>
          <a:xfrm>
            <a:off x="1091246" y="3420341"/>
            <a:ext cx="291261" cy="356737"/>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74" name="Google Shape;14174;p27"/>
          <p:cNvGrpSpPr/>
          <p:nvPr/>
        </p:nvGrpSpPr>
        <p:grpSpPr>
          <a:xfrm>
            <a:off x="1058508" y="3989230"/>
            <a:ext cx="357455" cy="356019"/>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81" name="Google Shape;14181;p27"/>
          <p:cNvGrpSpPr/>
          <p:nvPr/>
        </p:nvGrpSpPr>
        <p:grpSpPr>
          <a:xfrm>
            <a:off x="1781920" y="3990486"/>
            <a:ext cx="353897" cy="354046"/>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94" name="Google Shape;14194;p27"/>
          <p:cNvGrpSpPr/>
          <p:nvPr/>
        </p:nvGrpSpPr>
        <p:grpSpPr>
          <a:xfrm>
            <a:off x="2544498" y="4004837"/>
            <a:ext cx="356019" cy="326899"/>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02" name="Google Shape;14202;p27"/>
          <p:cNvGrpSpPr/>
          <p:nvPr/>
        </p:nvGrpSpPr>
        <p:grpSpPr>
          <a:xfrm>
            <a:off x="3247999" y="3991263"/>
            <a:ext cx="356019" cy="35613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08" name="Google Shape;14208;p27"/>
          <p:cNvGrpSpPr/>
          <p:nvPr/>
        </p:nvGrpSpPr>
        <p:grpSpPr>
          <a:xfrm>
            <a:off x="4031151" y="3989898"/>
            <a:ext cx="355330" cy="35317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1" name="Google Shape;14211;p27"/>
          <p:cNvGrpSpPr/>
          <p:nvPr/>
        </p:nvGrpSpPr>
        <p:grpSpPr>
          <a:xfrm>
            <a:off x="4769597" y="3989948"/>
            <a:ext cx="356019" cy="356019"/>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5" name="Google Shape;14215;p27"/>
          <p:cNvGrpSpPr/>
          <p:nvPr/>
        </p:nvGrpSpPr>
        <p:grpSpPr>
          <a:xfrm>
            <a:off x="5522189" y="3989948"/>
            <a:ext cx="356019" cy="35317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9" name="Google Shape;14219;p27"/>
          <p:cNvGrpSpPr/>
          <p:nvPr/>
        </p:nvGrpSpPr>
        <p:grpSpPr>
          <a:xfrm>
            <a:off x="6273377" y="3989230"/>
            <a:ext cx="364570" cy="355750"/>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26" name="Google Shape;14226;p27"/>
          <p:cNvGrpSpPr/>
          <p:nvPr/>
        </p:nvGrpSpPr>
        <p:grpSpPr>
          <a:xfrm>
            <a:off x="6997507" y="3989948"/>
            <a:ext cx="356019" cy="356737"/>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43" name="Google Shape;14243;p27"/>
          <p:cNvGrpSpPr/>
          <p:nvPr/>
        </p:nvGrpSpPr>
        <p:grpSpPr>
          <a:xfrm>
            <a:off x="7740860" y="3992609"/>
            <a:ext cx="356049" cy="353359"/>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49" name="Google Shape;14249;p27"/>
          <p:cNvGrpSpPr/>
          <p:nvPr/>
        </p:nvGrpSpPr>
        <p:grpSpPr>
          <a:xfrm>
            <a:off x="4023373" y="1767816"/>
            <a:ext cx="358172" cy="355332"/>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256" name="Google Shape;14256;p2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rgbClr val="FFFFFF"/>
                </a:solidFill>
                <a:effectLst/>
                <a:uLnTx/>
                <a:uFillTx/>
                <a:cs typeface="B Nazanin" panose="00000700000000000000" pitchFamily="2" charset="-78"/>
                <a:sym typeface="Arial"/>
              </a:rPr>
              <a:t>عناصر اینفوگرافیک</a:t>
            </a:r>
            <a:endParaRPr kumimoji="0" sz="1600" b="0" i="0" u="none" strike="noStrike" kern="0" cap="none" spc="0" normalizeH="0" baseline="0" noProof="0" dirty="0">
              <a:ln>
                <a:noFill/>
              </a:ln>
              <a:solidFill>
                <a:srgbClr val="FFFFFF"/>
              </a:solidFill>
              <a:effectLst/>
              <a:uLnTx/>
              <a:uFillTx/>
              <a:cs typeface="B Nazanin" panose="00000700000000000000" pitchFamily="2" charset="-78"/>
              <a:sym typeface="Arial"/>
            </a:endParaRPr>
          </a:p>
        </p:txBody>
      </p:sp>
      <p:sp>
        <p:nvSpPr>
          <p:cNvPr id="14257" name="Google Shape;14257;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505"/>
        <p:cNvGrpSpPr/>
        <p:nvPr/>
      </p:nvGrpSpPr>
      <p:grpSpPr>
        <a:xfrm>
          <a:off x="0" y="0"/>
          <a:ext cx="0" cy="0"/>
          <a:chOff x="0" y="0"/>
          <a:chExt cx="0" cy="0"/>
        </a:xfrm>
      </p:grpSpPr>
      <p:sp>
        <p:nvSpPr>
          <p:cNvPr id="5506" name="Google Shape;5506;p42"/>
          <p:cNvSpPr txBox="1">
            <a:spLocks noGrp="1"/>
          </p:cNvSpPr>
          <p:nvPr>
            <p:ph type="title"/>
          </p:nvPr>
        </p:nvSpPr>
        <p:spPr>
          <a:xfrm>
            <a:off x="2088300" y="1553400"/>
            <a:ext cx="4967400" cy="8418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مقدمه
</a:t>
            </a:r>
            <a:endParaRPr dirty="0">
              <a:cs typeface="B Nazanin" panose="00000400000000000000" pitchFamily="2" charset="-78"/>
            </a:endParaRPr>
          </a:p>
        </p:txBody>
      </p:sp>
      <p:sp>
        <p:nvSpPr>
          <p:cNvPr id="5507" name="Google Shape;5507;p42"/>
          <p:cNvSpPr txBox="1">
            <a:spLocks noGrp="1"/>
          </p:cNvSpPr>
          <p:nvPr>
            <p:ph type="subTitle" idx="1"/>
          </p:nvPr>
        </p:nvSpPr>
        <p:spPr>
          <a:xfrm>
            <a:off x="1988820" y="2395200"/>
            <a:ext cx="5066880" cy="11949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در اینجا می توانید شرح مختصری از موضوعی که می خواهید در مورد ان صحبت کنید ارائه دهید. به عنوان مثال، قالب پاورپوینت حرفه ای، قابل ویرایش، جهت استفاده در جلسات دفاع رساله، پایان نامه، پروپوزال و سمینار و... می باشد.</a:t>
            </a:r>
            <a:endParaRPr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511"/>
        <p:cNvGrpSpPr/>
        <p:nvPr/>
      </p:nvGrpSpPr>
      <p:grpSpPr>
        <a:xfrm>
          <a:off x="0" y="0"/>
          <a:ext cx="0" cy="0"/>
          <a:chOff x="0" y="0"/>
          <a:chExt cx="0" cy="0"/>
        </a:xfrm>
      </p:grpSpPr>
      <p:sp>
        <p:nvSpPr>
          <p:cNvPr id="5512" name="Google Shape;5512;p43"/>
          <p:cNvSpPr txBox="1">
            <a:spLocks noGrp="1"/>
          </p:cNvSpPr>
          <p:nvPr>
            <p:ph type="title"/>
          </p:nvPr>
        </p:nvSpPr>
        <p:spPr>
          <a:xfrm>
            <a:off x="713100" y="781325"/>
            <a:ext cx="3633000" cy="13038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عنوان اسلاید در اینجا قرار میگیرد!
</a:t>
            </a:r>
            <a:endParaRPr dirty="0">
              <a:cs typeface="B Nazanin" panose="00000400000000000000" pitchFamily="2" charset="-78"/>
            </a:endParaRPr>
          </a:p>
        </p:txBody>
      </p:sp>
      <p:sp>
        <p:nvSpPr>
          <p:cNvPr id="5513" name="Google Shape;5513;p43"/>
          <p:cNvSpPr txBox="1">
            <a:spLocks noGrp="1"/>
          </p:cNvSpPr>
          <p:nvPr>
            <p:ph type="body" idx="1"/>
          </p:nvPr>
        </p:nvSpPr>
        <p:spPr>
          <a:xfrm>
            <a:off x="713100" y="2085175"/>
            <a:ext cx="3633000" cy="2277000"/>
          </a:xfrm>
          <a:prstGeom prst="rect">
            <a:avLst/>
          </a:prstGeom>
        </p:spPr>
        <p:txBody>
          <a:bodyPr spcFirstLastPara="1" wrap="square" lIns="91425" tIns="91425" rIns="91425" bIns="91425" anchor="t" anchorCtr="0">
            <a:noAutofit/>
          </a:bodyPr>
          <a:lstStyle/>
          <a:p>
            <a:pPr marL="0" lvl="0" indent="0" algn="r" rtl="1">
              <a:buClr>
                <a:srgbClr val="273D40"/>
              </a:buClr>
              <a:buSzPts val="600"/>
              <a:buNone/>
            </a:pPr>
            <a:r>
              <a:rPr lang="fa-IR" dirty="0">
                <a:cs typeface="B Nazanin" panose="00000400000000000000" pitchFamily="2" charset="-78"/>
              </a:rPr>
              <a:t>ایا می دانید چه چیزی به شما کمک می کند تا نقطه نظر خود را شفاف کنید؟</a:t>
            </a:r>
            <a:br>
              <a:rPr lang="fa-IR" dirty="0">
                <a:cs typeface="B Nazanin" panose="00000400000000000000" pitchFamily="2" charset="-78"/>
              </a:rPr>
            </a:br>
            <a:r>
              <a:rPr lang="fa-IR" dirty="0">
                <a:cs typeface="B Nazanin" panose="00000400000000000000" pitchFamily="2" charset="-78"/>
              </a:rPr>
              <a:t>لیست هایی مانند این:</a:t>
            </a:r>
            <a:endParaRPr lang="en-US" dirty="0">
              <a:cs typeface="B Nazanin" panose="00000400000000000000" pitchFamily="2" charset="-78"/>
            </a:endParaRPr>
          </a:p>
          <a:p>
            <a:pPr marL="0" lvl="0" indent="0" algn="r" rtl="1">
              <a:buClr>
                <a:srgbClr val="273D40"/>
              </a:buClr>
              <a:buSzPts val="600"/>
              <a:buNone/>
            </a:pPr>
            <a:endParaRPr lang="en-US" dirty="0">
              <a:cs typeface="B Nazanin" panose="00000400000000000000" pitchFamily="2" charset="-78"/>
            </a:endParaRPr>
          </a:p>
          <a:p>
            <a:pPr marL="0" lvl="0" indent="0" algn="r" rtl="1">
              <a:buClr>
                <a:srgbClr val="273D40"/>
              </a:buClr>
              <a:buSzPts val="600"/>
              <a:buNone/>
            </a:pPr>
            <a:endParaRPr lang="en-US" dirty="0">
              <a:cs typeface="B Nazanin" panose="00000400000000000000" pitchFamily="2" charset="-78"/>
            </a:endParaRPr>
          </a:p>
          <a:p>
            <a:pPr marL="241300" indent="-215900" algn="r" rtl="1"/>
            <a:r>
              <a:rPr lang="fa-IR" dirty="0">
                <a:cs typeface="B Nazanin" panose="00000400000000000000" pitchFamily="2" charset="-78"/>
              </a:rPr>
              <a:t>انها ساده هستند
شما می توانید ایده های خود را به وضوح سازماندهی کنید
هرگز خرید شیر را فراموش نخواهید کرد!</a:t>
            </a:r>
            <a:endParaRPr lang="en-US" dirty="0">
              <a:cs typeface="B Nazanin" panose="00000400000000000000" pitchFamily="2" charset="-78"/>
            </a:endParaRPr>
          </a:p>
          <a:p>
            <a:pPr marL="25400" lvl="0" indent="0" algn="r" rtl="1">
              <a:buNone/>
            </a:pPr>
            <a:r>
              <a:rPr lang="fa-IR" dirty="0">
                <a:cs typeface="B Nazanin" panose="00000400000000000000" pitchFamily="2" charset="-78"/>
              </a:rPr>
              <a:t>
و مهمترین چیز: مخاطبان نقطه ارائه شما را از دست نخواهند داد</a:t>
            </a:r>
            <a:endParaRPr dirty="0">
              <a:cs typeface="B Nazanin" panose="00000400000000000000" pitchFamily="2" charset="-78"/>
            </a:endParaRPr>
          </a:p>
        </p:txBody>
      </p:sp>
      <p:pic>
        <p:nvPicPr>
          <p:cNvPr id="5514" name="Google Shape;5514;p43"/>
          <p:cNvPicPr preferRelativeResize="0">
            <a:picLocks noGrp="1"/>
          </p:cNvPicPr>
          <p:nvPr>
            <p:ph type="pic" idx="2"/>
          </p:nvPr>
        </p:nvPicPr>
        <p:blipFill rotWithShape="1">
          <a:blip r:embed="rId3">
            <a:alphaModFix/>
          </a:blip>
          <a:srcRect l="12968" r="12968"/>
          <a:stretch/>
        </p:blipFill>
        <p:spPr>
          <a:xfrm>
            <a:off x="4885200" y="1054075"/>
            <a:ext cx="3545700" cy="3190800"/>
          </a:xfrm>
          <a:prstGeom prst="roundRect">
            <a:avLst>
              <a:gd name="adj" fmla="val 14087"/>
            </a:avLst>
          </a:prstGeom>
        </p:spPr>
      </p:pic>
      <p:grpSp>
        <p:nvGrpSpPr>
          <p:cNvPr id="5515" name="Google Shape;5515;p43"/>
          <p:cNvGrpSpPr/>
          <p:nvPr/>
        </p:nvGrpSpPr>
        <p:grpSpPr>
          <a:xfrm>
            <a:off x="4681244" y="621975"/>
            <a:ext cx="1029026" cy="4740060"/>
            <a:chOff x="4681244" y="621975"/>
            <a:chExt cx="1029026" cy="4740060"/>
          </a:xfrm>
        </p:grpSpPr>
        <p:grpSp>
          <p:nvGrpSpPr>
            <p:cNvPr id="5516" name="Google Shape;5516;p43"/>
            <p:cNvGrpSpPr/>
            <p:nvPr/>
          </p:nvGrpSpPr>
          <p:grpSpPr>
            <a:xfrm>
              <a:off x="4681244" y="621975"/>
              <a:ext cx="626443" cy="914835"/>
              <a:chOff x="380300" y="353900"/>
              <a:chExt cx="721875" cy="1054200"/>
            </a:xfrm>
          </p:grpSpPr>
          <p:sp>
            <p:nvSpPr>
              <p:cNvPr id="5517" name="Google Shape;5517;p43"/>
              <p:cNvSpPr/>
              <p:nvPr/>
            </p:nvSpPr>
            <p:spPr>
              <a:xfrm>
                <a:off x="667900" y="533300"/>
                <a:ext cx="284750" cy="67350"/>
              </a:xfrm>
              <a:custGeom>
                <a:avLst/>
                <a:gdLst/>
                <a:ahLst/>
                <a:cxnLst/>
                <a:rect l="l" t="t" r="r" b="b"/>
                <a:pathLst>
                  <a:path w="11390" h="2694" extrusionOk="0">
                    <a:moveTo>
                      <a:pt x="183" y="0"/>
                    </a:moveTo>
                    <a:lnTo>
                      <a:pt x="0" y="1210"/>
                    </a:lnTo>
                    <a:lnTo>
                      <a:pt x="11230" y="2694"/>
                    </a:lnTo>
                    <a:lnTo>
                      <a:pt x="11390" y="1484"/>
                    </a:lnTo>
                    <a:lnTo>
                      <a:pt x="183"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18" name="Google Shape;5518;p43"/>
              <p:cNvSpPr/>
              <p:nvPr/>
            </p:nvSpPr>
            <p:spPr>
              <a:xfrm>
                <a:off x="380300" y="566400"/>
                <a:ext cx="721875" cy="841700"/>
              </a:xfrm>
              <a:custGeom>
                <a:avLst/>
                <a:gdLst/>
                <a:ahLst/>
                <a:cxnLst/>
                <a:rect l="l" t="t" r="r" b="b"/>
                <a:pathLst>
                  <a:path w="28875" h="33668" extrusionOk="0">
                    <a:moveTo>
                      <a:pt x="12417" y="0"/>
                    </a:moveTo>
                    <a:lnTo>
                      <a:pt x="11572" y="6437"/>
                    </a:lnTo>
                    <a:cubicBezTo>
                      <a:pt x="11481" y="7122"/>
                      <a:pt x="10979" y="7715"/>
                      <a:pt x="10317" y="7921"/>
                    </a:cubicBezTo>
                    <a:cubicBezTo>
                      <a:pt x="5296" y="9473"/>
                      <a:pt x="1370" y="13809"/>
                      <a:pt x="639" y="19356"/>
                    </a:cubicBezTo>
                    <a:cubicBezTo>
                      <a:pt x="0" y="24104"/>
                      <a:pt x="1849" y="28577"/>
                      <a:pt x="5159" y="31545"/>
                    </a:cubicBezTo>
                    <a:lnTo>
                      <a:pt x="20452" y="33667"/>
                    </a:lnTo>
                    <a:cubicBezTo>
                      <a:pt x="24492" y="31704"/>
                      <a:pt x="27505" y="27801"/>
                      <a:pt x="28144" y="23008"/>
                    </a:cubicBezTo>
                    <a:cubicBezTo>
                      <a:pt x="28874" y="17462"/>
                      <a:pt x="26226" y="12257"/>
                      <a:pt x="21798" y="9450"/>
                    </a:cubicBezTo>
                    <a:cubicBezTo>
                      <a:pt x="21182" y="9085"/>
                      <a:pt x="20885" y="8377"/>
                      <a:pt x="20977" y="7692"/>
                    </a:cubicBezTo>
                    <a:lnTo>
                      <a:pt x="21821" y="1256"/>
                    </a:lnTo>
                    <a:lnTo>
                      <a:pt x="12417" y="0"/>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19" name="Google Shape;5519;p43"/>
              <p:cNvSpPr/>
              <p:nvPr/>
            </p:nvSpPr>
            <p:spPr>
              <a:xfrm>
                <a:off x="813400" y="485962"/>
                <a:ext cx="89050" cy="74650"/>
              </a:xfrm>
              <a:custGeom>
                <a:avLst/>
                <a:gdLst/>
                <a:ahLst/>
                <a:cxnLst/>
                <a:rect l="l" t="t" r="r" b="b"/>
                <a:pathLst>
                  <a:path w="3562" h="2986" extrusionOk="0">
                    <a:moveTo>
                      <a:pt x="1718" y="1"/>
                    </a:moveTo>
                    <a:cubicBezTo>
                      <a:pt x="884" y="1"/>
                      <a:pt x="171" y="626"/>
                      <a:pt x="46" y="1479"/>
                    </a:cubicBezTo>
                    <a:cubicBezTo>
                      <a:pt x="0" y="1913"/>
                      <a:pt x="115" y="2324"/>
                      <a:pt x="320" y="2643"/>
                    </a:cubicBezTo>
                    <a:lnTo>
                      <a:pt x="2854" y="2986"/>
                    </a:lnTo>
                    <a:cubicBezTo>
                      <a:pt x="3173" y="2735"/>
                      <a:pt x="3379" y="2347"/>
                      <a:pt x="3447" y="1936"/>
                    </a:cubicBezTo>
                    <a:cubicBezTo>
                      <a:pt x="3561" y="1000"/>
                      <a:pt x="2899" y="133"/>
                      <a:pt x="1963" y="18"/>
                    </a:cubicBezTo>
                    <a:cubicBezTo>
                      <a:pt x="1881" y="6"/>
                      <a:pt x="1799" y="1"/>
                      <a:pt x="171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20" name="Google Shape;5520;p43"/>
              <p:cNvSpPr/>
              <p:nvPr/>
            </p:nvSpPr>
            <p:spPr>
              <a:xfrm>
                <a:off x="755200" y="399312"/>
                <a:ext cx="74775" cy="70250"/>
              </a:xfrm>
              <a:custGeom>
                <a:avLst/>
                <a:gdLst/>
                <a:ahLst/>
                <a:cxnLst/>
                <a:rect l="l" t="t" r="r" b="b"/>
                <a:pathLst>
                  <a:path w="2991" h="2810" extrusionOk="0">
                    <a:moveTo>
                      <a:pt x="1485" y="0"/>
                    </a:moveTo>
                    <a:cubicBezTo>
                      <a:pt x="793" y="0"/>
                      <a:pt x="198" y="518"/>
                      <a:pt x="114" y="1225"/>
                    </a:cubicBezTo>
                    <a:cubicBezTo>
                      <a:pt x="0" y="1978"/>
                      <a:pt x="548" y="2686"/>
                      <a:pt x="1301" y="2800"/>
                    </a:cubicBezTo>
                    <a:cubicBezTo>
                      <a:pt x="1358" y="2806"/>
                      <a:pt x="1415" y="2810"/>
                      <a:pt x="1471" y="2810"/>
                    </a:cubicBezTo>
                    <a:cubicBezTo>
                      <a:pt x="2178" y="2810"/>
                      <a:pt x="2792" y="2288"/>
                      <a:pt x="2876" y="1590"/>
                    </a:cubicBezTo>
                    <a:cubicBezTo>
                      <a:pt x="2990" y="814"/>
                      <a:pt x="2443" y="106"/>
                      <a:pt x="1689" y="15"/>
                    </a:cubicBezTo>
                    <a:cubicBezTo>
                      <a:pt x="1620" y="5"/>
                      <a:pt x="1552" y="0"/>
                      <a:pt x="1485"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21" name="Google Shape;5521;p43"/>
              <p:cNvSpPr/>
              <p:nvPr/>
            </p:nvSpPr>
            <p:spPr>
              <a:xfrm>
                <a:off x="828225" y="353900"/>
                <a:ext cx="50250" cy="47250"/>
              </a:xfrm>
              <a:custGeom>
                <a:avLst/>
                <a:gdLst/>
                <a:ahLst/>
                <a:cxnLst/>
                <a:rect l="l" t="t" r="r" b="b"/>
                <a:pathLst>
                  <a:path w="2010" h="1890" extrusionOk="0">
                    <a:moveTo>
                      <a:pt x="1016" y="1"/>
                    </a:moveTo>
                    <a:cubicBezTo>
                      <a:pt x="542" y="1"/>
                      <a:pt x="132" y="348"/>
                      <a:pt x="69" y="831"/>
                    </a:cubicBezTo>
                    <a:cubicBezTo>
                      <a:pt x="1" y="1333"/>
                      <a:pt x="366" y="1812"/>
                      <a:pt x="891" y="1881"/>
                    </a:cubicBezTo>
                    <a:cubicBezTo>
                      <a:pt x="932" y="1886"/>
                      <a:pt x="973" y="1889"/>
                      <a:pt x="1013" y="1889"/>
                    </a:cubicBezTo>
                    <a:cubicBezTo>
                      <a:pt x="1468" y="1889"/>
                      <a:pt x="1878" y="1543"/>
                      <a:pt x="1941" y="1082"/>
                    </a:cubicBezTo>
                    <a:cubicBezTo>
                      <a:pt x="2010" y="557"/>
                      <a:pt x="1644" y="78"/>
                      <a:pt x="1142" y="9"/>
                    </a:cubicBezTo>
                    <a:cubicBezTo>
                      <a:pt x="1100" y="4"/>
                      <a:pt x="1057" y="1"/>
                      <a:pt x="1016"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22" name="Google Shape;5522;p43"/>
              <p:cNvSpPr/>
              <p:nvPr/>
            </p:nvSpPr>
            <p:spPr>
              <a:xfrm>
                <a:off x="407675" y="802437"/>
                <a:ext cx="660825" cy="579325"/>
              </a:xfrm>
              <a:custGeom>
                <a:avLst/>
                <a:gdLst/>
                <a:ahLst/>
                <a:cxnLst/>
                <a:rect l="l" t="t" r="r" b="b"/>
                <a:pathLst>
                  <a:path w="26433" h="23173" extrusionOk="0">
                    <a:moveTo>
                      <a:pt x="11578" y="1"/>
                    </a:moveTo>
                    <a:cubicBezTo>
                      <a:pt x="10340" y="1"/>
                      <a:pt x="9214" y="739"/>
                      <a:pt x="8720" y="1831"/>
                    </a:cubicBezTo>
                    <a:lnTo>
                      <a:pt x="8903" y="1922"/>
                    </a:lnTo>
                    <a:cubicBezTo>
                      <a:pt x="8299" y="1796"/>
                      <a:pt x="7656" y="1714"/>
                      <a:pt x="7029" y="1714"/>
                    </a:cubicBezTo>
                    <a:cubicBezTo>
                      <a:pt x="5948" y="1714"/>
                      <a:pt x="4917" y="1959"/>
                      <a:pt x="4223" y="2652"/>
                    </a:cubicBezTo>
                    <a:cubicBezTo>
                      <a:pt x="2306" y="4615"/>
                      <a:pt x="914" y="7217"/>
                      <a:pt x="548" y="10025"/>
                    </a:cubicBezTo>
                    <a:cubicBezTo>
                      <a:pt x="1" y="14156"/>
                      <a:pt x="1484" y="18265"/>
                      <a:pt x="4497" y="21118"/>
                    </a:cubicBezTo>
                    <a:lnTo>
                      <a:pt x="19197" y="23172"/>
                    </a:lnTo>
                    <a:cubicBezTo>
                      <a:pt x="22940" y="21232"/>
                      <a:pt x="25497" y="17603"/>
                      <a:pt x="26044" y="13426"/>
                    </a:cubicBezTo>
                    <a:cubicBezTo>
                      <a:pt x="26432" y="10573"/>
                      <a:pt x="25839" y="7742"/>
                      <a:pt x="24447" y="5346"/>
                    </a:cubicBezTo>
                    <a:cubicBezTo>
                      <a:pt x="23109" y="5865"/>
                      <a:pt x="21642" y="6139"/>
                      <a:pt x="20181" y="6139"/>
                    </a:cubicBezTo>
                    <a:cubicBezTo>
                      <a:pt x="18750" y="6139"/>
                      <a:pt x="17323" y="5876"/>
                      <a:pt x="16024" y="5323"/>
                    </a:cubicBezTo>
                    <a:cubicBezTo>
                      <a:pt x="15476" y="5072"/>
                      <a:pt x="14928" y="4798"/>
                      <a:pt x="14403" y="4478"/>
                    </a:cubicBezTo>
                    <a:cubicBezTo>
                      <a:pt x="14540" y="4205"/>
                      <a:pt x="14632" y="3885"/>
                      <a:pt x="14677" y="3565"/>
                    </a:cubicBezTo>
                    <a:cubicBezTo>
                      <a:pt x="14906" y="1854"/>
                      <a:pt x="13696" y="256"/>
                      <a:pt x="11984" y="28"/>
                    </a:cubicBezTo>
                    <a:cubicBezTo>
                      <a:pt x="11848" y="10"/>
                      <a:pt x="11712" y="1"/>
                      <a:pt x="11578"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23" name="Google Shape;5523;p43"/>
              <p:cNvSpPr/>
              <p:nvPr/>
            </p:nvSpPr>
            <p:spPr>
              <a:xfrm>
                <a:off x="772325" y="764700"/>
                <a:ext cx="67350" cy="63325"/>
              </a:xfrm>
              <a:custGeom>
                <a:avLst/>
                <a:gdLst/>
                <a:ahLst/>
                <a:cxnLst/>
                <a:rect l="l" t="t" r="r" b="b"/>
                <a:pathLst>
                  <a:path w="2694" h="2533" extrusionOk="0">
                    <a:moveTo>
                      <a:pt x="1357" y="0"/>
                    </a:moveTo>
                    <a:cubicBezTo>
                      <a:pt x="721" y="0"/>
                      <a:pt x="175" y="457"/>
                      <a:pt x="91" y="1107"/>
                    </a:cubicBezTo>
                    <a:cubicBezTo>
                      <a:pt x="0" y="1792"/>
                      <a:pt x="502" y="2431"/>
                      <a:pt x="1187" y="2522"/>
                    </a:cubicBezTo>
                    <a:cubicBezTo>
                      <a:pt x="1241" y="2529"/>
                      <a:pt x="1295" y="2533"/>
                      <a:pt x="1348" y="2533"/>
                    </a:cubicBezTo>
                    <a:cubicBezTo>
                      <a:pt x="1969" y="2533"/>
                      <a:pt x="2518" y="2057"/>
                      <a:pt x="2602" y="1427"/>
                    </a:cubicBezTo>
                    <a:cubicBezTo>
                      <a:pt x="2693" y="742"/>
                      <a:pt x="2214" y="103"/>
                      <a:pt x="1529" y="11"/>
                    </a:cubicBezTo>
                    <a:cubicBezTo>
                      <a:pt x="1471" y="4"/>
                      <a:pt x="1414" y="0"/>
                      <a:pt x="1357" y="0"/>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24" name="Google Shape;5524;p43"/>
              <p:cNvSpPr/>
              <p:nvPr/>
            </p:nvSpPr>
            <p:spPr>
              <a:xfrm>
                <a:off x="505250" y="1107175"/>
                <a:ext cx="56525" cy="53450"/>
              </a:xfrm>
              <a:custGeom>
                <a:avLst/>
                <a:gdLst/>
                <a:ahLst/>
                <a:cxnLst/>
                <a:rect l="l" t="t" r="r" b="b"/>
                <a:pathLst>
                  <a:path w="2261" h="2138" extrusionOk="0">
                    <a:moveTo>
                      <a:pt x="1150" y="0"/>
                    </a:moveTo>
                    <a:cubicBezTo>
                      <a:pt x="611" y="0"/>
                      <a:pt x="154" y="392"/>
                      <a:pt x="69" y="921"/>
                    </a:cubicBezTo>
                    <a:cubicBezTo>
                      <a:pt x="1" y="1514"/>
                      <a:pt x="412" y="2039"/>
                      <a:pt x="982" y="2130"/>
                    </a:cubicBezTo>
                    <a:cubicBezTo>
                      <a:pt x="1026" y="2135"/>
                      <a:pt x="1069" y="2138"/>
                      <a:pt x="1111" y="2138"/>
                    </a:cubicBezTo>
                    <a:cubicBezTo>
                      <a:pt x="1653" y="2138"/>
                      <a:pt x="2129" y="1745"/>
                      <a:pt x="2192" y="1194"/>
                    </a:cubicBezTo>
                    <a:cubicBezTo>
                      <a:pt x="2261" y="624"/>
                      <a:pt x="1850" y="76"/>
                      <a:pt x="1279" y="8"/>
                    </a:cubicBezTo>
                    <a:cubicBezTo>
                      <a:pt x="1236" y="3"/>
                      <a:pt x="1192" y="0"/>
                      <a:pt x="11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25" name="Google Shape;5525;p43"/>
              <p:cNvSpPr/>
              <p:nvPr/>
            </p:nvSpPr>
            <p:spPr>
              <a:xfrm>
                <a:off x="585150" y="1004500"/>
                <a:ext cx="34825" cy="32825"/>
              </a:xfrm>
              <a:custGeom>
                <a:avLst/>
                <a:gdLst/>
                <a:ahLst/>
                <a:cxnLst/>
                <a:rect l="l" t="t" r="r" b="b"/>
                <a:pathLst>
                  <a:path w="1393" h="1313" extrusionOk="0">
                    <a:moveTo>
                      <a:pt x="713" y="1"/>
                    </a:moveTo>
                    <a:cubicBezTo>
                      <a:pt x="382" y="1"/>
                      <a:pt x="88" y="240"/>
                      <a:pt x="46" y="577"/>
                    </a:cubicBezTo>
                    <a:cubicBezTo>
                      <a:pt x="0" y="942"/>
                      <a:pt x="251" y="1261"/>
                      <a:pt x="617" y="1307"/>
                    </a:cubicBezTo>
                    <a:cubicBezTo>
                      <a:pt x="645" y="1311"/>
                      <a:pt x="674" y="1312"/>
                      <a:pt x="702" y="1312"/>
                    </a:cubicBezTo>
                    <a:cubicBezTo>
                      <a:pt x="1031" y="1312"/>
                      <a:pt x="1305" y="1073"/>
                      <a:pt x="1347" y="736"/>
                    </a:cubicBezTo>
                    <a:cubicBezTo>
                      <a:pt x="1393" y="394"/>
                      <a:pt x="1142" y="52"/>
                      <a:pt x="799" y="6"/>
                    </a:cubicBezTo>
                    <a:cubicBezTo>
                      <a:pt x="770" y="2"/>
                      <a:pt x="742" y="1"/>
                      <a:pt x="71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526" name="Google Shape;5526;p43"/>
            <p:cNvGrpSpPr/>
            <p:nvPr/>
          </p:nvGrpSpPr>
          <p:grpSpPr>
            <a:xfrm>
              <a:off x="5105384" y="3846171"/>
              <a:ext cx="604887" cy="1515864"/>
              <a:chOff x="410659" y="-583317"/>
              <a:chExt cx="604887" cy="1515864"/>
            </a:xfrm>
          </p:grpSpPr>
          <p:sp>
            <p:nvSpPr>
              <p:cNvPr id="5527" name="Google Shape;5527;p43"/>
              <p:cNvSpPr/>
              <p:nvPr/>
            </p:nvSpPr>
            <p:spPr>
              <a:xfrm>
                <a:off x="410659" y="-583317"/>
                <a:ext cx="601453" cy="1515864"/>
              </a:xfrm>
              <a:custGeom>
                <a:avLst/>
                <a:gdLst/>
                <a:ahLst/>
                <a:cxnLst/>
                <a:rect l="l" t="t" r="r" b="b"/>
                <a:pathLst>
                  <a:path w="12786" h="32225" extrusionOk="0">
                    <a:moveTo>
                      <a:pt x="1044" y="1"/>
                    </a:moveTo>
                    <a:lnTo>
                      <a:pt x="1044" y="1"/>
                    </a:lnTo>
                    <a:cubicBezTo>
                      <a:pt x="1030" y="44"/>
                      <a:pt x="508" y="4973"/>
                      <a:pt x="6726" y="8249"/>
                    </a:cubicBezTo>
                    <a:cubicBezTo>
                      <a:pt x="11756" y="10887"/>
                      <a:pt x="12220" y="15265"/>
                      <a:pt x="12264" y="16004"/>
                    </a:cubicBezTo>
                    <a:lnTo>
                      <a:pt x="12235" y="16004"/>
                    </a:lnTo>
                    <a:lnTo>
                      <a:pt x="12249" y="16120"/>
                    </a:lnTo>
                    <a:cubicBezTo>
                      <a:pt x="12249" y="16178"/>
                      <a:pt x="12786" y="20961"/>
                      <a:pt x="6466" y="24165"/>
                    </a:cubicBezTo>
                    <a:cubicBezTo>
                      <a:pt x="0" y="27426"/>
                      <a:pt x="580" y="32181"/>
                      <a:pt x="595" y="32225"/>
                    </a:cubicBezTo>
                    <a:lnTo>
                      <a:pt x="798" y="32196"/>
                    </a:lnTo>
                    <a:cubicBezTo>
                      <a:pt x="798" y="32152"/>
                      <a:pt x="232" y="27557"/>
                      <a:pt x="6553" y="24353"/>
                    </a:cubicBezTo>
                    <a:cubicBezTo>
                      <a:pt x="12452" y="21367"/>
                      <a:pt x="12510" y="17004"/>
                      <a:pt x="12467" y="16221"/>
                    </a:cubicBezTo>
                    <a:lnTo>
                      <a:pt x="12481" y="16221"/>
                    </a:lnTo>
                    <a:lnTo>
                      <a:pt x="12481" y="16105"/>
                    </a:lnTo>
                    <a:cubicBezTo>
                      <a:pt x="12481" y="16062"/>
                      <a:pt x="12423" y="11003"/>
                      <a:pt x="6828" y="8060"/>
                    </a:cubicBezTo>
                    <a:cubicBezTo>
                      <a:pt x="740" y="4857"/>
                      <a:pt x="1247" y="73"/>
                      <a:pt x="1262" y="15"/>
                    </a:cubicBezTo>
                    <a:lnTo>
                      <a:pt x="1044"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28" name="Google Shape;5528;p43"/>
              <p:cNvSpPr/>
              <p:nvPr/>
            </p:nvSpPr>
            <p:spPr>
              <a:xfrm>
                <a:off x="431779" y="-583317"/>
                <a:ext cx="583766" cy="1515864"/>
              </a:xfrm>
              <a:custGeom>
                <a:avLst/>
                <a:gdLst/>
                <a:ahLst/>
                <a:cxnLst/>
                <a:rect l="l" t="t" r="r" b="b"/>
                <a:pathLst>
                  <a:path w="12410" h="32225" extrusionOk="0">
                    <a:moveTo>
                      <a:pt x="11800" y="1"/>
                    </a:moveTo>
                    <a:lnTo>
                      <a:pt x="11597" y="15"/>
                    </a:lnTo>
                    <a:cubicBezTo>
                      <a:pt x="11597" y="73"/>
                      <a:pt x="12105" y="4842"/>
                      <a:pt x="6017" y="8060"/>
                    </a:cubicBezTo>
                    <a:cubicBezTo>
                      <a:pt x="1" y="11235"/>
                      <a:pt x="363" y="16076"/>
                      <a:pt x="363" y="16120"/>
                    </a:cubicBezTo>
                    <a:lnTo>
                      <a:pt x="378" y="16134"/>
                    </a:lnTo>
                    <a:cubicBezTo>
                      <a:pt x="349" y="16569"/>
                      <a:pt x="334" y="21396"/>
                      <a:pt x="6277" y="24353"/>
                    </a:cubicBezTo>
                    <a:cubicBezTo>
                      <a:pt x="12192" y="27282"/>
                      <a:pt x="12032" y="32167"/>
                      <a:pt x="12032" y="32210"/>
                    </a:cubicBezTo>
                    <a:lnTo>
                      <a:pt x="12250" y="32225"/>
                    </a:lnTo>
                    <a:cubicBezTo>
                      <a:pt x="12250" y="32167"/>
                      <a:pt x="12409" y="27151"/>
                      <a:pt x="6379" y="24165"/>
                    </a:cubicBezTo>
                    <a:cubicBezTo>
                      <a:pt x="305" y="21150"/>
                      <a:pt x="581" y="16163"/>
                      <a:pt x="581" y="16120"/>
                    </a:cubicBezTo>
                    <a:lnTo>
                      <a:pt x="595" y="16004"/>
                    </a:lnTo>
                    <a:lnTo>
                      <a:pt x="581" y="16004"/>
                    </a:lnTo>
                    <a:cubicBezTo>
                      <a:pt x="566" y="15308"/>
                      <a:pt x="697" y="11104"/>
                      <a:pt x="6118" y="8249"/>
                    </a:cubicBezTo>
                    <a:cubicBezTo>
                      <a:pt x="12337" y="4973"/>
                      <a:pt x="11815" y="44"/>
                      <a:pt x="11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29" name="Google Shape;5529;p43"/>
              <p:cNvSpPr/>
              <p:nvPr/>
            </p:nvSpPr>
            <p:spPr>
              <a:xfrm>
                <a:off x="457699" y="228123"/>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0" name="Google Shape;5530;p43"/>
              <p:cNvSpPr/>
              <p:nvPr/>
            </p:nvSpPr>
            <p:spPr>
              <a:xfrm>
                <a:off x="501352" y="337209"/>
                <a:ext cx="450784" cy="7573"/>
              </a:xfrm>
              <a:custGeom>
                <a:avLst/>
                <a:gdLst/>
                <a:ahLst/>
                <a:cxnLst/>
                <a:rect l="l" t="t" r="r" b="b"/>
                <a:pathLst>
                  <a:path w="9583" h="161" extrusionOk="0">
                    <a:moveTo>
                      <a:pt x="0" y="1"/>
                    </a:moveTo>
                    <a:lnTo>
                      <a:pt x="0" y="160"/>
                    </a:lnTo>
                    <a:lnTo>
                      <a:pt x="9582" y="160"/>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1" name="Google Shape;5531;p43"/>
              <p:cNvSpPr/>
              <p:nvPr/>
            </p:nvSpPr>
            <p:spPr>
              <a:xfrm>
                <a:off x="562739" y="433359"/>
                <a:ext cx="320484" cy="8938"/>
              </a:xfrm>
              <a:custGeom>
                <a:avLst/>
                <a:gdLst/>
                <a:ahLst/>
                <a:cxnLst/>
                <a:rect l="l" t="t" r="r" b="b"/>
                <a:pathLst>
                  <a:path w="6813" h="190" extrusionOk="0">
                    <a:moveTo>
                      <a:pt x="0" y="1"/>
                    </a:moveTo>
                    <a:lnTo>
                      <a:pt x="0" y="160"/>
                    </a:lnTo>
                    <a:lnTo>
                      <a:pt x="6813" y="189"/>
                    </a:lnTo>
                    <a:lnTo>
                      <a:pt x="681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2" name="Google Shape;5532;p43"/>
              <p:cNvSpPr/>
              <p:nvPr/>
            </p:nvSpPr>
            <p:spPr>
              <a:xfrm>
                <a:off x="465883" y="-539664"/>
                <a:ext cx="518287" cy="8232"/>
              </a:xfrm>
              <a:custGeom>
                <a:avLst/>
                <a:gdLst/>
                <a:ahLst/>
                <a:cxnLst/>
                <a:rect l="l" t="t" r="r" b="b"/>
                <a:pathLst>
                  <a:path w="11018" h="175" extrusionOk="0">
                    <a:moveTo>
                      <a:pt x="1" y="0"/>
                    </a:moveTo>
                    <a:lnTo>
                      <a:pt x="1" y="174"/>
                    </a:lnTo>
                    <a:lnTo>
                      <a:pt x="11017" y="174"/>
                    </a:lnTo>
                    <a:lnTo>
                      <a:pt x="1101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3" name="Google Shape;5533;p43"/>
              <p:cNvSpPr/>
              <p:nvPr/>
            </p:nvSpPr>
            <p:spPr>
              <a:xfrm>
                <a:off x="501352" y="-430578"/>
                <a:ext cx="450784" cy="8232"/>
              </a:xfrm>
              <a:custGeom>
                <a:avLst/>
                <a:gdLst/>
                <a:ahLst/>
                <a:cxnLst/>
                <a:rect l="l" t="t" r="r" b="b"/>
                <a:pathLst>
                  <a:path w="9583" h="175" extrusionOk="0">
                    <a:moveTo>
                      <a:pt x="0" y="1"/>
                    </a:moveTo>
                    <a:lnTo>
                      <a:pt x="0" y="175"/>
                    </a:lnTo>
                    <a:lnTo>
                      <a:pt x="9582" y="175"/>
                    </a:lnTo>
                    <a:lnTo>
                      <a:pt x="958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4" name="Google Shape;5534;p43"/>
              <p:cNvSpPr/>
              <p:nvPr/>
            </p:nvSpPr>
            <p:spPr>
              <a:xfrm>
                <a:off x="562739" y="-333722"/>
                <a:ext cx="320484" cy="8185"/>
              </a:xfrm>
              <a:custGeom>
                <a:avLst/>
                <a:gdLst/>
                <a:ahLst/>
                <a:cxnLst/>
                <a:rect l="l" t="t" r="r" b="b"/>
                <a:pathLst>
                  <a:path w="6813" h="174" extrusionOk="0">
                    <a:moveTo>
                      <a:pt x="0" y="0"/>
                    </a:moveTo>
                    <a:lnTo>
                      <a:pt x="0" y="159"/>
                    </a:lnTo>
                    <a:lnTo>
                      <a:pt x="6813" y="174"/>
                    </a:lnTo>
                    <a:lnTo>
                      <a:pt x="6813" y="1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5" name="Google Shape;5535;p43"/>
              <p:cNvSpPr/>
              <p:nvPr/>
            </p:nvSpPr>
            <p:spPr>
              <a:xfrm>
                <a:off x="457699" y="123130"/>
                <a:ext cx="526472" cy="7526"/>
              </a:xfrm>
              <a:custGeom>
                <a:avLst/>
                <a:gdLst/>
                <a:ahLst/>
                <a:cxnLst/>
                <a:rect l="l" t="t" r="r" b="b"/>
                <a:pathLst>
                  <a:path w="11192" h="160" extrusionOk="0">
                    <a:moveTo>
                      <a:pt x="1" y="0"/>
                    </a:moveTo>
                    <a:lnTo>
                      <a:pt x="1" y="160"/>
                    </a:lnTo>
                    <a:lnTo>
                      <a:pt x="11191" y="160"/>
                    </a:lnTo>
                    <a:lnTo>
                      <a:pt x="1119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6" name="Google Shape;5536;p43"/>
              <p:cNvSpPr/>
              <p:nvPr/>
            </p:nvSpPr>
            <p:spPr>
              <a:xfrm>
                <a:off x="489733" y="13997"/>
                <a:ext cx="458311" cy="7573"/>
              </a:xfrm>
              <a:custGeom>
                <a:avLst/>
                <a:gdLst/>
                <a:ahLst/>
                <a:cxnLst/>
                <a:rect l="l" t="t" r="r" b="b"/>
                <a:pathLst>
                  <a:path w="9743" h="161" extrusionOk="0">
                    <a:moveTo>
                      <a:pt x="1" y="1"/>
                    </a:moveTo>
                    <a:lnTo>
                      <a:pt x="1" y="160"/>
                    </a:lnTo>
                    <a:lnTo>
                      <a:pt x="9742" y="160"/>
                    </a:lnTo>
                    <a:lnTo>
                      <a:pt x="974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7" name="Google Shape;5537;p43"/>
              <p:cNvSpPr/>
              <p:nvPr/>
            </p:nvSpPr>
            <p:spPr>
              <a:xfrm>
                <a:off x="558646" y="-83517"/>
                <a:ext cx="326646" cy="8232"/>
              </a:xfrm>
              <a:custGeom>
                <a:avLst/>
                <a:gdLst/>
                <a:ahLst/>
                <a:cxnLst/>
                <a:rect l="l" t="t" r="r" b="b"/>
                <a:pathLst>
                  <a:path w="6944" h="175" extrusionOk="0">
                    <a:moveTo>
                      <a:pt x="0" y="1"/>
                    </a:moveTo>
                    <a:lnTo>
                      <a:pt x="0" y="160"/>
                    </a:lnTo>
                    <a:lnTo>
                      <a:pt x="6943" y="175"/>
                    </a:lnTo>
                    <a:lnTo>
                      <a:pt x="6943"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8" name="Google Shape;5538;p43"/>
              <p:cNvSpPr/>
              <p:nvPr/>
            </p:nvSpPr>
            <p:spPr>
              <a:xfrm>
                <a:off x="448149" y="849992"/>
                <a:ext cx="544206" cy="7573"/>
              </a:xfrm>
              <a:custGeom>
                <a:avLst/>
                <a:gdLst/>
                <a:ahLst/>
                <a:cxnLst/>
                <a:rect l="l" t="t" r="r" b="b"/>
                <a:pathLst>
                  <a:path w="11569" h="161" extrusionOk="0">
                    <a:moveTo>
                      <a:pt x="1" y="1"/>
                    </a:moveTo>
                    <a:lnTo>
                      <a:pt x="1" y="160"/>
                    </a:lnTo>
                    <a:lnTo>
                      <a:pt x="11568" y="160"/>
                    </a:lnTo>
                    <a:lnTo>
                      <a:pt x="1156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39" name="Google Shape;5539;p43"/>
              <p:cNvSpPr/>
              <p:nvPr/>
            </p:nvSpPr>
            <p:spPr>
              <a:xfrm>
                <a:off x="493825" y="744293"/>
                <a:ext cx="453513" cy="7573"/>
              </a:xfrm>
              <a:custGeom>
                <a:avLst/>
                <a:gdLst/>
                <a:ahLst/>
                <a:cxnLst/>
                <a:rect l="l" t="t" r="r" b="b"/>
                <a:pathLst>
                  <a:path w="9641" h="161" extrusionOk="0">
                    <a:moveTo>
                      <a:pt x="1" y="1"/>
                    </a:moveTo>
                    <a:lnTo>
                      <a:pt x="1" y="160"/>
                    </a:lnTo>
                    <a:lnTo>
                      <a:pt x="9641" y="160"/>
                    </a:lnTo>
                    <a:lnTo>
                      <a:pt x="964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0" name="Google Shape;5540;p43"/>
              <p:cNvSpPr/>
              <p:nvPr/>
            </p:nvSpPr>
            <p:spPr>
              <a:xfrm>
                <a:off x="572947" y="650213"/>
                <a:ext cx="297340" cy="8232"/>
              </a:xfrm>
              <a:custGeom>
                <a:avLst/>
                <a:gdLst/>
                <a:ahLst/>
                <a:cxnLst/>
                <a:rect l="l" t="t" r="r" b="b"/>
                <a:pathLst>
                  <a:path w="6321" h="175" extrusionOk="0">
                    <a:moveTo>
                      <a:pt x="6321" y="0"/>
                    </a:moveTo>
                    <a:lnTo>
                      <a:pt x="0" y="15"/>
                    </a:lnTo>
                    <a:lnTo>
                      <a:pt x="0" y="174"/>
                    </a:lnTo>
                    <a:lnTo>
                      <a:pt x="6321" y="160"/>
                    </a:lnTo>
                    <a:lnTo>
                      <a:pt x="632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1" name="Google Shape;5541;p43"/>
              <p:cNvSpPr/>
              <p:nvPr/>
            </p:nvSpPr>
            <p:spPr>
              <a:xfrm>
                <a:off x="967048" y="216551"/>
                <a:ext cx="43042" cy="42995"/>
              </a:xfrm>
              <a:custGeom>
                <a:avLst/>
                <a:gdLst/>
                <a:ahLst/>
                <a:cxnLst/>
                <a:rect l="l" t="t" r="r" b="b"/>
                <a:pathLst>
                  <a:path w="915" h="914" extrusionOk="0">
                    <a:moveTo>
                      <a:pt x="465" y="0"/>
                    </a:moveTo>
                    <a:cubicBezTo>
                      <a:pt x="204" y="0"/>
                      <a:pt x="1" y="203"/>
                      <a:pt x="1" y="464"/>
                    </a:cubicBezTo>
                    <a:cubicBezTo>
                      <a:pt x="1" y="710"/>
                      <a:pt x="204" y="913"/>
                      <a:pt x="465" y="913"/>
                    </a:cubicBezTo>
                    <a:cubicBezTo>
                      <a:pt x="711" y="913"/>
                      <a:pt x="914" y="710"/>
                      <a:pt x="914" y="464"/>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2" name="Google Shape;5542;p43"/>
              <p:cNvSpPr/>
              <p:nvPr/>
            </p:nvSpPr>
            <p:spPr>
              <a:xfrm>
                <a:off x="930921" y="319475"/>
                <a:ext cx="42995" cy="43042"/>
              </a:xfrm>
              <a:custGeom>
                <a:avLst/>
                <a:gdLst/>
                <a:ahLst/>
                <a:cxnLst/>
                <a:rect l="l" t="t" r="r" b="b"/>
                <a:pathLst>
                  <a:path w="914" h="915" extrusionOk="0">
                    <a:moveTo>
                      <a:pt x="450" y="1"/>
                    </a:moveTo>
                    <a:cubicBezTo>
                      <a:pt x="204" y="1"/>
                      <a:pt x="1" y="204"/>
                      <a:pt x="1" y="450"/>
                    </a:cubicBezTo>
                    <a:cubicBezTo>
                      <a:pt x="1" y="711"/>
                      <a:pt x="204" y="914"/>
                      <a:pt x="450" y="914"/>
                    </a:cubicBezTo>
                    <a:cubicBezTo>
                      <a:pt x="711" y="914"/>
                      <a:pt x="914" y="711"/>
                      <a:pt x="914" y="450"/>
                    </a:cubicBezTo>
                    <a:cubicBezTo>
                      <a:pt x="914" y="204"/>
                      <a:pt x="711"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3" name="Google Shape;5543;p43"/>
              <p:cNvSpPr/>
              <p:nvPr/>
            </p:nvSpPr>
            <p:spPr>
              <a:xfrm>
                <a:off x="935719" y="-3737"/>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4" name="Google Shape;5544;p43"/>
              <p:cNvSpPr/>
              <p:nvPr/>
            </p:nvSpPr>
            <p:spPr>
              <a:xfrm>
                <a:off x="967048" y="105396"/>
                <a:ext cx="43042" cy="42995"/>
              </a:xfrm>
              <a:custGeom>
                <a:avLst/>
                <a:gdLst/>
                <a:ahLst/>
                <a:cxnLst/>
                <a:rect l="l" t="t" r="r" b="b"/>
                <a:pathLst>
                  <a:path w="915" h="914" extrusionOk="0">
                    <a:moveTo>
                      <a:pt x="465" y="0"/>
                    </a:moveTo>
                    <a:cubicBezTo>
                      <a:pt x="204" y="0"/>
                      <a:pt x="1" y="203"/>
                      <a:pt x="1" y="450"/>
                    </a:cubicBezTo>
                    <a:cubicBezTo>
                      <a:pt x="1" y="711"/>
                      <a:pt x="204" y="913"/>
                      <a:pt x="465" y="913"/>
                    </a:cubicBezTo>
                    <a:cubicBezTo>
                      <a:pt x="711" y="913"/>
                      <a:pt x="914" y="711"/>
                      <a:pt x="914" y="450"/>
                    </a:cubicBezTo>
                    <a:cubicBezTo>
                      <a:pt x="914" y="203"/>
                      <a:pt x="711" y="0"/>
                      <a:pt x="465"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5" name="Google Shape;5545;p43"/>
              <p:cNvSpPr/>
              <p:nvPr/>
            </p:nvSpPr>
            <p:spPr>
              <a:xfrm>
                <a:off x="862760" y="416330"/>
                <a:ext cx="42289" cy="42995"/>
              </a:xfrm>
              <a:custGeom>
                <a:avLst/>
                <a:gdLst/>
                <a:ahLst/>
                <a:cxnLst/>
                <a:rect l="l" t="t" r="r" b="b"/>
                <a:pathLst>
                  <a:path w="899" h="914" extrusionOk="0">
                    <a:moveTo>
                      <a:pt x="449" y="0"/>
                    </a:moveTo>
                    <a:cubicBezTo>
                      <a:pt x="203" y="0"/>
                      <a:pt x="0" y="203"/>
                      <a:pt x="0" y="450"/>
                    </a:cubicBezTo>
                    <a:cubicBezTo>
                      <a:pt x="0" y="711"/>
                      <a:pt x="203" y="914"/>
                      <a:pt x="449" y="914"/>
                    </a:cubicBezTo>
                    <a:cubicBezTo>
                      <a:pt x="696" y="914"/>
                      <a:pt x="899" y="711"/>
                      <a:pt x="899" y="450"/>
                    </a:cubicBezTo>
                    <a:cubicBezTo>
                      <a:pt x="899" y="203"/>
                      <a:pt x="696" y="0"/>
                      <a:pt x="449"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6" name="Google Shape;5546;p43"/>
              <p:cNvSpPr/>
              <p:nvPr/>
            </p:nvSpPr>
            <p:spPr>
              <a:xfrm>
                <a:off x="444763" y="-556739"/>
                <a:ext cx="42289" cy="42336"/>
              </a:xfrm>
              <a:custGeom>
                <a:avLst/>
                <a:gdLst/>
                <a:ahLst/>
                <a:cxnLst/>
                <a:rect l="l" t="t" r="r" b="b"/>
                <a:pathLst>
                  <a:path w="899" h="900" extrusionOk="0">
                    <a:moveTo>
                      <a:pt x="450" y="1"/>
                    </a:moveTo>
                    <a:cubicBezTo>
                      <a:pt x="203" y="1"/>
                      <a:pt x="0" y="204"/>
                      <a:pt x="0" y="450"/>
                    </a:cubicBezTo>
                    <a:cubicBezTo>
                      <a:pt x="0" y="697"/>
                      <a:pt x="203" y="900"/>
                      <a:pt x="450" y="900"/>
                    </a:cubicBezTo>
                    <a:cubicBezTo>
                      <a:pt x="696" y="900"/>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7" name="Google Shape;5547;p43"/>
              <p:cNvSpPr/>
              <p:nvPr/>
            </p:nvSpPr>
            <p:spPr>
              <a:xfrm>
                <a:off x="472704" y="-445584"/>
                <a:ext cx="42336" cy="42336"/>
              </a:xfrm>
              <a:custGeom>
                <a:avLst/>
                <a:gdLst/>
                <a:ahLst/>
                <a:cxnLst/>
                <a:rect l="l" t="t" r="r" b="b"/>
                <a:pathLst>
                  <a:path w="900" h="900" extrusionOk="0">
                    <a:moveTo>
                      <a:pt x="450" y="1"/>
                    </a:moveTo>
                    <a:cubicBezTo>
                      <a:pt x="204" y="1"/>
                      <a:pt x="1" y="204"/>
                      <a:pt x="1" y="450"/>
                    </a:cubicBezTo>
                    <a:cubicBezTo>
                      <a:pt x="1" y="697"/>
                      <a:pt x="204" y="899"/>
                      <a:pt x="450" y="899"/>
                    </a:cubicBezTo>
                    <a:cubicBezTo>
                      <a:pt x="696" y="899"/>
                      <a:pt x="899" y="697"/>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8" name="Google Shape;5548;p43"/>
              <p:cNvSpPr/>
              <p:nvPr/>
            </p:nvSpPr>
            <p:spPr>
              <a:xfrm>
                <a:off x="540912" y="-348070"/>
                <a:ext cx="42995" cy="42995"/>
              </a:xfrm>
              <a:custGeom>
                <a:avLst/>
                <a:gdLst/>
                <a:ahLst/>
                <a:cxnLst/>
                <a:rect l="l" t="t" r="r" b="b"/>
                <a:pathLst>
                  <a:path w="914" h="914" extrusionOk="0">
                    <a:moveTo>
                      <a:pt x="450" y="1"/>
                    </a:moveTo>
                    <a:cubicBezTo>
                      <a:pt x="203" y="1"/>
                      <a:pt x="0" y="204"/>
                      <a:pt x="0" y="450"/>
                    </a:cubicBezTo>
                    <a:cubicBezTo>
                      <a:pt x="0" y="711"/>
                      <a:pt x="203" y="914"/>
                      <a:pt x="450" y="914"/>
                    </a:cubicBezTo>
                    <a:cubicBezTo>
                      <a:pt x="710" y="914"/>
                      <a:pt x="913" y="711"/>
                      <a:pt x="913" y="450"/>
                    </a:cubicBezTo>
                    <a:cubicBezTo>
                      <a:pt x="913" y="204"/>
                      <a:pt x="710"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49" name="Google Shape;5549;p43"/>
              <p:cNvSpPr/>
              <p:nvPr/>
            </p:nvSpPr>
            <p:spPr>
              <a:xfrm>
                <a:off x="868875" y="-100545"/>
                <a:ext cx="42336" cy="42336"/>
              </a:xfrm>
              <a:custGeom>
                <a:avLst/>
                <a:gdLst/>
                <a:ahLst/>
                <a:cxnLst/>
                <a:rect l="l" t="t" r="r" b="b"/>
                <a:pathLst>
                  <a:path w="900" h="900" extrusionOk="0">
                    <a:moveTo>
                      <a:pt x="450" y="1"/>
                    </a:moveTo>
                    <a:cubicBezTo>
                      <a:pt x="204" y="1"/>
                      <a:pt x="1" y="203"/>
                      <a:pt x="1" y="450"/>
                    </a:cubicBezTo>
                    <a:cubicBezTo>
                      <a:pt x="1" y="696"/>
                      <a:pt x="204" y="899"/>
                      <a:pt x="450" y="899"/>
                    </a:cubicBezTo>
                    <a:cubicBezTo>
                      <a:pt x="696" y="899"/>
                      <a:pt x="899" y="696"/>
                      <a:pt x="899" y="450"/>
                    </a:cubicBezTo>
                    <a:cubicBezTo>
                      <a:pt x="899" y="203"/>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0" name="Google Shape;5550;p43"/>
              <p:cNvSpPr/>
              <p:nvPr/>
            </p:nvSpPr>
            <p:spPr>
              <a:xfrm>
                <a:off x="472704"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1" name="Google Shape;5551;p43"/>
              <p:cNvSpPr/>
              <p:nvPr/>
            </p:nvSpPr>
            <p:spPr>
              <a:xfrm>
                <a:off x="432485" y="835692"/>
                <a:ext cx="42995" cy="42995"/>
              </a:xfrm>
              <a:custGeom>
                <a:avLst/>
                <a:gdLst/>
                <a:ahLst/>
                <a:cxnLst/>
                <a:rect l="l" t="t" r="r" b="b"/>
                <a:pathLst>
                  <a:path w="914" h="914" extrusionOk="0">
                    <a:moveTo>
                      <a:pt x="450" y="0"/>
                    </a:moveTo>
                    <a:cubicBezTo>
                      <a:pt x="203" y="0"/>
                      <a:pt x="0" y="203"/>
                      <a:pt x="0" y="450"/>
                    </a:cubicBezTo>
                    <a:cubicBezTo>
                      <a:pt x="0" y="710"/>
                      <a:pt x="203" y="913"/>
                      <a:pt x="450" y="913"/>
                    </a:cubicBezTo>
                    <a:cubicBezTo>
                      <a:pt x="711" y="913"/>
                      <a:pt x="914" y="710"/>
                      <a:pt x="914" y="450"/>
                    </a:cubicBezTo>
                    <a:cubicBezTo>
                      <a:pt x="914" y="203"/>
                      <a:pt x="711" y="0"/>
                      <a:pt x="450"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2" name="Google Shape;5552;p43"/>
              <p:cNvSpPr/>
              <p:nvPr/>
            </p:nvSpPr>
            <p:spPr>
              <a:xfrm>
                <a:off x="552484" y="629751"/>
                <a:ext cx="42995" cy="42995"/>
              </a:xfrm>
              <a:custGeom>
                <a:avLst/>
                <a:gdLst/>
                <a:ahLst/>
                <a:cxnLst/>
                <a:rect l="l" t="t" r="r" b="b"/>
                <a:pathLst>
                  <a:path w="914" h="914" extrusionOk="0">
                    <a:moveTo>
                      <a:pt x="464" y="0"/>
                    </a:moveTo>
                    <a:cubicBezTo>
                      <a:pt x="204" y="0"/>
                      <a:pt x="1" y="203"/>
                      <a:pt x="1" y="450"/>
                    </a:cubicBezTo>
                    <a:cubicBezTo>
                      <a:pt x="1" y="711"/>
                      <a:pt x="204" y="914"/>
                      <a:pt x="464" y="914"/>
                    </a:cubicBezTo>
                    <a:cubicBezTo>
                      <a:pt x="711" y="914"/>
                      <a:pt x="914" y="711"/>
                      <a:pt x="914" y="450"/>
                    </a:cubicBezTo>
                    <a:cubicBezTo>
                      <a:pt x="914" y="203"/>
                      <a:pt x="711" y="0"/>
                      <a:pt x="464" y="0"/>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3" name="Google Shape;5553;p43"/>
              <p:cNvSpPr/>
              <p:nvPr/>
            </p:nvSpPr>
            <p:spPr>
              <a:xfrm>
                <a:off x="436578" y="216551"/>
                <a:ext cx="42336" cy="42995"/>
              </a:xfrm>
              <a:custGeom>
                <a:avLst/>
                <a:gdLst/>
                <a:ahLst/>
                <a:cxnLst/>
                <a:rect l="l" t="t" r="r" b="b"/>
                <a:pathLst>
                  <a:path w="900" h="914" extrusionOk="0">
                    <a:moveTo>
                      <a:pt x="450" y="0"/>
                    </a:moveTo>
                    <a:cubicBezTo>
                      <a:pt x="203" y="0"/>
                      <a:pt x="0" y="203"/>
                      <a:pt x="0" y="464"/>
                    </a:cubicBezTo>
                    <a:cubicBezTo>
                      <a:pt x="0" y="710"/>
                      <a:pt x="203" y="913"/>
                      <a:pt x="450" y="913"/>
                    </a:cubicBezTo>
                    <a:cubicBezTo>
                      <a:pt x="696" y="913"/>
                      <a:pt x="899" y="710"/>
                      <a:pt x="899" y="464"/>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4" name="Google Shape;5554;p43"/>
              <p:cNvSpPr/>
              <p:nvPr/>
            </p:nvSpPr>
            <p:spPr>
              <a:xfrm>
                <a:off x="472704" y="319475"/>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5" name="Google Shape;5555;p43"/>
              <p:cNvSpPr/>
              <p:nvPr/>
            </p:nvSpPr>
            <p:spPr>
              <a:xfrm>
                <a:off x="468612" y="-3737"/>
                <a:ext cx="42336" cy="42336"/>
              </a:xfrm>
              <a:custGeom>
                <a:avLst/>
                <a:gdLst/>
                <a:ahLst/>
                <a:cxnLst/>
                <a:rect l="l" t="t" r="r" b="b"/>
                <a:pathLst>
                  <a:path w="900" h="900" extrusionOk="0">
                    <a:moveTo>
                      <a:pt x="450" y="1"/>
                    </a:moveTo>
                    <a:cubicBezTo>
                      <a:pt x="204" y="1"/>
                      <a:pt x="1" y="204"/>
                      <a:pt x="1" y="450"/>
                    </a:cubicBezTo>
                    <a:cubicBezTo>
                      <a:pt x="1" y="697"/>
                      <a:pt x="204" y="900"/>
                      <a:pt x="450" y="900"/>
                    </a:cubicBezTo>
                    <a:cubicBezTo>
                      <a:pt x="696" y="900"/>
                      <a:pt x="899" y="697"/>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6" name="Google Shape;5556;p43"/>
              <p:cNvSpPr/>
              <p:nvPr/>
            </p:nvSpPr>
            <p:spPr>
              <a:xfrm>
                <a:off x="436578" y="105396"/>
                <a:ext cx="42336" cy="42995"/>
              </a:xfrm>
              <a:custGeom>
                <a:avLst/>
                <a:gdLst/>
                <a:ahLst/>
                <a:cxnLst/>
                <a:rect l="l" t="t" r="r" b="b"/>
                <a:pathLst>
                  <a:path w="900" h="914" extrusionOk="0">
                    <a:moveTo>
                      <a:pt x="450" y="0"/>
                    </a:moveTo>
                    <a:cubicBezTo>
                      <a:pt x="203" y="0"/>
                      <a:pt x="0" y="203"/>
                      <a:pt x="0" y="450"/>
                    </a:cubicBezTo>
                    <a:cubicBezTo>
                      <a:pt x="0" y="711"/>
                      <a:pt x="203" y="913"/>
                      <a:pt x="450" y="913"/>
                    </a:cubicBezTo>
                    <a:cubicBezTo>
                      <a:pt x="696" y="913"/>
                      <a:pt x="899" y="711"/>
                      <a:pt x="899" y="450"/>
                    </a:cubicBezTo>
                    <a:cubicBezTo>
                      <a:pt x="899" y="203"/>
                      <a:pt x="696"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7" name="Google Shape;5557;p43"/>
              <p:cNvSpPr/>
              <p:nvPr/>
            </p:nvSpPr>
            <p:spPr>
              <a:xfrm>
                <a:off x="540912" y="416330"/>
                <a:ext cx="42995" cy="42995"/>
              </a:xfrm>
              <a:custGeom>
                <a:avLst/>
                <a:gdLst/>
                <a:ahLst/>
                <a:cxnLst/>
                <a:rect l="l" t="t" r="r" b="b"/>
                <a:pathLst>
                  <a:path w="914" h="914" extrusionOk="0">
                    <a:moveTo>
                      <a:pt x="450" y="0"/>
                    </a:moveTo>
                    <a:cubicBezTo>
                      <a:pt x="203" y="0"/>
                      <a:pt x="0" y="203"/>
                      <a:pt x="0" y="450"/>
                    </a:cubicBezTo>
                    <a:cubicBezTo>
                      <a:pt x="0" y="711"/>
                      <a:pt x="203" y="914"/>
                      <a:pt x="450" y="914"/>
                    </a:cubicBezTo>
                    <a:cubicBezTo>
                      <a:pt x="710" y="914"/>
                      <a:pt x="913" y="711"/>
                      <a:pt x="913" y="450"/>
                    </a:cubicBezTo>
                    <a:cubicBezTo>
                      <a:pt x="913" y="203"/>
                      <a:pt x="710"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8" name="Google Shape;5558;p43"/>
              <p:cNvSpPr/>
              <p:nvPr/>
            </p:nvSpPr>
            <p:spPr>
              <a:xfrm>
                <a:off x="535456" y="-100545"/>
                <a:ext cx="42289" cy="42336"/>
              </a:xfrm>
              <a:custGeom>
                <a:avLst/>
                <a:gdLst/>
                <a:ahLst/>
                <a:cxnLst/>
                <a:rect l="l" t="t" r="r" b="b"/>
                <a:pathLst>
                  <a:path w="899" h="900" extrusionOk="0">
                    <a:moveTo>
                      <a:pt x="450" y="1"/>
                    </a:moveTo>
                    <a:cubicBezTo>
                      <a:pt x="203" y="1"/>
                      <a:pt x="0" y="203"/>
                      <a:pt x="0" y="450"/>
                    </a:cubicBezTo>
                    <a:cubicBezTo>
                      <a:pt x="0" y="696"/>
                      <a:pt x="203" y="899"/>
                      <a:pt x="450" y="899"/>
                    </a:cubicBezTo>
                    <a:cubicBezTo>
                      <a:pt x="696" y="899"/>
                      <a:pt x="899" y="696"/>
                      <a:pt x="899" y="450"/>
                    </a:cubicBezTo>
                    <a:cubicBezTo>
                      <a:pt x="899" y="203"/>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59" name="Google Shape;5559;p43"/>
              <p:cNvSpPr/>
              <p:nvPr/>
            </p:nvSpPr>
            <p:spPr>
              <a:xfrm>
                <a:off x="962297" y="-556739"/>
                <a:ext cx="42995" cy="42336"/>
              </a:xfrm>
              <a:custGeom>
                <a:avLst/>
                <a:gdLst/>
                <a:ahLst/>
                <a:cxnLst/>
                <a:rect l="l" t="t" r="r" b="b"/>
                <a:pathLst>
                  <a:path w="914" h="900" extrusionOk="0">
                    <a:moveTo>
                      <a:pt x="464" y="1"/>
                    </a:moveTo>
                    <a:cubicBezTo>
                      <a:pt x="203" y="1"/>
                      <a:pt x="0" y="204"/>
                      <a:pt x="0" y="450"/>
                    </a:cubicBezTo>
                    <a:cubicBezTo>
                      <a:pt x="0" y="697"/>
                      <a:pt x="203" y="900"/>
                      <a:pt x="464" y="900"/>
                    </a:cubicBezTo>
                    <a:cubicBezTo>
                      <a:pt x="711" y="900"/>
                      <a:pt x="914" y="697"/>
                      <a:pt x="914" y="450"/>
                    </a:cubicBezTo>
                    <a:cubicBezTo>
                      <a:pt x="914" y="204"/>
                      <a:pt x="711" y="1"/>
                      <a:pt x="464"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60" name="Google Shape;5560;p43"/>
              <p:cNvSpPr/>
              <p:nvPr/>
            </p:nvSpPr>
            <p:spPr>
              <a:xfrm>
                <a:off x="930921" y="-444878"/>
                <a:ext cx="42995" cy="42995"/>
              </a:xfrm>
              <a:custGeom>
                <a:avLst/>
                <a:gdLst/>
                <a:ahLst/>
                <a:cxnLst/>
                <a:rect l="l" t="t" r="r" b="b"/>
                <a:pathLst>
                  <a:path w="914" h="914" extrusionOk="0">
                    <a:moveTo>
                      <a:pt x="450" y="0"/>
                    </a:moveTo>
                    <a:cubicBezTo>
                      <a:pt x="204" y="0"/>
                      <a:pt x="1" y="203"/>
                      <a:pt x="1" y="450"/>
                    </a:cubicBezTo>
                    <a:cubicBezTo>
                      <a:pt x="1" y="711"/>
                      <a:pt x="204" y="913"/>
                      <a:pt x="450" y="913"/>
                    </a:cubicBezTo>
                    <a:cubicBezTo>
                      <a:pt x="711" y="913"/>
                      <a:pt x="914" y="711"/>
                      <a:pt x="914" y="450"/>
                    </a:cubicBezTo>
                    <a:cubicBezTo>
                      <a:pt x="914" y="203"/>
                      <a:pt x="711" y="0"/>
                      <a:pt x="450"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61" name="Google Shape;5561;p43"/>
              <p:cNvSpPr/>
              <p:nvPr/>
            </p:nvSpPr>
            <p:spPr>
              <a:xfrm>
                <a:off x="862760" y="-348070"/>
                <a:ext cx="42289" cy="42995"/>
              </a:xfrm>
              <a:custGeom>
                <a:avLst/>
                <a:gdLst/>
                <a:ahLst/>
                <a:cxnLst/>
                <a:rect l="l" t="t" r="r" b="b"/>
                <a:pathLst>
                  <a:path w="899" h="914" extrusionOk="0">
                    <a:moveTo>
                      <a:pt x="449" y="1"/>
                    </a:moveTo>
                    <a:cubicBezTo>
                      <a:pt x="203" y="1"/>
                      <a:pt x="0" y="204"/>
                      <a:pt x="0" y="450"/>
                    </a:cubicBezTo>
                    <a:cubicBezTo>
                      <a:pt x="0" y="711"/>
                      <a:pt x="203" y="914"/>
                      <a:pt x="449" y="914"/>
                    </a:cubicBezTo>
                    <a:cubicBezTo>
                      <a:pt x="696" y="914"/>
                      <a:pt x="899" y="711"/>
                      <a:pt x="899" y="450"/>
                    </a:cubicBezTo>
                    <a:cubicBezTo>
                      <a:pt x="899" y="204"/>
                      <a:pt x="696" y="1"/>
                      <a:pt x="449"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62" name="Google Shape;5562;p43"/>
              <p:cNvSpPr/>
              <p:nvPr/>
            </p:nvSpPr>
            <p:spPr>
              <a:xfrm>
                <a:off x="930921" y="726559"/>
                <a:ext cx="42336" cy="43042"/>
              </a:xfrm>
              <a:custGeom>
                <a:avLst/>
                <a:gdLst/>
                <a:ahLst/>
                <a:cxnLst/>
                <a:rect l="l" t="t" r="r" b="b"/>
                <a:pathLst>
                  <a:path w="900" h="915" extrusionOk="0">
                    <a:moveTo>
                      <a:pt x="450" y="1"/>
                    </a:moveTo>
                    <a:cubicBezTo>
                      <a:pt x="204" y="1"/>
                      <a:pt x="1" y="204"/>
                      <a:pt x="1" y="450"/>
                    </a:cubicBezTo>
                    <a:cubicBezTo>
                      <a:pt x="1" y="711"/>
                      <a:pt x="204" y="914"/>
                      <a:pt x="450" y="914"/>
                    </a:cubicBezTo>
                    <a:cubicBezTo>
                      <a:pt x="696" y="914"/>
                      <a:pt x="899" y="711"/>
                      <a:pt x="899" y="450"/>
                    </a:cubicBezTo>
                    <a:cubicBezTo>
                      <a:pt x="899" y="204"/>
                      <a:pt x="696" y="1"/>
                      <a:pt x="450" y="1"/>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63" name="Google Shape;5563;p43"/>
              <p:cNvSpPr/>
              <p:nvPr/>
            </p:nvSpPr>
            <p:spPr>
              <a:xfrm>
                <a:off x="967048" y="835692"/>
                <a:ext cx="43042" cy="42995"/>
              </a:xfrm>
              <a:custGeom>
                <a:avLst/>
                <a:gdLst/>
                <a:ahLst/>
                <a:cxnLst/>
                <a:rect l="l" t="t" r="r" b="b"/>
                <a:pathLst>
                  <a:path w="915" h="914" extrusionOk="0">
                    <a:moveTo>
                      <a:pt x="465" y="0"/>
                    </a:moveTo>
                    <a:cubicBezTo>
                      <a:pt x="204" y="0"/>
                      <a:pt x="1" y="203"/>
                      <a:pt x="1" y="450"/>
                    </a:cubicBezTo>
                    <a:cubicBezTo>
                      <a:pt x="1" y="710"/>
                      <a:pt x="204" y="913"/>
                      <a:pt x="465" y="913"/>
                    </a:cubicBezTo>
                    <a:cubicBezTo>
                      <a:pt x="711" y="913"/>
                      <a:pt x="914" y="710"/>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64" name="Google Shape;5564;p43"/>
              <p:cNvSpPr/>
              <p:nvPr/>
            </p:nvSpPr>
            <p:spPr>
              <a:xfrm>
                <a:off x="847049" y="629751"/>
                <a:ext cx="42995" cy="42995"/>
              </a:xfrm>
              <a:custGeom>
                <a:avLst/>
                <a:gdLst/>
                <a:ahLst/>
                <a:cxnLst/>
                <a:rect l="l" t="t" r="r" b="b"/>
                <a:pathLst>
                  <a:path w="914" h="914" extrusionOk="0">
                    <a:moveTo>
                      <a:pt x="465" y="0"/>
                    </a:moveTo>
                    <a:cubicBezTo>
                      <a:pt x="204" y="0"/>
                      <a:pt x="1" y="203"/>
                      <a:pt x="1" y="450"/>
                    </a:cubicBezTo>
                    <a:cubicBezTo>
                      <a:pt x="1" y="711"/>
                      <a:pt x="204" y="914"/>
                      <a:pt x="465" y="914"/>
                    </a:cubicBezTo>
                    <a:cubicBezTo>
                      <a:pt x="711" y="914"/>
                      <a:pt x="914" y="711"/>
                      <a:pt x="914" y="450"/>
                    </a:cubicBezTo>
                    <a:cubicBezTo>
                      <a:pt x="914" y="203"/>
                      <a:pt x="711" y="0"/>
                      <a:pt x="465" y="0"/>
                    </a:cubicBezTo>
                    <a:close/>
                  </a:path>
                </a:pathLst>
              </a:custGeom>
              <a:gradFill>
                <a:gsLst>
                  <a:gs pos="0">
                    <a:schemeClr val="lt1"/>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568"/>
        <p:cNvGrpSpPr/>
        <p:nvPr/>
      </p:nvGrpSpPr>
      <p:grpSpPr>
        <a:xfrm>
          <a:off x="0" y="0"/>
          <a:ext cx="0" cy="0"/>
          <a:chOff x="0" y="0"/>
          <a:chExt cx="0" cy="0"/>
        </a:xfrm>
      </p:grpSpPr>
      <p:sp>
        <p:nvSpPr>
          <p:cNvPr id="5569" name="Google Shape;5569;p44"/>
          <p:cNvSpPr/>
          <p:nvPr/>
        </p:nvSpPr>
        <p:spPr>
          <a:xfrm>
            <a:off x="5794163" y="1841975"/>
            <a:ext cx="694200" cy="6942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70" name="Google Shape;5570;p44"/>
          <p:cNvSpPr/>
          <p:nvPr/>
        </p:nvSpPr>
        <p:spPr>
          <a:xfrm>
            <a:off x="2655725" y="1841975"/>
            <a:ext cx="694200" cy="6942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71" name="Google Shape;5571;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مقدمه ای بر علم
</a:t>
            </a:r>
            <a:endParaRPr dirty="0">
              <a:cs typeface="B Nazanin" panose="00000400000000000000" pitchFamily="2" charset="-78"/>
            </a:endParaRPr>
          </a:p>
        </p:txBody>
      </p:sp>
      <p:sp>
        <p:nvSpPr>
          <p:cNvPr id="5572" name="Google Shape;5572;p44"/>
          <p:cNvSpPr txBox="1">
            <a:spLocks noGrp="1"/>
          </p:cNvSpPr>
          <p:nvPr>
            <p:ph type="title" idx="2"/>
          </p:nvPr>
        </p:nvSpPr>
        <p:spPr>
          <a:xfrm>
            <a:off x="1709013" y="2718428"/>
            <a:ext cx="2587500" cy="4122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علم</a:t>
            </a:r>
            <a:endParaRPr dirty="0">
              <a:cs typeface="B Nazanin" panose="00000400000000000000" pitchFamily="2" charset="-78"/>
            </a:endParaRPr>
          </a:p>
        </p:txBody>
      </p:sp>
      <p:sp>
        <p:nvSpPr>
          <p:cNvPr id="5573" name="Google Shape;5573;p44"/>
          <p:cNvSpPr txBox="1">
            <a:spLocks noGrp="1"/>
          </p:cNvSpPr>
          <p:nvPr>
            <p:ph type="title" idx="3"/>
          </p:nvPr>
        </p:nvSpPr>
        <p:spPr>
          <a:xfrm>
            <a:off x="4847500" y="2718350"/>
            <a:ext cx="2587500" cy="412200"/>
          </a:xfrm>
          <a:prstGeom prst="rect">
            <a:avLst/>
          </a:prstGeom>
        </p:spPr>
        <p:txBody>
          <a:bodyPr spcFirstLastPara="1" wrap="square" lIns="91425" tIns="91425" rIns="91425" bIns="91425" anchor="b" anchorCtr="0">
            <a:noAutofit/>
          </a:bodyPr>
          <a:lstStyle/>
          <a:p>
            <a:pPr lvl="0" rtl="1"/>
            <a:r>
              <a:rPr lang="fa-IR" dirty="0">
                <a:cs typeface="B Nazanin" panose="00000400000000000000" pitchFamily="2" charset="-78"/>
              </a:rPr>
              <a:t>تمرینات</a:t>
            </a:r>
            <a:endParaRPr dirty="0">
              <a:cs typeface="B Nazanin" panose="00000400000000000000" pitchFamily="2" charset="-78"/>
            </a:endParaRPr>
          </a:p>
        </p:txBody>
      </p:sp>
      <p:sp>
        <p:nvSpPr>
          <p:cNvPr id="5574" name="Google Shape;5574;p44"/>
          <p:cNvSpPr txBox="1">
            <a:spLocks noGrp="1"/>
          </p:cNvSpPr>
          <p:nvPr>
            <p:ph type="subTitle" idx="1"/>
          </p:nvPr>
        </p:nvSpPr>
        <p:spPr>
          <a:xfrm>
            <a:off x="4847493" y="3054352"/>
            <a:ext cx="2587500" cy="93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این قالب شامل اسلاید هایی با طراحی زیبا و جذاب، تصاویر بیانی، نمودارها، جداول و فهرست منابع است که به شما کمک می کند تا مفاهیم خود را به طور روان و قابل درک رائه دهید. </a:t>
            </a:r>
            <a:endParaRPr dirty="0">
              <a:cs typeface="B Nazanin" panose="00000400000000000000" pitchFamily="2" charset="-78"/>
            </a:endParaRPr>
          </a:p>
        </p:txBody>
      </p:sp>
      <p:sp>
        <p:nvSpPr>
          <p:cNvPr id="5575" name="Google Shape;5575;p44"/>
          <p:cNvSpPr txBox="1">
            <a:spLocks noGrp="1"/>
          </p:cNvSpPr>
          <p:nvPr>
            <p:ph type="subTitle" idx="4"/>
          </p:nvPr>
        </p:nvSpPr>
        <p:spPr>
          <a:xfrm>
            <a:off x="1709013" y="3054352"/>
            <a:ext cx="2587500" cy="934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400000000000000" pitchFamily="2" charset="-78"/>
              </a:rPr>
              <a:t>همچنین این قالب حاوی گزینه های ویرایش پذیری است و شما می توانید آن را به صورتی که می خواهید ویرایش کنید.</a:t>
            </a:r>
            <a:endParaRPr dirty="0">
              <a:cs typeface="B Nazanin" panose="00000400000000000000" pitchFamily="2" charset="-78"/>
            </a:endParaRPr>
          </a:p>
        </p:txBody>
      </p:sp>
      <p:grpSp>
        <p:nvGrpSpPr>
          <p:cNvPr id="5576" name="Google Shape;5576;p44"/>
          <p:cNvGrpSpPr/>
          <p:nvPr/>
        </p:nvGrpSpPr>
        <p:grpSpPr>
          <a:xfrm>
            <a:off x="2869706" y="2014551"/>
            <a:ext cx="266126" cy="348892"/>
            <a:chOff x="2553319" y="1765976"/>
            <a:chExt cx="266126" cy="348892"/>
          </a:xfrm>
        </p:grpSpPr>
        <p:sp>
          <p:nvSpPr>
            <p:cNvPr id="5577" name="Google Shape;5577;p44"/>
            <p:cNvSpPr/>
            <p:nvPr/>
          </p:nvSpPr>
          <p:spPr>
            <a:xfrm>
              <a:off x="2553319" y="1766759"/>
              <a:ext cx="183118" cy="158525"/>
            </a:xfrm>
            <a:custGeom>
              <a:avLst/>
              <a:gdLst/>
              <a:ahLst/>
              <a:cxnLst/>
              <a:rect l="l" t="t" r="r" b="b"/>
              <a:pathLst>
                <a:path w="5621" h="4859" extrusionOk="0">
                  <a:moveTo>
                    <a:pt x="310" y="1"/>
                  </a:moveTo>
                  <a:cubicBezTo>
                    <a:pt x="143" y="24"/>
                    <a:pt x="0" y="144"/>
                    <a:pt x="0" y="334"/>
                  </a:cubicBezTo>
                  <a:cubicBezTo>
                    <a:pt x="0" y="1953"/>
                    <a:pt x="1239" y="3525"/>
                    <a:pt x="2406" y="4859"/>
                  </a:cubicBezTo>
                  <a:cubicBezTo>
                    <a:pt x="2834" y="4359"/>
                    <a:pt x="3239" y="3930"/>
                    <a:pt x="3668" y="3454"/>
                  </a:cubicBezTo>
                  <a:cubicBezTo>
                    <a:pt x="3477" y="3239"/>
                    <a:pt x="3310" y="3025"/>
                    <a:pt x="3144" y="2835"/>
                  </a:cubicBezTo>
                  <a:lnTo>
                    <a:pt x="4215" y="2835"/>
                  </a:lnTo>
                  <a:cubicBezTo>
                    <a:pt x="4406" y="2620"/>
                    <a:pt x="4573" y="2406"/>
                    <a:pt x="4716" y="2192"/>
                  </a:cubicBezTo>
                  <a:lnTo>
                    <a:pt x="2667" y="2192"/>
                  </a:lnTo>
                  <a:cubicBezTo>
                    <a:pt x="2477" y="1906"/>
                    <a:pt x="2286" y="1572"/>
                    <a:pt x="2144" y="1263"/>
                  </a:cubicBezTo>
                  <a:lnTo>
                    <a:pt x="5335" y="1263"/>
                  </a:lnTo>
                  <a:cubicBezTo>
                    <a:pt x="5454" y="1048"/>
                    <a:pt x="5549" y="834"/>
                    <a:pt x="5620" y="620"/>
                  </a:cubicBezTo>
                  <a:lnTo>
                    <a:pt x="1905" y="620"/>
                  </a:lnTo>
                  <a:cubicBezTo>
                    <a:pt x="1905" y="525"/>
                    <a:pt x="1882" y="429"/>
                    <a:pt x="1882" y="334"/>
                  </a:cubicBezTo>
                  <a:cubicBezTo>
                    <a:pt x="1882" y="144"/>
                    <a:pt x="1739" y="24"/>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78" name="Google Shape;5578;p44"/>
            <p:cNvSpPr/>
            <p:nvPr/>
          </p:nvSpPr>
          <p:spPr>
            <a:xfrm>
              <a:off x="2637108" y="1957126"/>
              <a:ext cx="182336" cy="157742"/>
            </a:xfrm>
            <a:custGeom>
              <a:avLst/>
              <a:gdLst/>
              <a:ahLst/>
              <a:cxnLst/>
              <a:rect l="l" t="t" r="r" b="b"/>
              <a:pathLst>
                <a:path w="5597" h="4835" extrusionOk="0">
                  <a:moveTo>
                    <a:pt x="3191" y="0"/>
                  </a:moveTo>
                  <a:cubicBezTo>
                    <a:pt x="2763" y="476"/>
                    <a:pt x="2358" y="929"/>
                    <a:pt x="1929" y="1405"/>
                  </a:cubicBezTo>
                  <a:cubicBezTo>
                    <a:pt x="2120" y="1620"/>
                    <a:pt x="2286" y="1810"/>
                    <a:pt x="2453" y="2024"/>
                  </a:cubicBezTo>
                  <a:lnTo>
                    <a:pt x="1381" y="2024"/>
                  </a:lnTo>
                  <a:cubicBezTo>
                    <a:pt x="1215" y="2239"/>
                    <a:pt x="1048" y="2453"/>
                    <a:pt x="881" y="2667"/>
                  </a:cubicBezTo>
                  <a:lnTo>
                    <a:pt x="2906" y="2667"/>
                  </a:lnTo>
                  <a:cubicBezTo>
                    <a:pt x="3120" y="2953"/>
                    <a:pt x="3310" y="3263"/>
                    <a:pt x="3477" y="3596"/>
                  </a:cubicBezTo>
                  <a:lnTo>
                    <a:pt x="262" y="3596"/>
                  </a:lnTo>
                  <a:cubicBezTo>
                    <a:pt x="143" y="3787"/>
                    <a:pt x="48" y="4001"/>
                    <a:pt x="0" y="4215"/>
                  </a:cubicBezTo>
                  <a:lnTo>
                    <a:pt x="3668" y="4215"/>
                  </a:lnTo>
                  <a:cubicBezTo>
                    <a:pt x="3691" y="4334"/>
                    <a:pt x="3715" y="4430"/>
                    <a:pt x="3715" y="4549"/>
                  </a:cubicBezTo>
                  <a:cubicBezTo>
                    <a:pt x="3715" y="4715"/>
                    <a:pt x="3858" y="4834"/>
                    <a:pt x="4025" y="4834"/>
                  </a:cubicBezTo>
                  <a:lnTo>
                    <a:pt x="5263" y="4834"/>
                  </a:lnTo>
                  <a:cubicBezTo>
                    <a:pt x="5454" y="4834"/>
                    <a:pt x="5597" y="4715"/>
                    <a:pt x="5597" y="4549"/>
                  </a:cubicBezTo>
                  <a:cubicBezTo>
                    <a:pt x="5597" y="2882"/>
                    <a:pt x="4334" y="1286"/>
                    <a:pt x="3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79" name="Google Shape;5579;p44"/>
            <p:cNvSpPr/>
            <p:nvPr/>
          </p:nvSpPr>
          <p:spPr>
            <a:xfrm>
              <a:off x="2553319" y="1765976"/>
              <a:ext cx="266126" cy="348892"/>
            </a:xfrm>
            <a:custGeom>
              <a:avLst/>
              <a:gdLst/>
              <a:ahLst/>
              <a:cxnLst/>
              <a:rect l="l" t="t" r="r" b="b"/>
              <a:pathLst>
                <a:path w="8169" h="10694" extrusionOk="0">
                  <a:moveTo>
                    <a:pt x="6597" y="1"/>
                  </a:moveTo>
                  <a:cubicBezTo>
                    <a:pt x="6430" y="1"/>
                    <a:pt x="6287" y="144"/>
                    <a:pt x="6287" y="310"/>
                  </a:cubicBezTo>
                  <a:cubicBezTo>
                    <a:pt x="6311" y="2168"/>
                    <a:pt x="2882" y="4930"/>
                    <a:pt x="1167" y="7407"/>
                  </a:cubicBezTo>
                  <a:cubicBezTo>
                    <a:pt x="381" y="8526"/>
                    <a:pt x="0" y="9479"/>
                    <a:pt x="0" y="10384"/>
                  </a:cubicBezTo>
                  <a:cubicBezTo>
                    <a:pt x="0" y="10574"/>
                    <a:pt x="143" y="10693"/>
                    <a:pt x="334" y="10693"/>
                  </a:cubicBezTo>
                  <a:lnTo>
                    <a:pt x="1572" y="10693"/>
                  </a:lnTo>
                  <a:cubicBezTo>
                    <a:pt x="1739" y="10693"/>
                    <a:pt x="1882" y="10574"/>
                    <a:pt x="1882" y="10384"/>
                  </a:cubicBezTo>
                  <a:cubicBezTo>
                    <a:pt x="1882" y="8550"/>
                    <a:pt x="5311" y="5788"/>
                    <a:pt x="7002" y="3335"/>
                  </a:cubicBezTo>
                  <a:cubicBezTo>
                    <a:pt x="7811" y="2192"/>
                    <a:pt x="8169" y="1263"/>
                    <a:pt x="8169" y="310"/>
                  </a:cubicBezTo>
                  <a:cubicBezTo>
                    <a:pt x="8169" y="144"/>
                    <a:pt x="8026" y="1"/>
                    <a:pt x="785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580" name="Google Shape;5580;p44"/>
          <p:cNvGrpSpPr/>
          <p:nvPr/>
        </p:nvGrpSpPr>
        <p:grpSpPr>
          <a:xfrm>
            <a:off x="6018663" y="2015539"/>
            <a:ext cx="245178" cy="346934"/>
            <a:chOff x="5580551" y="2885177"/>
            <a:chExt cx="245178" cy="346934"/>
          </a:xfrm>
        </p:grpSpPr>
        <p:sp>
          <p:nvSpPr>
            <p:cNvPr id="5581" name="Google Shape;5581;p44"/>
            <p:cNvSpPr/>
            <p:nvPr/>
          </p:nvSpPr>
          <p:spPr>
            <a:xfrm>
              <a:off x="5580551" y="3190906"/>
              <a:ext cx="224231" cy="41205"/>
            </a:xfrm>
            <a:custGeom>
              <a:avLst/>
              <a:gdLst/>
              <a:ahLst/>
              <a:cxnLst/>
              <a:rect l="l" t="t" r="r" b="b"/>
              <a:pathLst>
                <a:path w="6883" h="1263" extrusionOk="0">
                  <a:moveTo>
                    <a:pt x="0" y="0"/>
                  </a:moveTo>
                  <a:lnTo>
                    <a:pt x="0" y="953"/>
                  </a:lnTo>
                  <a:cubicBezTo>
                    <a:pt x="0" y="1143"/>
                    <a:pt x="143" y="1263"/>
                    <a:pt x="310" y="1263"/>
                  </a:cubicBezTo>
                  <a:lnTo>
                    <a:pt x="6573" y="1263"/>
                  </a:lnTo>
                  <a:cubicBezTo>
                    <a:pt x="6740" y="1263"/>
                    <a:pt x="6883" y="1120"/>
                    <a:pt x="6859" y="953"/>
                  </a:cubicBezTo>
                  <a:lnTo>
                    <a:pt x="685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82" name="Google Shape;5582;p44"/>
            <p:cNvSpPr/>
            <p:nvPr/>
          </p:nvSpPr>
          <p:spPr>
            <a:xfrm>
              <a:off x="5601498" y="3047943"/>
              <a:ext cx="224231" cy="123094"/>
            </a:xfrm>
            <a:custGeom>
              <a:avLst/>
              <a:gdLst/>
              <a:ahLst/>
              <a:cxnLst/>
              <a:rect l="l" t="t" r="r" b="b"/>
              <a:pathLst>
                <a:path w="6883" h="3773" extrusionOk="0">
                  <a:moveTo>
                    <a:pt x="2191" y="1"/>
                  </a:moveTo>
                  <a:cubicBezTo>
                    <a:pt x="2025" y="1"/>
                    <a:pt x="1882" y="143"/>
                    <a:pt x="1882" y="334"/>
                  </a:cubicBezTo>
                  <a:lnTo>
                    <a:pt x="1882" y="1263"/>
                  </a:lnTo>
                  <a:lnTo>
                    <a:pt x="1358" y="1263"/>
                  </a:lnTo>
                  <a:cubicBezTo>
                    <a:pt x="620" y="1263"/>
                    <a:pt x="0" y="1882"/>
                    <a:pt x="0" y="2620"/>
                  </a:cubicBezTo>
                  <a:lnTo>
                    <a:pt x="0" y="3763"/>
                  </a:lnTo>
                  <a:lnTo>
                    <a:pt x="5621" y="3763"/>
                  </a:lnTo>
                  <a:lnTo>
                    <a:pt x="5621" y="3168"/>
                  </a:lnTo>
                  <a:lnTo>
                    <a:pt x="6240" y="3168"/>
                  </a:lnTo>
                  <a:lnTo>
                    <a:pt x="6240" y="3454"/>
                  </a:lnTo>
                  <a:cubicBezTo>
                    <a:pt x="6240" y="3596"/>
                    <a:pt x="6335" y="3739"/>
                    <a:pt x="6502" y="3763"/>
                  </a:cubicBezTo>
                  <a:cubicBezTo>
                    <a:pt x="6527" y="3769"/>
                    <a:pt x="6551" y="3772"/>
                    <a:pt x="6575" y="3772"/>
                  </a:cubicBezTo>
                  <a:cubicBezTo>
                    <a:pt x="6733" y="3772"/>
                    <a:pt x="6859" y="3643"/>
                    <a:pt x="6859" y="3477"/>
                  </a:cubicBezTo>
                  <a:lnTo>
                    <a:pt x="6859" y="2239"/>
                  </a:lnTo>
                  <a:cubicBezTo>
                    <a:pt x="6883" y="2072"/>
                    <a:pt x="6764" y="1929"/>
                    <a:pt x="6621" y="1906"/>
                  </a:cubicBezTo>
                  <a:cubicBezTo>
                    <a:pt x="6596" y="1899"/>
                    <a:pt x="6571" y="1896"/>
                    <a:pt x="6546" y="1896"/>
                  </a:cubicBezTo>
                  <a:cubicBezTo>
                    <a:pt x="6383" y="1896"/>
                    <a:pt x="6240" y="2026"/>
                    <a:pt x="6240" y="2191"/>
                  </a:cubicBezTo>
                  <a:lnTo>
                    <a:pt x="6240" y="2501"/>
                  </a:lnTo>
                  <a:lnTo>
                    <a:pt x="5621" y="2501"/>
                  </a:lnTo>
                  <a:cubicBezTo>
                    <a:pt x="5549" y="1810"/>
                    <a:pt x="4954" y="1263"/>
                    <a:pt x="4263" y="1263"/>
                  </a:cubicBezTo>
                  <a:lnTo>
                    <a:pt x="3763" y="1263"/>
                  </a:lnTo>
                  <a:lnTo>
                    <a:pt x="3763" y="334"/>
                  </a:lnTo>
                  <a:cubicBezTo>
                    <a:pt x="3763" y="143"/>
                    <a:pt x="3620" y="1"/>
                    <a:pt x="345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83" name="Google Shape;5583;p44"/>
            <p:cNvSpPr/>
            <p:nvPr/>
          </p:nvSpPr>
          <p:spPr>
            <a:xfrm>
              <a:off x="5634857" y="2885177"/>
              <a:ext cx="119494" cy="142604"/>
            </a:xfrm>
            <a:custGeom>
              <a:avLst/>
              <a:gdLst/>
              <a:ahLst/>
              <a:cxnLst/>
              <a:rect l="l" t="t" r="r" b="b"/>
              <a:pathLst>
                <a:path w="3668" h="4371" extrusionOk="0">
                  <a:moveTo>
                    <a:pt x="1798" y="0"/>
                  </a:moveTo>
                  <a:cubicBezTo>
                    <a:pt x="1745" y="0"/>
                    <a:pt x="1691" y="12"/>
                    <a:pt x="1644" y="36"/>
                  </a:cubicBezTo>
                  <a:cubicBezTo>
                    <a:pt x="1572" y="84"/>
                    <a:pt x="0" y="1036"/>
                    <a:pt x="0" y="2632"/>
                  </a:cubicBezTo>
                  <a:cubicBezTo>
                    <a:pt x="24" y="3489"/>
                    <a:pt x="643" y="4204"/>
                    <a:pt x="1477" y="4347"/>
                  </a:cubicBezTo>
                  <a:lnTo>
                    <a:pt x="1477" y="3418"/>
                  </a:lnTo>
                  <a:cubicBezTo>
                    <a:pt x="1477" y="3251"/>
                    <a:pt x="1596" y="3108"/>
                    <a:pt x="1763" y="3108"/>
                  </a:cubicBezTo>
                  <a:cubicBezTo>
                    <a:pt x="1953" y="3108"/>
                    <a:pt x="2096" y="3251"/>
                    <a:pt x="2096" y="3418"/>
                  </a:cubicBezTo>
                  <a:lnTo>
                    <a:pt x="2096" y="4370"/>
                  </a:lnTo>
                  <a:cubicBezTo>
                    <a:pt x="2096" y="4370"/>
                    <a:pt x="2930" y="4085"/>
                    <a:pt x="3192" y="3727"/>
                  </a:cubicBezTo>
                  <a:cubicBezTo>
                    <a:pt x="3549" y="3299"/>
                    <a:pt x="3668" y="2751"/>
                    <a:pt x="3549" y="2227"/>
                  </a:cubicBezTo>
                  <a:cubicBezTo>
                    <a:pt x="3453" y="1679"/>
                    <a:pt x="3192" y="1155"/>
                    <a:pt x="2787" y="751"/>
                  </a:cubicBezTo>
                  <a:cubicBezTo>
                    <a:pt x="2727" y="676"/>
                    <a:pt x="2649" y="639"/>
                    <a:pt x="2564" y="639"/>
                  </a:cubicBezTo>
                  <a:cubicBezTo>
                    <a:pt x="2513" y="639"/>
                    <a:pt x="2459" y="652"/>
                    <a:pt x="2406" y="679"/>
                  </a:cubicBezTo>
                  <a:lnTo>
                    <a:pt x="2120" y="846"/>
                  </a:lnTo>
                  <a:lnTo>
                    <a:pt x="2120" y="322"/>
                  </a:lnTo>
                  <a:cubicBezTo>
                    <a:pt x="2120" y="203"/>
                    <a:pt x="2072" y="108"/>
                    <a:pt x="1977" y="36"/>
                  </a:cubicBezTo>
                  <a:lnTo>
                    <a:pt x="1953" y="36"/>
                  </a:lnTo>
                  <a:cubicBezTo>
                    <a:pt x="1906" y="12"/>
                    <a:pt x="1852" y="0"/>
                    <a:pt x="17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587"/>
        <p:cNvGrpSpPr/>
        <p:nvPr/>
      </p:nvGrpSpPr>
      <p:grpSpPr>
        <a:xfrm>
          <a:off x="0" y="0"/>
          <a:ext cx="0" cy="0"/>
          <a:chOff x="0" y="0"/>
          <a:chExt cx="0" cy="0"/>
        </a:xfrm>
      </p:grpSpPr>
      <p:sp>
        <p:nvSpPr>
          <p:cNvPr id="5588" name="Google Shape;5588;p45"/>
          <p:cNvSpPr/>
          <p:nvPr/>
        </p:nvSpPr>
        <p:spPr>
          <a:xfrm>
            <a:off x="7236825" y="2003700"/>
            <a:ext cx="1136400" cy="1136100"/>
          </a:xfrm>
          <a:prstGeom prst="ellipse">
            <a:avLst/>
          </a:prstGeom>
          <a:gradFill>
            <a:gsLst>
              <a:gs pos="0">
                <a:schemeClr val="lt2"/>
              </a:gs>
              <a:gs pos="100000">
                <a:schemeClr val="accent2"/>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89" name="Google Shape;5589;p45"/>
          <p:cNvSpPr txBox="1">
            <a:spLocks noGrp="1"/>
          </p:cNvSpPr>
          <p:nvPr>
            <p:ph type="title"/>
          </p:nvPr>
        </p:nvSpPr>
        <p:spPr>
          <a:xfrm>
            <a:off x="3817800" y="1814975"/>
            <a:ext cx="3104100" cy="9015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شیمی</a:t>
            </a:r>
            <a:endParaRPr dirty="0">
              <a:cs typeface="B Nazanin" panose="00000400000000000000" pitchFamily="2" charset="-78"/>
            </a:endParaRPr>
          </a:p>
        </p:txBody>
      </p:sp>
      <p:sp>
        <p:nvSpPr>
          <p:cNvPr id="5590" name="Google Shape;5590;p45"/>
          <p:cNvSpPr txBox="1">
            <a:spLocks noGrp="1"/>
          </p:cNvSpPr>
          <p:nvPr>
            <p:ph type="title" idx="2"/>
          </p:nvPr>
        </p:nvSpPr>
        <p:spPr>
          <a:xfrm>
            <a:off x="7179000" y="2150913"/>
            <a:ext cx="1251900" cy="841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02</a:t>
            </a:r>
            <a:endParaRPr>
              <a:cs typeface="B Nazanin" panose="00000400000000000000" pitchFamily="2" charset="-78"/>
            </a:endParaRPr>
          </a:p>
        </p:txBody>
      </p:sp>
      <p:sp>
        <p:nvSpPr>
          <p:cNvPr id="5591" name="Google Shape;5591;p45"/>
          <p:cNvSpPr txBox="1">
            <a:spLocks noGrp="1"/>
          </p:cNvSpPr>
          <p:nvPr>
            <p:ph type="subTitle" idx="1"/>
          </p:nvPr>
        </p:nvSpPr>
        <p:spPr>
          <a:xfrm>
            <a:off x="3817800" y="2716250"/>
            <a:ext cx="3104100" cy="6123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شما می توانید یک زیرنویس را در اینجا وارد کنید اگر به ان نیاز دارید
</a:t>
            </a:r>
            <a:endParaRPr dirty="0">
              <a:cs typeface="B Nazanin" panose="00000400000000000000" pitchFamily="2" charset="-78"/>
            </a:endParaRPr>
          </a:p>
        </p:txBody>
      </p:sp>
      <p:grpSp>
        <p:nvGrpSpPr>
          <p:cNvPr id="5592" name="Google Shape;5592;p45"/>
          <p:cNvGrpSpPr/>
          <p:nvPr/>
        </p:nvGrpSpPr>
        <p:grpSpPr>
          <a:xfrm>
            <a:off x="806069" y="637879"/>
            <a:ext cx="2667558" cy="3101049"/>
            <a:chOff x="806069" y="637879"/>
            <a:chExt cx="2667558" cy="3101049"/>
          </a:xfrm>
        </p:grpSpPr>
        <p:grpSp>
          <p:nvGrpSpPr>
            <p:cNvPr id="5593" name="Google Shape;5593;p45"/>
            <p:cNvGrpSpPr/>
            <p:nvPr/>
          </p:nvGrpSpPr>
          <p:grpSpPr>
            <a:xfrm flipH="1">
              <a:off x="931875" y="833513"/>
              <a:ext cx="259650" cy="862725"/>
              <a:chOff x="4591475" y="903200"/>
              <a:chExt cx="259650" cy="862725"/>
            </a:xfrm>
          </p:grpSpPr>
          <p:sp>
            <p:nvSpPr>
              <p:cNvPr id="5594" name="Google Shape;5594;p45"/>
              <p:cNvSpPr/>
              <p:nvPr/>
            </p:nvSpPr>
            <p:spPr>
              <a:xfrm>
                <a:off x="4630850" y="1008000"/>
                <a:ext cx="54800" cy="50950"/>
              </a:xfrm>
              <a:custGeom>
                <a:avLst/>
                <a:gdLst/>
                <a:ahLst/>
                <a:cxnLst/>
                <a:rect l="l" t="t" r="r" b="b"/>
                <a:pathLst>
                  <a:path w="2192" h="2038" extrusionOk="0">
                    <a:moveTo>
                      <a:pt x="1082" y="1"/>
                    </a:moveTo>
                    <a:cubicBezTo>
                      <a:pt x="1026" y="1"/>
                      <a:pt x="970" y="5"/>
                      <a:pt x="913" y="15"/>
                    </a:cubicBezTo>
                    <a:cubicBezTo>
                      <a:pt x="365" y="129"/>
                      <a:pt x="0" y="654"/>
                      <a:pt x="92" y="1202"/>
                    </a:cubicBezTo>
                    <a:cubicBezTo>
                      <a:pt x="194" y="1693"/>
                      <a:pt x="627" y="2037"/>
                      <a:pt x="1110" y="2037"/>
                    </a:cubicBezTo>
                    <a:cubicBezTo>
                      <a:pt x="1166" y="2037"/>
                      <a:pt x="1222" y="2033"/>
                      <a:pt x="1278" y="2023"/>
                    </a:cubicBezTo>
                    <a:cubicBezTo>
                      <a:pt x="1826" y="1909"/>
                      <a:pt x="2191" y="1384"/>
                      <a:pt x="2100" y="836"/>
                    </a:cubicBezTo>
                    <a:cubicBezTo>
                      <a:pt x="1998" y="345"/>
                      <a:pt x="1565" y="1"/>
                      <a:pt x="1082"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95" name="Google Shape;5595;p45"/>
              <p:cNvSpPr/>
              <p:nvPr/>
            </p:nvSpPr>
            <p:spPr>
              <a:xfrm>
                <a:off x="4668500" y="970950"/>
                <a:ext cx="31975" cy="29200"/>
              </a:xfrm>
              <a:custGeom>
                <a:avLst/>
                <a:gdLst/>
                <a:ahLst/>
                <a:cxnLst/>
                <a:rect l="l" t="t" r="r" b="b"/>
                <a:pathLst>
                  <a:path w="1279" h="1168" extrusionOk="0">
                    <a:moveTo>
                      <a:pt x="641" y="1"/>
                    </a:moveTo>
                    <a:cubicBezTo>
                      <a:pt x="603" y="1"/>
                      <a:pt x="564" y="5"/>
                      <a:pt x="526" y="13"/>
                    </a:cubicBezTo>
                    <a:cubicBezTo>
                      <a:pt x="206" y="59"/>
                      <a:pt x="1" y="378"/>
                      <a:pt x="69" y="698"/>
                    </a:cubicBezTo>
                    <a:cubicBezTo>
                      <a:pt x="109" y="976"/>
                      <a:pt x="356" y="1168"/>
                      <a:pt x="615" y="1168"/>
                    </a:cubicBezTo>
                    <a:cubicBezTo>
                      <a:pt x="654" y="1168"/>
                      <a:pt x="693" y="1163"/>
                      <a:pt x="731" y="1154"/>
                    </a:cubicBezTo>
                    <a:cubicBezTo>
                      <a:pt x="1051" y="1109"/>
                      <a:pt x="1279" y="812"/>
                      <a:pt x="1210" y="492"/>
                    </a:cubicBezTo>
                    <a:cubicBezTo>
                      <a:pt x="1170" y="211"/>
                      <a:pt x="918" y="1"/>
                      <a:pt x="641"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96" name="Google Shape;5596;p45"/>
              <p:cNvSpPr/>
              <p:nvPr/>
            </p:nvSpPr>
            <p:spPr>
              <a:xfrm>
                <a:off x="4626275" y="903200"/>
                <a:ext cx="31975" cy="30025"/>
              </a:xfrm>
              <a:custGeom>
                <a:avLst/>
                <a:gdLst/>
                <a:ahLst/>
                <a:cxnLst/>
                <a:rect l="l" t="t" r="r" b="b"/>
                <a:pathLst>
                  <a:path w="1279" h="1201" extrusionOk="0">
                    <a:moveTo>
                      <a:pt x="620" y="1"/>
                    </a:moveTo>
                    <a:cubicBezTo>
                      <a:pt x="589" y="1"/>
                      <a:pt x="557" y="3"/>
                      <a:pt x="526" y="7"/>
                    </a:cubicBezTo>
                    <a:cubicBezTo>
                      <a:pt x="206" y="75"/>
                      <a:pt x="1" y="395"/>
                      <a:pt x="46" y="714"/>
                    </a:cubicBezTo>
                    <a:cubicBezTo>
                      <a:pt x="108" y="1004"/>
                      <a:pt x="358" y="1200"/>
                      <a:pt x="659" y="1200"/>
                    </a:cubicBezTo>
                    <a:cubicBezTo>
                      <a:pt x="690" y="1200"/>
                      <a:pt x="722" y="1198"/>
                      <a:pt x="754" y="1194"/>
                    </a:cubicBezTo>
                    <a:cubicBezTo>
                      <a:pt x="1073" y="1125"/>
                      <a:pt x="1279" y="829"/>
                      <a:pt x="1233" y="509"/>
                    </a:cubicBezTo>
                    <a:cubicBezTo>
                      <a:pt x="1171" y="198"/>
                      <a:pt x="921" y="1"/>
                      <a:pt x="620" y="1"/>
                    </a:cubicBez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97" name="Google Shape;5597;p45"/>
              <p:cNvSpPr/>
              <p:nvPr/>
            </p:nvSpPr>
            <p:spPr>
              <a:xfrm>
                <a:off x="4623425" y="1115625"/>
                <a:ext cx="227700" cy="650300"/>
              </a:xfrm>
              <a:custGeom>
                <a:avLst/>
                <a:gdLst/>
                <a:ahLst/>
                <a:cxnLst/>
                <a:rect l="l" t="t" r="r" b="b"/>
                <a:pathLst>
                  <a:path w="9108" h="26012" extrusionOk="0">
                    <a:moveTo>
                      <a:pt x="4748" y="1"/>
                    </a:moveTo>
                    <a:lnTo>
                      <a:pt x="0" y="845"/>
                    </a:lnTo>
                    <a:lnTo>
                      <a:pt x="4155" y="24036"/>
                    </a:lnTo>
                    <a:cubicBezTo>
                      <a:pt x="4359" y="25179"/>
                      <a:pt x="5384" y="26012"/>
                      <a:pt x="6530" y="26012"/>
                    </a:cubicBezTo>
                    <a:cubicBezTo>
                      <a:pt x="6665" y="26012"/>
                      <a:pt x="6802" y="26000"/>
                      <a:pt x="6939" y="25976"/>
                    </a:cubicBezTo>
                    <a:cubicBezTo>
                      <a:pt x="8240" y="25725"/>
                      <a:pt x="9108" y="24470"/>
                      <a:pt x="8880" y="23169"/>
                    </a:cubicBezTo>
                    <a:lnTo>
                      <a:pt x="4748"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98" name="Google Shape;5598;p45"/>
              <p:cNvSpPr/>
              <p:nvPr/>
            </p:nvSpPr>
            <p:spPr>
              <a:xfrm>
                <a:off x="4591475" y="1076250"/>
                <a:ext cx="176350" cy="65100"/>
              </a:xfrm>
              <a:custGeom>
                <a:avLst/>
                <a:gdLst/>
                <a:ahLst/>
                <a:cxnLst/>
                <a:rect l="l" t="t" r="r" b="b"/>
                <a:pathLst>
                  <a:path w="7054" h="2604" extrusionOk="0">
                    <a:moveTo>
                      <a:pt x="6825" y="1"/>
                    </a:moveTo>
                    <a:lnTo>
                      <a:pt x="0" y="1234"/>
                    </a:lnTo>
                    <a:lnTo>
                      <a:pt x="251" y="2603"/>
                    </a:lnTo>
                    <a:lnTo>
                      <a:pt x="7053" y="1393"/>
                    </a:lnTo>
                    <a:lnTo>
                      <a:pt x="6825" y="1"/>
                    </a:ln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99" name="Google Shape;5599;p45"/>
              <p:cNvSpPr/>
              <p:nvPr/>
            </p:nvSpPr>
            <p:spPr>
              <a:xfrm>
                <a:off x="4706175" y="1414075"/>
                <a:ext cx="112425" cy="321175"/>
              </a:xfrm>
              <a:custGeom>
                <a:avLst/>
                <a:gdLst/>
                <a:ahLst/>
                <a:cxnLst/>
                <a:rect l="l" t="t" r="r" b="b"/>
                <a:pathLst>
                  <a:path w="4497" h="12847" extrusionOk="0">
                    <a:moveTo>
                      <a:pt x="2328" y="1"/>
                    </a:moveTo>
                    <a:lnTo>
                      <a:pt x="0" y="411"/>
                    </a:lnTo>
                    <a:lnTo>
                      <a:pt x="2032" y="11870"/>
                    </a:lnTo>
                    <a:cubicBezTo>
                      <a:pt x="2133" y="12440"/>
                      <a:pt x="2635" y="12847"/>
                      <a:pt x="3212" y="12847"/>
                    </a:cubicBezTo>
                    <a:cubicBezTo>
                      <a:pt x="3282" y="12847"/>
                      <a:pt x="3353" y="12841"/>
                      <a:pt x="3424" y="12828"/>
                    </a:cubicBezTo>
                    <a:cubicBezTo>
                      <a:pt x="4063" y="12714"/>
                      <a:pt x="4497" y="12098"/>
                      <a:pt x="4383" y="11459"/>
                    </a:cubicBezTo>
                    <a:lnTo>
                      <a:pt x="2328" y="1"/>
                    </a:lnTo>
                    <a:close/>
                  </a:path>
                </a:pathLst>
              </a:custGeom>
              <a:gradFill>
                <a:gsLst>
                  <a:gs pos="0">
                    <a:schemeClr val="accent4"/>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600" name="Google Shape;5600;p45"/>
            <p:cNvGrpSpPr/>
            <p:nvPr/>
          </p:nvGrpSpPr>
          <p:grpSpPr>
            <a:xfrm>
              <a:off x="1566372" y="987870"/>
              <a:ext cx="791265" cy="554036"/>
              <a:chOff x="8480847" y="3579557"/>
              <a:chExt cx="791265" cy="554036"/>
            </a:xfrm>
          </p:grpSpPr>
          <p:sp>
            <p:nvSpPr>
              <p:cNvPr id="5601" name="Google Shape;5601;p45"/>
              <p:cNvSpPr/>
              <p:nvPr/>
            </p:nvSpPr>
            <p:spPr>
              <a:xfrm flipH="1">
                <a:off x="8480847" y="3579557"/>
                <a:ext cx="791265" cy="554036"/>
              </a:xfrm>
              <a:custGeom>
                <a:avLst/>
                <a:gdLst/>
                <a:ahLst/>
                <a:cxnLst/>
                <a:rect l="l" t="t" r="r" b="b"/>
                <a:pathLst>
                  <a:path w="37914" h="26547" extrusionOk="0">
                    <a:moveTo>
                      <a:pt x="9450" y="9245"/>
                    </a:moveTo>
                    <a:lnTo>
                      <a:pt x="24698" y="15339"/>
                    </a:lnTo>
                    <a:lnTo>
                      <a:pt x="14038" y="19904"/>
                    </a:lnTo>
                    <a:lnTo>
                      <a:pt x="9450" y="9245"/>
                    </a:lnTo>
                    <a:close/>
                    <a:moveTo>
                      <a:pt x="1" y="0"/>
                    </a:moveTo>
                    <a:lnTo>
                      <a:pt x="11368" y="26546"/>
                    </a:lnTo>
                    <a:lnTo>
                      <a:pt x="37913" y="15202"/>
                    </a:lnTo>
                    <a:lnTo>
                      <a:pt x="1" y="0"/>
                    </a:lnTo>
                    <a:close/>
                  </a:path>
                </a:pathLst>
              </a:custGeom>
              <a:gradFill>
                <a:gsLst>
                  <a:gs pos="0">
                    <a:schemeClr val="accent2"/>
                  </a:gs>
                  <a:gs pos="100000">
                    <a:schemeClr val="lt1"/>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02" name="Google Shape;5602;p45"/>
              <p:cNvSpPr/>
              <p:nvPr/>
            </p:nvSpPr>
            <p:spPr>
              <a:xfrm flipH="1">
                <a:off x="9017229" y="4078303"/>
                <a:ext cx="35270" cy="19555"/>
              </a:xfrm>
              <a:custGeom>
                <a:avLst/>
                <a:gdLst/>
                <a:ahLst/>
                <a:cxnLst/>
                <a:rect l="l" t="t" r="r" b="b"/>
                <a:pathLst>
                  <a:path w="1690" h="937" extrusionOk="0">
                    <a:moveTo>
                      <a:pt x="1575" y="0"/>
                    </a:moveTo>
                    <a:lnTo>
                      <a:pt x="0" y="662"/>
                    </a:lnTo>
                    <a:lnTo>
                      <a:pt x="114" y="936"/>
                    </a:lnTo>
                    <a:lnTo>
                      <a:pt x="1689" y="252"/>
                    </a:lnTo>
                    <a:lnTo>
                      <a:pt x="1575"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03" name="Google Shape;5603;p45"/>
              <p:cNvSpPr/>
              <p:nvPr/>
            </p:nvSpPr>
            <p:spPr>
              <a:xfrm flipH="1">
                <a:off x="9040583" y="4023520"/>
                <a:ext cx="35270" cy="19555"/>
              </a:xfrm>
              <a:custGeom>
                <a:avLst/>
                <a:gdLst/>
                <a:ahLst/>
                <a:cxnLst/>
                <a:rect l="l" t="t" r="r" b="b"/>
                <a:pathLst>
                  <a:path w="1690" h="937" extrusionOk="0">
                    <a:moveTo>
                      <a:pt x="1576" y="1"/>
                    </a:moveTo>
                    <a:lnTo>
                      <a:pt x="1" y="685"/>
                    </a:lnTo>
                    <a:lnTo>
                      <a:pt x="115" y="936"/>
                    </a:lnTo>
                    <a:lnTo>
                      <a:pt x="1690" y="274"/>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04" name="Google Shape;5604;p45"/>
              <p:cNvSpPr/>
              <p:nvPr/>
            </p:nvSpPr>
            <p:spPr>
              <a:xfrm flipH="1">
                <a:off x="9063915" y="3968737"/>
                <a:ext cx="35270" cy="20035"/>
              </a:xfrm>
              <a:custGeom>
                <a:avLst/>
                <a:gdLst/>
                <a:ahLst/>
                <a:cxnLst/>
                <a:rect l="l" t="t" r="r" b="b"/>
                <a:pathLst>
                  <a:path w="1690" h="960" extrusionOk="0">
                    <a:moveTo>
                      <a:pt x="1575" y="1"/>
                    </a:moveTo>
                    <a:lnTo>
                      <a:pt x="0" y="685"/>
                    </a:lnTo>
                    <a:lnTo>
                      <a:pt x="114" y="959"/>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05" name="Google Shape;5605;p45"/>
              <p:cNvSpPr/>
              <p:nvPr/>
            </p:nvSpPr>
            <p:spPr>
              <a:xfrm flipH="1">
                <a:off x="9087268" y="3914434"/>
                <a:ext cx="35270" cy="19555"/>
              </a:xfrm>
              <a:custGeom>
                <a:avLst/>
                <a:gdLst/>
                <a:ahLst/>
                <a:cxnLst/>
                <a:rect l="l" t="t" r="r" b="b"/>
                <a:pathLst>
                  <a:path w="1690" h="937" extrusionOk="0">
                    <a:moveTo>
                      <a:pt x="1576" y="1"/>
                    </a:moveTo>
                    <a:lnTo>
                      <a:pt x="1" y="662"/>
                    </a:lnTo>
                    <a:lnTo>
                      <a:pt x="92" y="936"/>
                    </a:lnTo>
                    <a:lnTo>
                      <a:pt x="1690" y="252"/>
                    </a:lnTo>
                    <a:lnTo>
                      <a:pt x="1576"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06" name="Google Shape;5606;p45"/>
              <p:cNvSpPr/>
              <p:nvPr/>
            </p:nvSpPr>
            <p:spPr>
              <a:xfrm flipH="1">
                <a:off x="9110601" y="3859650"/>
                <a:ext cx="35270" cy="19555"/>
              </a:xfrm>
              <a:custGeom>
                <a:avLst/>
                <a:gdLst/>
                <a:ahLst/>
                <a:cxnLst/>
                <a:rect l="l" t="t" r="r" b="b"/>
                <a:pathLst>
                  <a:path w="1690" h="937" extrusionOk="0">
                    <a:moveTo>
                      <a:pt x="1575" y="1"/>
                    </a:moveTo>
                    <a:lnTo>
                      <a:pt x="0" y="685"/>
                    </a:lnTo>
                    <a:lnTo>
                      <a:pt x="92" y="936"/>
                    </a:lnTo>
                    <a:lnTo>
                      <a:pt x="1689" y="275"/>
                    </a:lnTo>
                    <a:lnTo>
                      <a:pt x="1575"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07" name="Google Shape;5607;p45"/>
              <p:cNvSpPr/>
              <p:nvPr/>
            </p:nvSpPr>
            <p:spPr>
              <a:xfrm flipH="1">
                <a:off x="9133954" y="3804867"/>
                <a:ext cx="35729" cy="20035"/>
              </a:xfrm>
              <a:custGeom>
                <a:avLst/>
                <a:gdLst/>
                <a:ahLst/>
                <a:cxnLst/>
                <a:rect l="l" t="t" r="r" b="b"/>
                <a:pathLst>
                  <a:path w="1712" h="960" extrusionOk="0">
                    <a:moveTo>
                      <a:pt x="1598" y="1"/>
                    </a:moveTo>
                    <a:lnTo>
                      <a:pt x="0" y="686"/>
                    </a:lnTo>
                    <a:lnTo>
                      <a:pt x="114" y="959"/>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08" name="Google Shape;5608;p45"/>
              <p:cNvSpPr/>
              <p:nvPr/>
            </p:nvSpPr>
            <p:spPr>
              <a:xfrm flipH="1">
                <a:off x="9157287" y="3750564"/>
                <a:ext cx="35750" cy="19555"/>
              </a:xfrm>
              <a:custGeom>
                <a:avLst/>
                <a:gdLst/>
                <a:ahLst/>
                <a:cxnLst/>
                <a:rect l="l" t="t" r="r" b="b"/>
                <a:pathLst>
                  <a:path w="1713" h="937" extrusionOk="0">
                    <a:moveTo>
                      <a:pt x="1598" y="1"/>
                    </a:moveTo>
                    <a:lnTo>
                      <a:pt x="1" y="685"/>
                    </a:lnTo>
                    <a:lnTo>
                      <a:pt x="115" y="937"/>
                    </a:lnTo>
                    <a:lnTo>
                      <a:pt x="1713" y="252"/>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09" name="Google Shape;5609;p45"/>
              <p:cNvSpPr/>
              <p:nvPr/>
            </p:nvSpPr>
            <p:spPr>
              <a:xfrm flipH="1">
                <a:off x="9180619" y="3695781"/>
                <a:ext cx="35750" cy="19555"/>
              </a:xfrm>
              <a:custGeom>
                <a:avLst/>
                <a:gdLst/>
                <a:ahLst/>
                <a:cxnLst/>
                <a:rect l="l" t="t" r="r" b="b"/>
                <a:pathLst>
                  <a:path w="1713" h="937" extrusionOk="0">
                    <a:moveTo>
                      <a:pt x="1598" y="1"/>
                    </a:moveTo>
                    <a:lnTo>
                      <a:pt x="0" y="686"/>
                    </a:lnTo>
                    <a:lnTo>
                      <a:pt x="114" y="937"/>
                    </a:lnTo>
                    <a:lnTo>
                      <a:pt x="1712" y="275"/>
                    </a:lnTo>
                    <a:lnTo>
                      <a:pt x="1598"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10" name="Google Shape;5610;p45"/>
              <p:cNvSpPr/>
              <p:nvPr/>
            </p:nvSpPr>
            <p:spPr>
              <a:xfrm flipH="1">
                <a:off x="9203972" y="3641478"/>
                <a:ext cx="35750" cy="19555"/>
              </a:xfrm>
              <a:custGeom>
                <a:avLst/>
                <a:gdLst/>
                <a:ahLst/>
                <a:cxnLst/>
                <a:rect l="l" t="t" r="r" b="b"/>
                <a:pathLst>
                  <a:path w="1713" h="937" extrusionOk="0">
                    <a:moveTo>
                      <a:pt x="1599" y="1"/>
                    </a:moveTo>
                    <a:lnTo>
                      <a:pt x="1" y="663"/>
                    </a:lnTo>
                    <a:lnTo>
                      <a:pt x="115" y="937"/>
                    </a:lnTo>
                    <a:lnTo>
                      <a:pt x="1713" y="252"/>
                    </a:lnTo>
                    <a:lnTo>
                      <a:pt x="1599"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611" name="Google Shape;5611;p45"/>
            <p:cNvSpPr/>
            <p:nvPr/>
          </p:nvSpPr>
          <p:spPr>
            <a:xfrm>
              <a:off x="806069" y="2590674"/>
              <a:ext cx="125800" cy="125800"/>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12" name="Google Shape;5612;p45"/>
            <p:cNvSpPr/>
            <p:nvPr/>
          </p:nvSpPr>
          <p:spPr>
            <a:xfrm>
              <a:off x="2389454" y="3640654"/>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1"/>
                </a:gs>
                <a:gs pos="100000">
                  <a:schemeClr val="accent4"/>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13" name="Google Shape;5613;p45"/>
            <p:cNvSpPr/>
            <p:nvPr/>
          </p:nvSpPr>
          <p:spPr>
            <a:xfrm>
              <a:off x="3375354" y="637879"/>
              <a:ext cx="98274" cy="98274"/>
            </a:xfrm>
            <a:custGeom>
              <a:avLst/>
              <a:gdLst/>
              <a:ahLst/>
              <a:cxnLst/>
              <a:rect l="l" t="t" r="r" b="b"/>
              <a:pathLst>
                <a:path w="1813" h="1813" extrusionOk="0">
                  <a:moveTo>
                    <a:pt x="913" y="1"/>
                  </a:moveTo>
                  <a:cubicBezTo>
                    <a:pt x="406" y="1"/>
                    <a:pt x="0" y="407"/>
                    <a:pt x="0" y="899"/>
                  </a:cubicBezTo>
                  <a:cubicBezTo>
                    <a:pt x="0" y="1407"/>
                    <a:pt x="406" y="1813"/>
                    <a:pt x="913" y="1813"/>
                  </a:cubicBezTo>
                  <a:cubicBezTo>
                    <a:pt x="1406" y="1813"/>
                    <a:pt x="1812" y="1407"/>
                    <a:pt x="1812" y="899"/>
                  </a:cubicBezTo>
                  <a:cubicBezTo>
                    <a:pt x="1812" y="407"/>
                    <a:pt x="1406" y="1"/>
                    <a:pt x="913" y="1"/>
                  </a:cubicBezTo>
                  <a:close/>
                </a:path>
              </a:pathLst>
            </a:custGeom>
            <a:gradFill>
              <a:gsLst>
                <a:gs pos="0">
                  <a:schemeClr val="accent5"/>
                </a:gs>
                <a:gs pos="100000">
                  <a:schemeClr val="accent3"/>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614" name="Google Shape;5614;p45"/>
            <p:cNvGrpSpPr/>
            <p:nvPr/>
          </p:nvGrpSpPr>
          <p:grpSpPr>
            <a:xfrm>
              <a:off x="1566364" y="1847985"/>
              <a:ext cx="657885" cy="455319"/>
              <a:chOff x="7556714" y="3821897"/>
              <a:chExt cx="657885" cy="455319"/>
            </a:xfrm>
          </p:grpSpPr>
          <p:sp>
            <p:nvSpPr>
              <p:cNvPr id="5615" name="Google Shape;5615;p45"/>
              <p:cNvSpPr/>
              <p:nvPr/>
            </p:nvSpPr>
            <p:spPr>
              <a:xfrm flipH="1">
                <a:off x="7588144" y="3977314"/>
                <a:ext cx="626455" cy="299902"/>
              </a:xfrm>
              <a:custGeom>
                <a:avLst/>
                <a:gdLst/>
                <a:ahLst/>
                <a:cxnLst/>
                <a:rect l="l" t="t" r="r" b="b"/>
                <a:pathLst>
                  <a:path w="30017" h="14370" extrusionOk="0">
                    <a:moveTo>
                      <a:pt x="1553" y="0"/>
                    </a:moveTo>
                    <a:lnTo>
                      <a:pt x="320" y="6163"/>
                    </a:lnTo>
                    <a:cubicBezTo>
                      <a:pt x="1" y="7784"/>
                      <a:pt x="1051" y="9382"/>
                      <a:pt x="2649" y="9701"/>
                    </a:cubicBezTo>
                    <a:lnTo>
                      <a:pt x="9154" y="11025"/>
                    </a:lnTo>
                    <a:cubicBezTo>
                      <a:pt x="9349" y="11064"/>
                      <a:pt x="9545" y="11083"/>
                      <a:pt x="9739" y="11083"/>
                    </a:cubicBezTo>
                    <a:cubicBezTo>
                      <a:pt x="10679" y="11083"/>
                      <a:pt x="11576" y="10637"/>
                      <a:pt x="12144" y="9861"/>
                    </a:cubicBezTo>
                    <a:lnTo>
                      <a:pt x="13787" y="7601"/>
                    </a:lnTo>
                    <a:cubicBezTo>
                      <a:pt x="14020" y="7276"/>
                      <a:pt x="14362" y="7125"/>
                      <a:pt x="14702" y="7125"/>
                    </a:cubicBezTo>
                    <a:cubicBezTo>
                      <a:pt x="15196" y="7125"/>
                      <a:pt x="15684" y="7444"/>
                      <a:pt x="15819" y="8012"/>
                    </a:cubicBezTo>
                    <a:lnTo>
                      <a:pt x="16458" y="10728"/>
                    </a:lnTo>
                    <a:cubicBezTo>
                      <a:pt x="16732" y="11870"/>
                      <a:pt x="17622" y="12760"/>
                      <a:pt x="18763" y="12988"/>
                    </a:cubicBezTo>
                    <a:lnTo>
                      <a:pt x="25268" y="14312"/>
                    </a:lnTo>
                    <a:cubicBezTo>
                      <a:pt x="25464" y="14351"/>
                      <a:pt x="25659" y="14369"/>
                      <a:pt x="25852" y="14369"/>
                    </a:cubicBezTo>
                    <a:cubicBezTo>
                      <a:pt x="27251" y="14369"/>
                      <a:pt x="28503" y="13383"/>
                      <a:pt x="28784" y="11938"/>
                    </a:cubicBezTo>
                    <a:lnTo>
                      <a:pt x="30016" y="5775"/>
                    </a:lnTo>
                    <a:lnTo>
                      <a:pt x="1553" y="0"/>
                    </a:lnTo>
                    <a:close/>
                  </a:path>
                </a:pathLst>
              </a:custGeom>
              <a:gradFill>
                <a:gsLst>
                  <a:gs pos="0">
                    <a:schemeClr val="lt1"/>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16" name="Google Shape;5616;p45"/>
              <p:cNvSpPr/>
              <p:nvPr/>
            </p:nvSpPr>
            <p:spPr>
              <a:xfrm flipH="1">
                <a:off x="7556714" y="3945884"/>
                <a:ext cx="650247" cy="154229"/>
              </a:xfrm>
              <a:custGeom>
                <a:avLst/>
                <a:gdLst/>
                <a:ahLst/>
                <a:cxnLst/>
                <a:rect l="l" t="t" r="r" b="b"/>
                <a:pathLst>
                  <a:path w="31157" h="7390" extrusionOk="0">
                    <a:moveTo>
                      <a:pt x="160" y="0"/>
                    </a:moveTo>
                    <a:lnTo>
                      <a:pt x="91" y="388"/>
                    </a:lnTo>
                    <a:cubicBezTo>
                      <a:pt x="0" y="867"/>
                      <a:pt x="297" y="1324"/>
                      <a:pt x="753" y="1415"/>
                    </a:cubicBezTo>
                    <a:lnTo>
                      <a:pt x="30061" y="7373"/>
                    </a:lnTo>
                    <a:cubicBezTo>
                      <a:pt x="30119" y="7384"/>
                      <a:pt x="30177" y="7389"/>
                      <a:pt x="30233" y="7389"/>
                    </a:cubicBezTo>
                    <a:cubicBezTo>
                      <a:pt x="30641" y="7389"/>
                      <a:pt x="30988" y="7109"/>
                      <a:pt x="31088" y="6688"/>
                    </a:cubicBezTo>
                    <a:lnTo>
                      <a:pt x="31157" y="6300"/>
                    </a:lnTo>
                    <a:lnTo>
                      <a:pt x="160" y="0"/>
                    </a:lnTo>
                    <a:close/>
                  </a:path>
                </a:pathLst>
              </a:custGeom>
              <a:gradFill>
                <a:gsLst>
                  <a:gs pos="0">
                    <a:schemeClr val="lt2"/>
                  </a:gs>
                  <a:gs pos="100000">
                    <a:schemeClr val="accent2"/>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17" name="Google Shape;5617;p45"/>
              <p:cNvSpPr/>
              <p:nvPr/>
            </p:nvSpPr>
            <p:spPr>
              <a:xfrm flipH="1">
                <a:off x="7912547" y="3821897"/>
                <a:ext cx="291095" cy="132107"/>
              </a:xfrm>
              <a:custGeom>
                <a:avLst/>
                <a:gdLst/>
                <a:ahLst/>
                <a:cxnLst/>
                <a:rect l="l" t="t" r="r" b="b"/>
                <a:pathLst>
                  <a:path w="13948" h="6330" extrusionOk="0">
                    <a:moveTo>
                      <a:pt x="11334" y="1"/>
                    </a:moveTo>
                    <a:cubicBezTo>
                      <a:pt x="11265" y="1"/>
                      <a:pt x="11197" y="18"/>
                      <a:pt x="11140" y="52"/>
                    </a:cubicBezTo>
                    <a:lnTo>
                      <a:pt x="1" y="5941"/>
                    </a:lnTo>
                    <a:lnTo>
                      <a:pt x="1987" y="6329"/>
                    </a:lnTo>
                    <a:lnTo>
                      <a:pt x="11413" y="1034"/>
                    </a:lnTo>
                    <a:lnTo>
                      <a:pt x="11436" y="1034"/>
                    </a:lnTo>
                    <a:lnTo>
                      <a:pt x="13308" y="1422"/>
                    </a:lnTo>
                    <a:cubicBezTo>
                      <a:pt x="13339" y="1427"/>
                      <a:pt x="13370" y="1429"/>
                      <a:pt x="13401" y="1429"/>
                    </a:cubicBezTo>
                    <a:cubicBezTo>
                      <a:pt x="13637" y="1429"/>
                      <a:pt x="13841" y="1276"/>
                      <a:pt x="13901" y="1034"/>
                    </a:cubicBezTo>
                    <a:cubicBezTo>
                      <a:pt x="13947" y="760"/>
                      <a:pt x="13764" y="486"/>
                      <a:pt x="13513" y="440"/>
                    </a:cubicBezTo>
                    <a:lnTo>
                      <a:pt x="11642" y="52"/>
                    </a:lnTo>
                    <a:lnTo>
                      <a:pt x="11528" y="52"/>
                    </a:lnTo>
                    <a:cubicBezTo>
                      <a:pt x="11471" y="18"/>
                      <a:pt x="11402" y="1"/>
                      <a:pt x="11334" y="1"/>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18" name="Google Shape;5618;p45"/>
              <p:cNvSpPr/>
              <p:nvPr/>
            </p:nvSpPr>
            <p:spPr>
              <a:xfrm flipH="1">
                <a:off x="7556718" y="3860944"/>
                <a:ext cx="229153" cy="216422"/>
              </a:xfrm>
              <a:custGeom>
                <a:avLst/>
                <a:gdLst/>
                <a:ahLst/>
                <a:cxnLst/>
                <a:rect l="l" t="t" r="r" b="b"/>
                <a:pathLst>
                  <a:path w="10980" h="10370" extrusionOk="0">
                    <a:moveTo>
                      <a:pt x="556" y="0"/>
                    </a:moveTo>
                    <a:cubicBezTo>
                      <a:pt x="316" y="0"/>
                      <a:pt x="108" y="172"/>
                      <a:pt x="46" y="418"/>
                    </a:cubicBezTo>
                    <a:cubicBezTo>
                      <a:pt x="1" y="692"/>
                      <a:pt x="183" y="943"/>
                      <a:pt x="457" y="1011"/>
                    </a:cubicBezTo>
                    <a:lnTo>
                      <a:pt x="2306" y="1377"/>
                    </a:lnTo>
                    <a:lnTo>
                      <a:pt x="2352" y="1377"/>
                    </a:lnTo>
                    <a:lnTo>
                      <a:pt x="9017" y="9982"/>
                    </a:lnTo>
                    <a:lnTo>
                      <a:pt x="10980" y="10370"/>
                    </a:lnTo>
                    <a:lnTo>
                      <a:pt x="2968" y="601"/>
                    </a:lnTo>
                    <a:cubicBezTo>
                      <a:pt x="2877" y="486"/>
                      <a:pt x="2740" y="441"/>
                      <a:pt x="2603" y="418"/>
                    </a:cubicBezTo>
                    <a:cubicBezTo>
                      <a:pt x="2580" y="418"/>
                      <a:pt x="2534" y="395"/>
                      <a:pt x="2511" y="395"/>
                    </a:cubicBezTo>
                    <a:lnTo>
                      <a:pt x="640" y="7"/>
                    </a:lnTo>
                    <a:cubicBezTo>
                      <a:pt x="611" y="2"/>
                      <a:pt x="583" y="0"/>
                      <a:pt x="556" y="0"/>
                    </a:cubicBezTo>
                    <a:close/>
                  </a:path>
                </a:pathLst>
              </a:custGeom>
              <a:gradFill>
                <a:gsLst>
                  <a:gs pos="0">
                    <a:schemeClr val="accent1"/>
                  </a:gs>
                  <a:gs pos="100000">
                    <a:schemeClr val="accent4"/>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19" name="Google Shape;5619;p45"/>
              <p:cNvSpPr/>
              <p:nvPr/>
            </p:nvSpPr>
            <p:spPr>
              <a:xfrm flipH="1">
                <a:off x="7693438" y="4101636"/>
                <a:ext cx="76718" cy="128643"/>
              </a:xfrm>
              <a:custGeom>
                <a:avLst/>
                <a:gdLst/>
                <a:ahLst/>
                <a:cxnLst/>
                <a:rect l="l" t="t" r="r" b="b"/>
                <a:pathLst>
                  <a:path w="3676" h="6164" extrusionOk="0">
                    <a:moveTo>
                      <a:pt x="3466" y="1"/>
                    </a:moveTo>
                    <a:cubicBezTo>
                      <a:pt x="3402" y="1"/>
                      <a:pt x="3341" y="31"/>
                      <a:pt x="3311" y="92"/>
                    </a:cubicBezTo>
                    <a:lnTo>
                      <a:pt x="47" y="5890"/>
                    </a:lnTo>
                    <a:cubicBezTo>
                      <a:pt x="1" y="5981"/>
                      <a:pt x="24" y="6095"/>
                      <a:pt x="115" y="6141"/>
                    </a:cubicBezTo>
                    <a:cubicBezTo>
                      <a:pt x="161" y="6164"/>
                      <a:pt x="183" y="6164"/>
                      <a:pt x="206" y="6164"/>
                    </a:cubicBezTo>
                    <a:cubicBezTo>
                      <a:pt x="275" y="6164"/>
                      <a:pt x="343" y="6141"/>
                      <a:pt x="366" y="6072"/>
                    </a:cubicBezTo>
                    <a:lnTo>
                      <a:pt x="3630" y="275"/>
                    </a:lnTo>
                    <a:cubicBezTo>
                      <a:pt x="3676" y="183"/>
                      <a:pt x="3653" y="69"/>
                      <a:pt x="3562" y="24"/>
                    </a:cubicBezTo>
                    <a:cubicBezTo>
                      <a:pt x="3531" y="8"/>
                      <a:pt x="3498" y="1"/>
                      <a:pt x="3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20" name="Google Shape;5620;p45"/>
              <p:cNvSpPr/>
              <p:nvPr/>
            </p:nvSpPr>
            <p:spPr>
              <a:xfrm flipH="1">
                <a:off x="7650571" y="4110484"/>
                <a:ext cx="76697" cy="128851"/>
              </a:xfrm>
              <a:custGeom>
                <a:avLst/>
                <a:gdLst/>
                <a:ahLst/>
                <a:cxnLst/>
                <a:rect l="l" t="t" r="r" b="b"/>
                <a:pathLst>
                  <a:path w="3675" h="6174" extrusionOk="0">
                    <a:moveTo>
                      <a:pt x="3465" y="0"/>
                    </a:moveTo>
                    <a:cubicBezTo>
                      <a:pt x="3401" y="0"/>
                      <a:pt x="3340" y="41"/>
                      <a:pt x="3310" y="102"/>
                    </a:cubicBezTo>
                    <a:lnTo>
                      <a:pt x="46" y="5899"/>
                    </a:lnTo>
                    <a:cubicBezTo>
                      <a:pt x="0" y="5968"/>
                      <a:pt x="46" y="6082"/>
                      <a:pt x="137" y="6151"/>
                    </a:cubicBezTo>
                    <a:cubicBezTo>
                      <a:pt x="160" y="6151"/>
                      <a:pt x="183" y="6173"/>
                      <a:pt x="206" y="6173"/>
                    </a:cubicBezTo>
                    <a:cubicBezTo>
                      <a:pt x="274" y="6173"/>
                      <a:pt x="343" y="6128"/>
                      <a:pt x="365" y="6059"/>
                    </a:cubicBezTo>
                    <a:lnTo>
                      <a:pt x="3629" y="284"/>
                    </a:lnTo>
                    <a:cubicBezTo>
                      <a:pt x="3675" y="193"/>
                      <a:pt x="3652" y="79"/>
                      <a:pt x="3561" y="33"/>
                    </a:cubicBezTo>
                    <a:cubicBezTo>
                      <a:pt x="3530" y="11"/>
                      <a:pt x="3497" y="0"/>
                      <a:pt x="3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21" name="Google Shape;5621;p45"/>
              <p:cNvSpPr/>
              <p:nvPr/>
            </p:nvSpPr>
            <p:spPr>
              <a:xfrm flipH="1">
                <a:off x="8075000" y="4024084"/>
                <a:ext cx="76718" cy="128559"/>
              </a:xfrm>
              <a:custGeom>
                <a:avLst/>
                <a:gdLst/>
                <a:ahLst/>
                <a:cxnLst/>
                <a:rect l="l" t="t" r="r" b="b"/>
                <a:pathLst>
                  <a:path w="3676" h="6160" extrusionOk="0">
                    <a:moveTo>
                      <a:pt x="3482" y="1"/>
                    </a:moveTo>
                    <a:cubicBezTo>
                      <a:pt x="3412" y="1"/>
                      <a:pt x="3343" y="38"/>
                      <a:pt x="3310" y="88"/>
                    </a:cubicBezTo>
                    <a:lnTo>
                      <a:pt x="46" y="5885"/>
                    </a:lnTo>
                    <a:cubicBezTo>
                      <a:pt x="1" y="5977"/>
                      <a:pt x="46" y="6091"/>
                      <a:pt x="115" y="6136"/>
                    </a:cubicBezTo>
                    <a:cubicBezTo>
                      <a:pt x="161" y="6159"/>
                      <a:pt x="183" y="6159"/>
                      <a:pt x="206" y="6159"/>
                    </a:cubicBezTo>
                    <a:cubicBezTo>
                      <a:pt x="275" y="6159"/>
                      <a:pt x="343" y="6136"/>
                      <a:pt x="366" y="6068"/>
                    </a:cubicBezTo>
                    <a:lnTo>
                      <a:pt x="3630" y="270"/>
                    </a:lnTo>
                    <a:cubicBezTo>
                      <a:pt x="3676" y="179"/>
                      <a:pt x="3653" y="88"/>
                      <a:pt x="3562" y="19"/>
                    </a:cubicBezTo>
                    <a:cubicBezTo>
                      <a:pt x="3536" y="6"/>
                      <a:pt x="3509" y="1"/>
                      <a:pt x="34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22" name="Google Shape;5622;p45"/>
              <p:cNvSpPr/>
              <p:nvPr/>
            </p:nvSpPr>
            <p:spPr>
              <a:xfrm flipH="1">
                <a:off x="8002582" y="4038755"/>
                <a:ext cx="76718" cy="128643"/>
              </a:xfrm>
              <a:custGeom>
                <a:avLst/>
                <a:gdLst/>
                <a:ahLst/>
                <a:cxnLst/>
                <a:rect l="l" t="t" r="r" b="b"/>
                <a:pathLst>
                  <a:path w="3676" h="6164" extrusionOk="0">
                    <a:moveTo>
                      <a:pt x="3465" y="1"/>
                    </a:moveTo>
                    <a:cubicBezTo>
                      <a:pt x="3401" y="1"/>
                      <a:pt x="3340" y="31"/>
                      <a:pt x="3310" y="92"/>
                    </a:cubicBezTo>
                    <a:lnTo>
                      <a:pt x="46" y="5890"/>
                    </a:lnTo>
                    <a:cubicBezTo>
                      <a:pt x="0" y="5981"/>
                      <a:pt x="46" y="6095"/>
                      <a:pt x="114" y="6141"/>
                    </a:cubicBezTo>
                    <a:cubicBezTo>
                      <a:pt x="160" y="6164"/>
                      <a:pt x="183" y="6164"/>
                      <a:pt x="206" y="6164"/>
                    </a:cubicBezTo>
                    <a:cubicBezTo>
                      <a:pt x="274" y="6164"/>
                      <a:pt x="343" y="6141"/>
                      <a:pt x="365" y="6072"/>
                    </a:cubicBezTo>
                    <a:lnTo>
                      <a:pt x="3629" y="275"/>
                    </a:lnTo>
                    <a:cubicBezTo>
                      <a:pt x="3675" y="184"/>
                      <a:pt x="3652" y="69"/>
                      <a:pt x="3561" y="24"/>
                    </a:cubicBezTo>
                    <a:cubicBezTo>
                      <a:pt x="3531" y="9"/>
                      <a:pt x="3498" y="1"/>
                      <a:pt x="3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626"/>
        <p:cNvGrpSpPr/>
        <p:nvPr/>
      </p:nvGrpSpPr>
      <p:grpSpPr>
        <a:xfrm>
          <a:off x="0" y="0"/>
          <a:ext cx="0" cy="0"/>
          <a:chOff x="0" y="0"/>
          <a:chExt cx="0" cy="0"/>
        </a:xfrm>
      </p:grpSpPr>
      <p:grpSp>
        <p:nvGrpSpPr>
          <p:cNvPr id="5627" name="Google Shape;5627;p46"/>
          <p:cNvGrpSpPr/>
          <p:nvPr/>
        </p:nvGrpSpPr>
        <p:grpSpPr>
          <a:xfrm>
            <a:off x="1929263" y="2377025"/>
            <a:ext cx="5285400" cy="1962600"/>
            <a:chOff x="952500" y="1809750"/>
            <a:chExt cx="5285400" cy="1962600"/>
          </a:xfrm>
        </p:grpSpPr>
        <p:sp>
          <p:nvSpPr>
            <p:cNvPr id="5628" name="Google Shape;5628;p46"/>
            <p:cNvSpPr/>
            <p:nvPr/>
          </p:nvSpPr>
          <p:spPr>
            <a:xfrm rot="10800000" flipH="1">
              <a:off x="952500" y="2371050"/>
              <a:ext cx="5285400" cy="1401300"/>
            </a:xfrm>
            <a:prstGeom prst="round2SameRect">
              <a:avLst>
                <a:gd name="adj1" fmla="val 11238"/>
                <a:gd name="adj2" fmla="val 0"/>
              </a:avLst>
            </a:prstGeom>
            <a:gradFill>
              <a:gsLst>
                <a:gs pos="0">
                  <a:schemeClr val="accent5"/>
                </a:gs>
                <a:gs pos="100000">
                  <a:schemeClr val="accent3"/>
                </a:gs>
              </a:gsLst>
              <a:lin ang="2698631"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629" name="Google Shape;5629;p46"/>
            <p:cNvSpPr/>
            <p:nvPr/>
          </p:nvSpPr>
          <p:spPr>
            <a:xfrm>
              <a:off x="952500" y="1809750"/>
              <a:ext cx="5285400" cy="572700"/>
            </a:xfrm>
            <a:prstGeom prst="round2SameRect">
              <a:avLst>
                <a:gd name="adj1" fmla="val 24439"/>
                <a:gd name="adj2" fmla="val 0"/>
              </a:avLst>
            </a:prstGeom>
            <a:gradFill>
              <a:gsLst>
                <a:gs pos="0">
                  <a:schemeClr val="accent2"/>
                </a:gs>
                <a:gs pos="100000">
                  <a:schemeClr val="lt1"/>
                </a:gs>
              </a:gsLst>
              <a:lin ang="2700006" scaled="0"/>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630" name="Google Shape;5630;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rtl="1"/>
            <a:r>
              <a:rPr lang="fa-IR" dirty="0">
                <a:cs typeface="B Nazanin" panose="00000400000000000000" pitchFamily="2" charset="-78"/>
              </a:rPr>
              <a:t>شکل مولکول های ساده
</a:t>
            </a:r>
            <a:endParaRPr dirty="0">
              <a:cs typeface="B Nazanin" panose="00000400000000000000" pitchFamily="2" charset="-78"/>
            </a:endParaRPr>
          </a:p>
        </p:txBody>
      </p:sp>
      <p:sp>
        <p:nvSpPr>
          <p:cNvPr id="5631" name="Google Shape;5631;p46"/>
          <p:cNvSpPr txBox="1"/>
          <p:nvPr/>
        </p:nvSpPr>
        <p:spPr>
          <a:xfrm>
            <a:off x="1478700" y="1510525"/>
            <a:ext cx="6246000" cy="615523"/>
          </a:xfrm>
          <a:prstGeom prst="rect">
            <a:avLst/>
          </a:prstGeom>
          <a:noFill/>
          <a:ln>
            <a:noFill/>
          </a:ln>
        </p:spPr>
        <p:txBody>
          <a:bodyPr spcFirstLastPara="1" wrap="square" lIns="91425" tIns="91425" rIns="91425" bIns="91425" anchor="t" anchorCtr="0">
            <a:spAutoFit/>
          </a:bodyPr>
          <a:lstStyle/>
          <a:p>
            <a:pPr lvl="0" algn="ctr" rtl="1"/>
            <a:r>
              <a:rPr lang="fa-IR" dirty="0">
                <a:solidFill>
                  <a:schemeClr val="lt2"/>
                </a:solidFill>
                <a:latin typeface="Actor"/>
                <a:ea typeface="Actor"/>
                <a:cs typeface="B Nazanin" panose="00000400000000000000" pitchFamily="2" charset="-78"/>
                <a:sym typeface="Actor"/>
              </a:rPr>
              <a:t>ترکیبات تریاتومیک زیر البته باید پلانار باشند. با این حال، شکل انها ممکن است خطی یا خم باشد. یکی از این شکل ها را برای هر ترکیب انتخاب کنید:</a:t>
            </a:r>
            <a:endParaRPr dirty="0">
              <a:solidFill>
                <a:schemeClr val="lt2"/>
              </a:solidFill>
              <a:latin typeface="Actor"/>
              <a:ea typeface="Actor"/>
              <a:cs typeface="B Nazanin" panose="00000400000000000000" pitchFamily="2" charset="-78"/>
              <a:sym typeface="Actor"/>
            </a:endParaRPr>
          </a:p>
        </p:txBody>
      </p:sp>
      <p:graphicFrame>
        <p:nvGraphicFramePr>
          <p:cNvPr id="5632" name="Google Shape;5632;p46"/>
          <p:cNvGraphicFramePr/>
          <p:nvPr>
            <p:extLst>
              <p:ext uri="{D42A27DB-BD31-4B8C-83A1-F6EECF244321}">
                <p14:modId xmlns:p14="http://schemas.microsoft.com/office/powerpoint/2010/main" val="2842564437"/>
              </p:ext>
            </p:extLst>
          </p:nvPr>
        </p:nvGraphicFramePr>
        <p:xfrm>
          <a:off x="1929263" y="2377025"/>
          <a:ext cx="5285475" cy="1970350"/>
        </p:xfrm>
        <a:graphic>
          <a:graphicData uri="http://schemas.openxmlformats.org/drawingml/2006/table">
            <a:tbl>
              <a:tblPr>
                <a:noFill/>
                <a:tableStyleId>{BDF4DEB4-8700-40A0-8A38-E8E907A331E4}</a:tableStyleId>
              </a:tblPr>
              <a:tblGrid>
                <a:gridCol w="1761825">
                  <a:extLst>
                    <a:ext uri="{9D8B030D-6E8A-4147-A177-3AD203B41FA5}">
                      <a16:colId xmlns:a16="http://schemas.microsoft.com/office/drawing/2014/main" val="20000"/>
                    </a:ext>
                  </a:extLst>
                </a:gridCol>
                <a:gridCol w="1761825">
                  <a:extLst>
                    <a:ext uri="{9D8B030D-6E8A-4147-A177-3AD203B41FA5}">
                      <a16:colId xmlns:a16="http://schemas.microsoft.com/office/drawing/2014/main" val="20001"/>
                    </a:ext>
                  </a:extLst>
                </a:gridCol>
                <a:gridCol w="1761825">
                  <a:extLst>
                    <a:ext uri="{9D8B030D-6E8A-4147-A177-3AD203B41FA5}">
                      <a16:colId xmlns:a16="http://schemas.microsoft.com/office/drawing/2014/main" val="20002"/>
                    </a:ext>
                  </a:extLst>
                </a:gridCol>
              </a:tblGrid>
              <a:tr h="571600">
                <a:tc>
                  <a:txBody>
                    <a:bodyPr/>
                    <a:lstStyle/>
                    <a:p>
                      <a:pPr marL="0" lvl="0" indent="0" algn="ct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ترکیب</a:t>
                      </a:r>
                      <a:endParaRPr sz="2300" b="1" dirty="0">
                        <a:solidFill>
                          <a:schemeClr val="dk1"/>
                        </a:solidFill>
                        <a:latin typeface="Barlow"/>
                        <a:ea typeface="Barlow"/>
                        <a:cs typeface="B Nazanin" panose="00000400000000000000" pitchFamily="2" charset="-78"/>
                        <a:sym typeface="Barlow"/>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خطی</a:t>
                      </a:r>
                      <a:endParaRPr sz="2300" b="1" dirty="0">
                        <a:solidFill>
                          <a:schemeClr val="dk1"/>
                        </a:solidFill>
                        <a:latin typeface="Barlow"/>
                        <a:ea typeface="Barlow"/>
                        <a:cs typeface="B Nazanin" panose="00000400000000000000" pitchFamily="2" charset="-78"/>
                        <a:sym typeface="Barlow"/>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fa-IR" sz="2300" b="1" dirty="0">
                          <a:solidFill>
                            <a:schemeClr val="dk1"/>
                          </a:solidFill>
                          <a:latin typeface="Barlow"/>
                          <a:ea typeface="Barlow"/>
                          <a:cs typeface="B Nazanin" panose="00000400000000000000" pitchFamily="2" charset="-78"/>
                          <a:sym typeface="Barlow"/>
                        </a:rPr>
                        <a:t>خم</a:t>
                      </a:r>
                      <a:endParaRPr sz="2300" b="1" dirty="0">
                        <a:solidFill>
                          <a:schemeClr val="dk1"/>
                        </a:solidFill>
                        <a:latin typeface="Barlow"/>
                        <a:ea typeface="Barlow"/>
                        <a:cs typeface="B Nazanin" panose="00000400000000000000" pitchFamily="2" charset="-78"/>
                        <a:sym typeface="Barlow"/>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66250">
                <a:tc>
                  <a:txBody>
                    <a:bodyPr/>
                    <a:lstStyle/>
                    <a:p>
                      <a:pPr marL="0" lvl="0" indent="0" algn="ctr" rtl="1">
                        <a:spcBef>
                          <a:spcPts val="0"/>
                        </a:spcBef>
                        <a:spcAft>
                          <a:spcPts val="0"/>
                        </a:spcAft>
                        <a:buNone/>
                      </a:pPr>
                      <a:r>
                        <a:rPr lang="en" dirty="0">
                          <a:solidFill>
                            <a:schemeClr val="lt2"/>
                          </a:solidFill>
                          <a:latin typeface="Actor"/>
                          <a:ea typeface="Actor"/>
                          <a:cs typeface="B Nazanin" panose="00000400000000000000" pitchFamily="2" charset="-78"/>
                          <a:sym typeface="Actor"/>
                        </a:rPr>
                        <a:t>HCN</a:t>
                      </a:r>
                      <a:endParaRPr dirty="0">
                        <a:solidFill>
                          <a:schemeClr val="lt2"/>
                        </a:solidFill>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1">
                        <a:spcBef>
                          <a:spcPts val="0"/>
                        </a:spcBef>
                        <a:spcAft>
                          <a:spcPts val="0"/>
                        </a:spcAft>
                        <a:buNone/>
                      </a:pPr>
                      <a:endParaRPr>
                        <a:solidFill>
                          <a:schemeClr val="lt2"/>
                        </a:solidFill>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1">
                        <a:spcBef>
                          <a:spcPts val="0"/>
                        </a:spcBef>
                        <a:spcAft>
                          <a:spcPts val="0"/>
                        </a:spcAft>
                        <a:buNone/>
                      </a:pPr>
                      <a:endParaRPr>
                        <a:solidFill>
                          <a:schemeClr val="lt2"/>
                        </a:solidFill>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466250">
                <a:tc>
                  <a:txBody>
                    <a:bodyPr/>
                    <a:lstStyle/>
                    <a:p>
                      <a:pPr marL="0" lvl="0" indent="0" algn="ctr" rtl="1">
                        <a:spcBef>
                          <a:spcPts val="0"/>
                        </a:spcBef>
                        <a:spcAft>
                          <a:spcPts val="0"/>
                        </a:spcAft>
                        <a:buNone/>
                      </a:pPr>
                      <a:r>
                        <a:rPr lang="en" dirty="0">
                          <a:solidFill>
                            <a:schemeClr val="lt2"/>
                          </a:solidFill>
                          <a:latin typeface="Actor"/>
                          <a:ea typeface="Actor"/>
                          <a:cs typeface="B Nazanin" panose="00000400000000000000" pitchFamily="2" charset="-78"/>
                          <a:sym typeface="Actor"/>
                        </a:rPr>
                        <a:t>O</a:t>
                      </a:r>
                      <a:r>
                        <a:rPr lang="en" baseline="-25000" dirty="0">
                          <a:solidFill>
                            <a:schemeClr val="lt2"/>
                          </a:solidFill>
                          <a:latin typeface="Actor"/>
                          <a:ea typeface="Actor"/>
                          <a:cs typeface="B Nazanin" panose="00000400000000000000" pitchFamily="2" charset="-78"/>
                          <a:sym typeface="Actor"/>
                        </a:rPr>
                        <a:t>3</a:t>
                      </a:r>
                      <a:endParaRPr dirty="0">
                        <a:solidFill>
                          <a:schemeClr val="lt2"/>
                        </a:solidFill>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1">
                        <a:spcBef>
                          <a:spcPts val="0"/>
                        </a:spcBef>
                        <a:spcAft>
                          <a:spcPts val="0"/>
                        </a:spcAft>
                        <a:buNone/>
                      </a:pPr>
                      <a:endParaRPr>
                        <a:solidFill>
                          <a:schemeClr val="lt2"/>
                        </a:solidFill>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1">
                        <a:spcBef>
                          <a:spcPts val="0"/>
                        </a:spcBef>
                        <a:spcAft>
                          <a:spcPts val="0"/>
                        </a:spcAft>
                        <a:buNone/>
                      </a:pPr>
                      <a:endParaRPr>
                        <a:solidFill>
                          <a:schemeClr val="lt2"/>
                        </a:solidFill>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466250">
                <a:tc>
                  <a:txBody>
                    <a:bodyPr/>
                    <a:lstStyle/>
                    <a:p>
                      <a:pPr marL="0" lvl="0" indent="0" algn="ctr" rtl="1">
                        <a:spcBef>
                          <a:spcPts val="0"/>
                        </a:spcBef>
                        <a:spcAft>
                          <a:spcPts val="0"/>
                        </a:spcAft>
                        <a:buNone/>
                      </a:pPr>
                      <a:r>
                        <a:rPr lang="en" dirty="0">
                          <a:solidFill>
                            <a:schemeClr val="lt2"/>
                          </a:solidFill>
                          <a:latin typeface="Actor"/>
                          <a:ea typeface="Actor"/>
                          <a:cs typeface="B Nazanin" panose="00000400000000000000" pitchFamily="2" charset="-78"/>
                          <a:sym typeface="Actor"/>
                        </a:rPr>
                        <a:t>SO</a:t>
                      </a:r>
                      <a:r>
                        <a:rPr lang="en" baseline="-25000" dirty="0">
                          <a:solidFill>
                            <a:schemeClr val="lt2"/>
                          </a:solidFill>
                          <a:latin typeface="Actor"/>
                          <a:ea typeface="Actor"/>
                          <a:cs typeface="B Nazanin" panose="00000400000000000000" pitchFamily="2" charset="-78"/>
                          <a:sym typeface="Actor"/>
                        </a:rPr>
                        <a:t>2</a:t>
                      </a:r>
                      <a:endParaRPr dirty="0">
                        <a:solidFill>
                          <a:schemeClr val="lt2"/>
                        </a:solidFill>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solidFill>
                          <a:schemeClr val="lt2"/>
                        </a:solidFill>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dirty="0">
                        <a:solidFill>
                          <a:schemeClr val="lt2"/>
                        </a:solidFill>
                        <a:latin typeface="Actor"/>
                        <a:ea typeface="Actor"/>
                        <a:cs typeface="B Nazanin" panose="00000400000000000000" pitchFamily="2" charset="-78"/>
                        <a:sym typeface="Acto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theme/theme1.xml><?xml version="1.0" encoding="utf-8"?>
<a:theme xmlns:a="http://schemas.openxmlformats.org/drawingml/2006/main" name="Science Major Exercises for College by Slidesgo">
  <a:themeElements>
    <a:clrScheme name="Simple Light">
      <a:dk1>
        <a:srgbClr val="FFFFFF"/>
      </a:dk1>
      <a:lt1>
        <a:srgbClr val="C76955"/>
      </a:lt1>
      <a:dk2>
        <a:srgbClr val="EDBB76"/>
      </a:dk2>
      <a:lt2>
        <a:srgbClr val="322C4F"/>
      </a:lt2>
      <a:accent1>
        <a:srgbClr val="544786"/>
      </a:accent1>
      <a:accent2>
        <a:srgbClr val="9A6987"/>
      </a:accent2>
      <a:accent3>
        <a:srgbClr val="F3D694"/>
      </a:accent3>
      <a:accent4>
        <a:srgbClr val="7191DB"/>
      </a:accent4>
      <a:accent5>
        <a:srgbClr val="E1F3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1726</Words>
  <Application>Microsoft Office PowerPoint</Application>
  <PresentationFormat>On-screen Show (16:9)</PresentationFormat>
  <Paragraphs>276</Paragraphs>
  <Slides>48</Slides>
  <Notes>48</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48</vt:i4>
      </vt:variant>
    </vt:vector>
  </HeadingPairs>
  <TitlesOfParts>
    <vt:vector size="62" baseType="lpstr">
      <vt:lpstr>PT Sans</vt:lpstr>
      <vt:lpstr>Barlow</vt:lpstr>
      <vt:lpstr>Lato Black</vt:lpstr>
      <vt:lpstr>Calibri</vt:lpstr>
      <vt:lpstr>Arial Rounded MT Bold</vt:lpstr>
      <vt:lpstr>Amatic SC</vt:lpstr>
      <vt:lpstr>Lato</vt:lpstr>
      <vt:lpstr>Roboto Condensed Light</vt:lpstr>
      <vt:lpstr>Bebas Neue</vt:lpstr>
      <vt:lpstr>Arial</vt:lpstr>
      <vt:lpstr>Actor</vt:lpstr>
      <vt:lpstr>Roboto Medium</vt:lpstr>
      <vt:lpstr>Open Sans Light</vt:lpstr>
      <vt:lpstr>Science Major Exercises for College by Slidesgo</vt:lpstr>
      <vt:lpstr>تم: پایان نامه کارشناسی ارشد شیمی</vt:lpstr>
      <vt:lpstr>نتایج</vt:lpstr>
      <vt:lpstr>خوش آمدید!</vt:lpstr>
      <vt:lpstr>مقدمه</vt:lpstr>
      <vt:lpstr>مقدمه
</vt:lpstr>
      <vt:lpstr>عنوان اسلاید در اینجا قرار میگیرد!
</vt:lpstr>
      <vt:lpstr>مقدمه ای بر علم
</vt:lpstr>
      <vt:lpstr>شیمی</vt:lpstr>
      <vt:lpstr>شکل مولکول های ساده
</vt:lpstr>
      <vt:lpstr>شیمی چیست؟
</vt:lpstr>
      <vt:lpstr>ساختار اتمی
</vt:lpstr>
      <vt:lpstr>فیزیک</vt:lpstr>
      <vt:lpstr>سینماتیک یک بعدی
</vt:lpstr>
      <vt:lpstr>واحد پایه کوانتوم
</vt:lpstr>
      <vt:lpstr>قانون اهم</vt:lpstr>
      <vt:lpstr>حرکت نمودار
</vt:lpstr>
      <vt:lpstr>کلمات شگفت انگیز</vt:lpstr>
      <vt:lpstr>- فردی مشهور</vt:lpstr>
      <vt:lpstr>شنیدن کی بود مانند دیدن</vt:lpstr>
      <vt:lpstr>یک تصویر همیشهمفهوم را تقویت می کند </vt:lpstr>
      <vt:lpstr>150,000</vt:lpstr>
      <vt:lpstr>9h 55m 23s</vt:lpstr>
      <vt:lpstr>25%</vt:lpstr>
      <vt:lpstr>نرم افزار دسکتاپ</vt:lpstr>
      <vt:lpstr>برنامه تبلت</vt:lpstr>
      <vt:lpstr>اپلیکیشن موبایل
</vt:lpstr>
      <vt:lpstr>کمی زمین شناسی
</vt:lpstr>
      <vt:lpstr>تیم ما
</vt:lpstr>
      <vt:lpstr>اصول اولیه هسته یخ
</vt:lpstr>
      <vt:lpstr>زیست شناسی اکسیداسیون مجدد یکپارچه
</vt:lpstr>
      <vt:lpstr>ژنتیک مولکولی
</vt:lpstr>
      <vt:lpstr>پنج</vt:lpstr>
      <vt:lpstr>مراجع</vt:lpstr>
      <vt:lpstr>با تشکر از شما دوستان عزیز ... !
</vt:lpstr>
      <vt:lpstr>منابع جایگزین</vt:lpstr>
      <vt:lpstr>PowerPoint Presentation</vt:lpstr>
      <vt:lpstr>PowerPoint Presentation</vt:lpstr>
      <vt:lpstr>PowerPoint Presentation</vt:lpstr>
      <vt:lpstr>از منابع گرافیکی قابل ویرایش ما استفاده کنید...</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نمادهای برتر</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modified xsi:type="dcterms:W3CDTF">2023-11-15T11:46:33Z</dcterms:modified>
</cp:coreProperties>
</file>