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7" r:id="rId31"/>
    <p:sldId id="1745" r:id="rId32"/>
    <p:sldId id="1746" r:id="rId33"/>
    <p:sldId id="1747" r:id="rId34"/>
    <p:sldId id="1748" r:id="rId35"/>
    <p:sldId id="1749" r:id="rId36"/>
    <p:sldId id="1750" r:id="rId37"/>
    <p:sldId id="1751" r:id="rId38"/>
    <p:sldId id="1752" r:id="rId39"/>
    <p:sldId id="1753" r:id="rId40"/>
    <p:sldId id="1754" r:id="rId41"/>
    <p:sldId id="1755" r:id="rId42"/>
    <p:sldId id="1756" r:id="rId43"/>
    <p:sldId id="1757" r:id="rId44"/>
  </p:sldIdLst>
  <p:sldSz cx="18288000" cy="10287000"/>
  <p:notesSz cx="6858000" cy="9144000"/>
  <p:embeddedFontLst>
    <p:embeddedFont>
      <p:font typeface="Amatic SC" panose="00000500000000000000" pitchFamily="2" charset="-79"/>
      <p:regular r:id="rId46"/>
      <p:bold r:id="rId47"/>
    </p:embeddedFont>
    <p:embeddedFont>
      <p:font typeface="Arial" panose="020B0604020202020204" pitchFamily="34" charset="0"/>
      <p:regular r:id="rId48"/>
    </p:embeddedFont>
    <p:embeddedFont>
      <p:font typeface="Arial Bold" panose="020B0704020202020204" pitchFamily="34" charset="0"/>
      <p:regular r:id="rId49"/>
      <p:bold r:id="rId50"/>
    </p:embeddedFont>
    <p:embeddedFont>
      <p:font typeface="Arimo" panose="020B0604020202020204" charset="0"/>
      <p:regular r:id="rId51"/>
    </p:embeddedFont>
    <p:embeddedFont>
      <p:font typeface="Arimo Bold" panose="020B0604020202020204" charset="0"/>
      <p:regular r:id="rId52"/>
    </p:embeddedFont>
    <p:embeddedFont>
      <p:font typeface="Calibri" panose="020F0502020204030204" pitchFamily="34" charset="0"/>
      <p:regular r:id="rId53"/>
      <p:bold r:id="rId54"/>
      <p:italic r:id="rId55"/>
      <p:boldItalic r:id="rId56"/>
    </p:embeddedFont>
    <p:embeddedFont>
      <p:font typeface="Lato" panose="020F0502020204030203" pitchFamily="34" charset="0"/>
      <p:regular r:id="rId57"/>
      <p:bold r:id="rId58"/>
      <p:italic r:id="rId59"/>
      <p:boldItalic r:id="rId60"/>
    </p:embeddedFont>
    <p:embeddedFont>
      <p:font typeface="Lato Black" panose="020F0502020204030203" pitchFamily="34" charset="0"/>
      <p:bold r:id="rId61"/>
      <p:boldItalic r:id="rId62"/>
    </p:embeddedFont>
    <p:embeddedFont>
      <p:font typeface="Montserrat Bold" panose="020B0604020202020204" charset="0"/>
      <p:regular r:id="rId63"/>
    </p:embeddedFont>
    <p:embeddedFont>
      <p:font typeface="Open Sans Bold" panose="020B0604020202020204" charset="0"/>
      <p:regular r:id="rId64"/>
      <p:bold r:id="rId65"/>
    </p:embeddedFont>
    <p:embeddedFont>
      <p:font typeface="Open Sans Light" panose="020B0306030504020204" pitchFamily="34" charset="0"/>
      <p:regular r:id="rId66"/>
      <p:italic r:id="rId67"/>
    </p:embeddedFont>
    <p:embeddedFont>
      <p:font typeface="Roboto Medium" panose="02000000000000000000" pitchFamily="2" charset="0"/>
      <p:regular r:id="rId68"/>
      <p:italic r:id="rId6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675A"/>
    <a:srgbClr val="95CE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2146" autoAdjust="0"/>
  </p:normalViewPr>
  <p:slideViewPr>
    <p:cSldViewPr>
      <p:cViewPr varScale="1">
        <p:scale>
          <a:sx n="41" d="100"/>
          <a:sy n="41" d="100"/>
        </p:scale>
        <p:origin x="972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font" Target="fonts/font2.fntdata"/><Relationship Id="rId63" Type="http://schemas.openxmlformats.org/officeDocument/2006/relationships/font" Target="fonts/font18.fntdata"/><Relationship Id="rId68" Type="http://schemas.openxmlformats.org/officeDocument/2006/relationships/font" Target="fonts/font2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3" Type="http://schemas.openxmlformats.org/officeDocument/2006/relationships/font" Target="fonts/font8.fntdata"/><Relationship Id="rId58" Type="http://schemas.openxmlformats.org/officeDocument/2006/relationships/font" Target="fonts/font13.fntdata"/><Relationship Id="rId66" Type="http://schemas.openxmlformats.org/officeDocument/2006/relationships/font" Target="fonts/font21.fntdata"/><Relationship Id="rId5" Type="http://schemas.openxmlformats.org/officeDocument/2006/relationships/slide" Target="slides/slide4.xml"/><Relationship Id="rId61" Type="http://schemas.openxmlformats.org/officeDocument/2006/relationships/font" Target="fonts/font16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3.fntdata"/><Relationship Id="rId56" Type="http://schemas.openxmlformats.org/officeDocument/2006/relationships/font" Target="fonts/font11.fntdata"/><Relationship Id="rId64" Type="http://schemas.openxmlformats.org/officeDocument/2006/relationships/font" Target="fonts/font19.fntdata"/><Relationship Id="rId69" Type="http://schemas.openxmlformats.org/officeDocument/2006/relationships/font" Target="fonts/font24.fntdata"/><Relationship Id="rId8" Type="http://schemas.openxmlformats.org/officeDocument/2006/relationships/slide" Target="slides/slide7.xml"/><Relationship Id="rId51" Type="http://schemas.openxmlformats.org/officeDocument/2006/relationships/font" Target="fonts/font6.fntdata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1.fntdata"/><Relationship Id="rId59" Type="http://schemas.openxmlformats.org/officeDocument/2006/relationships/font" Target="fonts/font14.fntdata"/><Relationship Id="rId67" Type="http://schemas.openxmlformats.org/officeDocument/2006/relationships/font" Target="fonts/font2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9.fntdata"/><Relationship Id="rId62" Type="http://schemas.openxmlformats.org/officeDocument/2006/relationships/font" Target="fonts/font17.fntdata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4.fntdata"/><Relationship Id="rId57" Type="http://schemas.openxmlformats.org/officeDocument/2006/relationships/font" Target="fonts/font12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7.fntdata"/><Relationship Id="rId60" Type="http://schemas.openxmlformats.org/officeDocument/2006/relationships/font" Target="fonts/font15.fntdata"/><Relationship Id="rId65" Type="http://schemas.openxmlformats.org/officeDocument/2006/relationships/font" Target="fonts/font20.fntdata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font" Target="fonts/font5.fntdata"/><Relationship Id="rId55" Type="http://schemas.openxmlformats.org/officeDocument/2006/relationships/font" Target="fonts/font10.fntdata"/><Relationship Id="rId7" Type="http://schemas.openxmlformats.org/officeDocument/2006/relationships/slide" Target="slides/slide6.xml"/><Relationship Id="rId7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15.11.2023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201834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svg"/><Relationship Id="rId5" Type="http://schemas.openxmlformats.org/officeDocument/2006/relationships/image" Target="../media/image3.sv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sv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6.jpeg"/><Relationship Id="rId5" Type="http://schemas.openxmlformats.org/officeDocument/2006/relationships/image" Target="../media/image125.svg"/><Relationship Id="rId4" Type="http://schemas.openxmlformats.org/officeDocument/2006/relationships/image" Target="../media/image12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svg"/><Relationship Id="rId13" Type="http://schemas.openxmlformats.org/officeDocument/2006/relationships/image" Target="../media/image127.png"/><Relationship Id="rId3" Type="http://schemas.openxmlformats.org/officeDocument/2006/relationships/image" Target="../media/image76.png"/><Relationship Id="rId7" Type="http://schemas.openxmlformats.org/officeDocument/2006/relationships/image" Target="../media/image80.png"/><Relationship Id="rId12" Type="http://schemas.openxmlformats.org/officeDocument/2006/relationships/image" Target="../media/image85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svg"/><Relationship Id="rId11" Type="http://schemas.openxmlformats.org/officeDocument/2006/relationships/image" Target="../media/image84.png"/><Relationship Id="rId5" Type="http://schemas.openxmlformats.org/officeDocument/2006/relationships/image" Target="../media/image78.png"/><Relationship Id="rId10" Type="http://schemas.openxmlformats.org/officeDocument/2006/relationships/image" Target="../media/image83.svg"/><Relationship Id="rId4" Type="http://schemas.openxmlformats.org/officeDocument/2006/relationships/image" Target="../media/image77.svg"/><Relationship Id="rId9" Type="http://schemas.openxmlformats.org/officeDocument/2006/relationships/image" Target="../media/image82.png"/><Relationship Id="rId14" Type="http://schemas.openxmlformats.org/officeDocument/2006/relationships/image" Target="../media/image128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png"/><Relationship Id="rId13" Type="http://schemas.openxmlformats.org/officeDocument/2006/relationships/image" Target="../media/image134.svg"/><Relationship Id="rId18" Type="http://schemas.openxmlformats.org/officeDocument/2006/relationships/image" Target="../media/image139.png"/><Relationship Id="rId26" Type="http://schemas.openxmlformats.org/officeDocument/2006/relationships/image" Target="../media/image147.png"/><Relationship Id="rId3" Type="http://schemas.openxmlformats.org/officeDocument/2006/relationships/image" Target="../media/image89.svg"/><Relationship Id="rId21" Type="http://schemas.openxmlformats.org/officeDocument/2006/relationships/image" Target="../media/image142.svg"/><Relationship Id="rId7" Type="http://schemas.openxmlformats.org/officeDocument/2006/relationships/image" Target="../media/image93.svg"/><Relationship Id="rId12" Type="http://schemas.openxmlformats.org/officeDocument/2006/relationships/image" Target="../media/image133.png"/><Relationship Id="rId17" Type="http://schemas.openxmlformats.org/officeDocument/2006/relationships/image" Target="../media/image138.svg"/><Relationship Id="rId25" Type="http://schemas.openxmlformats.org/officeDocument/2006/relationships/image" Target="../media/image146.svg"/><Relationship Id="rId2" Type="http://schemas.openxmlformats.org/officeDocument/2006/relationships/image" Target="../media/image88.png"/><Relationship Id="rId16" Type="http://schemas.openxmlformats.org/officeDocument/2006/relationships/image" Target="../media/image137.png"/><Relationship Id="rId20" Type="http://schemas.openxmlformats.org/officeDocument/2006/relationships/image" Target="../media/image141.png"/><Relationship Id="rId29" Type="http://schemas.openxmlformats.org/officeDocument/2006/relationships/image" Target="../media/image150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.png"/><Relationship Id="rId11" Type="http://schemas.openxmlformats.org/officeDocument/2006/relationships/image" Target="../media/image132.svg"/><Relationship Id="rId24" Type="http://schemas.openxmlformats.org/officeDocument/2006/relationships/image" Target="../media/image145.png"/><Relationship Id="rId5" Type="http://schemas.openxmlformats.org/officeDocument/2006/relationships/image" Target="../media/image91.svg"/><Relationship Id="rId15" Type="http://schemas.openxmlformats.org/officeDocument/2006/relationships/image" Target="../media/image136.svg"/><Relationship Id="rId23" Type="http://schemas.openxmlformats.org/officeDocument/2006/relationships/image" Target="../media/image144.svg"/><Relationship Id="rId28" Type="http://schemas.openxmlformats.org/officeDocument/2006/relationships/image" Target="../media/image149.png"/><Relationship Id="rId10" Type="http://schemas.openxmlformats.org/officeDocument/2006/relationships/image" Target="../media/image131.png"/><Relationship Id="rId19" Type="http://schemas.openxmlformats.org/officeDocument/2006/relationships/image" Target="../media/image140.svg"/><Relationship Id="rId4" Type="http://schemas.openxmlformats.org/officeDocument/2006/relationships/image" Target="../media/image90.png"/><Relationship Id="rId9" Type="http://schemas.openxmlformats.org/officeDocument/2006/relationships/image" Target="../media/image130.svg"/><Relationship Id="rId14" Type="http://schemas.openxmlformats.org/officeDocument/2006/relationships/image" Target="../media/image135.png"/><Relationship Id="rId22" Type="http://schemas.openxmlformats.org/officeDocument/2006/relationships/image" Target="../media/image143.png"/><Relationship Id="rId27" Type="http://schemas.openxmlformats.org/officeDocument/2006/relationships/image" Target="../media/image148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svg"/><Relationship Id="rId13" Type="http://schemas.openxmlformats.org/officeDocument/2006/relationships/image" Target="../media/image155.png"/><Relationship Id="rId3" Type="http://schemas.openxmlformats.org/officeDocument/2006/relationships/image" Target="../media/image62.png"/><Relationship Id="rId7" Type="http://schemas.openxmlformats.org/officeDocument/2006/relationships/image" Target="../media/image64.png"/><Relationship Id="rId12" Type="http://schemas.openxmlformats.org/officeDocument/2006/relationships/image" Target="../media/image154.sv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15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svg"/><Relationship Id="rId11" Type="http://schemas.openxmlformats.org/officeDocument/2006/relationships/image" Target="../media/image153.png"/><Relationship Id="rId5" Type="http://schemas.openxmlformats.org/officeDocument/2006/relationships/image" Target="../media/image23.png"/><Relationship Id="rId15" Type="http://schemas.openxmlformats.org/officeDocument/2006/relationships/image" Target="../media/image157.png"/><Relationship Id="rId10" Type="http://schemas.openxmlformats.org/officeDocument/2006/relationships/image" Target="../media/image152.svg"/><Relationship Id="rId4" Type="http://schemas.openxmlformats.org/officeDocument/2006/relationships/image" Target="../media/image63.svg"/><Relationship Id="rId9" Type="http://schemas.openxmlformats.org/officeDocument/2006/relationships/image" Target="../media/image151.png"/><Relationship Id="rId14" Type="http://schemas.openxmlformats.org/officeDocument/2006/relationships/image" Target="../media/image156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5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1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svg"/><Relationship Id="rId13" Type="http://schemas.openxmlformats.org/officeDocument/2006/relationships/image" Target="../media/image162.png"/><Relationship Id="rId3" Type="http://schemas.openxmlformats.org/officeDocument/2006/relationships/image" Target="../media/image76.png"/><Relationship Id="rId7" Type="http://schemas.openxmlformats.org/officeDocument/2006/relationships/image" Target="../media/image80.png"/><Relationship Id="rId12" Type="http://schemas.openxmlformats.org/officeDocument/2006/relationships/image" Target="../media/image85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svg"/><Relationship Id="rId11" Type="http://schemas.openxmlformats.org/officeDocument/2006/relationships/image" Target="../media/image84.png"/><Relationship Id="rId5" Type="http://schemas.openxmlformats.org/officeDocument/2006/relationships/image" Target="../media/image78.png"/><Relationship Id="rId10" Type="http://schemas.openxmlformats.org/officeDocument/2006/relationships/image" Target="../media/image83.svg"/><Relationship Id="rId4" Type="http://schemas.openxmlformats.org/officeDocument/2006/relationships/image" Target="../media/image77.svg"/><Relationship Id="rId9" Type="http://schemas.openxmlformats.org/officeDocument/2006/relationships/image" Target="../media/image82.png"/><Relationship Id="rId14" Type="http://schemas.openxmlformats.org/officeDocument/2006/relationships/image" Target="../media/image163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6.png"/><Relationship Id="rId13" Type="http://schemas.openxmlformats.org/officeDocument/2006/relationships/image" Target="../media/image171.svg"/><Relationship Id="rId18" Type="http://schemas.openxmlformats.org/officeDocument/2006/relationships/image" Target="../media/image176.png"/><Relationship Id="rId26" Type="http://schemas.openxmlformats.org/officeDocument/2006/relationships/image" Target="../media/image184.png"/><Relationship Id="rId3" Type="http://schemas.openxmlformats.org/officeDocument/2006/relationships/image" Target="../media/image89.svg"/><Relationship Id="rId21" Type="http://schemas.openxmlformats.org/officeDocument/2006/relationships/image" Target="../media/image179.svg"/><Relationship Id="rId7" Type="http://schemas.openxmlformats.org/officeDocument/2006/relationships/image" Target="../media/image165.svg"/><Relationship Id="rId12" Type="http://schemas.openxmlformats.org/officeDocument/2006/relationships/image" Target="../media/image170.png"/><Relationship Id="rId17" Type="http://schemas.openxmlformats.org/officeDocument/2006/relationships/image" Target="../media/image175.svg"/><Relationship Id="rId25" Type="http://schemas.openxmlformats.org/officeDocument/2006/relationships/image" Target="../media/image183.svg"/><Relationship Id="rId2" Type="http://schemas.openxmlformats.org/officeDocument/2006/relationships/image" Target="../media/image88.png"/><Relationship Id="rId16" Type="http://schemas.openxmlformats.org/officeDocument/2006/relationships/image" Target="../media/image174.png"/><Relationship Id="rId20" Type="http://schemas.openxmlformats.org/officeDocument/2006/relationships/image" Target="../media/image178.png"/><Relationship Id="rId29" Type="http://schemas.openxmlformats.org/officeDocument/2006/relationships/image" Target="../media/image187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4.png"/><Relationship Id="rId11" Type="http://schemas.openxmlformats.org/officeDocument/2006/relationships/image" Target="../media/image169.svg"/><Relationship Id="rId24" Type="http://schemas.openxmlformats.org/officeDocument/2006/relationships/image" Target="../media/image182.png"/><Relationship Id="rId5" Type="http://schemas.openxmlformats.org/officeDocument/2006/relationships/image" Target="../media/image93.svg"/><Relationship Id="rId15" Type="http://schemas.openxmlformats.org/officeDocument/2006/relationships/image" Target="../media/image173.svg"/><Relationship Id="rId23" Type="http://schemas.openxmlformats.org/officeDocument/2006/relationships/image" Target="../media/image181.svg"/><Relationship Id="rId28" Type="http://schemas.openxmlformats.org/officeDocument/2006/relationships/image" Target="../media/image186.png"/><Relationship Id="rId10" Type="http://schemas.openxmlformats.org/officeDocument/2006/relationships/image" Target="../media/image168.png"/><Relationship Id="rId19" Type="http://schemas.openxmlformats.org/officeDocument/2006/relationships/image" Target="../media/image177.svg"/><Relationship Id="rId4" Type="http://schemas.openxmlformats.org/officeDocument/2006/relationships/image" Target="../media/image92.png"/><Relationship Id="rId9" Type="http://schemas.openxmlformats.org/officeDocument/2006/relationships/image" Target="../media/image167.svg"/><Relationship Id="rId14" Type="http://schemas.openxmlformats.org/officeDocument/2006/relationships/image" Target="../media/image172.png"/><Relationship Id="rId22" Type="http://schemas.openxmlformats.org/officeDocument/2006/relationships/image" Target="../media/image180.png"/><Relationship Id="rId27" Type="http://schemas.openxmlformats.org/officeDocument/2006/relationships/image" Target="../media/image185.svg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9.png"/><Relationship Id="rId18" Type="http://schemas.openxmlformats.org/officeDocument/2006/relationships/image" Target="../media/image44.png"/><Relationship Id="rId26" Type="http://schemas.openxmlformats.org/officeDocument/2006/relationships/image" Target="../media/image52.png"/><Relationship Id="rId3" Type="http://schemas.openxmlformats.org/officeDocument/2006/relationships/image" Target="../media/image21.png"/><Relationship Id="rId21" Type="http://schemas.openxmlformats.org/officeDocument/2006/relationships/image" Target="../media/image47.svg"/><Relationship Id="rId34" Type="http://schemas.openxmlformats.org/officeDocument/2006/relationships/image" Target="../media/image194.png"/><Relationship Id="rId7" Type="http://schemas.openxmlformats.org/officeDocument/2006/relationships/image" Target="../media/image25.png"/><Relationship Id="rId12" Type="http://schemas.openxmlformats.org/officeDocument/2006/relationships/image" Target="../media/image38.svg"/><Relationship Id="rId17" Type="http://schemas.openxmlformats.org/officeDocument/2006/relationships/image" Target="../media/image43.svg"/><Relationship Id="rId25" Type="http://schemas.openxmlformats.org/officeDocument/2006/relationships/image" Target="../media/image51.svg"/><Relationship Id="rId33" Type="http://schemas.openxmlformats.org/officeDocument/2006/relationships/image" Target="../media/image193.sv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42.png"/><Relationship Id="rId20" Type="http://schemas.openxmlformats.org/officeDocument/2006/relationships/image" Target="../media/image46.png"/><Relationship Id="rId29" Type="http://schemas.openxmlformats.org/officeDocument/2006/relationships/image" Target="../media/image189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svg"/><Relationship Id="rId11" Type="http://schemas.openxmlformats.org/officeDocument/2006/relationships/image" Target="../media/image37.png"/><Relationship Id="rId24" Type="http://schemas.openxmlformats.org/officeDocument/2006/relationships/image" Target="../media/image50.png"/><Relationship Id="rId32" Type="http://schemas.openxmlformats.org/officeDocument/2006/relationships/image" Target="../media/image192.png"/><Relationship Id="rId5" Type="http://schemas.openxmlformats.org/officeDocument/2006/relationships/image" Target="../media/image23.png"/><Relationship Id="rId15" Type="http://schemas.openxmlformats.org/officeDocument/2006/relationships/image" Target="../media/image41.svg"/><Relationship Id="rId23" Type="http://schemas.openxmlformats.org/officeDocument/2006/relationships/image" Target="../media/image49.svg"/><Relationship Id="rId28" Type="http://schemas.openxmlformats.org/officeDocument/2006/relationships/image" Target="../media/image188.png"/><Relationship Id="rId10" Type="http://schemas.openxmlformats.org/officeDocument/2006/relationships/image" Target="../media/image36.svg"/><Relationship Id="rId19" Type="http://schemas.openxmlformats.org/officeDocument/2006/relationships/image" Target="../media/image45.svg"/><Relationship Id="rId31" Type="http://schemas.openxmlformats.org/officeDocument/2006/relationships/image" Target="../media/image191.svg"/><Relationship Id="rId4" Type="http://schemas.openxmlformats.org/officeDocument/2006/relationships/image" Target="../media/image22.svg"/><Relationship Id="rId9" Type="http://schemas.openxmlformats.org/officeDocument/2006/relationships/image" Target="../media/image35.png"/><Relationship Id="rId14" Type="http://schemas.openxmlformats.org/officeDocument/2006/relationships/image" Target="../media/image40.svg"/><Relationship Id="rId22" Type="http://schemas.openxmlformats.org/officeDocument/2006/relationships/image" Target="../media/image48.png"/><Relationship Id="rId27" Type="http://schemas.openxmlformats.org/officeDocument/2006/relationships/image" Target="../media/image53.svg"/><Relationship Id="rId30" Type="http://schemas.openxmlformats.org/officeDocument/2006/relationships/image" Target="../media/image190.png"/><Relationship Id="rId35" Type="http://schemas.openxmlformats.org/officeDocument/2006/relationships/image" Target="../media/image195.svg"/><Relationship Id="rId8" Type="http://schemas.openxmlformats.org/officeDocument/2006/relationships/image" Target="../media/image26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png"/><Relationship Id="rId2" Type="http://schemas.openxmlformats.org/officeDocument/2006/relationships/image" Target="../media/image19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0.svg"/><Relationship Id="rId5" Type="http://schemas.openxmlformats.org/officeDocument/2006/relationships/image" Target="../media/image199.png"/><Relationship Id="rId4" Type="http://schemas.openxmlformats.org/officeDocument/2006/relationships/image" Target="../media/image198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6.svg"/><Relationship Id="rId3" Type="http://schemas.openxmlformats.org/officeDocument/2006/relationships/image" Target="../media/image201.png"/><Relationship Id="rId7" Type="http://schemas.openxmlformats.org/officeDocument/2006/relationships/image" Target="../media/image20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4.svg"/><Relationship Id="rId5" Type="http://schemas.openxmlformats.org/officeDocument/2006/relationships/image" Target="../media/image203.png"/><Relationship Id="rId4" Type="http://schemas.openxmlformats.org/officeDocument/2006/relationships/image" Target="../media/image202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svg"/><Relationship Id="rId3" Type="http://schemas.openxmlformats.org/officeDocument/2006/relationships/image" Target="../media/image10.png"/><Relationship Id="rId7" Type="http://schemas.openxmlformats.org/officeDocument/2006/relationships/image" Target="../media/image14.svg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8.svg"/><Relationship Id="rId5" Type="http://schemas.openxmlformats.org/officeDocument/2006/relationships/image" Target="../media/image12.jpeg"/><Relationship Id="rId10" Type="http://schemas.openxmlformats.org/officeDocument/2006/relationships/image" Target="../media/image17.png"/><Relationship Id="rId4" Type="http://schemas.openxmlformats.org/officeDocument/2006/relationships/image" Target="../media/image11.svg"/><Relationship Id="rId9" Type="http://schemas.openxmlformats.org/officeDocument/2006/relationships/image" Target="../media/image16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1.png"/><Relationship Id="rId13" Type="http://schemas.openxmlformats.org/officeDocument/2006/relationships/image" Target="../media/image216.svg"/><Relationship Id="rId18" Type="http://schemas.openxmlformats.org/officeDocument/2006/relationships/image" Target="../media/image221.png"/><Relationship Id="rId3" Type="http://schemas.openxmlformats.org/officeDocument/2006/relationships/image" Target="../media/image208.svg"/><Relationship Id="rId21" Type="http://schemas.openxmlformats.org/officeDocument/2006/relationships/image" Target="../media/image224.svg"/><Relationship Id="rId7" Type="http://schemas.openxmlformats.org/officeDocument/2006/relationships/image" Target="../media/image210.svg"/><Relationship Id="rId12" Type="http://schemas.openxmlformats.org/officeDocument/2006/relationships/image" Target="../media/image215.png"/><Relationship Id="rId17" Type="http://schemas.openxmlformats.org/officeDocument/2006/relationships/image" Target="../media/image220.svg"/><Relationship Id="rId2" Type="http://schemas.openxmlformats.org/officeDocument/2006/relationships/image" Target="../media/image207.png"/><Relationship Id="rId16" Type="http://schemas.openxmlformats.org/officeDocument/2006/relationships/image" Target="../media/image219.png"/><Relationship Id="rId20" Type="http://schemas.openxmlformats.org/officeDocument/2006/relationships/image" Target="../media/image2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9.png"/><Relationship Id="rId11" Type="http://schemas.openxmlformats.org/officeDocument/2006/relationships/image" Target="../media/image214.svg"/><Relationship Id="rId5" Type="http://schemas.openxmlformats.org/officeDocument/2006/relationships/image" Target="../media/image24.svg"/><Relationship Id="rId15" Type="http://schemas.openxmlformats.org/officeDocument/2006/relationships/image" Target="../media/image218.svg"/><Relationship Id="rId23" Type="http://schemas.openxmlformats.org/officeDocument/2006/relationships/image" Target="../media/image226.svg"/><Relationship Id="rId10" Type="http://schemas.openxmlformats.org/officeDocument/2006/relationships/image" Target="../media/image213.png"/><Relationship Id="rId19" Type="http://schemas.openxmlformats.org/officeDocument/2006/relationships/image" Target="../media/image222.svg"/><Relationship Id="rId4" Type="http://schemas.openxmlformats.org/officeDocument/2006/relationships/image" Target="../media/image23.png"/><Relationship Id="rId9" Type="http://schemas.openxmlformats.org/officeDocument/2006/relationships/image" Target="../media/image212.svg"/><Relationship Id="rId14" Type="http://schemas.openxmlformats.org/officeDocument/2006/relationships/image" Target="../media/image217.png"/><Relationship Id="rId22" Type="http://schemas.openxmlformats.org/officeDocument/2006/relationships/image" Target="../media/image22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13" Type="http://schemas.openxmlformats.org/officeDocument/2006/relationships/image" Target="../media/image231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230.sv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23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svg"/><Relationship Id="rId11" Type="http://schemas.openxmlformats.org/officeDocument/2006/relationships/image" Target="../media/image229.png"/><Relationship Id="rId5" Type="http://schemas.openxmlformats.org/officeDocument/2006/relationships/image" Target="../media/image23.png"/><Relationship Id="rId15" Type="http://schemas.openxmlformats.org/officeDocument/2006/relationships/image" Target="../media/image233.png"/><Relationship Id="rId10" Type="http://schemas.openxmlformats.org/officeDocument/2006/relationships/image" Target="../media/image228.svg"/><Relationship Id="rId4" Type="http://schemas.openxmlformats.org/officeDocument/2006/relationships/image" Target="../media/image22.svg"/><Relationship Id="rId9" Type="http://schemas.openxmlformats.org/officeDocument/2006/relationships/image" Target="../media/image227.png"/><Relationship Id="rId14" Type="http://schemas.openxmlformats.org/officeDocument/2006/relationships/image" Target="../media/image232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13" Type="http://schemas.openxmlformats.org/officeDocument/2006/relationships/image" Target="../media/image236.svg"/><Relationship Id="rId3" Type="http://schemas.openxmlformats.org/officeDocument/2006/relationships/image" Target="../media/image77.svg"/><Relationship Id="rId7" Type="http://schemas.openxmlformats.org/officeDocument/2006/relationships/image" Target="../media/image81.svg"/><Relationship Id="rId12" Type="http://schemas.openxmlformats.org/officeDocument/2006/relationships/image" Target="../media/image235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png"/><Relationship Id="rId11" Type="http://schemas.openxmlformats.org/officeDocument/2006/relationships/image" Target="../media/image85.svg"/><Relationship Id="rId5" Type="http://schemas.openxmlformats.org/officeDocument/2006/relationships/image" Target="../media/image79.svg"/><Relationship Id="rId10" Type="http://schemas.openxmlformats.org/officeDocument/2006/relationships/image" Target="../media/image84.png"/><Relationship Id="rId4" Type="http://schemas.openxmlformats.org/officeDocument/2006/relationships/image" Target="../media/image78.png"/><Relationship Id="rId9" Type="http://schemas.openxmlformats.org/officeDocument/2006/relationships/image" Target="../media/image83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8.svg"/><Relationship Id="rId13" Type="http://schemas.openxmlformats.org/officeDocument/2006/relationships/image" Target="../media/image243.png"/><Relationship Id="rId18" Type="http://schemas.openxmlformats.org/officeDocument/2006/relationships/image" Target="../media/image248.svg"/><Relationship Id="rId3" Type="http://schemas.openxmlformats.org/officeDocument/2006/relationships/image" Target="../media/image88.png"/><Relationship Id="rId21" Type="http://schemas.openxmlformats.org/officeDocument/2006/relationships/image" Target="../media/image251.png"/><Relationship Id="rId7" Type="http://schemas.openxmlformats.org/officeDocument/2006/relationships/image" Target="../media/image237.png"/><Relationship Id="rId12" Type="http://schemas.openxmlformats.org/officeDocument/2006/relationships/image" Target="../media/image242.svg"/><Relationship Id="rId17" Type="http://schemas.openxmlformats.org/officeDocument/2006/relationships/image" Target="../media/image247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246.svg"/><Relationship Id="rId20" Type="http://schemas.openxmlformats.org/officeDocument/2006/relationships/image" Target="../media/image250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3.svg"/><Relationship Id="rId11" Type="http://schemas.openxmlformats.org/officeDocument/2006/relationships/image" Target="../media/image241.png"/><Relationship Id="rId24" Type="http://schemas.openxmlformats.org/officeDocument/2006/relationships/image" Target="../media/image254.svg"/><Relationship Id="rId5" Type="http://schemas.openxmlformats.org/officeDocument/2006/relationships/image" Target="../media/image92.png"/><Relationship Id="rId15" Type="http://schemas.openxmlformats.org/officeDocument/2006/relationships/image" Target="../media/image245.png"/><Relationship Id="rId23" Type="http://schemas.openxmlformats.org/officeDocument/2006/relationships/image" Target="../media/image253.png"/><Relationship Id="rId10" Type="http://schemas.openxmlformats.org/officeDocument/2006/relationships/image" Target="../media/image240.svg"/><Relationship Id="rId19" Type="http://schemas.openxmlformats.org/officeDocument/2006/relationships/image" Target="../media/image249.png"/><Relationship Id="rId4" Type="http://schemas.openxmlformats.org/officeDocument/2006/relationships/image" Target="../media/image89.svg"/><Relationship Id="rId9" Type="http://schemas.openxmlformats.org/officeDocument/2006/relationships/image" Target="../media/image239.png"/><Relationship Id="rId14" Type="http://schemas.openxmlformats.org/officeDocument/2006/relationships/image" Target="../media/image244.svg"/><Relationship Id="rId22" Type="http://schemas.openxmlformats.org/officeDocument/2006/relationships/image" Target="../media/image252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0.svg"/><Relationship Id="rId3" Type="http://schemas.openxmlformats.org/officeDocument/2006/relationships/image" Target="../media/image207.png"/><Relationship Id="rId7" Type="http://schemas.openxmlformats.org/officeDocument/2006/relationships/image" Target="../media/image209.png"/><Relationship Id="rId12" Type="http://schemas.openxmlformats.org/officeDocument/2006/relationships/image" Target="../media/image258.sv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svg"/><Relationship Id="rId11" Type="http://schemas.openxmlformats.org/officeDocument/2006/relationships/image" Target="../media/image257.png"/><Relationship Id="rId5" Type="http://schemas.openxmlformats.org/officeDocument/2006/relationships/image" Target="../media/image23.png"/><Relationship Id="rId10" Type="http://schemas.openxmlformats.org/officeDocument/2006/relationships/image" Target="../media/image256.svg"/><Relationship Id="rId4" Type="http://schemas.openxmlformats.org/officeDocument/2006/relationships/image" Target="../media/image208.svg"/><Relationship Id="rId9" Type="http://schemas.openxmlformats.org/officeDocument/2006/relationships/image" Target="../media/image25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9.png"/><Relationship Id="rId13" Type="http://schemas.openxmlformats.org/officeDocument/2006/relationships/image" Target="../media/image264.svg"/><Relationship Id="rId3" Type="http://schemas.openxmlformats.org/officeDocument/2006/relationships/image" Target="../media/image63.svg"/><Relationship Id="rId7" Type="http://schemas.openxmlformats.org/officeDocument/2006/relationships/image" Target="../media/image65.svg"/><Relationship Id="rId12" Type="http://schemas.openxmlformats.org/officeDocument/2006/relationships/image" Target="../media/image263.png"/><Relationship Id="rId17" Type="http://schemas.openxmlformats.org/officeDocument/2006/relationships/image" Target="../media/image268.svg"/><Relationship Id="rId2" Type="http://schemas.openxmlformats.org/officeDocument/2006/relationships/image" Target="../media/image62.png"/><Relationship Id="rId16" Type="http://schemas.openxmlformats.org/officeDocument/2006/relationships/image" Target="../media/image26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11" Type="http://schemas.openxmlformats.org/officeDocument/2006/relationships/image" Target="../media/image262.svg"/><Relationship Id="rId5" Type="http://schemas.openxmlformats.org/officeDocument/2006/relationships/image" Target="../media/image24.svg"/><Relationship Id="rId15" Type="http://schemas.openxmlformats.org/officeDocument/2006/relationships/image" Target="../media/image266.svg"/><Relationship Id="rId10" Type="http://schemas.openxmlformats.org/officeDocument/2006/relationships/image" Target="../media/image261.png"/><Relationship Id="rId4" Type="http://schemas.openxmlformats.org/officeDocument/2006/relationships/image" Target="../media/image23.png"/><Relationship Id="rId9" Type="http://schemas.openxmlformats.org/officeDocument/2006/relationships/image" Target="../media/image260.svg"/><Relationship Id="rId14" Type="http://schemas.openxmlformats.org/officeDocument/2006/relationships/image" Target="../media/image26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svg"/><Relationship Id="rId13" Type="http://schemas.openxmlformats.org/officeDocument/2006/relationships/image" Target="../media/image275.png"/><Relationship Id="rId18" Type="http://schemas.openxmlformats.org/officeDocument/2006/relationships/image" Target="../media/image280.svg"/><Relationship Id="rId3" Type="http://schemas.openxmlformats.org/officeDocument/2006/relationships/image" Target="../media/image269.png"/><Relationship Id="rId7" Type="http://schemas.openxmlformats.org/officeDocument/2006/relationships/image" Target="../media/image84.png"/><Relationship Id="rId12" Type="http://schemas.openxmlformats.org/officeDocument/2006/relationships/image" Target="../media/image274.svg"/><Relationship Id="rId17" Type="http://schemas.openxmlformats.org/officeDocument/2006/relationships/image" Target="../media/image279.pn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278.svg"/><Relationship Id="rId20" Type="http://schemas.openxmlformats.org/officeDocument/2006/relationships/image" Target="../media/image28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svg"/><Relationship Id="rId11" Type="http://schemas.openxmlformats.org/officeDocument/2006/relationships/image" Target="../media/image273.png"/><Relationship Id="rId5" Type="http://schemas.openxmlformats.org/officeDocument/2006/relationships/image" Target="../media/image23.png"/><Relationship Id="rId15" Type="http://schemas.openxmlformats.org/officeDocument/2006/relationships/image" Target="../media/image277.png"/><Relationship Id="rId10" Type="http://schemas.openxmlformats.org/officeDocument/2006/relationships/image" Target="../media/image272.svg"/><Relationship Id="rId19" Type="http://schemas.openxmlformats.org/officeDocument/2006/relationships/image" Target="../media/image281.png"/><Relationship Id="rId4" Type="http://schemas.openxmlformats.org/officeDocument/2006/relationships/image" Target="../media/image270.svg"/><Relationship Id="rId9" Type="http://schemas.openxmlformats.org/officeDocument/2006/relationships/image" Target="../media/image271.png"/><Relationship Id="rId14" Type="http://schemas.openxmlformats.org/officeDocument/2006/relationships/image" Target="../media/image276.svg"/></Relationships>
</file>

<file path=ppt/slides/_rels/slide2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88.svg"/><Relationship Id="rId18" Type="http://schemas.openxmlformats.org/officeDocument/2006/relationships/image" Target="../media/image293.png"/><Relationship Id="rId26" Type="http://schemas.openxmlformats.org/officeDocument/2006/relationships/image" Target="../media/image301.png"/><Relationship Id="rId3" Type="http://schemas.openxmlformats.org/officeDocument/2006/relationships/image" Target="../media/image63.svg"/><Relationship Id="rId21" Type="http://schemas.openxmlformats.org/officeDocument/2006/relationships/image" Target="../media/image296.svg"/><Relationship Id="rId7" Type="http://schemas.openxmlformats.org/officeDocument/2006/relationships/image" Target="../media/image65.svg"/><Relationship Id="rId12" Type="http://schemas.openxmlformats.org/officeDocument/2006/relationships/image" Target="../media/image287.png"/><Relationship Id="rId17" Type="http://schemas.openxmlformats.org/officeDocument/2006/relationships/image" Target="../media/image292.svg"/><Relationship Id="rId25" Type="http://schemas.openxmlformats.org/officeDocument/2006/relationships/image" Target="../media/image300.svg"/><Relationship Id="rId33" Type="http://schemas.openxmlformats.org/officeDocument/2006/relationships/image" Target="../media/image308.svg"/><Relationship Id="rId2" Type="http://schemas.openxmlformats.org/officeDocument/2006/relationships/image" Target="../media/image62.png"/><Relationship Id="rId16" Type="http://schemas.openxmlformats.org/officeDocument/2006/relationships/image" Target="../media/image291.png"/><Relationship Id="rId20" Type="http://schemas.openxmlformats.org/officeDocument/2006/relationships/image" Target="../media/image295.png"/><Relationship Id="rId29" Type="http://schemas.openxmlformats.org/officeDocument/2006/relationships/image" Target="../media/image30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11" Type="http://schemas.openxmlformats.org/officeDocument/2006/relationships/image" Target="../media/image286.svg"/><Relationship Id="rId24" Type="http://schemas.openxmlformats.org/officeDocument/2006/relationships/image" Target="../media/image299.png"/><Relationship Id="rId32" Type="http://schemas.openxmlformats.org/officeDocument/2006/relationships/image" Target="../media/image307.png"/><Relationship Id="rId5" Type="http://schemas.openxmlformats.org/officeDocument/2006/relationships/image" Target="../media/image24.svg"/><Relationship Id="rId15" Type="http://schemas.openxmlformats.org/officeDocument/2006/relationships/image" Target="../media/image290.svg"/><Relationship Id="rId23" Type="http://schemas.openxmlformats.org/officeDocument/2006/relationships/image" Target="../media/image298.svg"/><Relationship Id="rId28" Type="http://schemas.openxmlformats.org/officeDocument/2006/relationships/image" Target="../media/image303.png"/><Relationship Id="rId10" Type="http://schemas.openxmlformats.org/officeDocument/2006/relationships/image" Target="../media/image285.png"/><Relationship Id="rId19" Type="http://schemas.openxmlformats.org/officeDocument/2006/relationships/image" Target="../media/image294.svg"/><Relationship Id="rId31" Type="http://schemas.openxmlformats.org/officeDocument/2006/relationships/image" Target="../media/image306.svg"/><Relationship Id="rId4" Type="http://schemas.openxmlformats.org/officeDocument/2006/relationships/image" Target="../media/image23.png"/><Relationship Id="rId9" Type="http://schemas.openxmlformats.org/officeDocument/2006/relationships/image" Target="../media/image284.svg"/><Relationship Id="rId14" Type="http://schemas.openxmlformats.org/officeDocument/2006/relationships/image" Target="../media/image289.png"/><Relationship Id="rId22" Type="http://schemas.openxmlformats.org/officeDocument/2006/relationships/image" Target="../media/image297.png"/><Relationship Id="rId27" Type="http://schemas.openxmlformats.org/officeDocument/2006/relationships/image" Target="../media/image302.svg"/><Relationship Id="rId30" Type="http://schemas.openxmlformats.org/officeDocument/2006/relationships/image" Target="../media/image305.png"/><Relationship Id="rId8" Type="http://schemas.openxmlformats.org/officeDocument/2006/relationships/image" Target="../media/image283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2.png"/><Relationship Id="rId3" Type="http://schemas.openxmlformats.org/officeDocument/2006/relationships/image" Target="../media/image10.png"/><Relationship Id="rId7" Type="http://schemas.openxmlformats.org/officeDocument/2006/relationships/image" Target="../media/image311.sv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0.png"/><Relationship Id="rId11" Type="http://schemas.openxmlformats.org/officeDocument/2006/relationships/image" Target="../media/image315.svg"/><Relationship Id="rId5" Type="http://schemas.openxmlformats.org/officeDocument/2006/relationships/image" Target="../media/image309.jpeg"/><Relationship Id="rId10" Type="http://schemas.openxmlformats.org/officeDocument/2006/relationships/image" Target="../media/image314.png"/><Relationship Id="rId4" Type="http://schemas.openxmlformats.org/officeDocument/2006/relationships/image" Target="../media/image11.svg"/><Relationship Id="rId9" Type="http://schemas.openxmlformats.org/officeDocument/2006/relationships/image" Target="../media/image313.sv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6.jpeg"/><Relationship Id="rId3" Type="http://schemas.openxmlformats.org/officeDocument/2006/relationships/image" Target="../media/image208.svg"/><Relationship Id="rId7" Type="http://schemas.openxmlformats.org/officeDocument/2006/relationships/image" Target="../media/image210.svg"/><Relationship Id="rId2" Type="http://schemas.openxmlformats.org/officeDocument/2006/relationships/image" Target="../media/image20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9.png"/><Relationship Id="rId5" Type="http://schemas.openxmlformats.org/officeDocument/2006/relationships/image" Target="../media/image24.svg"/><Relationship Id="rId10" Type="http://schemas.openxmlformats.org/officeDocument/2006/relationships/image" Target="../media/image318.svg"/><Relationship Id="rId4" Type="http://schemas.openxmlformats.org/officeDocument/2006/relationships/image" Target="../media/image23.png"/><Relationship Id="rId9" Type="http://schemas.openxmlformats.org/officeDocument/2006/relationships/image" Target="../media/image3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13" Type="http://schemas.openxmlformats.org/officeDocument/2006/relationships/image" Target="../media/image31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sv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sv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5" Type="http://schemas.openxmlformats.org/officeDocument/2006/relationships/image" Target="../media/image33.png"/><Relationship Id="rId10" Type="http://schemas.openxmlformats.org/officeDocument/2006/relationships/image" Target="../media/image28.svg"/><Relationship Id="rId4" Type="http://schemas.openxmlformats.org/officeDocument/2006/relationships/image" Target="../media/image22.svg"/><Relationship Id="rId9" Type="http://schemas.openxmlformats.org/officeDocument/2006/relationships/image" Target="../media/image27.png"/><Relationship Id="rId14" Type="http://schemas.openxmlformats.org/officeDocument/2006/relationships/image" Target="../media/image32.svg"/></Relationships>
</file>

<file path=ppt/slides/_rels/slide30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42.svg"/><Relationship Id="rId21" Type="http://schemas.openxmlformats.org/officeDocument/2006/relationships/image" Target="../media/image337.png"/><Relationship Id="rId42" Type="http://schemas.openxmlformats.org/officeDocument/2006/relationships/image" Target="../media/image358.svg"/><Relationship Id="rId47" Type="http://schemas.openxmlformats.org/officeDocument/2006/relationships/image" Target="../media/image363.png"/><Relationship Id="rId63" Type="http://schemas.openxmlformats.org/officeDocument/2006/relationships/image" Target="../media/image379.png"/><Relationship Id="rId68" Type="http://schemas.openxmlformats.org/officeDocument/2006/relationships/image" Target="../media/image384.svg"/><Relationship Id="rId84" Type="http://schemas.openxmlformats.org/officeDocument/2006/relationships/image" Target="../media/image400.svg"/><Relationship Id="rId89" Type="http://schemas.openxmlformats.org/officeDocument/2006/relationships/image" Target="../media/image405.png"/><Relationship Id="rId16" Type="http://schemas.openxmlformats.org/officeDocument/2006/relationships/image" Target="../media/image332.svg"/><Relationship Id="rId11" Type="http://schemas.openxmlformats.org/officeDocument/2006/relationships/image" Target="../media/image327.png"/><Relationship Id="rId32" Type="http://schemas.openxmlformats.org/officeDocument/2006/relationships/image" Target="../media/image348.svg"/><Relationship Id="rId37" Type="http://schemas.openxmlformats.org/officeDocument/2006/relationships/image" Target="../media/image353.png"/><Relationship Id="rId53" Type="http://schemas.openxmlformats.org/officeDocument/2006/relationships/image" Target="../media/image369.png"/><Relationship Id="rId58" Type="http://schemas.openxmlformats.org/officeDocument/2006/relationships/image" Target="../media/image374.svg"/><Relationship Id="rId74" Type="http://schemas.openxmlformats.org/officeDocument/2006/relationships/image" Target="../media/image390.svg"/><Relationship Id="rId79" Type="http://schemas.openxmlformats.org/officeDocument/2006/relationships/image" Target="../media/image395.png"/><Relationship Id="rId5" Type="http://schemas.openxmlformats.org/officeDocument/2006/relationships/image" Target="../media/image321.png"/><Relationship Id="rId90" Type="http://schemas.openxmlformats.org/officeDocument/2006/relationships/image" Target="../media/image406.svg"/><Relationship Id="rId95" Type="http://schemas.openxmlformats.org/officeDocument/2006/relationships/image" Target="../media/image411.png"/><Relationship Id="rId22" Type="http://schemas.openxmlformats.org/officeDocument/2006/relationships/image" Target="../media/image338.svg"/><Relationship Id="rId27" Type="http://schemas.openxmlformats.org/officeDocument/2006/relationships/image" Target="../media/image343.png"/><Relationship Id="rId43" Type="http://schemas.openxmlformats.org/officeDocument/2006/relationships/image" Target="../media/image359.png"/><Relationship Id="rId48" Type="http://schemas.openxmlformats.org/officeDocument/2006/relationships/image" Target="../media/image364.svg"/><Relationship Id="rId64" Type="http://schemas.openxmlformats.org/officeDocument/2006/relationships/image" Target="../media/image380.svg"/><Relationship Id="rId69" Type="http://schemas.openxmlformats.org/officeDocument/2006/relationships/image" Target="../media/image385.png"/><Relationship Id="rId80" Type="http://schemas.openxmlformats.org/officeDocument/2006/relationships/image" Target="../media/image396.svg"/><Relationship Id="rId85" Type="http://schemas.openxmlformats.org/officeDocument/2006/relationships/image" Target="../media/image401.png"/><Relationship Id="rId3" Type="http://schemas.openxmlformats.org/officeDocument/2006/relationships/image" Target="../media/image319.png"/><Relationship Id="rId12" Type="http://schemas.openxmlformats.org/officeDocument/2006/relationships/image" Target="../media/image328.svg"/><Relationship Id="rId17" Type="http://schemas.openxmlformats.org/officeDocument/2006/relationships/image" Target="../media/image333.png"/><Relationship Id="rId25" Type="http://schemas.openxmlformats.org/officeDocument/2006/relationships/image" Target="../media/image341.png"/><Relationship Id="rId33" Type="http://schemas.openxmlformats.org/officeDocument/2006/relationships/image" Target="../media/image349.png"/><Relationship Id="rId38" Type="http://schemas.openxmlformats.org/officeDocument/2006/relationships/image" Target="../media/image354.svg"/><Relationship Id="rId46" Type="http://schemas.openxmlformats.org/officeDocument/2006/relationships/image" Target="../media/image362.svg"/><Relationship Id="rId59" Type="http://schemas.openxmlformats.org/officeDocument/2006/relationships/image" Target="../media/image375.png"/><Relationship Id="rId67" Type="http://schemas.openxmlformats.org/officeDocument/2006/relationships/image" Target="../media/image383.png"/><Relationship Id="rId20" Type="http://schemas.openxmlformats.org/officeDocument/2006/relationships/image" Target="../media/image336.svg"/><Relationship Id="rId41" Type="http://schemas.openxmlformats.org/officeDocument/2006/relationships/image" Target="../media/image357.png"/><Relationship Id="rId54" Type="http://schemas.openxmlformats.org/officeDocument/2006/relationships/image" Target="../media/image370.svg"/><Relationship Id="rId62" Type="http://schemas.openxmlformats.org/officeDocument/2006/relationships/image" Target="../media/image378.svg"/><Relationship Id="rId70" Type="http://schemas.openxmlformats.org/officeDocument/2006/relationships/image" Target="../media/image386.svg"/><Relationship Id="rId75" Type="http://schemas.openxmlformats.org/officeDocument/2006/relationships/image" Target="../media/image391.png"/><Relationship Id="rId83" Type="http://schemas.openxmlformats.org/officeDocument/2006/relationships/image" Target="../media/image399.png"/><Relationship Id="rId88" Type="http://schemas.openxmlformats.org/officeDocument/2006/relationships/image" Target="../media/image404.svg"/><Relationship Id="rId91" Type="http://schemas.openxmlformats.org/officeDocument/2006/relationships/image" Target="../media/image407.png"/><Relationship Id="rId96" Type="http://schemas.openxmlformats.org/officeDocument/2006/relationships/image" Target="../media/image41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2.svg"/><Relationship Id="rId15" Type="http://schemas.openxmlformats.org/officeDocument/2006/relationships/image" Target="../media/image331.png"/><Relationship Id="rId23" Type="http://schemas.openxmlformats.org/officeDocument/2006/relationships/image" Target="../media/image339.png"/><Relationship Id="rId28" Type="http://schemas.openxmlformats.org/officeDocument/2006/relationships/image" Target="../media/image344.svg"/><Relationship Id="rId36" Type="http://schemas.openxmlformats.org/officeDocument/2006/relationships/image" Target="../media/image352.svg"/><Relationship Id="rId49" Type="http://schemas.openxmlformats.org/officeDocument/2006/relationships/image" Target="../media/image365.png"/><Relationship Id="rId57" Type="http://schemas.openxmlformats.org/officeDocument/2006/relationships/image" Target="../media/image373.png"/><Relationship Id="rId10" Type="http://schemas.openxmlformats.org/officeDocument/2006/relationships/image" Target="../media/image326.svg"/><Relationship Id="rId31" Type="http://schemas.openxmlformats.org/officeDocument/2006/relationships/image" Target="../media/image347.png"/><Relationship Id="rId44" Type="http://schemas.openxmlformats.org/officeDocument/2006/relationships/image" Target="../media/image360.svg"/><Relationship Id="rId52" Type="http://schemas.openxmlformats.org/officeDocument/2006/relationships/image" Target="../media/image368.svg"/><Relationship Id="rId60" Type="http://schemas.openxmlformats.org/officeDocument/2006/relationships/image" Target="../media/image376.svg"/><Relationship Id="rId65" Type="http://schemas.openxmlformats.org/officeDocument/2006/relationships/image" Target="../media/image381.png"/><Relationship Id="rId73" Type="http://schemas.openxmlformats.org/officeDocument/2006/relationships/image" Target="../media/image389.png"/><Relationship Id="rId78" Type="http://schemas.openxmlformats.org/officeDocument/2006/relationships/image" Target="../media/image394.svg"/><Relationship Id="rId81" Type="http://schemas.openxmlformats.org/officeDocument/2006/relationships/image" Target="../media/image397.png"/><Relationship Id="rId86" Type="http://schemas.openxmlformats.org/officeDocument/2006/relationships/image" Target="../media/image402.svg"/><Relationship Id="rId94" Type="http://schemas.openxmlformats.org/officeDocument/2006/relationships/image" Target="../media/image410.svg"/><Relationship Id="rId99" Type="http://schemas.openxmlformats.org/officeDocument/2006/relationships/image" Target="../media/image415.png"/><Relationship Id="rId4" Type="http://schemas.openxmlformats.org/officeDocument/2006/relationships/image" Target="../media/image320.svg"/><Relationship Id="rId9" Type="http://schemas.openxmlformats.org/officeDocument/2006/relationships/image" Target="../media/image325.png"/><Relationship Id="rId13" Type="http://schemas.openxmlformats.org/officeDocument/2006/relationships/image" Target="../media/image329.png"/><Relationship Id="rId18" Type="http://schemas.openxmlformats.org/officeDocument/2006/relationships/image" Target="../media/image334.svg"/><Relationship Id="rId39" Type="http://schemas.openxmlformats.org/officeDocument/2006/relationships/image" Target="../media/image355.png"/><Relationship Id="rId34" Type="http://schemas.openxmlformats.org/officeDocument/2006/relationships/image" Target="../media/image350.svg"/><Relationship Id="rId50" Type="http://schemas.openxmlformats.org/officeDocument/2006/relationships/image" Target="../media/image366.svg"/><Relationship Id="rId55" Type="http://schemas.openxmlformats.org/officeDocument/2006/relationships/image" Target="../media/image371.png"/><Relationship Id="rId76" Type="http://schemas.openxmlformats.org/officeDocument/2006/relationships/image" Target="../media/image392.svg"/><Relationship Id="rId97" Type="http://schemas.openxmlformats.org/officeDocument/2006/relationships/image" Target="../media/image413.png"/><Relationship Id="rId7" Type="http://schemas.openxmlformats.org/officeDocument/2006/relationships/image" Target="../media/image323.png"/><Relationship Id="rId71" Type="http://schemas.openxmlformats.org/officeDocument/2006/relationships/image" Target="../media/image387.png"/><Relationship Id="rId92" Type="http://schemas.openxmlformats.org/officeDocument/2006/relationships/image" Target="../media/image408.svg"/><Relationship Id="rId2" Type="http://schemas.openxmlformats.org/officeDocument/2006/relationships/notesSlide" Target="../notesSlides/notesSlide17.xml"/><Relationship Id="rId29" Type="http://schemas.openxmlformats.org/officeDocument/2006/relationships/image" Target="../media/image345.png"/><Relationship Id="rId24" Type="http://schemas.openxmlformats.org/officeDocument/2006/relationships/image" Target="../media/image340.svg"/><Relationship Id="rId40" Type="http://schemas.openxmlformats.org/officeDocument/2006/relationships/image" Target="../media/image356.svg"/><Relationship Id="rId45" Type="http://schemas.openxmlformats.org/officeDocument/2006/relationships/image" Target="../media/image361.png"/><Relationship Id="rId66" Type="http://schemas.openxmlformats.org/officeDocument/2006/relationships/image" Target="../media/image382.svg"/><Relationship Id="rId87" Type="http://schemas.openxmlformats.org/officeDocument/2006/relationships/image" Target="../media/image403.png"/><Relationship Id="rId61" Type="http://schemas.openxmlformats.org/officeDocument/2006/relationships/image" Target="../media/image377.png"/><Relationship Id="rId82" Type="http://schemas.openxmlformats.org/officeDocument/2006/relationships/image" Target="../media/image398.svg"/><Relationship Id="rId19" Type="http://schemas.openxmlformats.org/officeDocument/2006/relationships/image" Target="../media/image335.png"/><Relationship Id="rId14" Type="http://schemas.openxmlformats.org/officeDocument/2006/relationships/image" Target="../media/image330.svg"/><Relationship Id="rId30" Type="http://schemas.openxmlformats.org/officeDocument/2006/relationships/image" Target="../media/image346.svg"/><Relationship Id="rId35" Type="http://schemas.openxmlformats.org/officeDocument/2006/relationships/image" Target="../media/image351.png"/><Relationship Id="rId56" Type="http://schemas.openxmlformats.org/officeDocument/2006/relationships/image" Target="../media/image372.svg"/><Relationship Id="rId77" Type="http://schemas.openxmlformats.org/officeDocument/2006/relationships/image" Target="../media/image393.png"/><Relationship Id="rId100" Type="http://schemas.openxmlformats.org/officeDocument/2006/relationships/image" Target="../media/image416.svg"/><Relationship Id="rId8" Type="http://schemas.openxmlformats.org/officeDocument/2006/relationships/image" Target="../media/image324.svg"/><Relationship Id="rId51" Type="http://schemas.openxmlformats.org/officeDocument/2006/relationships/image" Target="../media/image367.png"/><Relationship Id="rId72" Type="http://schemas.openxmlformats.org/officeDocument/2006/relationships/image" Target="../media/image388.svg"/><Relationship Id="rId93" Type="http://schemas.openxmlformats.org/officeDocument/2006/relationships/image" Target="../media/image409.png"/><Relationship Id="rId98" Type="http://schemas.openxmlformats.org/officeDocument/2006/relationships/image" Target="../media/image414.svg"/></Relationships>
</file>

<file path=ppt/slides/_rels/slide3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435.png"/><Relationship Id="rId21" Type="http://schemas.openxmlformats.org/officeDocument/2006/relationships/image" Target="../media/image430.svg"/><Relationship Id="rId42" Type="http://schemas.openxmlformats.org/officeDocument/2006/relationships/image" Target="../media/image451.png"/><Relationship Id="rId47" Type="http://schemas.openxmlformats.org/officeDocument/2006/relationships/image" Target="../media/image456.svg"/><Relationship Id="rId63" Type="http://schemas.openxmlformats.org/officeDocument/2006/relationships/image" Target="../media/image472.svg"/><Relationship Id="rId68" Type="http://schemas.openxmlformats.org/officeDocument/2006/relationships/image" Target="../media/image477.png"/><Relationship Id="rId84" Type="http://schemas.openxmlformats.org/officeDocument/2006/relationships/image" Target="../media/image493.png"/><Relationship Id="rId89" Type="http://schemas.openxmlformats.org/officeDocument/2006/relationships/image" Target="../media/image498.svg"/><Relationship Id="rId16" Type="http://schemas.openxmlformats.org/officeDocument/2006/relationships/image" Target="../media/image425.png"/><Relationship Id="rId11" Type="http://schemas.openxmlformats.org/officeDocument/2006/relationships/image" Target="../media/image420.svg"/><Relationship Id="rId32" Type="http://schemas.openxmlformats.org/officeDocument/2006/relationships/image" Target="../media/image441.png"/><Relationship Id="rId37" Type="http://schemas.openxmlformats.org/officeDocument/2006/relationships/image" Target="../media/image446.svg"/><Relationship Id="rId53" Type="http://schemas.openxmlformats.org/officeDocument/2006/relationships/image" Target="../media/image462.svg"/><Relationship Id="rId58" Type="http://schemas.openxmlformats.org/officeDocument/2006/relationships/image" Target="../media/image467.png"/><Relationship Id="rId74" Type="http://schemas.openxmlformats.org/officeDocument/2006/relationships/image" Target="../media/image483.png"/><Relationship Id="rId79" Type="http://schemas.openxmlformats.org/officeDocument/2006/relationships/image" Target="../media/image488.svg"/><Relationship Id="rId5" Type="http://schemas.openxmlformats.org/officeDocument/2006/relationships/image" Target="../media/image24.svg"/><Relationship Id="rId90" Type="http://schemas.openxmlformats.org/officeDocument/2006/relationships/image" Target="../media/image499.png"/><Relationship Id="rId95" Type="http://schemas.openxmlformats.org/officeDocument/2006/relationships/image" Target="../media/image504.svg"/><Relationship Id="rId22" Type="http://schemas.openxmlformats.org/officeDocument/2006/relationships/image" Target="../media/image431.png"/><Relationship Id="rId27" Type="http://schemas.openxmlformats.org/officeDocument/2006/relationships/image" Target="../media/image436.svg"/><Relationship Id="rId43" Type="http://schemas.openxmlformats.org/officeDocument/2006/relationships/image" Target="../media/image452.svg"/><Relationship Id="rId48" Type="http://schemas.openxmlformats.org/officeDocument/2006/relationships/image" Target="../media/image457.png"/><Relationship Id="rId64" Type="http://schemas.openxmlformats.org/officeDocument/2006/relationships/image" Target="../media/image473.png"/><Relationship Id="rId69" Type="http://schemas.openxmlformats.org/officeDocument/2006/relationships/image" Target="../media/image478.svg"/><Relationship Id="rId80" Type="http://schemas.openxmlformats.org/officeDocument/2006/relationships/image" Target="../media/image489.png"/><Relationship Id="rId85" Type="http://schemas.openxmlformats.org/officeDocument/2006/relationships/image" Target="../media/image494.svg"/><Relationship Id="rId3" Type="http://schemas.openxmlformats.org/officeDocument/2006/relationships/image" Target="../media/image63.svg"/><Relationship Id="rId12" Type="http://schemas.openxmlformats.org/officeDocument/2006/relationships/image" Target="../media/image421.png"/><Relationship Id="rId17" Type="http://schemas.openxmlformats.org/officeDocument/2006/relationships/image" Target="../media/image426.svg"/><Relationship Id="rId25" Type="http://schemas.openxmlformats.org/officeDocument/2006/relationships/image" Target="../media/image434.svg"/><Relationship Id="rId33" Type="http://schemas.openxmlformats.org/officeDocument/2006/relationships/image" Target="../media/image442.svg"/><Relationship Id="rId38" Type="http://schemas.openxmlformats.org/officeDocument/2006/relationships/image" Target="../media/image447.png"/><Relationship Id="rId46" Type="http://schemas.openxmlformats.org/officeDocument/2006/relationships/image" Target="../media/image455.png"/><Relationship Id="rId59" Type="http://schemas.openxmlformats.org/officeDocument/2006/relationships/image" Target="../media/image468.svg"/><Relationship Id="rId67" Type="http://schemas.openxmlformats.org/officeDocument/2006/relationships/image" Target="../media/image476.svg"/><Relationship Id="rId20" Type="http://schemas.openxmlformats.org/officeDocument/2006/relationships/image" Target="../media/image429.png"/><Relationship Id="rId41" Type="http://schemas.openxmlformats.org/officeDocument/2006/relationships/image" Target="../media/image450.svg"/><Relationship Id="rId54" Type="http://schemas.openxmlformats.org/officeDocument/2006/relationships/image" Target="../media/image463.png"/><Relationship Id="rId62" Type="http://schemas.openxmlformats.org/officeDocument/2006/relationships/image" Target="../media/image471.png"/><Relationship Id="rId70" Type="http://schemas.openxmlformats.org/officeDocument/2006/relationships/image" Target="../media/image479.png"/><Relationship Id="rId75" Type="http://schemas.openxmlformats.org/officeDocument/2006/relationships/image" Target="../media/image484.svg"/><Relationship Id="rId83" Type="http://schemas.openxmlformats.org/officeDocument/2006/relationships/image" Target="../media/image492.svg"/><Relationship Id="rId88" Type="http://schemas.openxmlformats.org/officeDocument/2006/relationships/image" Target="../media/image497.png"/><Relationship Id="rId91" Type="http://schemas.openxmlformats.org/officeDocument/2006/relationships/image" Target="../media/image500.svg"/><Relationship Id="rId96" Type="http://schemas.openxmlformats.org/officeDocument/2006/relationships/image" Target="../media/image50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15" Type="http://schemas.openxmlformats.org/officeDocument/2006/relationships/image" Target="../media/image424.svg"/><Relationship Id="rId23" Type="http://schemas.openxmlformats.org/officeDocument/2006/relationships/image" Target="../media/image432.svg"/><Relationship Id="rId28" Type="http://schemas.openxmlformats.org/officeDocument/2006/relationships/image" Target="../media/image437.png"/><Relationship Id="rId36" Type="http://schemas.openxmlformats.org/officeDocument/2006/relationships/image" Target="../media/image445.png"/><Relationship Id="rId49" Type="http://schemas.openxmlformats.org/officeDocument/2006/relationships/image" Target="../media/image458.svg"/><Relationship Id="rId57" Type="http://schemas.openxmlformats.org/officeDocument/2006/relationships/image" Target="../media/image466.svg"/><Relationship Id="rId10" Type="http://schemas.openxmlformats.org/officeDocument/2006/relationships/image" Target="../media/image419.png"/><Relationship Id="rId31" Type="http://schemas.openxmlformats.org/officeDocument/2006/relationships/image" Target="../media/image440.svg"/><Relationship Id="rId44" Type="http://schemas.openxmlformats.org/officeDocument/2006/relationships/image" Target="../media/image453.png"/><Relationship Id="rId52" Type="http://schemas.openxmlformats.org/officeDocument/2006/relationships/image" Target="../media/image461.png"/><Relationship Id="rId60" Type="http://schemas.openxmlformats.org/officeDocument/2006/relationships/image" Target="../media/image469.png"/><Relationship Id="rId65" Type="http://schemas.openxmlformats.org/officeDocument/2006/relationships/image" Target="../media/image474.svg"/><Relationship Id="rId73" Type="http://schemas.openxmlformats.org/officeDocument/2006/relationships/image" Target="../media/image482.svg"/><Relationship Id="rId78" Type="http://schemas.openxmlformats.org/officeDocument/2006/relationships/image" Target="../media/image487.png"/><Relationship Id="rId81" Type="http://schemas.openxmlformats.org/officeDocument/2006/relationships/image" Target="../media/image490.svg"/><Relationship Id="rId86" Type="http://schemas.openxmlformats.org/officeDocument/2006/relationships/image" Target="../media/image495.png"/><Relationship Id="rId94" Type="http://schemas.openxmlformats.org/officeDocument/2006/relationships/image" Target="../media/image503.png"/><Relationship Id="rId4" Type="http://schemas.openxmlformats.org/officeDocument/2006/relationships/image" Target="../media/image23.png"/><Relationship Id="rId9" Type="http://schemas.openxmlformats.org/officeDocument/2006/relationships/image" Target="../media/image418.svg"/><Relationship Id="rId13" Type="http://schemas.openxmlformats.org/officeDocument/2006/relationships/image" Target="../media/image422.svg"/><Relationship Id="rId18" Type="http://schemas.openxmlformats.org/officeDocument/2006/relationships/image" Target="../media/image427.png"/><Relationship Id="rId39" Type="http://schemas.openxmlformats.org/officeDocument/2006/relationships/image" Target="../media/image448.svg"/><Relationship Id="rId34" Type="http://schemas.openxmlformats.org/officeDocument/2006/relationships/image" Target="../media/image443.png"/><Relationship Id="rId50" Type="http://schemas.openxmlformats.org/officeDocument/2006/relationships/image" Target="../media/image459.png"/><Relationship Id="rId55" Type="http://schemas.openxmlformats.org/officeDocument/2006/relationships/image" Target="../media/image464.svg"/><Relationship Id="rId76" Type="http://schemas.openxmlformats.org/officeDocument/2006/relationships/image" Target="../media/image485.png"/><Relationship Id="rId97" Type="http://schemas.openxmlformats.org/officeDocument/2006/relationships/image" Target="../media/image506.svg"/><Relationship Id="rId7" Type="http://schemas.openxmlformats.org/officeDocument/2006/relationships/image" Target="../media/image65.svg"/><Relationship Id="rId71" Type="http://schemas.openxmlformats.org/officeDocument/2006/relationships/image" Target="../media/image480.svg"/><Relationship Id="rId92" Type="http://schemas.openxmlformats.org/officeDocument/2006/relationships/image" Target="../media/image501.png"/><Relationship Id="rId2" Type="http://schemas.openxmlformats.org/officeDocument/2006/relationships/image" Target="../media/image62.png"/><Relationship Id="rId29" Type="http://schemas.openxmlformats.org/officeDocument/2006/relationships/image" Target="../media/image438.svg"/><Relationship Id="rId24" Type="http://schemas.openxmlformats.org/officeDocument/2006/relationships/image" Target="../media/image433.png"/><Relationship Id="rId40" Type="http://schemas.openxmlformats.org/officeDocument/2006/relationships/image" Target="../media/image449.png"/><Relationship Id="rId45" Type="http://schemas.openxmlformats.org/officeDocument/2006/relationships/image" Target="../media/image454.svg"/><Relationship Id="rId66" Type="http://schemas.openxmlformats.org/officeDocument/2006/relationships/image" Target="../media/image475.png"/><Relationship Id="rId87" Type="http://schemas.openxmlformats.org/officeDocument/2006/relationships/image" Target="../media/image496.svg"/><Relationship Id="rId61" Type="http://schemas.openxmlformats.org/officeDocument/2006/relationships/image" Target="../media/image470.svg"/><Relationship Id="rId82" Type="http://schemas.openxmlformats.org/officeDocument/2006/relationships/image" Target="../media/image491.png"/><Relationship Id="rId19" Type="http://schemas.openxmlformats.org/officeDocument/2006/relationships/image" Target="../media/image428.svg"/><Relationship Id="rId14" Type="http://schemas.openxmlformats.org/officeDocument/2006/relationships/image" Target="../media/image423.png"/><Relationship Id="rId30" Type="http://schemas.openxmlformats.org/officeDocument/2006/relationships/image" Target="../media/image439.png"/><Relationship Id="rId35" Type="http://schemas.openxmlformats.org/officeDocument/2006/relationships/image" Target="../media/image444.svg"/><Relationship Id="rId56" Type="http://schemas.openxmlformats.org/officeDocument/2006/relationships/image" Target="../media/image465.png"/><Relationship Id="rId77" Type="http://schemas.openxmlformats.org/officeDocument/2006/relationships/image" Target="../media/image486.svg"/><Relationship Id="rId8" Type="http://schemas.openxmlformats.org/officeDocument/2006/relationships/image" Target="../media/image417.png"/><Relationship Id="rId51" Type="http://schemas.openxmlformats.org/officeDocument/2006/relationships/image" Target="../media/image460.svg"/><Relationship Id="rId72" Type="http://schemas.openxmlformats.org/officeDocument/2006/relationships/image" Target="../media/image481.png"/><Relationship Id="rId93" Type="http://schemas.openxmlformats.org/officeDocument/2006/relationships/image" Target="../media/image502.svg"/></Relationships>
</file>

<file path=ppt/slides/_rels/slide3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525.png"/><Relationship Id="rId21" Type="http://schemas.openxmlformats.org/officeDocument/2006/relationships/image" Target="../media/image520.svg"/><Relationship Id="rId42" Type="http://schemas.openxmlformats.org/officeDocument/2006/relationships/image" Target="../media/image541.png"/><Relationship Id="rId47" Type="http://schemas.openxmlformats.org/officeDocument/2006/relationships/image" Target="../media/image546.svg"/><Relationship Id="rId63" Type="http://schemas.openxmlformats.org/officeDocument/2006/relationships/image" Target="../media/image562.svg"/><Relationship Id="rId68" Type="http://schemas.openxmlformats.org/officeDocument/2006/relationships/image" Target="../media/image567.png"/><Relationship Id="rId84" Type="http://schemas.openxmlformats.org/officeDocument/2006/relationships/image" Target="../media/image583.png"/><Relationship Id="rId89" Type="http://schemas.openxmlformats.org/officeDocument/2006/relationships/image" Target="../media/image588.svg"/><Relationship Id="rId16" Type="http://schemas.openxmlformats.org/officeDocument/2006/relationships/image" Target="../media/image515.png"/><Relationship Id="rId11" Type="http://schemas.openxmlformats.org/officeDocument/2006/relationships/image" Target="../media/image510.svg"/><Relationship Id="rId32" Type="http://schemas.openxmlformats.org/officeDocument/2006/relationships/image" Target="../media/image531.png"/><Relationship Id="rId37" Type="http://schemas.openxmlformats.org/officeDocument/2006/relationships/image" Target="../media/image536.svg"/><Relationship Id="rId53" Type="http://schemas.openxmlformats.org/officeDocument/2006/relationships/image" Target="../media/image552.svg"/><Relationship Id="rId58" Type="http://schemas.openxmlformats.org/officeDocument/2006/relationships/image" Target="../media/image557.png"/><Relationship Id="rId74" Type="http://schemas.openxmlformats.org/officeDocument/2006/relationships/image" Target="../media/image573.png"/><Relationship Id="rId79" Type="http://schemas.openxmlformats.org/officeDocument/2006/relationships/image" Target="../media/image578.svg"/><Relationship Id="rId5" Type="http://schemas.openxmlformats.org/officeDocument/2006/relationships/image" Target="../media/image24.svg"/><Relationship Id="rId90" Type="http://schemas.openxmlformats.org/officeDocument/2006/relationships/image" Target="../media/image589.png"/><Relationship Id="rId95" Type="http://schemas.openxmlformats.org/officeDocument/2006/relationships/image" Target="../media/image594.svg"/><Relationship Id="rId22" Type="http://schemas.openxmlformats.org/officeDocument/2006/relationships/image" Target="../media/image521.png"/><Relationship Id="rId27" Type="http://schemas.openxmlformats.org/officeDocument/2006/relationships/image" Target="../media/image526.svg"/><Relationship Id="rId43" Type="http://schemas.openxmlformats.org/officeDocument/2006/relationships/image" Target="../media/image542.svg"/><Relationship Id="rId48" Type="http://schemas.openxmlformats.org/officeDocument/2006/relationships/image" Target="../media/image547.png"/><Relationship Id="rId64" Type="http://schemas.openxmlformats.org/officeDocument/2006/relationships/image" Target="../media/image563.png"/><Relationship Id="rId69" Type="http://schemas.openxmlformats.org/officeDocument/2006/relationships/image" Target="../media/image568.svg"/><Relationship Id="rId80" Type="http://schemas.openxmlformats.org/officeDocument/2006/relationships/image" Target="../media/image579.png"/><Relationship Id="rId85" Type="http://schemas.openxmlformats.org/officeDocument/2006/relationships/image" Target="../media/image584.svg"/><Relationship Id="rId3" Type="http://schemas.openxmlformats.org/officeDocument/2006/relationships/image" Target="../media/image63.svg"/><Relationship Id="rId12" Type="http://schemas.openxmlformats.org/officeDocument/2006/relationships/image" Target="../media/image511.png"/><Relationship Id="rId17" Type="http://schemas.openxmlformats.org/officeDocument/2006/relationships/image" Target="../media/image516.svg"/><Relationship Id="rId25" Type="http://schemas.openxmlformats.org/officeDocument/2006/relationships/image" Target="../media/image524.svg"/><Relationship Id="rId33" Type="http://schemas.openxmlformats.org/officeDocument/2006/relationships/image" Target="../media/image532.svg"/><Relationship Id="rId38" Type="http://schemas.openxmlformats.org/officeDocument/2006/relationships/image" Target="../media/image537.png"/><Relationship Id="rId46" Type="http://schemas.openxmlformats.org/officeDocument/2006/relationships/image" Target="../media/image545.png"/><Relationship Id="rId59" Type="http://schemas.openxmlformats.org/officeDocument/2006/relationships/image" Target="../media/image558.svg"/><Relationship Id="rId67" Type="http://schemas.openxmlformats.org/officeDocument/2006/relationships/image" Target="../media/image566.svg"/><Relationship Id="rId20" Type="http://schemas.openxmlformats.org/officeDocument/2006/relationships/image" Target="../media/image519.png"/><Relationship Id="rId41" Type="http://schemas.openxmlformats.org/officeDocument/2006/relationships/image" Target="../media/image540.svg"/><Relationship Id="rId54" Type="http://schemas.openxmlformats.org/officeDocument/2006/relationships/image" Target="../media/image553.png"/><Relationship Id="rId62" Type="http://schemas.openxmlformats.org/officeDocument/2006/relationships/image" Target="../media/image561.png"/><Relationship Id="rId70" Type="http://schemas.openxmlformats.org/officeDocument/2006/relationships/image" Target="../media/image569.png"/><Relationship Id="rId75" Type="http://schemas.openxmlformats.org/officeDocument/2006/relationships/image" Target="../media/image574.svg"/><Relationship Id="rId83" Type="http://schemas.openxmlformats.org/officeDocument/2006/relationships/image" Target="../media/image582.svg"/><Relationship Id="rId88" Type="http://schemas.openxmlformats.org/officeDocument/2006/relationships/image" Target="../media/image587.png"/><Relationship Id="rId91" Type="http://schemas.openxmlformats.org/officeDocument/2006/relationships/image" Target="../media/image590.svg"/><Relationship Id="rId96" Type="http://schemas.openxmlformats.org/officeDocument/2006/relationships/image" Target="../media/image59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15" Type="http://schemas.openxmlformats.org/officeDocument/2006/relationships/image" Target="../media/image514.svg"/><Relationship Id="rId23" Type="http://schemas.openxmlformats.org/officeDocument/2006/relationships/image" Target="../media/image522.svg"/><Relationship Id="rId28" Type="http://schemas.openxmlformats.org/officeDocument/2006/relationships/image" Target="../media/image527.png"/><Relationship Id="rId36" Type="http://schemas.openxmlformats.org/officeDocument/2006/relationships/image" Target="../media/image535.png"/><Relationship Id="rId49" Type="http://schemas.openxmlformats.org/officeDocument/2006/relationships/image" Target="../media/image548.svg"/><Relationship Id="rId57" Type="http://schemas.openxmlformats.org/officeDocument/2006/relationships/image" Target="../media/image556.svg"/><Relationship Id="rId10" Type="http://schemas.openxmlformats.org/officeDocument/2006/relationships/image" Target="../media/image509.png"/><Relationship Id="rId31" Type="http://schemas.openxmlformats.org/officeDocument/2006/relationships/image" Target="../media/image530.svg"/><Relationship Id="rId44" Type="http://schemas.openxmlformats.org/officeDocument/2006/relationships/image" Target="../media/image543.png"/><Relationship Id="rId52" Type="http://schemas.openxmlformats.org/officeDocument/2006/relationships/image" Target="../media/image551.png"/><Relationship Id="rId60" Type="http://schemas.openxmlformats.org/officeDocument/2006/relationships/image" Target="../media/image559.png"/><Relationship Id="rId65" Type="http://schemas.openxmlformats.org/officeDocument/2006/relationships/image" Target="../media/image564.svg"/><Relationship Id="rId73" Type="http://schemas.openxmlformats.org/officeDocument/2006/relationships/image" Target="../media/image572.svg"/><Relationship Id="rId78" Type="http://schemas.openxmlformats.org/officeDocument/2006/relationships/image" Target="../media/image577.png"/><Relationship Id="rId81" Type="http://schemas.openxmlformats.org/officeDocument/2006/relationships/image" Target="../media/image580.svg"/><Relationship Id="rId86" Type="http://schemas.openxmlformats.org/officeDocument/2006/relationships/image" Target="../media/image585.png"/><Relationship Id="rId94" Type="http://schemas.openxmlformats.org/officeDocument/2006/relationships/image" Target="../media/image593.png"/><Relationship Id="rId4" Type="http://schemas.openxmlformats.org/officeDocument/2006/relationships/image" Target="../media/image23.png"/><Relationship Id="rId9" Type="http://schemas.openxmlformats.org/officeDocument/2006/relationships/image" Target="../media/image508.svg"/><Relationship Id="rId13" Type="http://schemas.openxmlformats.org/officeDocument/2006/relationships/image" Target="../media/image512.svg"/><Relationship Id="rId18" Type="http://schemas.openxmlformats.org/officeDocument/2006/relationships/image" Target="../media/image517.png"/><Relationship Id="rId39" Type="http://schemas.openxmlformats.org/officeDocument/2006/relationships/image" Target="../media/image538.svg"/><Relationship Id="rId34" Type="http://schemas.openxmlformats.org/officeDocument/2006/relationships/image" Target="../media/image533.png"/><Relationship Id="rId50" Type="http://schemas.openxmlformats.org/officeDocument/2006/relationships/image" Target="../media/image549.png"/><Relationship Id="rId55" Type="http://schemas.openxmlformats.org/officeDocument/2006/relationships/image" Target="../media/image554.svg"/><Relationship Id="rId76" Type="http://schemas.openxmlformats.org/officeDocument/2006/relationships/image" Target="../media/image575.png"/><Relationship Id="rId97" Type="http://schemas.openxmlformats.org/officeDocument/2006/relationships/image" Target="../media/image596.svg"/><Relationship Id="rId7" Type="http://schemas.openxmlformats.org/officeDocument/2006/relationships/image" Target="../media/image65.svg"/><Relationship Id="rId71" Type="http://schemas.openxmlformats.org/officeDocument/2006/relationships/image" Target="../media/image570.svg"/><Relationship Id="rId92" Type="http://schemas.openxmlformats.org/officeDocument/2006/relationships/image" Target="../media/image591.png"/><Relationship Id="rId2" Type="http://schemas.openxmlformats.org/officeDocument/2006/relationships/image" Target="../media/image62.png"/><Relationship Id="rId29" Type="http://schemas.openxmlformats.org/officeDocument/2006/relationships/image" Target="../media/image528.svg"/><Relationship Id="rId24" Type="http://schemas.openxmlformats.org/officeDocument/2006/relationships/image" Target="../media/image523.png"/><Relationship Id="rId40" Type="http://schemas.openxmlformats.org/officeDocument/2006/relationships/image" Target="../media/image539.png"/><Relationship Id="rId45" Type="http://schemas.openxmlformats.org/officeDocument/2006/relationships/image" Target="../media/image544.svg"/><Relationship Id="rId66" Type="http://schemas.openxmlformats.org/officeDocument/2006/relationships/image" Target="../media/image565.png"/><Relationship Id="rId87" Type="http://schemas.openxmlformats.org/officeDocument/2006/relationships/image" Target="../media/image586.svg"/><Relationship Id="rId61" Type="http://schemas.openxmlformats.org/officeDocument/2006/relationships/image" Target="../media/image560.svg"/><Relationship Id="rId82" Type="http://schemas.openxmlformats.org/officeDocument/2006/relationships/image" Target="../media/image581.png"/><Relationship Id="rId19" Type="http://schemas.openxmlformats.org/officeDocument/2006/relationships/image" Target="../media/image518.svg"/><Relationship Id="rId14" Type="http://schemas.openxmlformats.org/officeDocument/2006/relationships/image" Target="../media/image513.png"/><Relationship Id="rId30" Type="http://schemas.openxmlformats.org/officeDocument/2006/relationships/image" Target="../media/image529.png"/><Relationship Id="rId35" Type="http://schemas.openxmlformats.org/officeDocument/2006/relationships/image" Target="../media/image534.svg"/><Relationship Id="rId56" Type="http://schemas.openxmlformats.org/officeDocument/2006/relationships/image" Target="../media/image555.png"/><Relationship Id="rId77" Type="http://schemas.openxmlformats.org/officeDocument/2006/relationships/image" Target="../media/image576.svg"/><Relationship Id="rId8" Type="http://schemas.openxmlformats.org/officeDocument/2006/relationships/image" Target="../media/image507.png"/><Relationship Id="rId51" Type="http://schemas.openxmlformats.org/officeDocument/2006/relationships/image" Target="../media/image550.svg"/><Relationship Id="rId72" Type="http://schemas.openxmlformats.org/officeDocument/2006/relationships/image" Target="../media/image571.png"/><Relationship Id="rId93" Type="http://schemas.openxmlformats.org/officeDocument/2006/relationships/image" Target="../media/image592.svg"/></Relationships>
</file>

<file path=ppt/slides/_rels/slide33.xml.rels><?xml version="1.0" encoding="UTF-8" standalone="yes"?>
<Relationships xmlns="http://schemas.openxmlformats.org/package/2006/relationships"><Relationship Id="rId26" Type="http://schemas.openxmlformats.org/officeDocument/2006/relationships/image" Target="../media/image615.png"/><Relationship Id="rId21" Type="http://schemas.openxmlformats.org/officeDocument/2006/relationships/image" Target="../media/image610.svg"/><Relationship Id="rId42" Type="http://schemas.openxmlformats.org/officeDocument/2006/relationships/image" Target="../media/image631.png"/><Relationship Id="rId47" Type="http://schemas.openxmlformats.org/officeDocument/2006/relationships/image" Target="../media/image636.svg"/><Relationship Id="rId63" Type="http://schemas.openxmlformats.org/officeDocument/2006/relationships/image" Target="../media/image652.svg"/><Relationship Id="rId68" Type="http://schemas.openxmlformats.org/officeDocument/2006/relationships/image" Target="../media/image657.png"/><Relationship Id="rId84" Type="http://schemas.openxmlformats.org/officeDocument/2006/relationships/image" Target="../media/image673.png"/><Relationship Id="rId89" Type="http://schemas.openxmlformats.org/officeDocument/2006/relationships/image" Target="../media/image678.svg"/><Relationship Id="rId16" Type="http://schemas.openxmlformats.org/officeDocument/2006/relationships/image" Target="../media/image605.png"/><Relationship Id="rId11" Type="http://schemas.openxmlformats.org/officeDocument/2006/relationships/image" Target="../media/image600.svg"/><Relationship Id="rId32" Type="http://schemas.openxmlformats.org/officeDocument/2006/relationships/image" Target="../media/image621.png"/><Relationship Id="rId37" Type="http://schemas.openxmlformats.org/officeDocument/2006/relationships/image" Target="../media/image626.svg"/><Relationship Id="rId53" Type="http://schemas.openxmlformats.org/officeDocument/2006/relationships/image" Target="../media/image642.svg"/><Relationship Id="rId58" Type="http://schemas.openxmlformats.org/officeDocument/2006/relationships/image" Target="../media/image647.png"/><Relationship Id="rId74" Type="http://schemas.openxmlformats.org/officeDocument/2006/relationships/image" Target="../media/image663.png"/><Relationship Id="rId79" Type="http://schemas.openxmlformats.org/officeDocument/2006/relationships/image" Target="../media/image668.svg"/><Relationship Id="rId5" Type="http://schemas.openxmlformats.org/officeDocument/2006/relationships/image" Target="../media/image24.svg"/><Relationship Id="rId90" Type="http://schemas.openxmlformats.org/officeDocument/2006/relationships/image" Target="../media/image679.png"/><Relationship Id="rId95" Type="http://schemas.openxmlformats.org/officeDocument/2006/relationships/image" Target="../media/image684.svg"/><Relationship Id="rId22" Type="http://schemas.openxmlformats.org/officeDocument/2006/relationships/image" Target="../media/image611.png"/><Relationship Id="rId27" Type="http://schemas.openxmlformats.org/officeDocument/2006/relationships/image" Target="../media/image616.svg"/><Relationship Id="rId43" Type="http://schemas.openxmlformats.org/officeDocument/2006/relationships/image" Target="../media/image632.svg"/><Relationship Id="rId48" Type="http://schemas.openxmlformats.org/officeDocument/2006/relationships/image" Target="../media/image637.png"/><Relationship Id="rId64" Type="http://schemas.openxmlformats.org/officeDocument/2006/relationships/image" Target="../media/image653.png"/><Relationship Id="rId69" Type="http://schemas.openxmlformats.org/officeDocument/2006/relationships/image" Target="../media/image658.svg"/><Relationship Id="rId80" Type="http://schemas.openxmlformats.org/officeDocument/2006/relationships/image" Target="../media/image669.png"/><Relationship Id="rId85" Type="http://schemas.openxmlformats.org/officeDocument/2006/relationships/image" Target="../media/image674.svg"/><Relationship Id="rId3" Type="http://schemas.openxmlformats.org/officeDocument/2006/relationships/image" Target="../media/image63.svg"/><Relationship Id="rId12" Type="http://schemas.openxmlformats.org/officeDocument/2006/relationships/image" Target="../media/image601.png"/><Relationship Id="rId17" Type="http://schemas.openxmlformats.org/officeDocument/2006/relationships/image" Target="../media/image606.svg"/><Relationship Id="rId25" Type="http://schemas.openxmlformats.org/officeDocument/2006/relationships/image" Target="../media/image614.svg"/><Relationship Id="rId33" Type="http://schemas.openxmlformats.org/officeDocument/2006/relationships/image" Target="../media/image622.svg"/><Relationship Id="rId38" Type="http://schemas.openxmlformats.org/officeDocument/2006/relationships/image" Target="../media/image627.png"/><Relationship Id="rId46" Type="http://schemas.openxmlformats.org/officeDocument/2006/relationships/image" Target="../media/image635.png"/><Relationship Id="rId59" Type="http://schemas.openxmlformats.org/officeDocument/2006/relationships/image" Target="../media/image648.svg"/><Relationship Id="rId67" Type="http://schemas.openxmlformats.org/officeDocument/2006/relationships/image" Target="../media/image656.svg"/><Relationship Id="rId20" Type="http://schemas.openxmlformats.org/officeDocument/2006/relationships/image" Target="../media/image609.png"/><Relationship Id="rId41" Type="http://schemas.openxmlformats.org/officeDocument/2006/relationships/image" Target="../media/image630.svg"/><Relationship Id="rId54" Type="http://schemas.openxmlformats.org/officeDocument/2006/relationships/image" Target="../media/image643.png"/><Relationship Id="rId62" Type="http://schemas.openxmlformats.org/officeDocument/2006/relationships/image" Target="../media/image651.png"/><Relationship Id="rId70" Type="http://schemas.openxmlformats.org/officeDocument/2006/relationships/image" Target="../media/image659.png"/><Relationship Id="rId75" Type="http://schemas.openxmlformats.org/officeDocument/2006/relationships/image" Target="../media/image664.svg"/><Relationship Id="rId83" Type="http://schemas.openxmlformats.org/officeDocument/2006/relationships/image" Target="../media/image672.svg"/><Relationship Id="rId88" Type="http://schemas.openxmlformats.org/officeDocument/2006/relationships/image" Target="../media/image677.png"/><Relationship Id="rId91" Type="http://schemas.openxmlformats.org/officeDocument/2006/relationships/image" Target="../media/image680.svg"/><Relationship Id="rId96" Type="http://schemas.openxmlformats.org/officeDocument/2006/relationships/image" Target="../media/image68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15" Type="http://schemas.openxmlformats.org/officeDocument/2006/relationships/image" Target="../media/image604.svg"/><Relationship Id="rId23" Type="http://schemas.openxmlformats.org/officeDocument/2006/relationships/image" Target="../media/image612.svg"/><Relationship Id="rId28" Type="http://schemas.openxmlformats.org/officeDocument/2006/relationships/image" Target="../media/image617.png"/><Relationship Id="rId36" Type="http://schemas.openxmlformats.org/officeDocument/2006/relationships/image" Target="../media/image625.png"/><Relationship Id="rId49" Type="http://schemas.openxmlformats.org/officeDocument/2006/relationships/image" Target="../media/image638.svg"/><Relationship Id="rId57" Type="http://schemas.openxmlformats.org/officeDocument/2006/relationships/image" Target="../media/image646.svg"/><Relationship Id="rId10" Type="http://schemas.openxmlformats.org/officeDocument/2006/relationships/image" Target="../media/image599.png"/><Relationship Id="rId31" Type="http://schemas.openxmlformats.org/officeDocument/2006/relationships/image" Target="../media/image620.svg"/><Relationship Id="rId44" Type="http://schemas.openxmlformats.org/officeDocument/2006/relationships/image" Target="../media/image633.png"/><Relationship Id="rId52" Type="http://schemas.openxmlformats.org/officeDocument/2006/relationships/image" Target="../media/image641.png"/><Relationship Id="rId60" Type="http://schemas.openxmlformats.org/officeDocument/2006/relationships/image" Target="../media/image649.png"/><Relationship Id="rId65" Type="http://schemas.openxmlformats.org/officeDocument/2006/relationships/image" Target="../media/image654.svg"/><Relationship Id="rId73" Type="http://schemas.openxmlformats.org/officeDocument/2006/relationships/image" Target="../media/image662.svg"/><Relationship Id="rId78" Type="http://schemas.openxmlformats.org/officeDocument/2006/relationships/image" Target="../media/image667.png"/><Relationship Id="rId81" Type="http://schemas.openxmlformats.org/officeDocument/2006/relationships/image" Target="../media/image670.svg"/><Relationship Id="rId86" Type="http://schemas.openxmlformats.org/officeDocument/2006/relationships/image" Target="../media/image675.png"/><Relationship Id="rId94" Type="http://schemas.openxmlformats.org/officeDocument/2006/relationships/image" Target="../media/image683.png"/><Relationship Id="rId4" Type="http://schemas.openxmlformats.org/officeDocument/2006/relationships/image" Target="../media/image23.png"/><Relationship Id="rId9" Type="http://schemas.openxmlformats.org/officeDocument/2006/relationships/image" Target="../media/image598.svg"/><Relationship Id="rId13" Type="http://schemas.openxmlformats.org/officeDocument/2006/relationships/image" Target="../media/image602.svg"/><Relationship Id="rId18" Type="http://schemas.openxmlformats.org/officeDocument/2006/relationships/image" Target="../media/image607.png"/><Relationship Id="rId39" Type="http://schemas.openxmlformats.org/officeDocument/2006/relationships/image" Target="../media/image628.svg"/><Relationship Id="rId34" Type="http://schemas.openxmlformats.org/officeDocument/2006/relationships/image" Target="../media/image623.png"/><Relationship Id="rId50" Type="http://schemas.openxmlformats.org/officeDocument/2006/relationships/image" Target="../media/image639.png"/><Relationship Id="rId55" Type="http://schemas.openxmlformats.org/officeDocument/2006/relationships/image" Target="../media/image644.svg"/><Relationship Id="rId76" Type="http://schemas.openxmlformats.org/officeDocument/2006/relationships/image" Target="../media/image665.png"/><Relationship Id="rId97" Type="http://schemas.openxmlformats.org/officeDocument/2006/relationships/image" Target="../media/image686.svg"/><Relationship Id="rId7" Type="http://schemas.openxmlformats.org/officeDocument/2006/relationships/image" Target="../media/image65.svg"/><Relationship Id="rId71" Type="http://schemas.openxmlformats.org/officeDocument/2006/relationships/image" Target="../media/image660.svg"/><Relationship Id="rId92" Type="http://schemas.openxmlformats.org/officeDocument/2006/relationships/image" Target="../media/image681.png"/><Relationship Id="rId2" Type="http://schemas.openxmlformats.org/officeDocument/2006/relationships/image" Target="../media/image62.png"/><Relationship Id="rId29" Type="http://schemas.openxmlformats.org/officeDocument/2006/relationships/image" Target="../media/image618.svg"/><Relationship Id="rId24" Type="http://schemas.openxmlformats.org/officeDocument/2006/relationships/image" Target="../media/image613.png"/><Relationship Id="rId40" Type="http://schemas.openxmlformats.org/officeDocument/2006/relationships/image" Target="../media/image629.png"/><Relationship Id="rId45" Type="http://schemas.openxmlformats.org/officeDocument/2006/relationships/image" Target="../media/image634.svg"/><Relationship Id="rId66" Type="http://schemas.openxmlformats.org/officeDocument/2006/relationships/image" Target="../media/image655.png"/><Relationship Id="rId87" Type="http://schemas.openxmlformats.org/officeDocument/2006/relationships/image" Target="../media/image676.svg"/><Relationship Id="rId61" Type="http://schemas.openxmlformats.org/officeDocument/2006/relationships/image" Target="../media/image650.svg"/><Relationship Id="rId82" Type="http://schemas.openxmlformats.org/officeDocument/2006/relationships/image" Target="../media/image671.png"/><Relationship Id="rId19" Type="http://schemas.openxmlformats.org/officeDocument/2006/relationships/image" Target="../media/image608.svg"/><Relationship Id="rId14" Type="http://schemas.openxmlformats.org/officeDocument/2006/relationships/image" Target="../media/image603.png"/><Relationship Id="rId30" Type="http://schemas.openxmlformats.org/officeDocument/2006/relationships/image" Target="../media/image619.png"/><Relationship Id="rId35" Type="http://schemas.openxmlformats.org/officeDocument/2006/relationships/image" Target="../media/image624.svg"/><Relationship Id="rId56" Type="http://schemas.openxmlformats.org/officeDocument/2006/relationships/image" Target="../media/image645.png"/><Relationship Id="rId77" Type="http://schemas.openxmlformats.org/officeDocument/2006/relationships/image" Target="../media/image666.svg"/><Relationship Id="rId8" Type="http://schemas.openxmlformats.org/officeDocument/2006/relationships/image" Target="../media/image597.png"/><Relationship Id="rId51" Type="http://schemas.openxmlformats.org/officeDocument/2006/relationships/image" Target="../media/image640.svg"/><Relationship Id="rId72" Type="http://schemas.openxmlformats.org/officeDocument/2006/relationships/image" Target="../media/image661.png"/><Relationship Id="rId93" Type="http://schemas.openxmlformats.org/officeDocument/2006/relationships/image" Target="../media/image682.sv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svg"/><Relationship Id="rId7" Type="http://schemas.openxmlformats.org/officeDocument/2006/relationships/image" Target="../media/image65.sv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svg"/><Relationship Id="rId7" Type="http://schemas.openxmlformats.org/officeDocument/2006/relationships/image" Target="../media/image65.sv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svg"/><Relationship Id="rId7" Type="http://schemas.openxmlformats.org/officeDocument/2006/relationships/image" Target="../media/image65.sv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svg"/><Relationship Id="rId7" Type="http://schemas.openxmlformats.org/officeDocument/2006/relationships/image" Target="../media/image65.sv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svg"/><Relationship Id="rId7" Type="http://schemas.openxmlformats.org/officeDocument/2006/relationships/image" Target="../media/image65.sv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svg"/><Relationship Id="rId7" Type="http://schemas.openxmlformats.org/officeDocument/2006/relationships/image" Target="../media/image65.sv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0.svg"/><Relationship Id="rId18" Type="http://schemas.openxmlformats.org/officeDocument/2006/relationships/image" Target="../media/image45.svg"/><Relationship Id="rId26" Type="http://schemas.openxmlformats.org/officeDocument/2006/relationships/image" Target="../media/image53.svg"/><Relationship Id="rId3" Type="http://schemas.openxmlformats.org/officeDocument/2006/relationships/image" Target="../media/image22.svg"/><Relationship Id="rId21" Type="http://schemas.openxmlformats.org/officeDocument/2006/relationships/image" Target="../media/image48.png"/><Relationship Id="rId34" Type="http://schemas.openxmlformats.org/officeDocument/2006/relationships/image" Target="../media/image61.svg"/><Relationship Id="rId7" Type="http://schemas.openxmlformats.org/officeDocument/2006/relationships/image" Target="../media/image26.svg"/><Relationship Id="rId12" Type="http://schemas.openxmlformats.org/officeDocument/2006/relationships/image" Target="../media/image39.png"/><Relationship Id="rId17" Type="http://schemas.openxmlformats.org/officeDocument/2006/relationships/image" Target="../media/image44.png"/><Relationship Id="rId25" Type="http://schemas.openxmlformats.org/officeDocument/2006/relationships/image" Target="../media/image52.png"/><Relationship Id="rId33" Type="http://schemas.openxmlformats.org/officeDocument/2006/relationships/image" Target="../media/image60.png"/><Relationship Id="rId2" Type="http://schemas.openxmlformats.org/officeDocument/2006/relationships/image" Target="../media/image21.png"/><Relationship Id="rId16" Type="http://schemas.openxmlformats.org/officeDocument/2006/relationships/image" Target="../media/image43.svg"/><Relationship Id="rId20" Type="http://schemas.openxmlformats.org/officeDocument/2006/relationships/image" Target="../media/image47.svg"/><Relationship Id="rId29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38.svg"/><Relationship Id="rId24" Type="http://schemas.openxmlformats.org/officeDocument/2006/relationships/image" Target="../media/image51.svg"/><Relationship Id="rId32" Type="http://schemas.openxmlformats.org/officeDocument/2006/relationships/image" Target="../media/image59.svg"/><Relationship Id="rId5" Type="http://schemas.openxmlformats.org/officeDocument/2006/relationships/image" Target="../media/image24.svg"/><Relationship Id="rId15" Type="http://schemas.openxmlformats.org/officeDocument/2006/relationships/image" Target="../media/image42.png"/><Relationship Id="rId23" Type="http://schemas.openxmlformats.org/officeDocument/2006/relationships/image" Target="../media/image50.png"/><Relationship Id="rId28" Type="http://schemas.openxmlformats.org/officeDocument/2006/relationships/image" Target="../media/image55.svg"/><Relationship Id="rId10" Type="http://schemas.openxmlformats.org/officeDocument/2006/relationships/image" Target="../media/image37.png"/><Relationship Id="rId19" Type="http://schemas.openxmlformats.org/officeDocument/2006/relationships/image" Target="../media/image46.png"/><Relationship Id="rId31" Type="http://schemas.openxmlformats.org/officeDocument/2006/relationships/image" Target="../media/image58.png"/><Relationship Id="rId4" Type="http://schemas.openxmlformats.org/officeDocument/2006/relationships/image" Target="../media/image23.png"/><Relationship Id="rId9" Type="http://schemas.openxmlformats.org/officeDocument/2006/relationships/image" Target="../media/image36.svg"/><Relationship Id="rId14" Type="http://schemas.openxmlformats.org/officeDocument/2006/relationships/image" Target="../media/image41.svg"/><Relationship Id="rId22" Type="http://schemas.openxmlformats.org/officeDocument/2006/relationships/image" Target="../media/image49.svg"/><Relationship Id="rId27" Type="http://schemas.openxmlformats.org/officeDocument/2006/relationships/image" Target="../media/image54.png"/><Relationship Id="rId30" Type="http://schemas.openxmlformats.org/officeDocument/2006/relationships/image" Target="../media/image57.svg"/><Relationship Id="rId8" Type="http://schemas.openxmlformats.org/officeDocument/2006/relationships/image" Target="../media/image3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svg"/><Relationship Id="rId7" Type="http://schemas.openxmlformats.org/officeDocument/2006/relationships/image" Target="../media/image65.sv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svg"/><Relationship Id="rId7" Type="http://schemas.openxmlformats.org/officeDocument/2006/relationships/image" Target="../media/image65.sv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svg"/><Relationship Id="rId7" Type="http://schemas.openxmlformats.org/officeDocument/2006/relationships/image" Target="../media/image65.sv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svg"/><Relationship Id="rId7" Type="http://schemas.openxmlformats.org/officeDocument/2006/relationships/image" Target="../media/image65.sv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svg"/><Relationship Id="rId13" Type="http://schemas.openxmlformats.org/officeDocument/2006/relationships/image" Target="../media/image70.png"/><Relationship Id="rId18" Type="http://schemas.openxmlformats.org/officeDocument/2006/relationships/image" Target="../media/image75.svg"/><Relationship Id="rId3" Type="http://schemas.openxmlformats.org/officeDocument/2006/relationships/image" Target="../media/image62.png"/><Relationship Id="rId7" Type="http://schemas.openxmlformats.org/officeDocument/2006/relationships/image" Target="../media/image64.png"/><Relationship Id="rId12" Type="http://schemas.openxmlformats.org/officeDocument/2006/relationships/image" Target="../media/image69.svg"/><Relationship Id="rId17" Type="http://schemas.openxmlformats.org/officeDocument/2006/relationships/image" Target="../media/image74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73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svg"/><Relationship Id="rId11" Type="http://schemas.openxmlformats.org/officeDocument/2006/relationships/image" Target="../media/image68.png"/><Relationship Id="rId5" Type="http://schemas.openxmlformats.org/officeDocument/2006/relationships/image" Target="../media/image23.png"/><Relationship Id="rId15" Type="http://schemas.openxmlformats.org/officeDocument/2006/relationships/image" Target="../media/image72.png"/><Relationship Id="rId10" Type="http://schemas.openxmlformats.org/officeDocument/2006/relationships/image" Target="../media/image67.svg"/><Relationship Id="rId4" Type="http://schemas.openxmlformats.org/officeDocument/2006/relationships/image" Target="../media/image63.svg"/><Relationship Id="rId9" Type="http://schemas.openxmlformats.org/officeDocument/2006/relationships/image" Target="../media/image66.png"/><Relationship Id="rId14" Type="http://schemas.openxmlformats.org/officeDocument/2006/relationships/image" Target="../media/image71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13" Type="http://schemas.openxmlformats.org/officeDocument/2006/relationships/image" Target="../media/image87.svg"/><Relationship Id="rId3" Type="http://schemas.openxmlformats.org/officeDocument/2006/relationships/image" Target="../media/image77.svg"/><Relationship Id="rId7" Type="http://schemas.openxmlformats.org/officeDocument/2006/relationships/image" Target="../media/image81.svg"/><Relationship Id="rId12" Type="http://schemas.openxmlformats.org/officeDocument/2006/relationships/image" Target="../media/image86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png"/><Relationship Id="rId11" Type="http://schemas.openxmlformats.org/officeDocument/2006/relationships/image" Target="../media/image85.svg"/><Relationship Id="rId5" Type="http://schemas.openxmlformats.org/officeDocument/2006/relationships/image" Target="../media/image79.svg"/><Relationship Id="rId10" Type="http://schemas.openxmlformats.org/officeDocument/2006/relationships/image" Target="../media/image84.png"/><Relationship Id="rId4" Type="http://schemas.openxmlformats.org/officeDocument/2006/relationships/image" Target="../media/image78.png"/><Relationship Id="rId9" Type="http://schemas.openxmlformats.org/officeDocument/2006/relationships/image" Target="../media/image83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svg"/><Relationship Id="rId13" Type="http://schemas.openxmlformats.org/officeDocument/2006/relationships/image" Target="../media/image98.png"/><Relationship Id="rId3" Type="http://schemas.openxmlformats.org/officeDocument/2006/relationships/image" Target="../media/image88.png"/><Relationship Id="rId7" Type="http://schemas.openxmlformats.org/officeDocument/2006/relationships/image" Target="../media/image92.png"/><Relationship Id="rId12" Type="http://schemas.openxmlformats.org/officeDocument/2006/relationships/image" Target="../media/image97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svg"/><Relationship Id="rId11" Type="http://schemas.openxmlformats.org/officeDocument/2006/relationships/image" Target="../media/image96.png"/><Relationship Id="rId5" Type="http://schemas.openxmlformats.org/officeDocument/2006/relationships/image" Target="../media/image90.png"/><Relationship Id="rId10" Type="http://schemas.openxmlformats.org/officeDocument/2006/relationships/image" Target="../media/image95.svg"/><Relationship Id="rId4" Type="http://schemas.openxmlformats.org/officeDocument/2006/relationships/image" Target="../media/image89.svg"/><Relationship Id="rId9" Type="http://schemas.openxmlformats.org/officeDocument/2006/relationships/image" Target="../media/image94.png"/><Relationship Id="rId14" Type="http://schemas.openxmlformats.org/officeDocument/2006/relationships/image" Target="../media/image99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13" Type="http://schemas.openxmlformats.org/officeDocument/2006/relationships/image" Target="../media/image105.svg"/><Relationship Id="rId3" Type="http://schemas.openxmlformats.org/officeDocument/2006/relationships/image" Target="../media/image22.svg"/><Relationship Id="rId7" Type="http://schemas.openxmlformats.org/officeDocument/2006/relationships/image" Target="../media/image26.svg"/><Relationship Id="rId12" Type="http://schemas.openxmlformats.org/officeDocument/2006/relationships/image" Target="../media/image10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103.svg"/><Relationship Id="rId5" Type="http://schemas.openxmlformats.org/officeDocument/2006/relationships/image" Target="../media/image24.svg"/><Relationship Id="rId15" Type="http://schemas.openxmlformats.org/officeDocument/2006/relationships/image" Target="../media/image107.svg"/><Relationship Id="rId10" Type="http://schemas.openxmlformats.org/officeDocument/2006/relationships/image" Target="../media/image102.png"/><Relationship Id="rId4" Type="http://schemas.openxmlformats.org/officeDocument/2006/relationships/image" Target="../media/image23.png"/><Relationship Id="rId9" Type="http://schemas.openxmlformats.org/officeDocument/2006/relationships/image" Target="../media/image101.svg"/><Relationship Id="rId14" Type="http://schemas.openxmlformats.org/officeDocument/2006/relationships/image" Target="../media/image10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svg"/><Relationship Id="rId13" Type="http://schemas.openxmlformats.org/officeDocument/2006/relationships/image" Target="../media/image112.png"/><Relationship Id="rId18" Type="http://schemas.openxmlformats.org/officeDocument/2006/relationships/image" Target="../media/image117.svg"/><Relationship Id="rId3" Type="http://schemas.openxmlformats.org/officeDocument/2006/relationships/image" Target="../media/image62.png"/><Relationship Id="rId21" Type="http://schemas.openxmlformats.org/officeDocument/2006/relationships/image" Target="../media/image120.png"/><Relationship Id="rId7" Type="http://schemas.openxmlformats.org/officeDocument/2006/relationships/image" Target="../media/image64.png"/><Relationship Id="rId12" Type="http://schemas.openxmlformats.org/officeDocument/2006/relationships/image" Target="../media/image111.svg"/><Relationship Id="rId17" Type="http://schemas.openxmlformats.org/officeDocument/2006/relationships/image" Target="../media/image116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15.svg"/><Relationship Id="rId20" Type="http://schemas.openxmlformats.org/officeDocument/2006/relationships/image" Target="../media/image119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svg"/><Relationship Id="rId11" Type="http://schemas.openxmlformats.org/officeDocument/2006/relationships/image" Target="../media/image110.png"/><Relationship Id="rId24" Type="http://schemas.openxmlformats.org/officeDocument/2006/relationships/image" Target="../media/image123.svg"/><Relationship Id="rId5" Type="http://schemas.openxmlformats.org/officeDocument/2006/relationships/image" Target="../media/image23.png"/><Relationship Id="rId15" Type="http://schemas.openxmlformats.org/officeDocument/2006/relationships/image" Target="../media/image114.png"/><Relationship Id="rId23" Type="http://schemas.openxmlformats.org/officeDocument/2006/relationships/image" Target="../media/image122.png"/><Relationship Id="rId10" Type="http://schemas.openxmlformats.org/officeDocument/2006/relationships/image" Target="../media/image109.svg"/><Relationship Id="rId19" Type="http://schemas.openxmlformats.org/officeDocument/2006/relationships/image" Target="../media/image118.png"/><Relationship Id="rId4" Type="http://schemas.openxmlformats.org/officeDocument/2006/relationships/image" Target="../media/image63.svg"/><Relationship Id="rId9" Type="http://schemas.openxmlformats.org/officeDocument/2006/relationships/image" Target="../media/image108.png"/><Relationship Id="rId14" Type="http://schemas.openxmlformats.org/officeDocument/2006/relationships/image" Target="../media/image113.svg"/><Relationship Id="rId22" Type="http://schemas.openxmlformats.org/officeDocument/2006/relationships/image" Target="../media/image12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31680" y="-10080"/>
            <a:ext cx="18344880" cy="10286640"/>
          </a:xfrm>
          <a:custGeom>
            <a:avLst/>
            <a:gdLst/>
            <a:ahLst/>
            <a:cxnLst/>
            <a:rect l="l" t="t" r="r" b="b"/>
            <a:pathLst>
              <a:path w="18344880" h="10286640">
                <a:moveTo>
                  <a:pt x="0" y="0"/>
                </a:moveTo>
                <a:lnTo>
                  <a:pt x="18344880" y="0"/>
                </a:lnTo>
                <a:lnTo>
                  <a:pt x="1834488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50" r="-50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3396240" y="7864560"/>
            <a:ext cx="11362320" cy="1407600"/>
          </a:xfrm>
          <a:custGeom>
            <a:avLst/>
            <a:gdLst/>
            <a:ahLst/>
            <a:cxnLst/>
            <a:rect l="l" t="t" r="r" b="b"/>
            <a:pathLst>
              <a:path w="11362320" h="1407600">
                <a:moveTo>
                  <a:pt x="0" y="0"/>
                </a:moveTo>
                <a:lnTo>
                  <a:pt x="11362320" y="0"/>
                </a:lnTo>
                <a:lnTo>
                  <a:pt x="11362320" y="1407600"/>
                </a:lnTo>
                <a:lnTo>
                  <a:pt x="0" y="14076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3283200" y="1964160"/>
            <a:ext cx="10051800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9600"/>
              </a:lnSpc>
            </a:pPr>
            <a:r>
              <a:rPr lang="fa-IR" sz="8000" spc="-75" dirty="0">
                <a:solidFill>
                  <a:srgbClr val="5DB3E5"/>
                </a:solidFill>
                <a:latin typeface="Montserrat Bold"/>
                <a:cs typeface="B Nazanin" panose="00000400000000000000" pitchFamily="2" charset="-78"/>
              </a:rPr>
              <a:t>تم : مبانی شیمی</a:t>
            </a:r>
            <a:endParaRPr lang="en-US" sz="8000" spc="-75" dirty="0">
              <a:solidFill>
                <a:srgbClr val="5DB3E5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5447461" y="5816880"/>
            <a:ext cx="5601120" cy="3424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2640"/>
              </a:lnSpc>
            </a:pPr>
            <a:r>
              <a:rPr lang="fa-IR" sz="2400" spc="-1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</a:rPr>
              <a:t>اینجا جایی است که ارائه شما شروع می شود</a:t>
            </a:r>
            <a:endParaRPr lang="en-US" sz="2400" spc="-1" dirty="0">
              <a:solidFill>
                <a:schemeClr val="bg1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3211200" y="5816880"/>
            <a:ext cx="11865600" cy="3302640"/>
          </a:xfrm>
          <a:custGeom>
            <a:avLst/>
            <a:gdLst/>
            <a:ahLst/>
            <a:cxnLst/>
            <a:rect l="l" t="t" r="r" b="b"/>
            <a:pathLst>
              <a:path w="11865600" h="3302640">
                <a:moveTo>
                  <a:pt x="0" y="0"/>
                </a:moveTo>
                <a:lnTo>
                  <a:pt x="11865600" y="0"/>
                </a:lnTo>
                <a:lnTo>
                  <a:pt x="11865600" y="3302640"/>
                </a:lnTo>
                <a:lnTo>
                  <a:pt x="0" y="330264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66240" y="120960"/>
            <a:ext cx="3256560" cy="2440080"/>
          </a:xfrm>
          <a:custGeom>
            <a:avLst/>
            <a:gdLst/>
            <a:ahLst/>
            <a:cxnLst/>
            <a:rect l="l" t="t" r="r" b="b"/>
            <a:pathLst>
              <a:path w="3256560" h="2440080">
                <a:moveTo>
                  <a:pt x="0" y="0"/>
                </a:moveTo>
                <a:lnTo>
                  <a:pt x="3256560" y="0"/>
                </a:lnTo>
                <a:lnTo>
                  <a:pt x="3256560" y="2440080"/>
                </a:lnTo>
                <a:lnTo>
                  <a:pt x="0" y="244008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5606133" y="8161873"/>
            <a:ext cx="2615577" cy="2108794"/>
          </a:xfrm>
          <a:custGeom>
            <a:avLst/>
            <a:gdLst/>
            <a:ahLst/>
            <a:cxnLst/>
            <a:rect l="l" t="t" r="r" b="b"/>
            <a:pathLst>
              <a:path w="2615577" h="2108794">
                <a:moveTo>
                  <a:pt x="0" y="0"/>
                </a:moveTo>
                <a:lnTo>
                  <a:pt x="2615577" y="0"/>
                </a:lnTo>
                <a:lnTo>
                  <a:pt x="2615577" y="2108794"/>
                </a:lnTo>
                <a:lnTo>
                  <a:pt x="0" y="210879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5470321" y="4451666"/>
            <a:ext cx="5601120" cy="850376"/>
            <a:chOff x="-1995862" y="-78845"/>
            <a:chExt cx="7693463" cy="1133834"/>
          </a:xfrm>
        </p:grpSpPr>
        <p:sp>
          <p:nvSpPr>
            <p:cNvPr id="10" name="Freeform 10"/>
            <p:cNvSpPr/>
            <p:nvPr/>
          </p:nvSpPr>
          <p:spPr>
            <a:xfrm>
              <a:off x="-1764446" y="0"/>
              <a:ext cx="7462047" cy="1054989"/>
            </a:xfrm>
            <a:custGeom>
              <a:avLst/>
              <a:gdLst/>
              <a:ahLst/>
              <a:cxnLst/>
              <a:rect l="l" t="t" r="r" b="b"/>
              <a:pathLst>
                <a:path w="5697601" h="1054989">
                  <a:moveTo>
                    <a:pt x="0" y="0"/>
                  </a:moveTo>
                  <a:lnTo>
                    <a:pt x="5697601" y="0"/>
                  </a:lnTo>
                  <a:lnTo>
                    <a:pt x="5697601" y="1054989"/>
                  </a:lnTo>
                  <a:lnTo>
                    <a:pt x="0" y="1054989"/>
                  </a:lnTo>
                  <a:close/>
                </a:path>
              </a:pathLst>
            </a:custGeom>
            <a:solidFill>
              <a:srgbClr val="FFC000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-1995862" y="-78845"/>
              <a:ext cx="7693463" cy="1055040"/>
            </a:xfrm>
            <a:prstGeom prst="rect">
              <a:avLst/>
            </a:prstGeom>
          </p:spPr>
          <p:txBody>
            <a:bodyPr lIns="50800" tIns="50800" rIns="50800" bIns="50800" rtlCol="0" anchor="b"/>
            <a:lstStyle/>
            <a:p>
              <a:pPr algn="ctr" rtl="1">
                <a:lnSpc>
                  <a:spcPts val="4800"/>
                </a:lnSpc>
              </a:pPr>
              <a:r>
                <a:rPr lang="fa-IR" sz="4000" spc="-38" dirty="0">
                  <a:solidFill>
                    <a:srgbClr val="FFFFFF"/>
                  </a:solidFill>
                  <a:latin typeface="Montserrat Bold"/>
                  <a:cs typeface="B Nazanin" panose="00000400000000000000" pitchFamily="2" charset="-78"/>
                </a:rPr>
                <a:t>قالب پاورپوینت مهندسی شیمی</a:t>
              </a:r>
              <a:endParaRPr lang="en-US" sz="4000" spc="-38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endParaRP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-779040" y="9742020"/>
            <a:ext cx="3165120" cy="264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en-US" sz="1800" spc="-2">
                <a:solidFill>
                  <a:srgbClr val="3B7697"/>
                </a:solidFill>
                <a:latin typeface="Arial"/>
                <a:cs typeface="B Nazanin" panose="00000400000000000000" pitchFamily="2" charset="-78"/>
              </a:rPr>
              <a:t>slidesppt.net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93120"/>
          </a:xfrm>
          <a:custGeom>
            <a:avLst/>
            <a:gdLst/>
            <a:ahLst/>
            <a:cxnLst/>
            <a:rect l="l" t="t" r="r" b="b"/>
            <a:pathLst>
              <a:path w="18288000" h="10293120">
                <a:moveTo>
                  <a:pt x="0" y="0"/>
                </a:moveTo>
                <a:lnTo>
                  <a:pt x="18288000" y="0"/>
                </a:lnTo>
                <a:lnTo>
                  <a:pt x="18288000" y="10293120"/>
                </a:lnTo>
                <a:lnTo>
                  <a:pt x="0" y="102931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0720" y="2143440"/>
            <a:ext cx="6424560" cy="6117840"/>
          </a:xfrm>
          <a:custGeom>
            <a:avLst/>
            <a:gdLst/>
            <a:ahLst/>
            <a:cxnLst/>
            <a:rect l="l" t="t" r="r" b="b"/>
            <a:pathLst>
              <a:path w="6424560" h="6117840">
                <a:moveTo>
                  <a:pt x="0" y="0"/>
                </a:moveTo>
                <a:lnTo>
                  <a:pt x="6424560" y="0"/>
                </a:lnTo>
                <a:lnTo>
                  <a:pt x="6424560" y="6117840"/>
                </a:lnTo>
                <a:lnTo>
                  <a:pt x="0" y="61178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4410720" y="1245394"/>
            <a:ext cx="5397840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4800"/>
              </a:lnSpc>
            </a:pPr>
            <a:r>
              <a:rPr lang="fa-IR" sz="4000" spc="-2" dirty="0">
                <a:solidFill>
                  <a:schemeClr val="accent1"/>
                </a:solidFill>
                <a:latin typeface="Arial Bold"/>
                <a:cs typeface="B Nazanin" panose="00000400000000000000" pitchFamily="2" charset="-78"/>
              </a:rPr>
              <a:t>یک تصویر همیشه مفهوم را تقویت می کند</a:t>
            </a:r>
            <a:endParaRPr lang="en-US" sz="4000" spc="-2" dirty="0">
              <a:solidFill>
                <a:schemeClr val="accent1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869720" y="3301462"/>
            <a:ext cx="4479840" cy="1308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تصاویر مقدار زیادی از داده ها را نشان می دهند، بنابراین به یاد داشته باشید: از یک تصویر به جای متون طولانی استفاده کنید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0517760" y="1736640"/>
            <a:ext cx="5397840" cy="5398560"/>
          </a:xfrm>
          <a:custGeom>
            <a:avLst/>
            <a:gdLst/>
            <a:ahLst/>
            <a:cxnLst/>
            <a:rect l="l" t="t" r="r" b="b"/>
            <a:pathLst>
              <a:path w="5397840" h="5398560">
                <a:moveTo>
                  <a:pt x="0" y="0"/>
                </a:moveTo>
                <a:lnTo>
                  <a:pt x="5397840" y="0"/>
                </a:lnTo>
                <a:lnTo>
                  <a:pt x="5397840" y="5398560"/>
                </a:lnTo>
                <a:lnTo>
                  <a:pt x="0" y="539856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6" r="-6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57920" y="9115200"/>
            <a:ext cx="16930080" cy="1155600"/>
          </a:xfrm>
          <a:custGeom>
            <a:avLst/>
            <a:gdLst/>
            <a:ahLst/>
            <a:cxnLst/>
            <a:rect l="l" t="t" r="r" b="b"/>
            <a:pathLst>
              <a:path w="16930080" h="1155600">
                <a:moveTo>
                  <a:pt x="0" y="0"/>
                </a:moveTo>
                <a:lnTo>
                  <a:pt x="16930080" y="0"/>
                </a:lnTo>
                <a:lnTo>
                  <a:pt x="16930080" y="1155600"/>
                </a:lnTo>
                <a:lnTo>
                  <a:pt x="0" y="11556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160" y="5155200"/>
            <a:ext cx="5342400" cy="5144400"/>
          </a:xfrm>
          <a:custGeom>
            <a:avLst/>
            <a:gdLst/>
            <a:ahLst/>
            <a:cxnLst/>
            <a:rect l="l" t="t" r="r" b="b"/>
            <a:pathLst>
              <a:path w="5342400" h="5144400">
                <a:moveTo>
                  <a:pt x="0" y="0"/>
                </a:moveTo>
                <a:lnTo>
                  <a:pt x="5342400" y="0"/>
                </a:lnTo>
                <a:lnTo>
                  <a:pt x="5342400" y="5144400"/>
                </a:lnTo>
                <a:lnTo>
                  <a:pt x="0" y="51444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7920" y="720"/>
            <a:ext cx="6990480" cy="7383600"/>
          </a:xfrm>
          <a:custGeom>
            <a:avLst/>
            <a:gdLst/>
            <a:ahLst/>
            <a:cxnLst/>
            <a:rect l="l" t="t" r="r" b="b"/>
            <a:pathLst>
              <a:path w="6990480" h="7383600">
                <a:moveTo>
                  <a:pt x="0" y="0"/>
                </a:moveTo>
                <a:lnTo>
                  <a:pt x="6990480" y="0"/>
                </a:lnTo>
                <a:lnTo>
                  <a:pt x="6990480" y="7383600"/>
                </a:lnTo>
                <a:lnTo>
                  <a:pt x="0" y="73836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3247200" y="7414560"/>
            <a:ext cx="4250160" cy="2905200"/>
          </a:xfrm>
          <a:custGeom>
            <a:avLst/>
            <a:gdLst/>
            <a:ahLst/>
            <a:cxnLst/>
            <a:rect l="l" t="t" r="r" b="b"/>
            <a:pathLst>
              <a:path w="4250160" h="2905200">
                <a:moveTo>
                  <a:pt x="0" y="0"/>
                </a:moveTo>
                <a:lnTo>
                  <a:pt x="4250160" y="0"/>
                </a:lnTo>
                <a:lnTo>
                  <a:pt x="4250160" y="2905200"/>
                </a:lnTo>
                <a:lnTo>
                  <a:pt x="0" y="29052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5294960" y="164160"/>
            <a:ext cx="2884320" cy="2162160"/>
          </a:xfrm>
          <a:custGeom>
            <a:avLst/>
            <a:gdLst/>
            <a:ahLst/>
            <a:cxnLst/>
            <a:rect l="l" t="t" r="r" b="b"/>
            <a:pathLst>
              <a:path w="2884320" h="2162160">
                <a:moveTo>
                  <a:pt x="0" y="0"/>
                </a:moveTo>
                <a:lnTo>
                  <a:pt x="2884320" y="0"/>
                </a:lnTo>
                <a:lnTo>
                  <a:pt x="2884320" y="2162160"/>
                </a:lnTo>
                <a:lnTo>
                  <a:pt x="0" y="216216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0164960" y="4887435"/>
            <a:ext cx="192312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600"/>
              </a:lnSpc>
            </a:pPr>
            <a:r>
              <a:rPr lang="en-US" sz="80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4448880" y="4405755"/>
            <a:ext cx="192312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600"/>
              </a:lnSpc>
            </a:pPr>
            <a:r>
              <a:rPr lang="en-US" sz="8000" spc="-2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658880" y="3618450"/>
            <a:ext cx="493704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شما می توانید یک زیرنویس را در اینجا وارد کنید اگر به ان نیاز دارید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342000" y="2410785"/>
            <a:ext cx="633528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640"/>
              </a:lnSpc>
            </a:pPr>
            <a:r>
              <a:rPr lang="fa-IR" sz="7200" spc="-2" dirty="0">
                <a:solidFill>
                  <a:srgbClr val="5DB3E5"/>
                </a:solidFill>
                <a:latin typeface="Arimo"/>
                <a:cs typeface="B Nazanin" panose="00000400000000000000" pitchFamily="2" charset="-78"/>
              </a:rPr>
              <a:t>جامد</a:t>
            </a:r>
            <a:endParaRPr lang="en-US" sz="7200" spc="-2" dirty="0">
              <a:solidFill>
                <a:srgbClr val="5DB3E5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12125520" y="5140080"/>
            <a:ext cx="3606480" cy="3025440"/>
          </a:xfrm>
          <a:custGeom>
            <a:avLst/>
            <a:gdLst/>
            <a:ahLst/>
            <a:cxnLst/>
            <a:rect l="l" t="t" r="r" b="b"/>
            <a:pathLst>
              <a:path w="3606480" h="3025440">
                <a:moveTo>
                  <a:pt x="0" y="0"/>
                </a:moveTo>
                <a:lnTo>
                  <a:pt x="3606480" y="0"/>
                </a:lnTo>
                <a:lnTo>
                  <a:pt x="3606480" y="3025440"/>
                </a:lnTo>
                <a:lnTo>
                  <a:pt x="0" y="302544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497600"/>
          </a:xfrm>
          <a:custGeom>
            <a:avLst/>
            <a:gdLst/>
            <a:ahLst/>
            <a:cxnLst/>
            <a:rect l="l" t="t" r="r" b="b"/>
            <a:pathLst>
              <a:path w="18288000" h="1497600">
                <a:moveTo>
                  <a:pt x="0" y="0"/>
                </a:moveTo>
                <a:lnTo>
                  <a:pt x="18288000" y="0"/>
                </a:lnTo>
                <a:lnTo>
                  <a:pt x="18288000" y="1497600"/>
                </a:lnTo>
                <a:lnTo>
                  <a:pt x="0" y="14976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6482960" y="50400"/>
            <a:ext cx="1486800" cy="1289520"/>
          </a:xfrm>
          <a:custGeom>
            <a:avLst/>
            <a:gdLst/>
            <a:ahLst/>
            <a:cxnLst/>
            <a:rect l="l" t="t" r="r" b="b"/>
            <a:pathLst>
              <a:path w="1486800" h="1289520">
                <a:moveTo>
                  <a:pt x="0" y="0"/>
                </a:moveTo>
                <a:lnTo>
                  <a:pt x="1486800" y="0"/>
                </a:lnTo>
                <a:lnTo>
                  <a:pt x="1486800" y="1289520"/>
                </a:lnTo>
                <a:lnTo>
                  <a:pt x="0" y="128952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0" y="10050480"/>
            <a:ext cx="18288000" cy="236160"/>
          </a:xfrm>
          <a:custGeom>
            <a:avLst/>
            <a:gdLst/>
            <a:ahLst/>
            <a:cxnLst/>
            <a:rect l="l" t="t" r="r" b="b"/>
            <a:pathLst>
              <a:path w="18288000" h="236160">
                <a:moveTo>
                  <a:pt x="0" y="0"/>
                </a:moveTo>
                <a:lnTo>
                  <a:pt x="18288000" y="0"/>
                </a:lnTo>
                <a:lnTo>
                  <a:pt x="18288000" y="236160"/>
                </a:lnTo>
                <a:lnTo>
                  <a:pt x="0" y="2361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6542720" y="50400"/>
            <a:ext cx="1290960" cy="1214640"/>
          </a:xfrm>
          <a:custGeom>
            <a:avLst/>
            <a:gdLst/>
            <a:ahLst/>
            <a:cxnLst/>
            <a:rect l="l" t="t" r="r" b="b"/>
            <a:pathLst>
              <a:path w="1290960" h="1214640">
                <a:moveTo>
                  <a:pt x="0" y="0"/>
                </a:moveTo>
                <a:lnTo>
                  <a:pt x="1290960" y="0"/>
                </a:lnTo>
                <a:lnTo>
                  <a:pt x="1290960" y="1214640"/>
                </a:lnTo>
                <a:lnTo>
                  <a:pt x="0" y="121464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797920" y="5662080"/>
            <a:ext cx="3150000" cy="3147840"/>
          </a:xfrm>
          <a:custGeom>
            <a:avLst/>
            <a:gdLst/>
            <a:ahLst/>
            <a:cxnLst/>
            <a:rect l="l" t="t" r="r" b="b"/>
            <a:pathLst>
              <a:path w="3150000" h="3147840">
                <a:moveTo>
                  <a:pt x="0" y="0"/>
                </a:moveTo>
                <a:lnTo>
                  <a:pt x="3150000" y="0"/>
                </a:lnTo>
                <a:lnTo>
                  <a:pt x="3150000" y="3147840"/>
                </a:lnTo>
                <a:lnTo>
                  <a:pt x="0" y="314784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821135" y="3684575"/>
            <a:ext cx="7102850" cy="7102850"/>
          </a:xfrm>
          <a:custGeom>
            <a:avLst/>
            <a:gdLst/>
            <a:ahLst/>
            <a:cxnLst/>
            <a:rect l="l" t="t" r="r" b="b"/>
            <a:pathLst>
              <a:path w="7102850" h="7102850">
                <a:moveTo>
                  <a:pt x="0" y="0"/>
                </a:moveTo>
                <a:lnTo>
                  <a:pt x="7102850" y="0"/>
                </a:lnTo>
                <a:lnTo>
                  <a:pt x="7102850" y="7102850"/>
                </a:lnTo>
                <a:lnTo>
                  <a:pt x="0" y="710285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624240" y="4318560"/>
            <a:ext cx="1620000" cy="2178720"/>
          </a:xfrm>
          <a:custGeom>
            <a:avLst/>
            <a:gdLst/>
            <a:ahLst/>
            <a:cxnLst/>
            <a:rect l="l" t="t" r="r" b="b"/>
            <a:pathLst>
              <a:path w="1620000" h="2178720">
                <a:moveTo>
                  <a:pt x="0" y="0"/>
                </a:moveTo>
                <a:lnTo>
                  <a:pt x="1620000" y="0"/>
                </a:lnTo>
                <a:lnTo>
                  <a:pt x="1620000" y="2178720"/>
                </a:lnTo>
                <a:lnTo>
                  <a:pt x="0" y="217872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2099520" y="2744640"/>
            <a:ext cx="1620000" cy="2178720"/>
          </a:xfrm>
          <a:custGeom>
            <a:avLst/>
            <a:gdLst/>
            <a:ahLst/>
            <a:cxnLst/>
            <a:rect l="l" t="t" r="r" b="b"/>
            <a:pathLst>
              <a:path w="1620000" h="2178720">
                <a:moveTo>
                  <a:pt x="0" y="0"/>
                </a:moveTo>
                <a:lnTo>
                  <a:pt x="1620000" y="0"/>
                </a:lnTo>
                <a:lnTo>
                  <a:pt x="1620000" y="2178720"/>
                </a:lnTo>
                <a:lnTo>
                  <a:pt x="0" y="217872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3574080" y="1942560"/>
            <a:ext cx="1620000" cy="2178720"/>
          </a:xfrm>
          <a:custGeom>
            <a:avLst/>
            <a:gdLst/>
            <a:ahLst/>
            <a:cxnLst/>
            <a:rect l="l" t="t" r="r" b="b"/>
            <a:pathLst>
              <a:path w="1620000" h="2178720">
                <a:moveTo>
                  <a:pt x="0" y="0"/>
                </a:moveTo>
                <a:lnTo>
                  <a:pt x="1620000" y="0"/>
                </a:lnTo>
                <a:lnTo>
                  <a:pt x="1620000" y="2178720"/>
                </a:lnTo>
                <a:lnTo>
                  <a:pt x="0" y="217872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5048640" y="2744640"/>
            <a:ext cx="1620000" cy="2178720"/>
          </a:xfrm>
          <a:custGeom>
            <a:avLst/>
            <a:gdLst/>
            <a:ahLst/>
            <a:cxnLst/>
            <a:rect l="l" t="t" r="r" b="b"/>
            <a:pathLst>
              <a:path w="1620000" h="2178720">
                <a:moveTo>
                  <a:pt x="0" y="0"/>
                </a:moveTo>
                <a:lnTo>
                  <a:pt x="1620000" y="0"/>
                </a:lnTo>
                <a:lnTo>
                  <a:pt x="1620000" y="2178720"/>
                </a:lnTo>
                <a:lnTo>
                  <a:pt x="0" y="217872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6523920" y="4318560"/>
            <a:ext cx="1620000" cy="2178720"/>
          </a:xfrm>
          <a:custGeom>
            <a:avLst/>
            <a:gdLst/>
            <a:ahLst/>
            <a:cxnLst/>
            <a:rect l="l" t="t" r="r" b="b"/>
            <a:pathLst>
              <a:path w="1620000" h="2178720">
                <a:moveTo>
                  <a:pt x="0" y="0"/>
                </a:moveTo>
                <a:lnTo>
                  <a:pt x="1620000" y="0"/>
                </a:lnTo>
                <a:lnTo>
                  <a:pt x="1620000" y="2178720"/>
                </a:lnTo>
                <a:lnTo>
                  <a:pt x="0" y="217872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219680" y="4946400"/>
            <a:ext cx="455040" cy="333360"/>
          </a:xfrm>
          <a:custGeom>
            <a:avLst/>
            <a:gdLst/>
            <a:ahLst/>
            <a:cxnLst/>
            <a:rect l="l" t="t" r="r" b="b"/>
            <a:pathLst>
              <a:path w="455040" h="333360">
                <a:moveTo>
                  <a:pt x="0" y="0"/>
                </a:moveTo>
                <a:lnTo>
                  <a:pt x="455040" y="0"/>
                </a:lnTo>
                <a:lnTo>
                  <a:pt x="455040" y="333360"/>
                </a:lnTo>
                <a:lnTo>
                  <a:pt x="0" y="33336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2685600" y="3324240"/>
            <a:ext cx="473040" cy="363600"/>
          </a:xfrm>
          <a:custGeom>
            <a:avLst/>
            <a:gdLst/>
            <a:ahLst/>
            <a:cxnLst/>
            <a:rect l="l" t="t" r="r" b="b"/>
            <a:pathLst>
              <a:path w="473040" h="363600">
                <a:moveTo>
                  <a:pt x="0" y="0"/>
                </a:moveTo>
                <a:lnTo>
                  <a:pt x="473040" y="0"/>
                </a:lnTo>
                <a:lnTo>
                  <a:pt x="473040" y="363600"/>
                </a:lnTo>
                <a:lnTo>
                  <a:pt x="0" y="363600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5649120" y="3270240"/>
            <a:ext cx="480960" cy="415440"/>
          </a:xfrm>
          <a:custGeom>
            <a:avLst/>
            <a:gdLst/>
            <a:ahLst/>
            <a:cxnLst/>
            <a:rect l="l" t="t" r="r" b="b"/>
            <a:pathLst>
              <a:path w="480960" h="415440">
                <a:moveTo>
                  <a:pt x="0" y="0"/>
                </a:moveTo>
                <a:lnTo>
                  <a:pt x="480960" y="0"/>
                </a:lnTo>
                <a:lnTo>
                  <a:pt x="480960" y="415440"/>
                </a:lnTo>
                <a:lnTo>
                  <a:pt x="0" y="415440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4152240" y="2510640"/>
            <a:ext cx="488880" cy="386640"/>
          </a:xfrm>
          <a:custGeom>
            <a:avLst/>
            <a:gdLst/>
            <a:ahLst/>
            <a:cxnLst/>
            <a:rect l="l" t="t" r="r" b="b"/>
            <a:pathLst>
              <a:path w="488880" h="386640">
                <a:moveTo>
                  <a:pt x="0" y="0"/>
                </a:moveTo>
                <a:lnTo>
                  <a:pt x="488880" y="0"/>
                </a:lnTo>
                <a:lnTo>
                  <a:pt x="488880" y="386640"/>
                </a:lnTo>
                <a:lnTo>
                  <a:pt x="0" y="3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7146000" y="4889520"/>
            <a:ext cx="485280" cy="453600"/>
          </a:xfrm>
          <a:custGeom>
            <a:avLst/>
            <a:gdLst/>
            <a:ahLst/>
            <a:cxnLst/>
            <a:rect l="l" t="t" r="r" b="b"/>
            <a:pathLst>
              <a:path w="485280" h="453600">
                <a:moveTo>
                  <a:pt x="0" y="0"/>
                </a:moveTo>
                <a:lnTo>
                  <a:pt x="485280" y="0"/>
                </a:lnTo>
                <a:lnTo>
                  <a:pt x="485280" y="453600"/>
                </a:lnTo>
                <a:lnTo>
                  <a:pt x="0" y="453600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</p:sp>
      <p:sp>
        <p:nvSpPr>
          <p:cNvPr id="18" name="TextBox 18"/>
          <p:cNvSpPr txBox="1"/>
          <p:nvPr/>
        </p:nvSpPr>
        <p:spPr>
          <a:xfrm>
            <a:off x="9560880" y="3430500"/>
            <a:ext cx="710208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pc="-2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شما به سادگی می توانید مخاطبان خود را تحت تاثیر قرار دهید و درخواست تجدید نظر را به ارائه های خود اضافه کنید</a:t>
            </a:r>
            <a:endParaRPr lang="en-US" sz="1800" spc="-2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9560880" y="2751210"/>
            <a:ext cx="7102080" cy="82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spc="-1" dirty="0">
                <a:solidFill>
                  <a:srgbClr val="00AAE6"/>
                </a:solidFill>
                <a:latin typeface="Arial Bold"/>
                <a:cs typeface="B Nazanin" panose="00000400000000000000" pitchFamily="2" charset="-78"/>
              </a:rPr>
              <a:t>ارائه پاورپوینت ساده
</a:t>
            </a:r>
            <a:endParaRPr lang="en-US" sz="2700" spc="-1" dirty="0">
              <a:solidFill>
                <a:srgbClr val="00AAE6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9560880" y="6131940"/>
            <a:ext cx="710208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pc="-2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  اسان برای تغییر رنگ، عکس و متن. شما به سادگی می توانید مخاطبان خود را تحت تاثیر قرار دهید و درخواست تجدید نظر را به ارائه های خود اضافه کنید</a:t>
            </a:r>
            <a:endParaRPr lang="en-US" sz="1800" spc="-2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9560880" y="5451930"/>
            <a:ext cx="7102080" cy="82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spc="-1" dirty="0">
                <a:solidFill>
                  <a:srgbClr val="64C8F0"/>
                </a:solidFill>
                <a:latin typeface="Arial Bold"/>
                <a:cs typeface="B Nazanin" panose="00000400000000000000" pitchFamily="2" charset="-78"/>
              </a:rPr>
              <a:t>ارائه پاورپوینت ساده
</a:t>
            </a:r>
            <a:endParaRPr lang="en-US" sz="2700" spc="-1" dirty="0">
              <a:solidFill>
                <a:srgbClr val="64C8F0"/>
              </a:solidFill>
              <a:latin typeface="Arial Bold"/>
              <a:cs typeface="B Nazanin" panose="00000400000000000000" pitchFamily="2" charset="-78"/>
            </a:endParaRPr>
          </a:p>
        </p:txBody>
      </p:sp>
      <p:grpSp>
        <p:nvGrpSpPr>
          <p:cNvPr id="22" name="Group 22"/>
          <p:cNvGrpSpPr/>
          <p:nvPr/>
        </p:nvGrpSpPr>
        <p:grpSpPr>
          <a:xfrm>
            <a:off x="9653040" y="8162640"/>
            <a:ext cx="3176640" cy="590400"/>
            <a:chOff x="0" y="0"/>
            <a:chExt cx="4235520" cy="78720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4235577" cy="787146"/>
            </a:xfrm>
            <a:custGeom>
              <a:avLst/>
              <a:gdLst/>
              <a:ahLst/>
              <a:cxnLst/>
              <a:rect l="l" t="t" r="r" b="b"/>
              <a:pathLst>
                <a:path w="4235577" h="787146">
                  <a:moveTo>
                    <a:pt x="0" y="0"/>
                  </a:moveTo>
                  <a:lnTo>
                    <a:pt x="4235577" y="0"/>
                  </a:lnTo>
                  <a:lnTo>
                    <a:pt x="4235577" y="787146"/>
                  </a:lnTo>
                  <a:lnTo>
                    <a:pt x="0" y="787146"/>
                  </a:lnTo>
                  <a:close/>
                </a:path>
              </a:pathLst>
            </a:custGeom>
            <a:solidFill>
              <a:srgbClr val="00AAE6"/>
            </a:solidFill>
          </p:spPr>
        </p:sp>
        <p:sp>
          <p:nvSpPr>
            <p:cNvPr id="24" name="TextBox 24"/>
            <p:cNvSpPr txBox="1"/>
            <p:nvPr/>
          </p:nvSpPr>
          <p:spPr>
            <a:xfrm>
              <a:off x="0" y="-28575"/>
              <a:ext cx="4235520" cy="815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2916"/>
                </a:lnSpc>
              </a:pPr>
              <a:r>
                <a:rPr lang="fa-IR" sz="2700" spc="-1" dirty="0">
                  <a:solidFill>
                    <a:srgbClr val="FFFFFF"/>
                  </a:solidFill>
                  <a:latin typeface="Arial"/>
                  <a:cs typeface="B Nazanin" panose="00000400000000000000" pitchFamily="2" charset="-78"/>
                </a:rPr>
                <a:t>اینفوگرافیک</a:t>
              </a:r>
              <a:endParaRPr lang="en-US" sz="27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93120"/>
          </a:xfrm>
          <a:custGeom>
            <a:avLst/>
            <a:gdLst/>
            <a:ahLst/>
            <a:cxnLst/>
            <a:rect l="l" t="t" r="r" b="b"/>
            <a:pathLst>
              <a:path w="18288000" h="10293120">
                <a:moveTo>
                  <a:pt x="0" y="0"/>
                </a:moveTo>
                <a:lnTo>
                  <a:pt x="18288000" y="0"/>
                </a:lnTo>
                <a:lnTo>
                  <a:pt x="18288000" y="10293120"/>
                </a:lnTo>
                <a:lnTo>
                  <a:pt x="0" y="102931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85840" y="244800"/>
            <a:ext cx="2841840" cy="2129760"/>
          </a:xfrm>
          <a:custGeom>
            <a:avLst/>
            <a:gdLst/>
            <a:ahLst/>
            <a:cxnLst/>
            <a:rect l="l" t="t" r="r" b="b"/>
            <a:pathLst>
              <a:path w="2841840" h="2129760">
                <a:moveTo>
                  <a:pt x="0" y="0"/>
                </a:moveTo>
                <a:lnTo>
                  <a:pt x="2841840" y="0"/>
                </a:lnTo>
                <a:lnTo>
                  <a:pt x="2841840" y="2129760"/>
                </a:lnTo>
                <a:lnTo>
                  <a:pt x="0" y="21297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091714" y="7866765"/>
            <a:ext cx="2823281" cy="2238545"/>
          </a:xfrm>
          <a:custGeom>
            <a:avLst/>
            <a:gdLst/>
            <a:ahLst/>
            <a:cxnLst/>
            <a:rect l="l" t="t" r="r" b="b"/>
            <a:pathLst>
              <a:path w="2823281" h="2238545">
                <a:moveTo>
                  <a:pt x="0" y="0"/>
                </a:moveTo>
                <a:lnTo>
                  <a:pt x="2823281" y="0"/>
                </a:lnTo>
                <a:lnTo>
                  <a:pt x="2823281" y="2238546"/>
                </a:lnTo>
                <a:lnTo>
                  <a:pt x="0" y="223854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4933440" y="620700"/>
            <a:ext cx="8421120" cy="17184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719"/>
              </a:lnSpc>
            </a:pPr>
            <a:r>
              <a:rPr lang="fa-IR" sz="5599" spc="-1" dirty="0">
                <a:solidFill>
                  <a:srgbClr val="627E8D"/>
                </a:solidFill>
                <a:latin typeface="Arimo"/>
                <a:cs typeface="B Nazanin" panose="00000400000000000000" pitchFamily="2" charset="-78"/>
              </a:rPr>
              <a:t>در عمق
</a:t>
            </a:r>
            <a:endParaRPr lang="en-US" sz="5599" spc="-1" dirty="0">
              <a:solidFill>
                <a:srgbClr val="627E8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3756169" y="1574983"/>
            <a:ext cx="2698862" cy="4674994"/>
          </a:xfrm>
          <a:custGeom>
            <a:avLst/>
            <a:gdLst/>
            <a:ahLst/>
            <a:cxnLst/>
            <a:rect l="l" t="t" r="r" b="b"/>
            <a:pathLst>
              <a:path w="2698862" h="4674994">
                <a:moveTo>
                  <a:pt x="0" y="0"/>
                </a:moveTo>
                <a:lnTo>
                  <a:pt x="2698862" y="0"/>
                </a:lnTo>
                <a:lnTo>
                  <a:pt x="2698862" y="4674994"/>
                </a:lnTo>
                <a:lnTo>
                  <a:pt x="0" y="467499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8203558" y="2058009"/>
            <a:ext cx="3400084" cy="4588062"/>
          </a:xfrm>
          <a:custGeom>
            <a:avLst/>
            <a:gdLst/>
            <a:ahLst/>
            <a:cxnLst/>
            <a:rect l="l" t="t" r="r" b="b"/>
            <a:pathLst>
              <a:path w="3400084" h="4588062">
                <a:moveTo>
                  <a:pt x="0" y="0"/>
                </a:moveTo>
                <a:lnTo>
                  <a:pt x="3400084" y="0"/>
                </a:lnTo>
                <a:lnTo>
                  <a:pt x="3400084" y="4588062"/>
                </a:lnTo>
                <a:lnTo>
                  <a:pt x="0" y="458806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015078" y="1479129"/>
            <a:ext cx="3400084" cy="4588062"/>
          </a:xfrm>
          <a:custGeom>
            <a:avLst/>
            <a:gdLst/>
            <a:ahLst/>
            <a:cxnLst/>
            <a:rect l="l" t="t" r="r" b="b"/>
            <a:pathLst>
              <a:path w="3400084" h="4588062">
                <a:moveTo>
                  <a:pt x="0" y="0"/>
                </a:moveTo>
                <a:lnTo>
                  <a:pt x="3400084" y="0"/>
                </a:lnTo>
                <a:lnTo>
                  <a:pt x="3400084" y="4588062"/>
                </a:lnTo>
                <a:lnTo>
                  <a:pt x="0" y="4588062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234800" y="3318480"/>
            <a:ext cx="4937760" cy="4937760"/>
          </a:xfrm>
          <a:custGeom>
            <a:avLst/>
            <a:gdLst/>
            <a:ahLst/>
            <a:cxnLst/>
            <a:rect l="l" t="t" r="r" b="b"/>
            <a:pathLst>
              <a:path w="4937760" h="4937760">
                <a:moveTo>
                  <a:pt x="0" y="0"/>
                </a:moveTo>
                <a:lnTo>
                  <a:pt x="4937760" y="0"/>
                </a:lnTo>
                <a:lnTo>
                  <a:pt x="4937760" y="4937760"/>
                </a:lnTo>
                <a:lnTo>
                  <a:pt x="0" y="493776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6675120" y="4232880"/>
            <a:ext cx="4937760" cy="4937760"/>
          </a:xfrm>
          <a:custGeom>
            <a:avLst/>
            <a:gdLst/>
            <a:ahLst/>
            <a:cxnLst/>
            <a:rect l="l" t="t" r="r" b="b"/>
            <a:pathLst>
              <a:path w="4937760" h="4937760">
                <a:moveTo>
                  <a:pt x="0" y="0"/>
                </a:moveTo>
                <a:lnTo>
                  <a:pt x="4937760" y="0"/>
                </a:lnTo>
                <a:lnTo>
                  <a:pt x="4937760" y="4937760"/>
                </a:lnTo>
                <a:lnTo>
                  <a:pt x="0" y="493776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2103920" y="3356640"/>
            <a:ext cx="4937760" cy="4937760"/>
          </a:xfrm>
          <a:custGeom>
            <a:avLst/>
            <a:gdLst/>
            <a:ahLst/>
            <a:cxnLst/>
            <a:rect l="l" t="t" r="r" b="b"/>
            <a:pathLst>
              <a:path w="4937760" h="4937760">
                <a:moveTo>
                  <a:pt x="0" y="0"/>
                </a:moveTo>
                <a:lnTo>
                  <a:pt x="4937760" y="0"/>
                </a:lnTo>
                <a:lnTo>
                  <a:pt x="4937760" y="4937760"/>
                </a:lnTo>
                <a:lnTo>
                  <a:pt x="0" y="493776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2234880" y="4094310"/>
            <a:ext cx="293832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FFC000"/>
                </a:solidFill>
                <a:latin typeface="Arimo"/>
                <a:cs typeface="B Nazanin" panose="00000400000000000000" pitchFamily="2" charset="-78"/>
              </a:rPr>
              <a:t>سه</a:t>
            </a:r>
            <a:endParaRPr lang="en-US" sz="2799" spc="-1" dirty="0">
              <a:solidFill>
                <a:srgbClr val="FFC0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196160" y="4094310"/>
            <a:ext cx="293832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627E8D"/>
                </a:solidFill>
                <a:latin typeface="Arimo"/>
                <a:cs typeface="B Nazanin" panose="00000400000000000000" pitchFamily="2" charset="-78"/>
              </a:rPr>
              <a:t>یک</a:t>
            </a:r>
            <a:endParaRPr lang="en-US" sz="2799" spc="-1" dirty="0">
              <a:solidFill>
                <a:srgbClr val="627E8D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3037040" y="4980690"/>
            <a:ext cx="3257280" cy="21800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2234880" y="4980690"/>
            <a:ext cx="2938320" cy="21800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7674480" y="4999350"/>
            <a:ext cx="293832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C3CCA2"/>
                </a:solidFill>
                <a:latin typeface="Arimo"/>
                <a:cs typeface="B Nazanin" panose="00000400000000000000" pitchFamily="2" charset="-78"/>
              </a:rPr>
              <a:t>دو</a:t>
            </a:r>
            <a:endParaRPr lang="en-US" sz="2799" spc="-1" dirty="0">
              <a:solidFill>
                <a:srgbClr val="C3CCA2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7674480" y="5910930"/>
            <a:ext cx="2938320" cy="21800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564480" y="1818300"/>
            <a:ext cx="2938320" cy="14747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1519"/>
              </a:lnSpc>
            </a:pPr>
            <a:r>
              <a:rPr lang="en-US" sz="9600" spc="-2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4056560" y="1818300"/>
            <a:ext cx="2938320" cy="14747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1519"/>
              </a:lnSpc>
            </a:pPr>
            <a:r>
              <a:rPr lang="en-US" sz="9600" spc="-2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9110880" y="2381340"/>
            <a:ext cx="2938320" cy="14747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1519"/>
              </a:lnSpc>
            </a:pPr>
            <a:r>
              <a:rPr lang="en-US" sz="9600" spc="-2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02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40" y="0"/>
            <a:ext cx="18286560" cy="10286640"/>
          </a:xfrm>
          <a:custGeom>
            <a:avLst/>
            <a:gdLst/>
            <a:ahLst/>
            <a:cxnLst/>
            <a:rect l="l" t="t" r="r" b="b"/>
            <a:pathLst>
              <a:path w="18286560" h="10286640">
                <a:moveTo>
                  <a:pt x="0" y="0"/>
                </a:moveTo>
                <a:lnTo>
                  <a:pt x="18286560" y="0"/>
                </a:lnTo>
                <a:lnTo>
                  <a:pt x="1828656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" r="-2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1680560" y="325455"/>
            <a:ext cx="5916240" cy="49372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680"/>
              </a:lnSpc>
            </a:pPr>
            <a:r>
              <a:rPr lang="fa-IR" sz="6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ما </a:t>
            </a:r>
          </a:p>
          <a:p>
            <a:pPr algn="r" rtl="1">
              <a:lnSpc>
                <a:spcPts val="7680"/>
              </a:lnSpc>
            </a:pPr>
            <a:r>
              <a:rPr lang="fa-IR" sz="6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</a:t>
            </a:r>
          </a:p>
          <a:p>
            <a:pPr algn="r" rtl="1">
              <a:lnSpc>
                <a:spcPts val="7680"/>
              </a:lnSpc>
            </a:pPr>
            <a:r>
              <a:rPr lang="fa-IR" sz="6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حرفه ای</a:t>
            </a:r>
          </a:p>
          <a:p>
            <a:pPr algn="r" rtl="1">
              <a:lnSpc>
                <a:spcPts val="7680"/>
              </a:lnSpc>
            </a:pPr>
            <a:r>
              <a:rPr lang="fa-IR" sz="6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ایجاد </a:t>
            </a:r>
          </a:p>
          <a:p>
            <a:pPr algn="r" rtl="1">
              <a:lnSpc>
                <a:spcPts val="7680"/>
              </a:lnSpc>
            </a:pPr>
            <a:r>
              <a:rPr lang="fa-IR" sz="6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میکنیم</a:t>
            </a:r>
            <a:endParaRPr lang="en-US" sz="6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3296960" y="6528690"/>
            <a:ext cx="404568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قالب پاورپوینت مبانی شیمی قابل ویرایش می باشد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4404320" y="5754690"/>
            <a:ext cx="293832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عنوان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360" y="-360"/>
            <a:ext cx="3545280" cy="10286640"/>
          </a:xfrm>
          <a:custGeom>
            <a:avLst/>
            <a:gdLst/>
            <a:ahLst/>
            <a:cxnLst/>
            <a:rect l="l" t="t" r="r" b="b"/>
            <a:pathLst>
              <a:path w="3545280" h="10286640">
                <a:moveTo>
                  <a:pt x="0" y="0"/>
                </a:moveTo>
                <a:lnTo>
                  <a:pt x="3545280" y="0"/>
                </a:lnTo>
                <a:lnTo>
                  <a:pt x="354528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-105840" y="2941455"/>
            <a:ext cx="3558960" cy="70031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285750" indent="-285750" algn="r" rtl="1">
              <a:lnSpc>
                <a:spcPts val="2640"/>
              </a:lnSpc>
              <a:buFont typeface="Arial" panose="020B0604020202020204" pitchFamily="34" charset="0"/>
              <a:buChar char="•"/>
            </a:pPr>
            <a:r>
              <a:rPr lang="fa-IR" sz="22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این یک مورد در لیست شما است</a:t>
            </a:r>
          </a:p>
          <a:p>
            <a:pPr marL="285750" indent="-285750" algn="r" rtl="1">
              <a:lnSpc>
                <a:spcPts val="2640"/>
              </a:lnSpc>
              <a:buFont typeface="Arial" panose="020B0604020202020204" pitchFamily="34" charset="0"/>
              <a:buChar char="•"/>
            </a:pPr>
            <a:endParaRPr lang="en-US" sz="18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  <a:p>
            <a:pPr marL="342900" indent="-342900" algn="r" rtl="1">
              <a:lnSpc>
                <a:spcPts val="2640"/>
              </a:lnSpc>
              <a:buFont typeface="Arial" panose="020B0604020202020204" pitchFamily="34" charset="0"/>
              <a:buChar char="•"/>
            </a:pPr>
            <a:r>
              <a:rPr lang="fa-IR" sz="22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این یک مورد در لیست شما است</a:t>
            </a:r>
          </a:p>
          <a:p>
            <a:pPr marL="342900" indent="-342900" algn="r" rtl="1">
              <a:lnSpc>
                <a:spcPts val="2640"/>
              </a:lnSpc>
              <a:buFont typeface="Arial" panose="020B0604020202020204" pitchFamily="34" charset="0"/>
              <a:buChar char="•"/>
            </a:pPr>
            <a:endParaRPr lang="en-US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  <a:p>
            <a:pPr marL="342900" indent="-342900" algn="r" rtl="1">
              <a:lnSpc>
                <a:spcPts val="2640"/>
              </a:lnSpc>
              <a:buFont typeface="Arial" panose="020B0604020202020204" pitchFamily="34" charset="0"/>
              <a:buChar char="•"/>
            </a:pPr>
            <a:r>
              <a:rPr lang="fa-IR" sz="22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این یک مورد در لیست شما است</a:t>
            </a:r>
          </a:p>
          <a:p>
            <a:pPr marL="342900" indent="-342900" algn="r" rtl="1">
              <a:lnSpc>
                <a:spcPts val="2640"/>
              </a:lnSpc>
              <a:buFont typeface="Arial" panose="020B0604020202020204" pitchFamily="34" charset="0"/>
              <a:buChar char="•"/>
            </a:pPr>
            <a:endParaRPr lang="en-US" sz="22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  <a:p>
            <a:pPr marL="342900" indent="-342900" algn="r" rtl="1">
              <a:lnSpc>
                <a:spcPts val="2640"/>
              </a:lnSpc>
              <a:buFont typeface="Arial" panose="020B0604020202020204" pitchFamily="34" charset="0"/>
              <a:buChar char="•"/>
            </a:pPr>
            <a:r>
              <a:rPr lang="fa-IR" sz="22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این یک مورد در لیست شما است</a:t>
            </a:r>
          </a:p>
          <a:p>
            <a:pPr marL="342900" indent="-342900" algn="r" rtl="1">
              <a:lnSpc>
                <a:spcPts val="2640"/>
              </a:lnSpc>
              <a:buFont typeface="Arial" panose="020B0604020202020204" pitchFamily="34" charset="0"/>
              <a:buChar char="•"/>
            </a:pPr>
            <a:endParaRPr lang="en-US" sz="22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  <a:p>
            <a:pPr marL="342900" indent="-342900" algn="r" rtl="1">
              <a:lnSpc>
                <a:spcPts val="2640"/>
              </a:lnSpc>
              <a:buFont typeface="Arial" panose="020B0604020202020204" pitchFamily="34" charset="0"/>
              <a:buChar char="•"/>
            </a:pPr>
            <a:r>
              <a:rPr lang="fa-IR" sz="22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این یک مورد در لیست شما است</a:t>
            </a:r>
          </a:p>
          <a:p>
            <a:pPr marL="342900" indent="-342900" algn="r" rtl="1">
              <a:lnSpc>
                <a:spcPts val="2640"/>
              </a:lnSpc>
              <a:buFont typeface="Arial" panose="020B0604020202020204" pitchFamily="34" charset="0"/>
              <a:buChar char="•"/>
            </a:pPr>
            <a:endParaRPr lang="en-US" sz="22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  <a:p>
            <a:pPr marL="342900" indent="-342900" algn="r" rtl="1">
              <a:lnSpc>
                <a:spcPts val="2640"/>
              </a:lnSpc>
              <a:buFont typeface="Arial" panose="020B0604020202020204" pitchFamily="34" charset="0"/>
              <a:buChar char="•"/>
            </a:pPr>
            <a:r>
              <a:rPr lang="fa-IR" sz="22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این یک مورد در لیست شما است</a:t>
            </a:r>
          </a:p>
          <a:p>
            <a:pPr marL="342900" indent="-342900" algn="r" rtl="1">
              <a:lnSpc>
                <a:spcPts val="2640"/>
              </a:lnSpc>
              <a:buFont typeface="Arial" panose="020B0604020202020204" pitchFamily="34" charset="0"/>
              <a:buChar char="•"/>
            </a:pPr>
            <a:endParaRPr lang="en-US" sz="22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  <a:p>
            <a:pPr marL="342900" indent="-342900" algn="r" rtl="1">
              <a:lnSpc>
                <a:spcPts val="2640"/>
              </a:lnSpc>
              <a:buFont typeface="Arial" panose="020B0604020202020204" pitchFamily="34" charset="0"/>
              <a:buChar char="•"/>
            </a:pPr>
            <a:r>
              <a:rPr lang="fa-IR" sz="22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این یک مورد در لیست شما است</a:t>
            </a:r>
          </a:p>
          <a:p>
            <a:pPr marL="342900" indent="-342900" algn="r" rtl="1">
              <a:lnSpc>
                <a:spcPts val="2640"/>
              </a:lnSpc>
              <a:buFont typeface="Arial" panose="020B0604020202020204" pitchFamily="34" charset="0"/>
              <a:buChar char="•"/>
            </a:pPr>
            <a:endParaRPr lang="en-US" sz="22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  <a:p>
            <a:pPr marL="342900" indent="-342900" algn="r" rtl="1">
              <a:lnSpc>
                <a:spcPts val="2640"/>
              </a:lnSpc>
              <a:buFont typeface="Arial" panose="020B0604020202020204" pitchFamily="34" charset="0"/>
              <a:buChar char="•"/>
            </a:pPr>
            <a:r>
              <a:rPr lang="fa-IR" sz="22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این یک مورد در لیست شما است</a:t>
            </a:r>
          </a:p>
          <a:p>
            <a:pPr marL="342900" indent="-342900" algn="r" rtl="1">
              <a:lnSpc>
                <a:spcPts val="2640"/>
              </a:lnSpc>
              <a:buFont typeface="Arial" panose="020B0604020202020204" pitchFamily="34" charset="0"/>
              <a:buChar char="•"/>
            </a:pPr>
            <a:endParaRPr lang="en-US" sz="22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  <a:p>
            <a:pPr marL="342900" indent="-342900" algn="r" rtl="1">
              <a:lnSpc>
                <a:spcPts val="2640"/>
              </a:lnSpc>
              <a:buFont typeface="Arial" panose="020B0604020202020204" pitchFamily="34" charset="0"/>
              <a:buChar char="•"/>
            </a:pPr>
            <a:r>
              <a:rPr lang="fa-IR" sz="22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این یک مورد در لیست شما است</a:t>
            </a:r>
          </a:p>
          <a:p>
            <a:pPr marL="342900" indent="-342900" algn="r" rtl="1">
              <a:lnSpc>
                <a:spcPts val="2640"/>
              </a:lnSpc>
              <a:buFont typeface="Arial" panose="020B0604020202020204" pitchFamily="34" charset="0"/>
              <a:buChar char="•"/>
            </a:pPr>
            <a:endParaRPr lang="en-US" sz="22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  <a:p>
            <a:pPr marL="342900" indent="-342900" algn="r" rtl="1">
              <a:lnSpc>
                <a:spcPts val="2640"/>
              </a:lnSpc>
              <a:buFont typeface="Arial" panose="020B0604020202020204" pitchFamily="34" charset="0"/>
              <a:buChar char="•"/>
            </a:pPr>
            <a:r>
              <a:rPr lang="fa-IR" sz="22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این یک مورد در لیست شما است</a:t>
            </a:r>
          </a:p>
          <a:p>
            <a:pPr marL="342900" indent="-342900" algn="r" rtl="1">
              <a:lnSpc>
                <a:spcPts val="2640"/>
              </a:lnSpc>
              <a:buFont typeface="Arial" panose="020B0604020202020204" pitchFamily="34" charset="0"/>
              <a:buChar char="•"/>
            </a:pPr>
            <a:endParaRPr lang="en-US" sz="22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  <a:p>
            <a:pPr marL="342900" indent="-342900" algn="r" rtl="1">
              <a:lnSpc>
                <a:spcPts val="2640"/>
              </a:lnSpc>
              <a:buFont typeface="Arial" panose="020B0604020202020204" pitchFamily="34" charset="0"/>
              <a:buChar char="•"/>
            </a:pPr>
            <a:r>
              <a:rPr lang="fa-IR" sz="22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این یک مورد در لیست شما است</a:t>
            </a:r>
            <a:endParaRPr lang="en-US" sz="22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98640" y="903990"/>
            <a:ext cx="340416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fa-IR" sz="4000" spc="-2" dirty="0">
                <a:solidFill>
                  <a:srgbClr val="FFFFFF"/>
                </a:solidFill>
                <a:latin typeface="Arimo"/>
                <a:cs typeface="B Nazanin" panose="00000400000000000000" pitchFamily="2" charset="-78"/>
              </a:rPr>
              <a:t>عنوان</a:t>
            </a:r>
          </a:p>
          <a:p>
            <a:pPr algn="ctr" rtl="1">
              <a:lnSpc>
                <a:spcPts val="4800"/>
              </a:lnSpc>
            </a:pPr>
            <a:r>
              <a:rPr lang="fa-IR" sz="4000" spc="-2" dirty="0">
                <a:solidFill>
                  <a:srgbClr val="FFFFFF"/>
                </a:solidFill>
                <a:latin typeface="Arimo"/>
                <a:cs typeface="B Nazanin" panose="00000400000000000000" pitchFamily="2" charset="-78"/>
              </a:rPr>
              <a:t>ارائه</a:t>
            </a:r>
            <a:endParaRPr lang="en-US" sz="4000" spc="-2" dirty="0">
              <a:solidFill>
                <a:srgbClr val="FFFFFF"/>
              </a:solidFill>
              <a:latin typeface="Arimo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57920" y="9115200"/>
            <a:ext cx="16930080" cy="1155600"/>
          </a:xfrm>
          <a:custGeom>
            <a:avLst/>
            <a:gdLst/>
            <a:ahLst/>
            <a:cxnLst/>
            <a:rect l="l" t="t" r="r" b="b"/>
            <a:pathLst>
              <a:path w="16930080" h="1155600">
                <a:moveTo>
                  <a:pt x="0" y="0"/>
                </a:moveTo>
                <a:lnTo>
                  <a:pt x="16930080" y="0"/>
                </a:lnTo>
                <a:lnTo>
                  <a:pt x="16930080" y="1155600"/>
                </a:lnTo>
                <a:lnTo>
                  <a:pt x="0" y="11556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160" y="5155200"/>
            <a:ext cx="5342400" cy="5144400"/>
          </a:xfrm>
          <a:custGeom>
            <a:avLst/>
            <a:gdLst/>
            <a:ahLst/>
            <a:cxnLst/>
            <a:rect l="l" t="t" r="r" b="b"/>
            <a:pathLst>
              <a:path w="5342400" h="5144400">
                <a:moveTo>
                  <a:pt x="0" y="0"/>
                </a:moveTo>
                <a:lnTo>
                  <a:pt x="5342400" y="0"/>
                </a:lnTo>
                <a:lnTo>
                  <a:pt x="5342400" y="5144400"/>
                </a:lnTo>
                <a:lnTo>
                  <a:pt x="0" y="51444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7920" y="720"/>
            <a:ext cx="6990480" cy="7383600"/>
          </a:xfrm>
          <a:custGeom>
            <a:avLst/>
            <a:gdLst/>
            <a:ahLst/>
            <a:cxnLst/>
            <a:rect l="l" t="t" r="r" b="b"/>
            <a:pathLst>
              <a:path w="6990480" h="7383600">
                <a:moveTo>
                  <a:pt x="0" y="0"/>
                </a:moveTo>
                <a:lnTo>
                  <a:pt x="6990480" y="0"/>
                </a:lnTo>
                <a:lnTo>
                  <a:pt x="6990480" y="7383600"/>
                </a:lnTo>
                <a:lnTo>
                  <a:pt x="0" y="73836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3247200" y="7414560"/>
            <a:ext cx="4250160" cy="2905200"/>
          </a:xfrm>
          <a:custGeom>
            <a:avLst/>
            <a:gdLst/>
            <a:ahLst/>
            <a:cxnLst/>
            <a:rect l="l" t="t" r="r" b="b"/>
            <a:pathLst>
              <a:path w="4250160" h="2905200">
                <a:moveTo>
                  <a:pt x="0" y="0"/>
                </a:moveTo>
                <a:lnTo>
                  <a:pt x="4250160" y="0"/>
                </a:lnTo>
                <a:lnTo>
                  <a:pt x="4250160" y="2905200"/>
                </a:lnTo>
                <a:lnTo>
                  <a:pt x="0" y="29052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5294960" y="164160"/>
            <a:ext cx="2884320" cy="2162160"/>
          </a:xfrm>
          <a:custGeom>
            <a:avLst/>
            <a:gdLst/>
            <a:ahLst/>
            <a:cxnLst/>
            <a:rect l="l" t="t" r="r" b="b"/>
            <a:pathLst>
              <a:path w="2884320" h="2162160">
                <a:moveTo>
                  <a:pt x="0" y="0"/>
                </a:moveTo>
                <a:lnTo>
                  <a:pt x="2884320" y="0"/>
                </a:lnTo>
                <a:lnTo>
                  <a:pt x="2884320" y="2162160"/>
                </a:lnTo>
                <a:lnTo>
                  <a:pt x="0" y="216216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3709520" y="4718880"/>
            <a:ext cx="1442880" cy="3761280"/>
          </a:xfrm>
          <a:custGeom>
            <a:avLst/>
            <a:gdLst/>
            <a:ahLst/>
            <a:cxnLst/>
            <a:rect l="l" t="t" r="r" b="b"/>
            <a:pathLst>
              <a:path w="1442880" h="3761280">
                <a:moveTo>
                  <a:pt x="0" y="0"/>
                </a:moveTo>
                <a:lnTo>
                  <a:pt x="1442880" y="0"/>
                </a:lnTo>
                <a:lnTo>
                  <a:pt x="1442880" y="3761280"/>
                </a:lnTo>
                <a:lnTo>
                  <a:pt x="0" y="376128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4448880" y="4405755"/>
            <a:ext cx="192312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600"/>
              </a:lnSpc>
            </a:pPr>
            <a:r>
              <a:rPr lang="en-US" sz="8000" spc="-2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658880" y="3618450"/>
            <a:ext cx="4937040" cy="12807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شما می توانید یک زیرنویس را در اینجا وارد کنید اگر به ان نیاز دارید
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342000" y="2410785"/>
            <a:ext cx="633528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640"/>
              </a:lnSpc>
            </a:pPr>
            <a:r>
              <a:rPr lang="fa-IR" sz="7200" spc="-2" dirty="0">
                <a:solidFill>
                  <a:srgbClr val="5DB3E5"/>
                </a:solidFill>
                <a:latin typeface="Arimo"/>
                <a:cs typeface="B Nazanin" panose="00000400000000000000" pitchFamily="2" charset="-78"/>
              </a:rPr>
              <a:t>گازی</a:t>
            </a:r>
            <a:endParaRPr lang="en-US" sz="7200" spc="-2" dirty="0">
              <a:solidFill>
                <a:srgbClr val="5DB3E5"/>
              </a:solidFill>
              <a:latin typeface="Arimo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497600"/>
          </a:xfrm>
          <a:custGeom>
            <a:avLst/>
            <a:gdLst/>
            <a:ahLst/>
            <a:cxnLst/>
            <a:rect l="l" t="t" r="r" b="b"/>
            <a:pathLst>
              <a:path w="18288000" h="1497600">
                <a:moveTo>
                  <a:pt x="0" y="0"/>
                </a:moveTo>
                <a:lnTo>
                  <a:pt x="18288000" y="0"/>
                </a:lnTo>
                <a:lnTo>
                  <a:pt x="18288000" y="1497600"/>
                </a:lnTo>
                <a:lnTo>
                  <a:pt x="0" y="14976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10050480"/>
            <a:ext cx="18288000" cy="236160"/>
          </a:xfrm>
          <a:custGeom>
            <a:avLst/>
            <a:gdLst/>
            <a:ahLst/>
            <a:cxnLst/>
            <a:rect l="l" t="t" r="r" b="b"/>
            <a:pathLst>
              <a:path w="18288000" h="236160">
                <a:moveTo>
                  <a:pt x="0" y="0"/>
                </a:moveTo>
                <a:lnTo>
                  <a:pt x="18288000" y="0"/>
                </a:lnTo>
                <a:lnTo>
                  <a:pt x="18288000" y="236160"/>
                </a:lnTo>
                <a:lnTo>
                  <a:pt x="0" y="2361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6408080" y="118800"/>
            <a:ext cx="1664640" cy="1212480"/>
          </a:xfrm>
          <a:custGeom>
            <a:avLst/>
            <a:gdLst/>
            <a:ahLst/>
            <a:cxnLst/>
            <a:rect l="l" t="t" r="r" b="b"/>
            <a:pathLst>
              <a:path w="1664640" h="1212480">
                <a:moveTo>
                  <a:pt x="0" y="0"/>
                </a:moveTo>
                <a:lnTo>
                  <a:pt x="1664640" y="0"/>
                </a:lnTo>
                <a:lnTo>
                  <a:pt x="1664640" y="1212480"/>
                </a:lnTo>
                <a:lnTo>
                  <a:pt x="0" y="12124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12698640" y="4146735"/>
            <a:ext cx="418464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2698640" y="4648020"/>
            <a:ext cx="418464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</a:t>
            </a:r>
          </a:p>
          <a:p>
            <a:pPr algn="ctr" rtl="1">
              <a:lnSpc>
                <a:spcPts val="2160"/>
              </a:lnSpc>
            </a:pPr>
            <a:endParaRPr lang="fa-IR" sz="18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269360" y="5992815"/>
            <a:ext cx="418464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269360" y="6494100"/>
            <a:ext cx="418464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</a:t>
            </a:r>
          </a:p>
          <a:p>
            <a:pPr algn="ctr" rtl="1">
              <a:lnSpc>
                <a:spcPts val="2160"/>
              </a:lnSpc>
            </a:pPr>
            <a:endParaRPr lang="fa-IR" sz="18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1373120" y="2300655"/>
            <a:ext cx="4184640" cy="3212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1373120" y="2801940"/>
            <a:ext cx="418464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</a:t>
            </a:r>
          </a:p>
          <a:p>
            <a:pPr algn="ctr" rtl="1">
              <a:lnSpc>
                <a:spcPts val="2160"/>
              </a:lnSpc>
            </a:pPr>
            <a:endParaRPr lang="fa-IR" sz="18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1373120" y="7838895"/>
            <a:ext cx="418464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1373120" y="8340180"/>
            <a:ext cx="418464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</a:t>
            </a:r>
          </a:p>
          <a:p>
            <a:pPr algn="ctr" rtl="1">
              <a:lnSpc>
                <a:spcPts val="2160"/>
              </a:lnSpc>
            </a:pPr>
            <a:endParaRPr lang="fa-IR" sz="18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2463120" y="2300655"/>
            <a:ext cx="418464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2463120" y="2801940"/>
            <a:ext cx="418464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</a:t>
            </a:r>
          </a:p>
          <a:p>
            <a:pPr algn="ctr" rtl="1">
              <a:lnSpc>
                <a:spcPts val="2160"/>
              </a:lnSpc>
            </a:pPr>
            <a:endParaRPr lang="fa-IR" sz="18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2463120" y="7838895"/>
            <a:ext cx="418464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2463120" y="8340180"/>
            <a:ext cx="418464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</a:t>
            </a:r>
          </a:p>
          <a:p>
            <a:pPr algn="ctr" rtl="1">
              <a:lnSpc>
                <a:spcPts val="2160"/>
              </a:lnSpc>
            </a:pPr>
            <a:endParaRPr lang="fa-IR" sz="18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7" name="Freeform 17"/>
          <p:cNvSpPr/>
          <p:nvPr/>
        </p:nvSpPr>
        <p:spPr>
          <a:xfrm>
            <a:off x="9236160" y="2841120"/>
            <a:ext cx="1612800" cy="1612800"/>
          </a:xfrm>
          <a:custGeom>
            <a:avLst/>
            <a:gdLst/>
            <a:ahLst/>
            <a:cxnLst/>
            <a:rect l="l" t="t" r="r" b="b"/>
            <a:pathLst>
              <a:path w="1612800" h="1612800">
                <a:moveTo>
                  <a:pt x="0" y="0"/>
                </a:moveTo>
                <a:lnTo>
                  <a:pt x="1612800" y="0"/>
                </a:lnTo>
                <a:lnTo>
                  <a:pt x="1612800" y="1612800"/>
                </a:lnTo>
                <a:lnTo>
                  <a:pt x="0" y="1612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0553040" y="5955120"/>
            <a:ext cx="1612800" cy="1612800"/>
          </a:xfrm>
          <a:custGeom>
            <a:avLst/>
            <a:gdLst/>
            <a:ahLst/>
            <a:cxnLst/>
            <a:rect l="l" t="t" r="r" b="b"/>
            <a:pathLst>
              <a:path w="1612800" h="1612800">
                <a:moveTo>
                  <a:pt x="0" y="0"/>
                </a:moveTo>
                <a:lnTo>
                  <a:pt x="1612800" y="0"/>
                </a:lnTo>
                <a:lnTo>
                  <a:pt x="1612800" y="1612800"/>
                </a:lnTo>
                <a:lnTo>
                  <a:pt x="0" y="1612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9236160" y="7245360"/>
            <a:ext cx="1612800" cy="1612800"/>
          </a:xfrm>
          <a:custGeom>
            <a:avLst/>
            <a:gdLst/>
            <a:ahLst/>
            <a:cxnLst/>
            <a:rect l="l" t="t" r="r" b="b"/>
            <a:pathLst>
              <a:path w="1612800" h="1612800">
                <a:moveTo>
                  <a:pt x="0" y="0"/>
                </a:moveTo>
                <a:lnTo>
                  <a:pt x="1612800" y="0"/>
                </a:lnTo>
                <a:lnTo>
                  <a:pt x="1612800" y="1612800"/>
                </a:lnTo>
                <a:lnTo>
                  <a:pt x="0" y="1612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7400160" y="7245360"/>
            <a:ext cx="1612800" cy="1612800"/>
          </a:xfrm>
          <a:custGeom>
            <a:avLst/>
            <a:gdLst/>
            <a:ahLst/>
            <a:cxnLst/>
            <a:rect l="l" t="t" r="r" b="b"/>
            <a:pathLst>
              <a:path w="1612800" h="1612800">
                <a:moveTo>
                  <a:pt x="0" y="0"/>
                </a:moveTo>
                <a:lnTo>
                  <a:pt x="1612800" y="0"/>
                </a:lnTo>
                <a:lnTo>
                  <a:pt x="1612800" y="1612800"/>
                </a:lnTo>
                <a:lnTo>
                  <a:pt x="0" y="1612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6079680" y="4247280"/>
            <a:ext cx="1612800" cy="1612800"/>
          </a:xfrm>
          <a:custGeom>
            <a:avLst/>
            <a:gdLst/>
            <a:ahLst/>
            <a:cxnLst/>
            <a:rect l="l" t="t" r="r" b="b"/>
            <a:pathLst>
              <a:path w="1612800" h="1612800">
                <a:moveTo>
                  <a:pt x="0" y="0"/>
                </a:moveTo>
                <a:lnTo>
                  <a:pt x="1612800" y="0"/>
                </a:lnTo>
                <a:lnTo>
                  <a:pt x="1612800" y="1612800"/>
                </a:lnTo>
                <a:lnTo>
                  <a:pt x="0" y="1612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7400160" y="2841120"/>
            <a:ext cx="1612800" cy="1612800"/>
          </a:xfrm>
          <a:custGeom>
            <a:avLst/>
            <a:gdLst/>
            <a:ahLst/>
            <a:cxnLst/>
            <a:rect l="l" t="t" r="r" b="b"/>
            <a:pathLst>
              <a:path w="1612800" h="1612800">
                <a:moveTo>
                  <a:pt x="0" y="0"/>
                </a:moveTo>
                <a:lnTo>
                  <a:pt x="1612800" y="0"/>
                </a:lnTo>
                <a:lnTo>
                  <a:pt x="1612800" y="1612800"/>
                </a:lnTo>
                <a:lnTo>
                  <a:pt x="0" y="1612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6584400" y="4750560"/>
            <a:ext cx="604080" cy="606960"/>
          </a:xfrm>
          <a:custGeom>
            <a:avLst/>
            <a:gdLst/>
            <a:ahLst/>
            <a:cxnLst/>
            <a:rect l="l" t="t" r="r" b="b"/>
            <a:pathLst>
              <a:path w="604080" h="606960">
                <a:moveTo>
                  <a:pt x="0" y="0"/>
                </a:moveTo>
                <a:lnTo>
                  <a:pt x="604080" y="0"/>
                </a:lnTo>
                <a:lnTo>
                  <a:pt x="604080" y="606960"/>
                </a:lnTo>
                <a:lnTo>
                  <a:pt x="0" y="60696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7840080" y="7755840"/>
            <a:ext cx="732960" cy="591840"/>
          </a:xfrm>
          <a:custGeom>
            <a:avLst/>
            <a:gdLst/>
            <a:ahLst/>
            <a:cxnLst/>
            <a:rect l="l" t="t" r="r" b="b"/>
            <a:pathLst>
              <a:path w="732960" h="591840">
                <a:moveTo>
                  <a:pt x="0" y="0"/>
                </a:moveTo>
                <a:lnTo>
                  <a:pt x="732960" y="0"/>
                </a:lnTo>
                <a:lnTo>
                  <a:pt x="732960" y="591840"/>
                </a:lnTo>
                <a:lnTo>
                  <a:pt x="0" y="59184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9740880" y="3386880"/>
            <a:ext cx="604080" cy="521280"/>
          </a:xfrm>
          <a:custGeom>
            <a:avLst/>
            <a:gdLst/>
            <a:ahLst/>
            <a:cxnLst/>
            <a:rect l="l" t="t" r="r" b="b"/>
            <a:pathLst>
              <a:path w="604080" h="521280">
                <a:moveTo>
                  <a:pt x="0" y="0"/>
                </a:moveTo>
                <a:lnTo>
                  <a:pt x="604080" y="0"/>
                </a:lnTo>
                <a:lnTo>
                  <a:pt x="604080" y="521280"/>
                </a:lnTo>
                <a:lnTo>
                  <a:pt x="0" y="52128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10989360" y="6510960"/>
            <a:ext cx="740160" cy="501120"/>
          </a:xfrm>
          <a:custGeom>
            <a:avLst/>
            <a:gdLst/>
            <a:ahLst/>
            <a:cxnLst/>
            <a:rect l="l" t="t" r="r" b="b"/>
            <a:pathLst>
              <a:path w="740160" h="501120">
                <a:moveTo>
                  <a:pt x="0" y="0"/>
                </a:moveTo>
                <a:lnTo>
                  <a:pt x="740160" y="0"/>
                </a:lnTo>
                <a:lnTo>
                  <a:pt x="740160" y="501120"/>
                </a:lnTo>
                <a:lnTo>
                  <a:pt x="0" y="50112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9702720" y="7783200"/>
            <a:ext cx="679680" cy="537120"/>
          </a:xfrm>
          <a:custGeom>
            <a:avLst/>
            <a:gdLst/>
            <a:ahLst/>
            <a:cxnLst/>
            <a:rect l="l" t="t" r="r" b="b"/>
            <a:pathLst>
              <a:path w="679680" h="537120">
                <a:moveTo>
                  <a:pt x="0" y="0"/>
                </a:moveTo>
                <a:lnTo>
                  <a:pt x="679680" y="0"/>
                </a:lnTo>
                <a:lnTo>
                  <a:pt x="679680" y="537120"/>
                </a:lnTo>
                <a:lnTo>
                  <a:pt x="0" y="53712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7874640" y="3374640"/>
            <a:ext cx="661680" cy="545760"/>
          </a:xfrm>
          <a:custGeom>
            <a:avLst/>
            <a:gdLst/>
            <a:ahLst/>
            <a:cxnLst/>
            <a:rect l="l" t="t" r="r" b="b"/>
            <a:pathLst>
              <a:path w="661680" h="545760">
                <a:moveTo>
                  <a:pt x="0" y="0"/>
                </a:moveTo>
                <a:lnTo>
                  <a:pt x="661680" y="0"/>
                </a:lnTo>
                <a:lnTo>
                  <a:pt x="661680" y="545760"/>
                </a:lnTo>
                <a:lnTo>
                  <a:pt x="0" y="54576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29"/>
          <p:cNvSpPr/>
          <p:nvPr/>
        </p:nvSpPr>
        <p:spPr>
          <a:xfrm>
            <a:off x="10553040" y="4247280"/>
            <a:ext cx="1612800" cy="1612800"/>
          </a:xfrm>
          <a:custGeom>
            <a:avLst/>
            <a:gdLst/>
            <a:ahLst/>
            <a:cxnLst/>
            <a:rect l="l" t="t" r="r" b="b"/>
            <a:pathLst>
              <a:path w="1612800" h="1612800">
                <a:moveTo>
                  <a:pt x="0" y="0"/>
                </a:moveTo>
                <a:lnTo>
                  <a:pt x="1612800" y="0"/>
                </a:lnTo>
                <a:lnTo>
                  <a:pt x="1612800" y="1612800"/>
                </a:lnTo>
                <a:lnTo>
                  <a:pt x="0" y="1612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30"/>
          <p:cNvSpPr/>
          <p:nvPr/>
        </p:nvSpPr>
        <p:spPr>
          <a:xfrm>
            <a:off x="6079680" y="5955120"/>
            <a:ext cx="1612800" cy="1612800"/>
          </a:xfrm>
          <a:custGeom>
            <a:avLst/>
            <a:gdLst/>
            <a:ahLst/>
            <a:cxnLst/>
            <a:rect l="l" t="t" r="r" b="b"/>
            <a:pathLst>
              <a:path w="1612800" h="1612800">
                <a:moveTo>
                  <a:pt x="0" y="0"/>
                </a:moveTo>
                <a:lnTo>
                  <a:pt x="1612800" y="0"/>
                </a:lnTo>
                <a:lnTo>
                  <a:pt x="1612800" y="1612800"/>
                </a:lnTo>
                <a:lnTo>
                  <a:pt x="0" y="1612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31"/>
          <p:cNvSpPr/>
          <p:nvPr/>
        </p:nvSpPr>
        <p:spPr>
          <a:xfrm>
            <a:off x="10951268" y="4681444"/>
            <a:ext cx="817064" cy="743751"/>
          </a:xfrm>
          <a:custGeom>
            <a:avLst/>
            <a:gdLst/>
            <a:ahLst/>
            <a:cxnLst/>
            <a:rect l="l" t="t" r="r" b="b"/>
            <a:pathLst>
              <a:path w="817064" h="743751">
                <a:moveTo>
                  <a:pt x="0" y="0"/>
                </a:moveTo>
                <a:lnTo>
                  <a:pt x="817064" y="0"/>
                </a:lnTo>
                <a:lnTo>
                  <a:pt x="817064" y="743752"/>
                </a:lnTo>
                <a:lnTo>
                  <a:pt x="0" y="743752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32" name="Freeform 32"/>
          <p:cNvSpPr/>
          <p:nvPr/>
        </p:nvSpPr>
        <p:spPr>
          <a:xfrm>
            <a:off x="6554160" y="6426720"/>
            <a:ext cx="664560" cy="670320"/>
          </a:xfrm>
          <a:custGeom>
            <a:avLst/>
            <a:gdLst/>
            <a:ahLst/>
            <a:cxnLst/>
            <a:rect l="l" t="t" r="r" b="b"/>
            <a:pathLst>
              <a:path w="664560" h="670320">
                <a:moveTo>
                  <a:pt x="0" y="0"/>
                </a:moveTo>
                <a:lnTo>
                  <a:pt x="664560" y="0"/>
                </a:lnTo>
                <a:lnTo>
                  <a:pt x="664560" y="670320"/>
                </a:lnTo>
                <a:lnTo>
                  <a:pt x="0" y="670320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</p:sp>
      <p:sp>
        <p:nvSpPr>
          <p:cNvPr id="33" name="Freeform 33"/>
          <p:cNvSpPr/>
          <p:nvPr/>
        </p:nvSpPr>
        <p:spPr>
          <a:xfrm>
            <a:off x="7359840" y="4088160"/>
            <a:ext cx="3567600" cy="3567600"/>
          </a:xfrm>
          <a:custGeom>
            <a:avLst/>
            <a:gdLst/>
            <a:ahLst/>
            <a:cxnLst/>
            <a:rect l="l" t="t" r="r" b="b"/>
            <a:pathLst>
              <a:path w="3567600" h="3567600">
                <a:moveTo>
                  <a:pt x="0" y="0"/>
                </a:moveTo>
                <a:lnTo>
                  <a:pt x="3567600" y="0"/>
                </a:lnTo>
                <a:lnTo>
                  <a:pt x="3567600" y="3567600"/>
                </a:lnTo>
                <a:lnTo>
                  <a:pt x="0" y="3567600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</p:sp>
      <p:sp>
        <p:nvSpPr>
          <p:cNvPr id="34" name="Freeform 34"/>
          <p:cNvSpPr/>
          <p:nvPr/>
        </p:nvSpPr>
        <p:spPr>
          <a:xfrm>
            <a:off x="8634960" y="4799520"/>
            <a:ext cx="1017360" cy="1015920"/>
          </a:xfrm>
          <a:custGeom>
            <a:avLst/>
            <a:gdLst/>
            <a:ahLst/>
            <a:cxnLst/>
            <a:rect l="l" t="t" r="r" b="b"/>
            <a:pathLst>
              <a:path w="1017360" h="1015920">
                <a:moveTo>
                  <a:pt x="0" y="0"/>
                </a:moveTo>
                <a:lnTo>
                  <a:pt x="1017360" y="0"/>
                </a:lnTo>
                <a:lnTo>
                  <a:pt x="1017360" y="1015920"/>
                </a:lnTo>
                <a:lnTo>
                  <a:pt x="0" y="1015920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</p:sp>
      <p:sp>
        <p:nvSpPr>
          <p:cNvPr id="35" name="TextBox 35"/>
          <p:cNvSpPr txBox="1"/>
          <p:nvPr/>
        </p:nvSpPr>
        <p:spPr>
          <a:xfrm>
            <a:off x="12698640" y="5992815"/>
            <a:ext cx="418464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36" name="TextBox 36"/>
          <p:cNvSpPr txBox="1"/>
          <p:nvPr/>
        </p:nvSpPr>
        <p:spPr>
          <a:xfrm>
            <a:off x="12698640" y="6494100"/>
            <a:ext cx="418464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</a:t>
            </a:r>
          </a:p>
          <a:p>
            <a:pPr algn="ctr" rtl="1">
              <a:lnSpc>
                <a:spcPts val="2160"/>
              </a:lnSpc>
            </a:pPr>
            <a:endParaRPr lang="fa-IR" sz="18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7" name="TextBox 37"/>
          <p:cNvSpPr txBox="1"/>
          <p:nvPr/>
        </p:nvSpPr>
        <p:spPr>
          <a:xfrm>
            <a:off x="1269360" y="4146735"/>
            <a:ext cx="418464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38" name="TextBox 38"/>
          <p:cNvSpPr txBox="1"/>
          <p:nvPr/>
        </p:nvSpPr>
        <p:spPr>
          <a:xfrm>
            <a:off x="1269360" y="4648020"/>
            <a:ext cx="418464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</a:t>
            </a:r>
          </a:p>
          <a:p>
            <a:pPr algn="ctr" rtl="1">
              <a:lnSpc>
                <a:spcPts val="2160"/>
              </a:lnSpc>
            </a:pPr>
            <a:endParaRPr lang="fa-IR" sz="18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9" name="TextBox 39"/>
          <p:cNvSpPr txBox="1"/>
          <p:nvPr/>
        </p:nvSpPr>
        <p:spPr>
          <a:xfrm>
            <a:off x="8328960" y="6133935"/>
            <a:ext cx="1629360" cy="720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در اینجا
</a:t>
            </a:r>
            <a:endParaRPr lang="en-US" sz="24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93120"/>
          </a:xfrm>
          <a:custGeom>
            <a:avLst/>
            <a:gdLst/>
            <a:ahLst/>
            <a:cxnLst/>
            <a:rect l="l" t="t" r="r" b="b"/>
            <a:pathLst>
              <a:path w="18288000" h="10293120">
                <a:moveTo>
                  <a:pt x="0" y="0"/>
                </a:moveTo>
                <a:lnTo>
                  <a:pt x="18288000" y="0"/>
                </a:lnTo>
                <a:lnTo>
                  <a:pt x="18288000" y="10293120"/>
                </a:lnTo>
                <a:lnTo>
                  <a:pt x="0" y="102931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85840" y="244800"/>
            <a:ext cx="2841840" cy="2129760"/>
          </a:xfrm>
          <a:custGeom>
            <a:avLst/>
            <a:gdLst/>
            <a:ahLst/>
            <a:cxnLst/>
            <a:rect l="l" t="t" r="r" b="b"/>
            <a:pathLst>
              <a:path w="2841840" h="2129760">
                <a:moveTo>
                  <a:pt x="0" y="0"/>
                </a:moveTo>
                <a:lnTo>
                  <a:pt x="2841840" y="0"/>
                </a:lnTo>
                <a:lnTo>
                  <a:pt x="2841840" y="2129760"/>
                </a:lnTo>
                <a:lnTo>
                  <a:pt x="0" y="21297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203520" y="272880"/>
            <a:ext cx="2884320" cy="2162160"/>
          </a:xfrm>
          <a:custGeom>
            <a:avLst/>
            <a:gdLst/>
            <a:ahLst/>
            <a:cxnLst/>
            <a:rect l="l" t="t" r="r" b="b"/>
            <a:pathLst>
              <a:path w="2884320" h="2162160">
                <a:moveTo>
                  <a:pt x="0" y="0"/>
                </a:moveTo>
                <a:lnTo>
                  <a:pt x="2884320" y="0"/>
                </a:lnTo>
                <a:lnTo>
                  <a:pt x="2884320" y="2162160"/>
                </a:lnTo>
                <a:lnTo>
                  <a:pt x="0" y="21621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347040" y="2869200"/>
            <a:ext cx="5905440" cy="2625840"/>
          </a:xfrm>
          <a:custGeom>
            <a:avLst/>
            <a:gdLst/>
            <a:ahLst/>
            <a:cxnLst/>
            <a:rect l="l" t="t" r="r" b="b"/>
            <a:pathLst>
              <a:path w="5905440" h="2625840">
                <a:moveTo>
                  <a:pt x="0" y="0"/>
                </a:moveTo>
                <a:lnTo>
                  <a:pt x="5905440" y="0"/>
                </a:lnTo>
                <a:lnTo>
                  <a:pt x="5905440" y="2625840"/>
                </a:lnTo>
                <a:lnTo>
                  <a:pt x="0" y="262584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9347040" y="5729760"/>
            <a:ext cx="5905440" cy="2625840"/>
          </a:xfrm>
          <a:custGeom>
            <a:avLst/>
            <a:gdLst/>
            <a:ahLst/>
            <a:cxnLst/>
            <a:rect l="l" t="t" r="r" b="b"/>
            <a:pathLst>
              <a:path w="5905440" h="2625840">
                <a:moveTo>
                  <a:pt x="0" y="0"/>
                </a:moveTo>
                <a:lnTo>
                  <a:pt x="5905440" y="0"/>
                </a:lnTo>
                <a:lnTo>
                  <a:pt x="5905440" y="2625840"/>
                </a:lnTo>
                <a:lnTo>
                  <a:pt x="0" y="262584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4470560" y="6077520"/>
            <a:ext cx="1884960" cy="1884960"/>
          </a:xfrm>
          <a:custGeom>
            <a:avLst/>
            <a:gdLst/>
            <a:ahLst/>
            <a:cxnLst/>
            <a:rect l="l" t="t" r="r" b="b"/>
            <a:pathLst>
              <a:path w="1884960" h="1884960">
                <a:moveTo>
                  <a:pt x="0" y="0"/>
                </a:moveTo>
                <a:lnTo>
                  <a:pt x="1884960" y="0"/>
                </a:lnTo>
                <a:lnTo>
                  <a:pt x="1884960" y="1884960"/>
                </a:lnTo>
                <a:lnTo>
                  <a:pt x="0" y="188496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4563440" y="6199200"/>
            <a:ext cx="1640880" cy="1640880"/>
          </a:xfrm>
          <a:custGeom>
            <a:avLst/>
            <a:gdLst/>
            <a:ahLst/>
            <a:cxnLst/>
            <a:rect l="l" t="t" r="r" b="b"/>
            <a:pathLst>
              <a:path w="1640880" h="1640880">
                <a:moveTo>
                  <a:pt x="0" y="0"/>
                </a:moveTo>
                <a:lnTo>
                  <a:pt x="1640880" y="0"/>
                </a:lnTo>
                <a:lnTo>
                  <a:pt x="1640880" y="1640880"/>
                </a:lnTo>
                <a:lnTo>
                  <a:pt x="0" y="164088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4470560" y="3254400"/>
            <a:ext cx="1884960" cy="1884960"/>
          </a:xfrm>
          <a:custGeom>
            <a:avLst/>
            <a:gdLst/>
            <a:ahLst/>
            <a:cxnLst/>
            <a:rect l="l" t="t" r="r" b="b"/>
            <a:pathLst>
              <a:path w="1884960" h="1884960">
                <a:moveTo>
                  <a:pt x="0" y="0"/>
                </a:moveTo>
                <a:lnTo>
                  <a:pt x="1884960" y="0"/>
                </a:lnTo>
                <a:lnTo>
                  <a:pt x="1884960" y="1884960"/>
                </a:lnTo>
                <a:lnTo>
                  <a:pt x="0" y="188496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3035520" y="5729760"/>
            <a:ext cx="5905440" cy="2625840"/>
          </a:xfrm>
          <a:custGeom>
            <a:avLst/>
            <a:gdLst/>
            <a:ahLst/>
            <a:cxnLst/>
            <a:rect l="l" t="t" r="r" b="b"/>
            <a:pathLst>
              <a:path w="5905440" h="2625840">
                <a:moveTo>
                  <a:pt x="0" y="0"/>
                </a:moveTo>
                <a:lnTo>
                  <a:pt x="5905440" y="0"/>
                </a:lnTo>
                <a:lnTo>
                  <a:pt x="5905440" y="2625840"/>
                </a:lnTo>
                <a:lnTo>
                  <a:pt x="0" y="262584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3035520" y="2869200"/>
            <a:ext cx="5905440" cy="2625840"/>
          </a:xfrm>
          <a:custGeom>
            <a:avLst/>
            <a:gdLst/>
            <a:ahLst/>
            <a:cxnLst/>
            <a:rect l="l" t="t" r="r" b="b"/>
            <a:pathLst>
              <a:path w="5905440" h="2625840">
                <a:moveTo>
                  <a:pt x="0" y="0"/>
                </a:moveTo>
                <a:lnTo>
                  <a:pt x="5905440" y="0"/>
                </a:lnTo>
                <a:lnTo>
                  <a:pt x="5905440" y="2625840"/>
                </a:lnTo>
                <a:lnTo>
                  <a:pt x="0" y="262584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932480" y="3263040"/>
            <a:ext cx="1884960" cy="1884960"/>
          </a:xfrm>
          <a:custGeom>
            <a:avLst/>
            <a:gdLst/>
            <a:ahLst/>
            <a:cxnLst/>
            <a:rect l="l" t="t" r="r" b="b"/>
            <a:pathLst>
              <a:path w="1884960" h="1884960">
                <a:moveTo>
                  <a:pt x="0" y="0"/>
                </a:moveTo>
                <a:lnTo>
                  <a:pt x="1884960" y="0"/>
                </a:lnTo>
                <a:lnTo>
                  <a:pt x="1884960" y="1884960"/>
                </a:lnTo>
                <a:lnTo>
                  <a:pt x="0" y="188496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2083680" y="3384720"/>
            <a:ext cx="1640880" cy="1640880"/>
          </a:xfrm>
          <a:custGeom>
            <a:avLst/>
            <a:gdLst/>
            <a:ahLst/>
            <a:cxnLst/>
            <a:rect l="l" t="t" r="r" b="b"/>
            <a:pathLst>
              <a:path w="1640880" h="1640880">
                <a:moveTo>
                  <a:pt x="0" y="0"/>
                </a:moveTo>
                <a:lnTo>
                  <a:pt x="1640880" y="0"/>
                </a:lnTo>
                <a:lnTo>
                  <a:pt x="1640880" y="1640880"/>
                </a:lnTo>
                <a:lnTo>
                  <a:pt x="0" y="164088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1932480" y="6085440"/>
            <a:ext cx="1884960" cy="1884960"/>
          </a:xfrm>
          <a:custGeom>
            <a:avLst/>
            <a:gdLst/>
            <a:ahLst/>
            <a:cxnLst/>
            <a:rect l="l" t="t" r="r" b="b"/>
            <a:pathLst>
              <a:path w="1884960" h="1884960">
                <a:moveTo>
                  <a:pt x="0" y="0"/>
                </a:moveTo>
                <a:lnTo>
                  <a:pt x="1884960" y="0"/>
                </a:lnTo>
                <a:lnTo>
                  <a:pt x="1884960" y="1884960"/>
                </a:lnTo>
                <a:lnTo>
                  <a:pt x="0" y="188496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2159280" y="6341040"/>
            <a:ext cx="1401120" cy="1401120"/>
          </a:xfrm>
          <a:custGeom>
            <a:avLst/>
            <a:gdLst/>
            <a:ahLst/>
            <a:cxnLst/>
            <a:rect l="l" t="t" r="r" b="b"/>
            <a:pathLst>
              <a:path w="1401120" h="1401120">
                <a:moveTo>
                  <a:pt x="0" y="0"/>
                </a:moveTo>
                <a:lnTo>
                  <a:pt x="1401120" y="0"/>
                </a:lnTo>
                <a:lnTo>
                  <a:pt x="1401120" y="1401120"/>
                </a:lnTo>
                <a:lnTo>
                  <a:pt x="0" y="140112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2159280" y="3504960"/>
            <a:ext cx="1401120" cy="1401120"/>
          </a:xfrm>
          <a:custGeom>
            <a:avLst/>
            <a:gdLst/>
            <a:ahLst/>
            <a:cxnLst/>
            <a:rect l="l" t="t" r="r" b="b"/>
            <a:pathLst>
              <a:path w="1401120" h="1401120">
                <a:moveTo>
                  <a:pt x="0" y="0"/>
                </a:moveTo>
                <a:lnTo>
                  <a:pt x="1401120" y="0"/>
                </a:lnTo>
                <a:lnTo>
                  <a:pt x="1401120" y="1401120"/>
                </a:lnTo>
                <a:lnTo>
                  <a:pt x="0" y="1401120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14702400" y="6341040"/>
            <a:ext cx="1401120" cy="1401120"/>
          </a:xfrm>
          <a:custGeom>
            <a:avLst/>
            <a:gdLst/>
            <a:ahLst/>
            <a:cxnLst/>
            <a:rect l="l" t="t" r="r" b="b"/>
            <a:pathLst>
              <a:path w="1401120" h="1401120">
                <a:moveTo>
                  <a:pt x="0" y="0"/>
                </a:moveTo>
                <a:lnTo>
                  <a:pt x="1401120" y="0"/>
                </a:lnTo>
                <a:lnTo>
                  <a:pt x="1401120" y="1401120"/>
                </a:lnTo>
                <a:lnTo>
                  <a:pt x="0" y="1401120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14702400" y="3504960"/>
            <a:ext cx="1401120" cy="1401120"/>
          </a:xfrm>
          <a:custGeom>
            <a:avLst/>
            <a:gdLst/>
            <a:ahLst/>
            <a:cxnLst/>
            <a:rect l="l" t="t" r="r" b="b"/>
            <a:pathLst>
              <a:path w="1401120" h="1401120">
                <a:moveTo>
                  <a:pt x="0" y="0"/>
                </a:moveTo>
                <a:lnTo>
                  <a:pt x="1401120" y="0"/>
                </a:lnTo>
                <a:lnTo>
                  <a:pt x="1401120" y="1401120"/>
                </a:lnTo>
                <a:lnTo>
                  <a:pt x="0" y="1401120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15054480" y="6683760"/>
            <a:ext cx="717840" cy="717840"/>
          </a:xfrm>
          <a:custGeom>
            <a:avLst/>
            <a:gdLst/>
            <a:ahLst/>
            <a:cxnLst/>
            <a:rect l="l" t="t" r="r" b="b"/>
            <a:pathLst>
              <a:path w="717840" h="717840">
                <a:moveTo>
                  <a:pt x="0" y="0"/>
                </a:moveTo>
                <a:lnTo>
                  <a:pt x="717840" y="0"/>
                </a:lnTo>
                <a:lnTo>
                  <a:pt x="717840" y="717840"/>
                </a:lnTo>
                <a:lnTo>
                  <a:pt x="0" y="717840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29"/>
          <p:cNvSpPr/>
          <p:nvPr/>
        </p:nvSpPr>
        <p:spPr>
          <a:xfrm>
            <a:off x="2489040" y="3839040"/>
            <a:ext cx="716400" cy="716400"/>
          </a:xfrm>
          <a:custGeom>
            <a:avLst/>
            <a:gdLst/>
            <a:ahLst/>
            <a:cxnLst/>
            <a:rect l="l" t="t" r="r" b="b"/>
            <a:pathLst>
              <a:path w="716400" h="716400">
                <a:moveTo>
                  <a:pt x="0" y="0"/>
                </a:moveTo>
                <a:lnTo>
                  <a:pt x="716400" y="0"/>
                </a:lnTo>
                <a:lnTo>
                  <a:pt x="716400" y="716400"/>
                </a:lnTo>
                <a:lnTo>
                  <a:pt x="0" y="716400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30"/>
          <p:cNvSpPr/>
          <p:nvPr/>
        </p:nvSpPr>
        <p:spPr>
          <a:xfrm>
            <a:off x="15098400" y="3823200"/>
            <a:ext cx="629280" cy="718560"/>
          </a:xfrm>
          <a:custGeom>
            <a:avLst/>
            <a:gdLst/>
            <a:ahLst/>
            <a:cxnLst/>
            <a:rect l="l" t="t" r="r" b="b"/>
            <a:pathLst>
              <a:path w="629280" h="718560">
                <a:moveTo>
                  <a:pt x="0" y="0"/>
                </a:moveTo>
                <a:lnTo>
                  <a:pt x="629280" y="0"/>
                </a:lnTo>
                <a:lnTo>
                  <a:pt x="629280" y="718560"/>
                </a:lnTo>
                <a:lnTo>
                  <a:pt x="0" y="718560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31"/>
          <p:cNvSpPr/>
          <p:nvPr/>
        </p:nvSpPr>
        <p:spPr>
          <a:xfrm>
            <a:off x="2532960" y="6660720"/>
            <a:ext cx="628560" cy="717840"/>
          </a:xfrm>
          <a:custGeom>
            <a:avLst/>
            <a:gdLst/>
            <a:ahLst/>
            <a:cxnLst/>
            <a:rect l="l" t="t" r="r" b="b"/>
            <a:pathLst>
              <a:path w="628560" h="717840">
                <a:moveTo>
                  <a:pt x="0" y="0"/>
                </a:moveTo>
                <a:lnTo>
                  <a:pt x="628560" y="0"/>
                </a:lnTo>
                <a:lnTo>
                  <a:pt x="628560" y="717840"/>
                </a:lnTo>
                <a:lnTo>
                  <a:pt x="0" y="717840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</p:sp>
      <p:sp>
        <p:nvSpPr>
          <p:cNvPr id="32" name="TextBox 5">
            <a:extLst>
              <a:ext uri="{FF2B5EF4-FFF2-40B4-BE49-F238E27FC236}">
                <a16:creationId xmlns:a16="http://schemas.microsoft.com/office/drawing/2014/main" id="{0E3ACF89-96D0-8C30-D542-2A93E7CEC6A8}"/>
              </a:ext>
            </a:extLst>
          </p:cNvPr>
          <p:cNvSpPr txBox="1"/>
          <p:nvPr/>
        </p:nvSpPr>
        <p:spPr>
          <a:xfrm>
            <a:off x="4933440" y="745621"/>
            <a:ext cx="8421120" cy="5116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4800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نظرات شرکت کنندگان</a:t>
            </a:r>
            <a:endParaRPr lang="en-US" sz="4800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3" name="TextBox 14">
            <a:extLst>
              <a:ext uri="{FF2B5EF4-FFF2-40B4-BE49-F238E27FC236}">
                <a16:creationId xmlns:a16="http://schemas.microsoft.com/office/drawing/2014/main" id="{2F4E890D-D43B-D9BD-4AEE-66E96FE38776}"/>
              </a:ext>
            </a:extLst>
          </p:cNvPr>
          <p:cNvSpPr txBox="1"/>
          <p:nvPr/>
        </p:nvSpPr>
        <p:spPr>
          <a:xfrm>
            <a:off x="10541640" y="6163563"/>
            <a:ext cx="355536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قالب پاورپوینت مبانی شیمی قابل ویرایش می باشد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4" name="TextBox 15">
            <a:extLst>
              <a:ext uri="{FF2B5EF4-FFF2-40B4-BE49-F238E27FC236}">
                <a16:creationId xmlns:a16="http://schemas.microsoft.com/office/drawing/2014/main" id="{2374D04C-FB43-9259-9053-2AD771915B0C}"/>
              </a:ext>
            </a:extLst>
          </p:cNvPr>
          <p:cNvSpPr txBox="1"/>
          <p:nvPr/>
        </p:nvSpPr>
        <p:spPr>
          <a:xfrm>
            <a:off x="10541640" y="3264123"/>
            <a:ext cx="355536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قالب پاورپوینت مبانی شیمی قابل ویرایش می باشد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5" name="TextBox 16">
            <a:extLst>
              <a:ext uri="{FF2B5EF4-FFF2-40B4-BE49-F238E27FC236}">
                <a16:creationId xmlns:a16="http://schemas.microsoft.com/office/drawing/2014/main" id="{6D552960-B621-A834-61E4-7EF668F9471C}"/>
              </a:ext>
            </a:extLst>
          </p:cNvPr>
          <p:cNvSpPr txBox="1"/>
          <p:nvPr/>
        </p:nvSpPr>
        <p:spPr>
          <a:xfrm>
            <a:off x="4267200" y="3264123"/>
            <a:ext cx="355536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قالب پاورپوینت مبانی شیمی قابل ویرایش می باشد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6" name="TextBox 17">
            <a:extLst>
              <a:ext uri="{FF2B5EF4-FFF2-40B4-BE49-F238E27FC236}">
                <a16:creationId xmlns:a16="http://schemas.microsoft.com/office/drawing/2014/main" id="{B4DFB9F9-38FB-52ED-BADB-C91064B700FA}"/>
              </a:ext>
            </a:extLst>
          </p:cNvPr>
          <p:cNvSpPr txBox="1"/>
          <p:nvPr/>
        </p:nvSpPr>
        <p:spPr>
          <a:xfrm>
            <a:off x="10541640" y="7298283"/>
            <a:ext cx="355536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en-US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 —</a:t>
            </a: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نام فرد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7" name="TextBox 18">
            <a:extLst>
              <a:ext uri="{FF2B5EF4-FFF2-40B4-BE49-F238E27FC236}">
                <a16:creationId xmlns:a16="http://schemas.microsoft.com/office/drawing/2014/main" id="{0B493A94-F820-C30B-915A-0A71FBCCFB9F}"/>
              </a:ext>
            </a:extLst>
          </p:cNvPr>
          <p:cNvSpPr txBox="1"/>
          <p:nvPr/>
        </p:nvSpPr>
        <p:spPr>
          <a:xfrm>
            <a:off x="10589880" y="4401003"/>
            <a:ext cx="345888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en-US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 —</a:t>
            </a: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نام فرد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8" name="TextBox 19">
            <a:extLst>
              <a:ext uri="{FF2B5EF4-FFF2-40B4-BE49-F238E27FC236}">
                <a16:creationId xmlns:a16="http://schemas.microsoft.com/office/drawing/2014/main" id="{48F669B2-02A3-CE2D-3728-0BF306EB5507}"/>
              </a:ext>
            </a:extLst>
          </p:cNvPr>
          <p:cNvSpPr txBox="1"/>
          <p:nvPr/>
        </p:nvSpPr>
        <p:spPr>
          <a:xfrm>
            <a:off x="4342800" y="4408203"/>
            <a:ext cx="340416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en-US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 —</a:t>
            </a: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نام فرد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9" name="TextBox 20">
            <a:extLst>
              <a:ext uri="{FF2B5EF4-FFF2-40B4-BE49-F238E27FC236}">
                <a16:creationId xmlns:a16="http://schemas.microsoft.com/office/drawing/2014/main" id="{D1736E30-448C-7F77-ABBB-850F172E01BF}"/>
              </a:ext>
            </a:extLst>
          </p:cNvPr>
          <p:cNvSpPr txBox="1"/>
          <p:nvPr/>
        </p:nvSpPr>
        <p:spPr>
          <a:xfrm>
            <a:off x="4267200" y="7298283"/>
            <a:ext cx="355536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en-US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 —</a:t>
            </a: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نام فرد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0" name="TextBox 21">
            <a:extLst>
              <a:ext uri="{FF2B5EF4-FFF2-40B4-BE49-F238E27FC236}">
                <a16:creationId xmlns:a16="http://schemas.microsoft.com/office/drawing/2014/main" id="{ACED381A-A0AB-12AF-8DF9-A3E3DC9402A7}"/>
              </a:ext>
            </a:extLst>
          </p:cNvPr>
          <p:cNvSpPr txBox="1"/>
          <p:nvPr/>
        </p:nvSpPr>
        <p:spPr>
          <a:xfrm>
            <a:off x="4267200" y="6163563"/>
            <a:ext cx="355536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قالب پاورپوینت مبانی شیمی قابل ویرایش می باشد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8080" y="0"/>
            <a:ext cx="18316080" cy="10325520"/>
          </a:xfrm>
          <a:custGeom>
            <a:avLst/>
            <a:gdLst/>
            <a:ahLst/>
            <a:cxnLst/>
            <a:rect l="l" t="t" r="r" b="b"/>
            <a:pathLst>
              <a:path w="18316080" h="10325520">
                <a:moveTo>
                  <a:pt x="0" y="0"/>
                </a:moveTo>
                <a:lnTo>
                  <a:pt x="18316080" y="0"/>
                </a:lnTo>
                <a:lnTo>
                  <a:pt x="18316080" y="10325520"/>
                </a:lnTo>
                <a:lnTo>
                  <a:pt x="0" y="1032552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22" b="-22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-38100"/>
            <a:ext cx="18288000" cy="1036362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7916400" y="7755375"/>
            <a:ext cx="4097520" cy="18365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یک درخواست تجدید نظر را به ارائه های خود اضافه کنید. اسان برای تغییر رنگ، عکس و متن.  
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7916400" y="7339935"/>
            <a:ext cx="4061520" cy="720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3528080" y="7755375"/>
            <a:ext cx="4097520" cy="18365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یک درخواست تجدید نظر را به ارائه های خود اضافه کنید. اسان برای تغییر رنگ، عکس و متن.  
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3528080" y="7339935"/>
            <a:ext cx="4061520" cy="720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
</a:t>
            </a:r>
            <a:endParaRPr lang="en-US" sz="24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11438280" y="6476760"/>
            <a:ext cx="568080" cy="576000"/>
          </a:xfrm>
          <a:custGeom>
            <a:avLst/>
            <a:gdLst/>
            <a:ahLst/>
            <a:cxnLst/>
            <a:rect l="l" t="t" r="r" b="b"/>
            <a:pathLst>
              <a:path w="568080" h="576000">
                <a:moveTo>
                  <a:pt x="0" y="0"/>
                </a:moveTo>
                <a:lnTo>
                  <a:pt x="568080" y="0"/>
                </a:lnTo>
                <a:lnTo>
                  <a:pt x="568080" y="576000"/>
                </a:lnTo>
                <a:lnTo>
                  <a:pt x="0" y="5760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7034120" y="6476760"/>
            <a:ext cx="568080" cy="576000"/>
          </a:xfrm>
          <a:custGeom>
            <a:avLst/>
            <a:gdLst/>
            <a:ahLst/>
            <a:cxnLst/>
            <a:rect l="l" t="t" r="r" b="b"/>
            <a:pathLst>
              <a:path w="568080" h="576000">
                <a:moveTo>
                  <a:pt x="0" y="0"/>
                </a:moveTo>
                <a:lnTo>
                  <a:pt x="568080" y="0"/>
                </a:lnTo>
                <a:lnTo>
                  <a:pt x="568080" y="576000"/>
                </a:lnTo>
                <a:lnTo>
                  <a:pt x="0" y="5760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356476" y="405382"/>
            <a:ext cx="4962960" cy="13593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0560"/>
              </a:lnSpc>
            </a:pPr>
            <a:r>
              <a:rPr lang="fa-IR" sz="8800" spc="-1" dirty="0">
                <a:solidFill>
                  <a:srgbClr val="EAC075"/>
                </a:solidFill>
                <a:latin typeface="Arial Bold"/>
                <a:cs typeface="B Nazanin" panose="00000400000000000000" pitchFamily="2" charset="-78"/>
              </a:rPr>
              <a:t>عنوان</a:t>
            </a:r>
            <a:endParaRPr lang="en-US" sz="8800" spc="-1" dirty="0">
              <a:solidFill>
                <a:srgbClr val="EAC075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228600" y="1803188"/>
            <a:ext cx="4962960" cy="9874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7680"/>
              </a:lnSpc>
            </a:pPr>
            <a:r>
              <a:rPr lang="fa-IR" sz="6400" spc="-2" dirty="0">
                <a:solidFill>
                  <a:srgbClr val="595959"/>
                </a:solidFill>
                <a:latin typeface="Arial Bold"/>
                <a:cs typeface="B Nazanin" panose="00000400000000000000" pitchFamily="2" charset="-78"/>
              </a:rPr>
              <a:t>ارائه</a:t>
            </a:r>
            <a:endParaRPr lang="en-US" sz="6400" spc="-2" dirty="0">
              <a:solidFill>
                <a:srgbClr val="595959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1764800" y="1085055"/>
            <a:ext cx="5916240" cy="5047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680"/>
              </a:lnSpc>
            </a:pPr>
            <a:r>
              <a:rPr lang="fa-IR" sz="6400" spc="-2" dirty="0">
                <a:solidFill>
                  <a:srgbClr val="7F7F7F"/>
                </a:solidFill>
                <a:latin typeface="Arial"/>
                <a:cs typeface="B Nazanin" panose="00000400000000000000" pitchFamily="2" charset="-78"/>
              </a:rPr>
              <a:t>ما </a:t>
            </a:r>
          </a:p>
          <a:p>
            <a:pPr algn="r" rtl="1">
              <a:lnSpc>
                <a:spcPts val="7680"/>
              </a:lnSpc>
            </a:pPr>
            <a:r>
              <a:rPr lang="fa-IR" sz="6400" spc="-2" dirty="0">
                <a:solidFill>
                  <a:srgbClr val="7F7F7F"/>
                </a:solidFill>
                <a:latin typeface="Arial"/>
                <a:cs typeface="B Nazanin" panose="00000400000000000000" pitchFamily="2" charset="-78"/>
              </a:rPr>
              <a:t>ارائه </a:t>
            </a:r>
          </a:p>
          <a:p>
            <a:pPr algn="r" rtl="1">
              <a:lnSpc>
                <a:spcPts val="7680"/>
              </a:lnSpc>
            </a:pPr>
            <a:r>
              <a:rPr lang="fa-IR" sz="6400" spc="-2" dirty="0">
                <a:solidFill>
                  <a:srgbClr val="7F7F7F"/>
                </a:solidFill>
                <a:latin typeface="Arial"/>
                <a:cs typeface="B Nazanin" panose="00000400000000000000" pitchFamily="2" charset="-78"/>
              </a:rPr>
              <a:t>حرفه ای</a:t>
            </a:r>
          </a:p>
          <a:p>
            <a:pPr algn="r" rtl="1">
              <a:lnSpc>
                <a:spcPts val="7680"/>
              </a:lnSpc>
            </a:pPr>
            <a:r>
              <a:rPr lang="fa-IR" sz="6400" spc="-2" dirty="0">
                <a:solidFill>
                  <a:srgbClr val="7F7F7F"/>
                </a:solidFill>
                <a:latin typeface="Arial"/>
                <a:cs typeface="B Nazanin" panose="00000400000000000000" pitchFamily="2" charset="-78"/>
              </a:rPr>
              <a:t>ایجاد </a:t>
            </a:r>
          </a:p>
          <a:p>
            <a:pPr algn="r" rtl="1">
              <a:lnSpc>
                <a:spcPts val="7680"/>
              </a:lnSpc>
            </a:pPr>
            <a:r>
              <a:rPr lang="fa-IR" sz="6400" spc="-2" dirty="0">
                <a:solidFill>
                  <a:srgbClr val="7F7F7F"/>
                </a:solidFill>
                <a:latin typeface="Arial"/>
                <a:cs typeface="B Nazanin" panose="00000400000000000000" pitchFamily="2" charset="-78"/>
              </a:rPr>
              <a:t>میکنیم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90720" y="41040"/>
            <a:ext cx="7320240" cy="6969600"/>
          </a:xfrm>
          <a:custGeom>
            <a:avLst/>
            <a:gdLst/>
            <a:ahLst/>
            <a:cxnLst/>
            <a:rect l="l" t="t" r="r" b="b"/>
            <a:pathLst>
              <a:path w="7320240" h="6969600">
                <a:moveTo>
                  <a:pt x="0" y="0"/>
                </a:moveTo>
                <a:lnTo>
                  <a:pt x="7320240" y="0"/>
                </a:lnTo>
                <a:lnTo>
                  <a:pt x="7320240" y="6969600"/>
                </a:lnTo>
                <a:lnTo>
                  <a:pt x="0" y="696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1903040" y="3399120"/>
            <a:ext cx="7317360" cy="6972480"/>
          </a:xfrm>
          <a:custGeom>
            <a:avLst/>
            <a:gdLst/>
            <a:ahLst/>
            <a:cxnLst/>
            <a:rect l="l" t="t" r="r" b="b"/>
            <a:pathLst>
              <a:path w="7317360" h="6972480">
                <a:moveTo>
                  <a:pt x="0" y="0"/>
                </a:moveTo>
                <a:lnTo>
                  <a:pt x="7317360" y="0"/>
                </a:lnTo>
                <a:lnTo>
                  <a:pt x="7317360" y="6972480"/>
                </a:lnTo>
                <a:lnTo>
                  <a:pt x="0" y="69724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4651200" y="1977840"/>
            <a:ext cx="8550720" cy="7896240"/>
          </a:xfrm>
          <a:custGeom>
            <a:avLst/>
            <a:gdLst/>
            <a:ahLst/>
            <a:cxnLst/>
            <a:rect l="l" t="t" r="r" b="b"/>
            <a:pathLst>
              <a:path w="8550720" h="7896240">
                <a:moveTo>
                  <a:pt x="0" y="0"/>
                </a:moveTo>
                <a:lnTo>
                  <a:pt x="8550720" y="0"/>
                </a:lnTo>
                <a:lnTo>
                  <a:pt x="8550720" y="7896240"/>
                </a:lnTo>
                <a:lnTo>
                  <a:pt x="0" y="789624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4508640" y="3892545"/>
            <a:ext cx="9270720" cy="23724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640"/>
              </a:lnSpc>
            </a:pPr>
            <a:r>
              <a:rPr lang="fa-IR" sz="11500" spc="-2" dirty="0">
                <a:solidFill>
                  <a:srgbClr val="FFFFFF"/>
                </a:solidFill>
                <a:latin typeface="Arimo"/>
                <a:cs typeface="B Nazanin" panose="00000400000000000000" pitchFamily="2" charset="-78"/>
              </a:rPr>
              <a:t>کلمات</a:t>
            </a:r>
          </a:p>
          <a:p>
            <a:pPr algn="ctr" rtl="1">
              <a:lnSpc>
                <a:spcPts val="8640"/>
              </a:lnSpc>
            </a:pPr>
            <a:r>
              <a:rPr lang="fa-IR" sz="11500" spc="-2" dirty="0">
                <a:solidFill>
                  <a:srgbClr val="FFFFFF"/>
                </a:solidFill>
                <a:latin typeface="Arimo"/>
                <a:cs typeface="B Nazanin" panose="00000400000000000000" pitchFamily="2" charset="-78"/>
              </a:rPr>
              <a:t>عالی</a:t>
            </a:r>
            <a:endParaRPr lang="en-US" sz="11500" spc="-2" dirty="0">
              <a:solidFill>
                <a:srgbClr val="FFFFFF"/>
              </a:solidFill>
              <a:latin typeface="Arimo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267520" y="3816000"/>
            <a:ext cx="28822320" cy="2654640"/>
          </a:xfrm>
          <a:custGeom>
            <a:avLst/>
            <a:gdLst/>
            <a:ahLst/>
            <a:cxnLst/>
            <a:rect l="l" t="t" r="r" b="b"/>
            <a:pathLst>
              <a:path w="28822320" h="2654640">
                <a:moveTo>
                  <a:pt x="0" y="0"/>
                </a:moveTo>
                <a:lnTo>
                  <a:pt x="28822320" y="0"/>
                </a:lnTo>
                <a:lnTo>
                  <a:pt x="28822320" y="2654640"/>
                </a:lnTo>
                <a:lnTo>
                  <a:pt x="0" y="26546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1" b="-1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4518080" y="1125360"/>
            <a:ext cx="2813760" cy="2813760"/>
          </a:xfrm>
          <a:custGeom>
            <a:avLst/>
            <a:gdLst/>
            <a:ahLst/>
            <a:cxnLst/>
            <a:rect l="l" t="t" r="r" b="b"/>
            <a:pathLst>
              <a:path w="2813760" h="2813760">
                <a:moveTo>
                  <a:pt x="0" y="0"/>
                </a:moveTo>
                <a:lnTo>
                  <a:pt x="2813760" y="0"/>
                </a:lnTo>
                <a:lnTo>
                  <a:pt x="2813760" y="2813760"/>
                </a:lnTo>
                <a:lnTo>
                  <a:pt x="0" y="28137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3893840" y="3939120"/>
            <a:ext cx="2813760" cy="2813760"/>
          </a:xfrm>
          <a:custGeom>
            <a:avLst/>
            <a:gdLst/>
            <a:ahLst/>
            <a:cxnLst/>
            <a:rect l="l" t="t" r="r" b="b"/>
            <a:pathLst>
              <a:path w="2813760" h="2813760">
                <a:moveTo>
                  <a:pt x="0" y="0"/>
                </a:moveTo>
                <a:lnTo>
                  <a:pt x="2813760" y="0"/>
                </a:lnTo>
                <a:lnTo>
                  <a:pt x="2813760" y="2813760"/>
                </a:lnTo>
                <a:lnTo>
                  <a:pt x="0" y="281376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3270320" y="6752160"/>
            <a:ext cx="2813760" cy="2813760"/>
          </a:xfrm>
          <a:custGeom>
            <a:avLst/>
            <a:gdLst/>
            <a:ahLst/>
            <a:cxnLst/>
            <a:rect l="l" t="t" r="r" b="b"/>
            <a:pathLst>
              <a:path w="2813760" h="2813760">
                <a:moveTo>
                  <a:pt x="0" y="0"/>
                </a:moveTo>
                <a:lnTo>
                  <a:pt x="2813760" y="0"/>
                </a:lnTo>
                <a:lnTo>
                  <a:pt x="2813760" y="2813760"/>
                </a:lnTo>
                <a:lnTo>
                  <a:pt x="0" y="281376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309600" y="281520"/>
            <a:ext cx="5374080" cy="9565920"/>
          </a:xfrm>
          <a:custGeom>
            <a:avLst/>
            <a:gdLst/>
            <a:ahLst/>
            <a:cxnLst/>
            <a:rect l="l" t="t" r="r" b="b"/>
            <a:pathLst>
              <a:path w="5374080" h="9565920">
                <a:moveTo>
                  <a:pt x="0" y="0"/>
                </a:moveTo>
                <a:lnTo>
                  <a:pt x="5374080" y="0"/>
                </a:lnTo>
                <a:lnTo>
                  <a:pt x="5374080" y="9565920"/>
                </a:lnTo>
                <a:lnTo>
                  <a:pt x="0" y="956592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707400" y="3139627"/>
            <a:ext cx="4578480" cy="44127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8640"/>
              </a:lnSpc>
            </a:pPr>
            <a:r>
              <a:rPr lang="fa-IR" sz="72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سبک 
اسلاید 
برای شما 
ارائه</a:t>
            </a:r>
            <a:endParaRPr lang="en-US" sz="72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3985280" y="2129340"/>
            <a:ext cx="2938320" cy="14747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1519"/>
              </a:lnSpc>
            </a:pPr>
            <a:r>
              <a:rPr lang="en-US" sz="9600" spc="-2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3677840" y="4943100"/>
            <a:ext cx="2938320" cy="14747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1519"/>
              </a:lnSpc>
            </a:pPr>
            <a:r>
              <a:rPr lang="en-US" sz="9600" spc="-2">
                <a:solidFill>
                  <a:schemeClr val="bg1"/>
                </a:solidFill>
                <a:latin typeface="Arial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2895200" y="7854060"/>
            <a:ext cx="2938320" cy="14747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1519"/>
              </a:lnSpc>
            </a:pPr>
            <a:r>
              <a:rPr lang="en-US" sz="9600" spc="-2">
                <a:solidFill>
                  <a:schemeClr val="bg1"/>
                </a:solidFill>
                <a:latin typeface="Arial"/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8531280" y="6786450"/>
            <a:ext cx="384336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latin typeface="Arial"/>
                <a:cs typeface="B Nazanin" panose="00000400000000000000" pitchFamily="2" charset="-78"/>
              </a:rPr>
              <a:t>سه</a:t>
            </a:r>
            <a:endParaRPr lang="en-US" sz="2799" spc="-1" dirty="0"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531280" y="7580610"/>
            <a:ext cx="4389120" cy="17440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latin typeface="Arial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en-US" sz="2799" spc="-1" dirty="0"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9413280" y="4082130"/>
            <a:ext cx="384336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latin typeface="Arial"/>
                <a:cs typeface="B Nazanin" panose="00000400000000000000" pitchFamily="2" charset="-78"/>
              </a:rPr>
              <a:t>دو</a:t>
            </a:r>
            <a:endParaRPr lang="en-US" sz="2799" spc="-1" dirty="0"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9413280" y="4875570"/>
            <a:ext cx="4389120" cy="17440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latin typeface="Arial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en-US" sz="2799" spc="-1" dirty="0"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0017360" y="1243170"/>
            <a:ext cx="384336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latin typeface="Arial"/>
                <a:cs typeface="B Nazanin" panose="00000400000000000000" pitchFamily="2" charset="-78"/>
              </a:rPr>
              <a:t>یک</a:t>
            </a:r>
            <a:endParaRPr lang="en-US" sz="2799" spc="-1" dirty="0"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0017360" y="2036610"/>
            <a:ext cx="4389120" cy="17440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latin typeface="Arial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en-US" sz="2799" spc="-1" dirty="0">
              <a:latin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8974800"/>
            <a:ext cx="18288000" cy="1312560"/>
          </a:xfrm>
          <a:custGeom>
            <a:avLst/>
            <a:gdLst/>
            <a:ahLst/>
            <a:cxnLst/>
            <a:rect l="l" t="t" r="r" b="b"/>
            <a:pathLst>
              <a:path w="18288000" h="1312560">
                <a:moveTo>
                  <a:pt x="0" y="0"/>
                </a:moveTo>
                <a:lnTo>
                  <a:pt x="18288000" y="0"/>
                </a:lnTo>
                <a:lnTo>
                  <a:pt x="18288000" y="1312560"/>
                </a:lnTo>
                <a:lnTo>
                  <a:pt x="0" y="13125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85840" y="244800"/>
            <a:ext cx="2841840" cy="2129760"/>
          </a:xfrm>
          <a:custGeom>
            <a:avLst/>
            <a:gdLst/>
            <a:ahLst/>
            <a:cxnLst/>
            <a:rect l="l" t="t" r="r" b="b"/>
            <a:pathLst>
              <a:path w="2841840" h="2129760">
                <a:moveTo>
                  <a:pt x="0" y="0"/>
                </a:moveTo>
                <a:lnTo>
                  <a:pt x="2841840" y="0"/>
                </a:lnTo>
                <a:lnTo>
                  <a:pt x="2841840" y="2129760"/>
                </a:lnTo>
                <a:lnTo>
                  <a:pt x="0" y="21297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6481520" y="8502480"/>
            <a:ext cx="1346400" cy="1260720"/>
          </a:xfrm>
          <a:custGeom>
            <a:avLst/>
            <a:gdLst/>
            <a:ahLst/>
            <a:cxnLst/>
            <a:rect l="l" t="t" r="r" b="b"/>
            <a:pathLst>
              <a:path w="1346400" h="1260720">
                <a:moveTo>
                  <a:pt x="0" y="0"/>
                </a:moveTo>
                <a:lnTo>
                  <a:pt x="1346400" y="0"/>
                </a:lnTo>
                <a:lnTo>
                  <a:pt x="1346400" y="1260720"/>
                </a:lnTo>
                <a:lnTo>
                  <a:pt x="0" y="126072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285840" y="342900"/>
            <a:ext cx="17542080" cy="7437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fa-IR" sz="4800" spc="-2" dirty="0">
                <a:solidFill>
                  <a:srgbClr val="85ADA4"/>
                </a:solidFill>
                <a:latin typeface="Arimo"/>
                <a:cs typeface="B Nazanin" panose="00000400000000000000" pitchFamily="2" charset="-78"/>
              </a:rPr>
              <a:t>اخبار</a:t>
            </a:r>
            <a:endParaRPr lang="en-US" sz="4800" spc="-2" dirty="0">
              <a:solidFill>
                <a:srgbClr val="85ADA4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4516560" y="3827970"/>
            <a:ext cx="244656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دو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516560" y="4614210"/>
            <a:ext cx="4133520" cy="17440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1390400" y="1924290"/>
            <a:ext cx="239040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یک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9416160" y="2696850"/>
            <a:ext cx="4364640" cy="17440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1254320" y="5858370"/>
            <a:ext cx="252648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سه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9647280" y="6630930"/>
            <a:ext cx="4133520" cy="17440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1640160" y="3890160"/>
            <a:ext cx="2417040" cy="2391120"/>
          </a:xfrm>
          <a:custGeom>
            <a:avLst/>
            <a:gdLst/>
            <a:ahLst/>
            <a:cxnLst/>
            <a:rect l="l" t="t" r="r" b="b"/>
            <a:pathLst>
              <a:path w="2417040" h="2391120">
                <a:moveTo>
                  <a:pt x="0" y="0"/>
                </a:moveTo>
                <a:lnTo>
                  <a:pt x="2417040" y="0"/>
                </a:lnTo>
                <a:lnTo>
                  <a:pt x="2417040" y="2391120"/>
                </a:lnTo>
                <a:lnTo>
                  <a:pt x="0" y="239112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863360" y="4110480"/>
            <a:ext cx="1970640" cy="1951200"/>
          </a:xfrm>
          <a:custGeom>
            <a:avLst/>
            <a:gdLst/>
            <a:ahLst/>
            <a:cxnLst/>
            <a:rect l="l" t="t" r="r" b="b"/>
            <a:pathLst>
              <a:path w="1970640" h="1951200">
                <a:moveTo>
                  <a:pt x="0" y="0"/>
                </a:moveTo>
                <a:lnTo>
                  <a:pt x="1970640" y="0"/>
                </a:lnTo>
                <a:lnTo>
                  <a:pt x="1970640" y="1951200"/>
                </a:lnTo>
                <a:lnTo>
                  <a:pt x="0" y="19512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4255280" y="1851120"/>
            <a:ext cx="2417040" cy="2391120"/>
          </a:xfrm>
          <a:custGeom>
            <a:avLst/>
            <a:gdLst/>
            <a:ahLst/>
            <a:cxnLst/>
            <a:rect l="l" t="t" r="r" b="b"/>
            <a:pathLst>
              <a:path w="2417040" h="2391120">
                <a:moveTo>
                  <a:pt x="0" y="0"/>
                </a:moveTo>
                <a:lnTo>
                  <a:pt x="2417040" y="0"/>
                </a:lnTo>
                <a:lnTo>
                  <a:pt x="2417040" y="2391120"/>
                </a:lnTo>
                <a:lnTo>
                  <a:pt x="0" y="239112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4478480" y="2071440"/>
            <a:ext cx="1970640" cy="1951200"/>
          </a:xfrm>
          <a:custGeom>
            <a:avLst/>
            <a:gdLst/>
            <a:ahLst/>
            <a:cxnLst/>
            <a:rect l="l" t="t" r="r" b="b"/>
            <a:pathLst>
              <a:path w="1970640" h="1951200">
                <a:moveTo>
                  <a:pt x="0" y="0"/>
                </a:moveTo>
                <a:lnTo>
                  <a:pt x="1970640" y="0"/>
                </a:lnTo>
                <a:lnTo>
                  <a:pt x="1970640" y="1951200"/>
                </a:lnTo>
                <a:lnTo>
                  <a:pt x="0" y="195120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4255280" y="5672160"/>
            <a:ext cx="2417040" cy="2391120"/>
          </a:xfrm>
          <a:custGeom>
            <a:avLst/>
            <a:gdLst/>
            <a:ahLst/>
            <a:cxnLst/>
            <a:rect l="l" t="t" r="r" b="b"/>
            <a:pathLst>
              <a:path w="2417040" h="2391120">
                <a:moveTo>
                  <a:pt x="0" y="0"/>
                </a:moveTo>
                <a:lnTo>
                  <a:pt x="2417040" y="0"/>
                </a:lnTo>
                <a:lnTo>
                  <a:pt x="2417040" y="2391120"/>
                </a:lnTo>
                <a:lnTo>
                  <a:pt x="0" y="239112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14478480" y="5891760"/>
            <a:ext cx="1970640" cy="1951200"/>
          </a:xfrm>
          <a:custGeom>
            <a:avLst/>
            <a:gdLst/>
            <a:ahLst/>
            <a:cxnLst/>
            <a:rect l="l" t="t" r="r" b="b"/>
            <a:pathLst>
              <a:path w="1970640" h="1951200">
                <a:moveTo>
                  <a:pt x="0" y="0"/>
                </a:moveTo>
                <a:lnTo>
                  <a:pt x="1970640" y="0"/>
                </a:lnTo>
                <a:lnTo>
                  <a:pt x="1970640" y="1951200"/>
                </a:lnTo>
                <a:lnTo>
                  <a:pt x="0" y="195120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5094800" y="6499440"/>
            <a:ext cx="742320" cy="736560"/>
          </a:xfrm>
          <a:custGeom>
            <a:avLst/>
            <a:gdLst/>
            <a:ahLst/>
            <a:cxnLst/>
            <a:rect l="l" t="t" r="r" b="b"/>
            <a:pathLst>
              <a:path w="742320" h="736560">
                <a:moveTo>
                  <a:pt x="0" y="0"/>
                </a:moveTo>
                <a:lnTo>
                  <a:pt x="742320" y="0"/>
                </a:lnTo>
                <a:lnTo>
                  <a:pt x="742320" y="736560"/>
                </a:lnTo>
                <a:lnTo>
                  <a:pt x="0" y="73656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2481120" y="4781520"/>
            <a:ext cx="735840" cy="608400"/>
          </a:xfrm>
          <a:custGeom>
            <a:avLst/>
            <a:gdLst/>
            <a:ahLst/>
            <a:cxnLst/>
            <a:rect l="l" t="t" r="r" b="b"/>
            <a:pathLst>
              <a:path w="735840" h="608400">
                <a:moveTo>
                  <a:pt x="0" y="0"/>
                </a:moveTo>
                <a:lnTo>
                  <a:pt x="735840" y="0"/>
                </a:lnTo>
                <a:lnTo>
                  <a:pt x="735840" y="608400"/>
                </a:lnTo>
                <a:lnTo>
                  <a:pt x="0" y="60840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5176160" y="2679120"/>
            <a:ext cx="578880" cy="735120"/>
          </a:xfrm>
          <a:custGeom>
            <a:avLst/>
            <a:gdLst/>
            <a:ahLst/>
            <a:cxnLst/>
            <a:rect l="l" t="t" r="r" b="b"/>
            <a:pathLst>
              <a:path w="578880" h="735120">
                <a:moveTo>
                  <a:pt x="0" y="0"/>
                </a:moveTo>
                <a:lnTo>
                  <a:pt x="578880" y="0"/>
                </a:lnTo>
                <a:lnTo>
                  <a:pt x="578880" y="735120"/>
                </a:lnTo>
                <a:lnTo>
                  <a:pt x="0" y="735120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93120"/>
          </a:xfrm>
          <a:custGeom>
            <a:avLst/>
            <a:gdLst/>
            <a:ahLst/>
            <a:cxnLst/>
            <a:rect l="l" t="t" r="r" b="b"/>
            <a:pathLst>
              <a:path w="18288000" h="10293120">
                <a:moveTo>
                  <a:pt x="0" y="0"/>
                </a:moveTo>
                <a:lnTo>
                  <a:pt x="18288000" y="0"/>
                </a:lnTo>
                <a:lnTo>
                  <a:pt x="18288000" y="10293120"/>
                </a:lnTo>
                <a:lnTo>
                  <a:pt x="0" y="102931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85840" y="244800"/>
            <a:ext cx="2841840" cy="2129760"/>
          </a:xfrm>
          <a:custGeom>
            <a:avLst/>
            <a:gdLst/>
            <a:ahLst/>
            <a:cxnLst/>
            <a:rect l="l" t="t" r="r" b="b"/>
            <a:pathLst>
              <a:path w="2841840" h="2129760">
                <a:moveTo>
                  <a:pt x="0" y="0"/>
                </a:moveTo>
                <a:lnTo>
                  <a:pt x="2841840" y="0"/>
                </a:lnTo>
                <a:lnTo>
                  <a:pt x="2841840" y="2129760"/>
                </a:lnTo>
                <a:lnTo>
                  <a:pt x="0" y="21297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203520" y="272880"/>
            <a:ext cx="2884320" cy="2162160"/>
          </a:xfrm>
          <a:custGeom>
            <a:avLst/>
            <a:gdLst/>
            <a:ahLst/>
            <a:cxnLst/>
            <a:rect l="l" t="t" r="r" b="b"/>
            <a:pathLst>
              <a:path w="2884320" h="2162160">
                <a:moveTo>
                  <a:pt x="0" y="0"/>
                </a:moveTo>
                <a:lnTo>
                  <a:pt x="2884320" y="0"/>
                </a:lnTo>
                <a:lnTo>
                  <a:pt x="2884320" y="2162160"/>
                </a:lnTo>
                <a:lnTo>
                  <a:pt x="0" y="21621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4933440" y="842281"/>
            <a:ext cx="8421120" cy="5116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4800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مکان های ما</a:t>
            </a:r>
            <a:endParaRPr lang="en-US" sz="4800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4136400" y="3056400"/>
            <a:ext cx="10015920" cy="5544000"/>
          </a:xfrm>
          <a:custGeom>
            <a:avLst/>
            <a:gdLst/>
            <a:ahLst/>
            <a:cxnLst/>
            <a:rect l="l" t="t" r="r" b="b"/>
            <a:pathLst>
              <a:path w="10015920" h="5544000">
                <a:moveTo>
                  <a:pt x="0" y="0"/>
                </a:moveTo>
                <a:lnTo>
                  <a:pt x="10015920" y="0"/>
                </a:lnTo>
                <a:lnTo>
                  <a:pt x="10015920" y="5544000"/>
                </a:lnTo>
                <a:lnTo>
                  <a:pt x="0" y="55440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2192400" y="3277005"/>
            <a:ext cx="1602720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fa-IR" sz="3200" spc="-2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دو</a:t>
            </a:r>
            <a:endParaRPr lang="en-US" sz="3200" spc="-2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285840" y="3931650"/>
            <a:ext cx="3509280" cy="12384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قالب پاورپوینت مبانی شیمی قابل ویرایش می باشد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4239440" y="4799805"/>
            <a:ext cx="3057840" cy="4885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fa-IR" sz="3200" spc="-2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یک</a:t>
            </a:r>
            <a:endParaRPr lang="en-US" sz="3200" spc="-2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3792200" y="5462370"/>
            <a:ext cx="3505080" cy="12384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قالب پاورپوینت مبانی شیمی قابل ویرایش می باشد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268640" y="6144045"/>
            <a:ext cx="2526480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fa-IR" sz="3200" spc="-2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سه</a:t>
            </a:r>
            <a:endParaRPr lang="en-US" sz="3200" spc="-2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533400" y="6792930"/>
            <a:ext cx="3509280" cy="12384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قالب پاورپوینت مبانی شیمی قابل ویرایش می باشد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3125520" y="2711520"/>
            <a:ext cx="609120" cy="609120"/>
          </a:xfrm>
          <a:custGeom>
            <a:avLst/>
            <a:gdLst/>
            <a:ahLst/>
            <a:cxnLst/>
            <a:rect l="l" t="t" r="r" b="b"/>
            <a:pathLst>
              <a:path w="609120" h="609120">
                <a:moveTo>
                  <a:pt x="0" y="0"/>
                </a:moveTo>
                <a:lnTo>
                  <a:pt x="609120" y="0"/>
                </a:lnTo>
                <a:lnTo>
                  <a:pt x="609120" y="609120"/>
                </a:lnTo>
                <a:lnTo>
                  <a:pt x="0" y="60912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3125520" y="5583600"/>
            <a:ext cx="609120" cy="609120"/>
          </a:xfrm>
          <a:custGeom>
            <a:avLst/>
            <a:gdLst/>
            <a:ahLst/>
            <a:cxnLst/>
            <a:rect l="l" t="t" r="r" b="b"/>
            <a:pathLst>
              <a:path w="609120" h="609120">
                <a:moveTo>
                  <a:pt x="0" y="0"/>
                </a:moveTo>
                <a:lnTo>
                  <a:pt x="609120" y="0"/>
                </a:lnTo>
                <a:lnTo>
                  <a:pt x="609120" y="609120"/>
                </a:lnTo>
                <a:lnTo>
                  <a:pt x="0" y="60912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6604640" y="4153380"/>
            <a:ext cx="609120" cy="609120"/>
          </a:xfrm>
          <a:custGeom>
            <a:avLst/>
            <a:gdLst/>
            <a:ahLst/>
            <a:cxnLst/>
            <a:rect l="l" t="t" r="r" b="b"/>
            <a:pathLst>
              <a:path w="609120" h="609120">
                <a:moveTo>
                  <a:pt x="0" y="0"/>
                </a:moveTo>
                <a:lnTo>
                  <a:pt x="609120" y="0"/>
                </a:lnTo>
                <a:lnTo>
                  <a:pt x="609120" y="609120"/>
                </a:lnTo>
                <a:lnTo>
                  <a:pt x="0" y="60912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57920" y="9115200"/>
            <a:ext cx="16930080" cy="1155600"/>
          </a:xfrm>
          <a:custGeom>
            <a:avLst/>
            <a:gdLst/>
            <a:ahLst/>
            <a:cxnLst/>
            <a:rect l="l" t="t" r="r" b="b"/>
            <a:pathLst>
              <a:path w="16930080" h="1155600">
                <a:moveTo>
                  <a:pt x="0" y="0"/>
                </a:moveTo>
                <a:lnTo>
                  <a:pt x="16930080" y="0"/>
                </a:lnTo>
                <a:lnTo>
                  <a:pt x="16930080" y="1155600"/>
                </a:lnTo>
                <a:lnTo>
                  <a:pt x="0" y="11556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160" y="5155200"/>
            <a:ext cx="5342400" cy="5144400"/>
          </a:xfrm>
          <a:custGeom>
            <a:avLst/>
            <a:gdLst/>
            <a:ahLst/>
            <a:cxnLst/>
            <a:rect l="l" t="t" r="r" b="b"/>
            <a:pathLst>
              <a:path w="5342400" h="5144400">
                <a:moveTo>
                  <a:pt x="0" y="0"/>
                </a:moveTo>
                <a:lnTo>
                  <a:pt x="5342400" y="0"/>
                </a:lnTo>
                <a:lnTo>
                  <a:pt x="5342400" y="5144400"/>
                </a:lnTo>
                <a:lnTo>
                  <a:pt x="0" y="51444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7920" y="720"/>
            <a:ext cx="6990480" cy="7383600"/>
          </a:xfrm>
          <a:custGeom>
            <a:avLst/>
            <a:gdLst/>
            <a:ahLst/>
            <a:cxnLst/>
            <a:rect l="l" t="t" r="r" b="b"/>
            <a:pathLst>
              <a:path w="6990480" h="7383600">
                <a:moveTo>
                  <a:pt x="0" y="0"/>
                </a:moveTo>
                <a:lnTo>
                  <a:pt x="6990480" y="0"/>
                </a:lnTo>
                <a:lnTo>
                  <a:pt x="6990480" y="7383600"/>
                </a:lnTo>
                <a:lnTo>
                  <a:pt x="0" y="73836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3247200" y="7414560"/>
            <a:ext cx="4250160" cy="2905200"/>
          </a:xfrm>
          <a:custGeom>
            <a:avLst/>
            <a:gdLst/>
            <a:ahLst/>
            <a:cxnLst/>
            <a:rect l="l" t="t" r="r" b="b"/>
            <a:pathLst>
              <a:path w="4250160" h="2905200">
                <a:moveTo>
                  <a:pt x="0" y="0"/>
                </a:moveTo>
                <a:lnTo>
                  <a:pt x="4250160" y="0"/>
                </a:lnTo>
                <a:lnTo>
                  <a:pt x="4250160" y="2905200"/>
                </a:lnTo>
                <a:lnTo>
                  <a:pt x="0" y="29052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5294960" y="164160"/>
            <a:ext cx="2884320" cy="2162160"/>
          </a:xfrm>
          <a:custGeom>
            <a:avLst/>
            <a:gdLst/>
            <a:ahLst/>
            <a:cxnLst/>
            <a:rect l="l" t="t" r="r" b="b"/>
            <a:pathLst>
              <a:path w="2884320" h="2162160">
                <a:moveTo>
                  <a:pt x="0" y="0"/>
                </a:moveTo>
                <a:lnTo>
                  <a:pt x="2884320" y="0"/>
                </a:lnTo>
                <a:lnTo>
                  <a:pt x="2884320" y="2162160"/>
                </a:lnTo>
                <a:lnTo>
                  <a:pt x="0" y="216216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0658880" y="3618450"/>
            <a:ext cx="4937040" cy="12807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شما می توانید یک زیرنویس را در اینجا وارد کنید اگر به ان نیاز دارید
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9554400" y="2410785"/>
            <a:ext cx="6335280" cy="11041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640"/>
              </a:lnSpc>
            </a:pPr>
            <a:r>
              <a:rPr lang="fa-IR" sz="7200" spc="-2" dirty="0">
                <a:solidFill>
                  <a:srgbClr val="5DB3E5"/>
                </a:solidFill>
                <a:latin typeface="Arimo"/>
                <a:cs typeface="B Nazanin" panose="00000400000000000000" pitchFamily="2" charset="-78"/>
              </a:rPr>
              <a:t>پلاسماتیک</a:t>
            </a:r>
            <a:endParaRPr lang="en-US" sz="7200" spc="-2" dirty="0">
              <a:solidFill>
                <a:srgbClr val="5DB3E5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448880" y="4405755"/>
            <a:ext cx="192312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600"/>
              </a:lnSpc>
            </a:pPr>
            <a:r>
              <a:rPr lang="en-US" sz="8000" spc="-2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04</a:t>
            </a:r>
          </a:p>
        </p:txBody>
      </p:sp>
      <p:sp>
        <p:nvSpPr>
          <p:cNvPr id="10" name="Freeform 10"/>
          <p:cNvSpPr/>
          <p:nvPr/>
        </p:nvSpPr>
        <p:spPr>
          <a:xfrm>
            <a:off x="12128400" y="5263920"/>
            <a:ext cx="3556080" cy="3520800"/>
          </a:xfrm>
          <a:custGeom>
            <a:avLst/>
            <a:gdLst/>
            <a:ahLst/>
            <a:cxnLst/>
            <a:rect l="l" t="t" r="r" b="b"/>
            <a:pathLst>
              <a:path w="3556080" h="3520800">
                <a:moveTo>
                  <a:pt x="0" y="0"/>
                </a:moveTo>
                <a:lnTo>
                  <a:pt x="3556080" y="0"/>
                </a:lnTo>
                <a:lnTo>
                  <a:pt x="3556080" y="3520800"/>
                </a:lnTo>
                <a:lnTo>
                  <a:pt x="0" y="352080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497600"/>
          </a:xfrm>
          <a:custGeom>
            <a:avLst/>
            <a:gdLst/>
            <a:ahLst/>
            <a:cxnLst/>
            <a:rect l="l" t="t" r="r" b="b"/>
            <a:pathLst>
              <a:path w="18288000" h="1497600">
                <a:moveTo>
                  <a:pt x="0" y="0"/>
                </a:moveTo>
                <a:lnTo>
                  <a:pt x="18288000" y="0"/>
                </a:lnTo>
                <a:lnTo>
                  <a:pt x="18288000" y="1497600"/>
                </a:lnTo>
                <a:lnTo>
                  <a:pt x="0" y="14976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10050480"/>
            <a:ext cx="18288000" cy="236160"/>
          </a:xfrm>
          <a:custGeom>
            <a:avLst/>
            <a:gdLst/>
            <a:ahLst/>
            <a:cxnLst/>
            <a:rect l="l" t="t" r="r" b="b"/>
            <a:pathLst>
              <a:path w="18288000" h="236160">
                <a:moveTo>
                  <a:pt x="0" y="0"/>
                </a:moveTo>
                <a:lnTo>
                  <a:pt x="18288000" y="0"/>
                </a:lnTo>
                <a:lnTo>
                  <a:pt x="18288000" y="236160"/>
                </a:lnTo>
                <a:lnTo>
                  <a:pt x="0" y="2361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6536240" y="60480"/>
            <a:ext cx="1391760" cy="1376640"/>
          </a:xfrm>
          <a:custGeom>
            <a:avLst/>
            <a:gdLst/>
            <a:ahLst/>
            <a:cxnLst/>
            <a:rect l="l" t="t" r="r" b="b"/>
            <a:pathLst>
              <a:path w="1391760" h="1376640">
                <a:moveTo>
                  <a:pt x="0" y="0"/>
                </a:moveTo>
                <a:lnTo>
                  <a:pt x="1391760" y="0"/>
                </a:lnTo>
                <a:lnTo>
                  <a:pt x="1391760" y="1376640"/>
                </a:lnTo>
                <a:lnTo>
                  <a:pt x="0" y="137664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361880" y="3254760"/>
            <a:ext cx="7110000" cy="1210320"/>
          </a:xfrm>
          <a:custGeom>
            <a:avLst/>
            <a:gdLst/>
            <a:ahLst/>
            <a:cxnLst/>
            <a:rect l="l" t="t" r="r" b="b"/>
            <a:pathLst>
              <a:path w="7110000" h="1210320">
                <a:moveTo>
                  <a:pt x="0" y="0"/>
                </a:moveTo>
                <a:lnTo>
                  <a:pt x="7110000" y="0"/>
                </a:lnTo>
                <a:lnTo>
                  <a:pt x="7110000" y="1210320"/>
                </a:lnTo>
                <a:lnTo>
                  <a:pt x="0" y="121032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364760" y="3254760"/>
            <a:ext cx="1676160" cy="1210320"/>
          </a:xfrm>
          <a:custGeom>
            <a:avLst/>
            <a:gdLst/>
            <a:ahLst/>
            <a:cxnLst/>
            <a:rect l="l" t="t" r="r" b="b"/>
            <a:pathLst>
              <a:path w="1676160" h="1210320">
                <a:moveTo>
                  <a:pt x="0" y="0"/>
                </a:moveTo>
                <a:lnTo>
                  <a:pt x="1676160" y="0"/>
                </a:lnTo>
                <a:lnTo>
                  <a:pt x="1676160" y="1210320"/>
                </a:lnTo>
                <a:lnTo>
                  <a:pt x="0" y="121032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757520" y="3454200"/>
            <a:ext cx="89064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20"/>
              </a:lnSpc>
            </a:pPr>
            <a:r>
              <a:rPr lang="en-US" sz="3600" spc="-145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273840" y="3292260"/>
            <a:ext cx="486432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یک درخواست تجدید نظر را به ارائه های خود اضافه کنید.  اسان برای تغییر رنگ، عکس.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472400" y="4577460"/>
            <a:ext cx="689472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متن مثال : 
یک پاورپوینت مدرن ارائه دهید که به زیبایی طراحی شده است. شما به سادگی می توانید مخاطبان خود را تحت تاثیر قرار دهید و یک درخواست تجدید نظر را به ارائه های خود اضافه کنید.</a:t>
            </a:r>
            <a:endParaRPr lang="en-US" sz="18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9824040" y="3254760"/>
            <a:ext cx="7110000" cy="1210320"/>
          </a:xfrm>
          <a:custGeom>
            <a:avLst/>
            <a:gdLst/>
            <a:ahLst/>
            <a:cxnLst/>
            <a:rect l="l" t="t" r="r" b="b"/>
            <a:pathLst>
              <a:path w="7110000" h="1210320">
                <a:moveTo>
                  <a:pt x="0" y="0"/>
                </a:moveTo>
                <a:lnTo>
                  <a:pt x="7110000" y="0"/>
                </a:lnTo>
                <a:lnTo>
                  <a:pt x="7110000" y="1210320"/>
                </a:lnTo>
                <a:lnTo>
                  <a:pt x="0" y="121032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9826920" y="3254760"/>
            <a:ext cx="1676160" cy="1210320"/>
          </a:xfrm>
          <a:custGeom>
            <a:avLst/>
            <a:gdLst/>
            <a:ahLst/>
            <a:cxnLst/>
            <a:rect l="l" t="t" r="r" b="b"/>
            <a:pathLst>
              <a:path w="1676160" h="1210320">
                <a:moveTo>
                  <a:pt x="0" y="0"/>
                </a:moveTo>
                <a:lnTo>
                  <a:pt x="1676160" y="0"/>
                </a:lnTo>
                <a:lnTo>
                  <a:pt x="1676160" y="1210320"/>
                </a:lnTo>
                <a:lnTo>
                  <a:pt x="0" y="121032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10219680" y="3454200"/>
            <a:ext cx="89064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20"/>
              </a:lnSpc>
            </a:pPr>
            <a:r>
              <a:rPr lang="en-US" sz="3600" spc="-145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1736000" y="3292260"/>
            <a:ext cx="486432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یک درخواست تجدید نظر را به ارائه های خود اضافه کنید.  اسان برای تغییر رنگ، عکس.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9934560" y="4577460"/>
            <a:ext cx="689472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متن مثال : 
یک پاورپوینت مدرن ارائه دهید که به زیبایی طراحی شده است. شما به سادگی می توانید مخاطبان خود را تحت تاثیر قرار دهید و یک درخواست تجدید نظر را به ارائه های خود اضافه کنید.</a:t>
            </a:r>
            <a:endParaRPr lang="en-US" sz="18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1367640" y="6296760"/>
            <a:ext cx="7110000" cy="1210320"/>
          </a:xfrm>
          <a:custGeom>
            <a:avLst/>
            <a:gdLst/>
            <a:ahLst/>
            <a:cxnLst/>
            <a:rect l="l" t="t" r="r" b="b"/>
            <a:pathLst>
              <a:path w="7110000" h="1210320">
                <a:moveTo>
                  <a:pt x="0" y="0"/>
                </a:moveTo>
                <a:lnTo>
                  <a:pt x="7110000" y="0"/>
                </a:lnTo>
                <a:lnTo>
                  <a:pt x="7110000" y="1210320"/>
                </a:lnTo>
                <a:lnTo>
                  <a:pt x="0" y="121032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364760" y="6296760"/>
            <a:ext cx="1676160" cy="1210320"/>
          </a:xfrm>
          <a:custGeom>
            <a:avLst/>
            <a:gdLst/>
            <a:ahLst/>
            <a:cxnLst/>
            <a:rect l="l" t="t" r="r" b="b"/>
            <a:pathLst>
              <a:path w="1676160" h="1210320">
                <a:moveTo>
                  <a:pt x="0" y="0"/>
                </a:moveTo>
                <a:lnTo>
                  <a:pt x="1676160" y="0"/>
                </a:lnTo>
                <a:lnTo>
                  <a:pt x="1676160" y="1210320"/>
                </a:lnTo>
                <a:lnTo>
                  <a:pt x="0" y="121032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1757520" y="6496920"/>
            <a:ext cx="89064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20"/>
              </a:lnSpc>
            </a:pPr>
            <a:r>
              <a:rPr lang="en-US" sz="3600" spc="-145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3280320" y="6334980"/>
            <a:ext cx="486432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یک درخواست تجدید نظر را به ارائه های خود اضافه کنید.  اسان برای تغییر رنگ، عکس.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478160" y="7620180"/>
            <a:ext cx="689472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متن مثال : 
یک پاورپوینت مدرن ارائه دهید که به زیبایی طراحی شده است. شما به سادگی می توانید مخاطبان خود را تحت تاثیر قرار دهید و یک درخواست تجدید نظر را به ارائه های خود اضافه کنید.</a:t>
            </a:r>
            <a:endParaRPr lang="en-US" sz="18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0" name="Freeform 20"/>
          <p:cNvSpPr/>
          <p:nvPr/>
        </p:nvSpPr>
        <p:spPr>
          <a:xfrm>
            <a:off x="9829800" y="6296760"/>
            <a:ext cx="7110000" cy="1210320"/>
          </a:xfrm>
          <a:custGeom>
            <a:avLst/>
            <a:gdLst/>
            <a:ahLst/>
            <a:cxnLst/>
            <a:rect l="l" t="t" r="r" b="b"/>
            <a:pathLst>
              <a:path w="7110000" h="1210320">
                <a:moveTo>
                  <a:pt x="0" y="0"/>
                </a:moveTo>
                <a:lnTo>
                  <a:pt x="7110000" y="0"/>
                </a:lnTo>
                <a:lnTo>
                  <a:pt x="7110000" y="1210320"/>
                </a:lnTo>
                <a:lnTo>
                  <a:pt x="0" y="121032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9826920" y="6296760"/>
            <a:ext cx="1676160" cy="1210320"/>
          </a:xfrm>
          <a:custGeom>
            <a:avLst/>
            <a:gdLst/>
            <a:ahLst/>
            <a:cxnLst/>
            <a:rect l="l" t="t" r="r" b="b"/>
            <a:pathLst>
              <a:path w="1676160" h="1210320">
                <a:moveTo>
                  <a:pt x="0" y="0"/>
                </a:moveTo>
                <a:lnTo>
                  <a:pt x="1676160" y="0"/>
                </a:lnTo>
                <a:lnTo>
                  <a:pt x="1676160" y="1210320"/>
                </a:lnTo>
                <a:lnTo>
                  <a:pt x="0" y="1210320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  <p:sp>
        <p:nvSpPr>
          <p:cNvPr id="22" name="TextBox 22"/>
          <p:cNvSpPr txBox="1"/>
          <p:nvPr/>
        </p:nvSpPr>
        <p:spPr>
          <a:xfrm>
            <a:off x="10219680" y="6496920"/>
            <a:ext cx="89064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20"/>
              </a:lnSpc>
            </a:pPr>
            <a:r>
              <a:rPr lang="en-US" sz="3600" spc="-145">
                <a:solidFill>
                  <a:srgbClr val="FFFFFF"/>
                </a:solidFill>
                <a:latin typeface="Open Sans Bold"/>
                <a:cs typeface="B Nazanin" panose="00000400000000000000" pitchFamily="2" charset="-78"/>
              </a:rPr>
              <a:t>04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1742480" y="6334980"/>
            <a:ext cx="486432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یک درخواست تجدید نظر را به ارائه های خود اضافه کنید.  اسان برای تغییر رنگ، عکس.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9940320" y="7620180"/>
            <a:ext cx="689472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متن مثال : 
یک پاورپوینت مدرن ارائه دهید که به زیبایی طراحی شده است. شما به سادگی می توانید مخاطبان خود را تحت تاثیر قرار دهید و یک درخواست تجدید نظر را به ارائه های خود اضافه کنید.</a:t>
            </a:r>
            <a:endParaRPr lang="en-US" sz="18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8974800"/>
            <a:ext cx="18288000" cy="1312560"/>
          </a:xfrm>
          <a:custGeom>
            <a:avLst/>
            <a:gdLst/>
            <a:ahLst/>
            <a:cxnLst/>
            <a:rect l="l" t="t" r="r" b="b"/>
            <a:pathLst>
              <a:path w="18288000" h="1312560">
                <a:moveTo>
                  <a:pt x="0" y="0"/>
                </a:moveTo>
                <a:lnTo>
                  <a:pt x="18288000" y="0"/>
                </a:lnTo>
                <a:lnTo>
                  <a:pt x="18288000" y="1312560"/>
                </a:lnTo>
                <a:lnTo>
                  <a:pt x="0" y="13125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85840" y="244800"/>
            <a:ext cx="2841840" cy="2129760"/>
          </a:xfrm>
          <a:custGeom>
            <a:avLst/>
            <a:gdLst/>
            <a:ahLst/>
            <a:cxnLst/>
            <a:rect l="l" t="t" r="r" b="b"/>
            <a:pathLst>
              <a:path w="2841840" h="2129760">
                <a:moveTo>
                  <a:pt x="0" y="0"/>
                </a:moveTo>
                <a:lnTo>
                  <a:pt x="2841840" y="0"/>
                </a:lnTo>
                <a:lnTo>
                  <a:pt x="2841840" y="2129760"/>
                </a:lnTo>
                <a:lnTo>
                  <a:pt x="0" y="21297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6481520" y="8502480"/>
            <a:ext cx="1346400" cy="1260720"/>
          </a:xfrm>
          <a:custGeom>
            <a:avLst/>
            <a:gdLst/>
            <a:ahLst/>
            <a:cxnLst/>
            <a:rect l="l" t="t" r="r" b="b"/>
            <a:pathLst>
              <a:path w="1346400" h="1260720">
                <a:moveTo>
                  <a:pt x="0" y="0"/>
                </a:moveTo>
                <a:lnTo>
                  <a:pt x="1346400" y="0"/>
                </a:lnTo>
                <a:lnTo>
                  <a:pt x="1346400" y="1260720"/>
                </a:lnTo>
                <a:lnTo>
                  <a:pt x="0" y="12607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3872160" y="342900"/>
            <a:ext cx="10793520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9600"/>
              </a:lnSpc>
            </a:pPr>
            <a:r>
              <a:rPr lang="fa-IR" sz="8000" spc="-2" dirty="0">
                <a:solidFill>
                  <a:srgbClr val="FFC000"/>
                </a:solidFill>
                <a:latin typeface="Arimo"/>
                <a:cs typeface="B Nazanin" panose="00000400000000000000" pitchFamily="2" charset="-78"/>
              </a:rPr>
              <a:t>رویدادها</a:t>
            </a:r>
            <a:endParaRPr lang="en-US" sz="8000" spc="-2" dirty="0">
              <a:solidFill>
                <a:srgbClr val="FFC0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581400" y="8129965"/>
            <a:ext cx="3834720" cy="12807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400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شما می توانید یک زیرنویس را در اینجا وارد کنید اگر به ان نیاز دارید
</a:t>
            </a:r>
            <a:endParaRPr lang="en-US" sz="2400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3993840" y="2365200"/>
            <a:ext cx="3096720" cy="5651280"/>
          </a:xfrm>
          <a:custGeom>
            <a:avLst/>
            <a:gdLst/>
            <a:ahLst/>
            <a:cxnLst/>
            <a:rect l="l" t="t" r="r" b="b"/>
            <a:pathLst>
              <a:path w="3096720" h="5651280">
                <a:moveTo>
                  <a:pt x="0" y="0"/>
                </a:moveTo>
                <a:lnTo>
                  <a:pt x="3096720" y="0"/>
                </a:lnTo>
                <a:lnTo>
                  <a:pt x="3096720" y="5651280"/>
                </a:lnTo>
                <a:lnTo>
                  <a:pt x="0" y="565128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7904880" y="2365200"/>
            <a:ext cx="3096720" cy="5651280"/>
          </a:xfrm>
          <a:custGeom>
            <a:avLst/>
            <a:gdLst/>
            <a:ahLst/>
            <a:cxnLst/>
            <a:rect l="l" t="t" r="r" b="b"/>
            <a:pathLst>
              <a:path w="3096720" h="5651280">
                <a:moveTo>
                  <a:pt x="0" y="0"/>
                </a:moveTo>
                <a:lnTo>
                  <a:pt x="3096720" y="0"/>
                </a:lnTo>
                <a:lnTo>
                  <a:pt x="3096720" y="5651280"/>
                </a:lnTo>
                <a:lnTo>
                  <a:pt x="0" y="565128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1762280" y="2365200"/>
            <a:ext cx="3096720" cy="5651280"/>
          </a:xfrm>
          <a:custGeom>
            <a:avLst/>
            <a:gdLst/>
            <a:ahLst/>
            <a:cxnLst/>
            <a:rect l="l" t="t" r="r" b="b"/>
            <a:pathLst>
              <a:path w="3096720" h="5651280">
                <a:moveTo>
                  <a:pt x="0" y="0"/>
                </a:moveTo>
                <a:lnTo>
                  <a:pt x="3096720" y="0"/>
                </a:lnTo>
                <a:lnTo>
                  <a:pt x="3096720" y="5651280"/>
                </a:lnTo>
                <a:lnTo>
                  <a:pt x="0" y="565128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4284720" y="2524635"/>
            <a:ext cx="2319840" cy="38343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800"/>
              </a:lnSpc>
            </a:pPr>
            <a:r>
              <a:rPr lang="fa-IR" sz="40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روز</a:t>
            </a:r>
          </a:p>
          <a:p>
            <a:pPr algn="r" rtl="1">
              <a:lnSpc>
                <a:spcPts val="4800"/>
              </a:lnSpc>
            </a:pPr>
            <a:endParaRPr lang="en-US" sz="40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  <a:p>
            <a:pPr marL="655440" lvl="1" indent="-327720" algn="r" rtl="1">
              <a:lnSpc>
                <a:spcPts val="2879"/>
              </a:lnSpc>
              <a:buFont typeface="Arial"/>
              <a:buChar char="•"/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قالب پاورپوینت مبانی شیمی قابل ویرایش می باشد</a:t>
            </a:r>
          </a:p>
          <a:p>
            <a:pPr marL="655440" lvl="1" indent="-327720" algn="r" rtl="1">
              <a:lnSpc>
                <a:spcPts val="2879"/>
              </a:lnSpc>
              <a:buFont typeface="Arial"/>
              <a:buChar char="•"/>
            </a:pPr>
            <a:endParaRPr lang="fa-IR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  <a:p>
            <a:pPr marL="655440" lvl="1" indent="-327720" algn="r" rtl="1">
              <a:lnSpc>
                <a:spcPts val="2879"/>
              </a:lnSpc>
              <a:buFont typeface="Arial"/>
              <a:buChar char="•"/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قالب پاورپوینت مبانی شیمی قابل ویرایش می باشد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8292960" y="2524635"/>
            <a:ext cx="2319840" cy="38343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800"/>
              </a:lnSpc>
            </a:pPr>
            <a:r>
              <a:rPr lang="fa-IR" sz="40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روز</a:t>
            </a:r>
          </a:p>
          <a:p>
            <a:pPr algn="r" rtl="1">
              <a:lnSpc>
                <a:spcPts val="4800"/>
              </a:lnSpc>
            </a:pPr>
            <a:endParaRPr lang="en-US" sz="40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  <a:p>
            <a:pPr marL="655440" lvl="1" indent="-327720" algn="r" rtl="1">
              <a:lnSpc>
                <a:spcPts val="2879"/>
              </a:lnSpc>
              <a:buFont typeface="Arial"/>
              <a:buChar char="•"/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قالب پاورپوینت مبانی شیمی قابل ویرایش می باشد</a:t>
            </a:r>
          </a:p>
          <a:p>
            <a:pPr marL="655440" lvl="1" indent="-327720" algn="r" rtl="1">
              <a:lnSpc>
                <a:spcPts val="2879"/>
              </a:lnSpc>
              <a:buFont typeface="Arial"/>
              <a:buChar char="•"/>
            </a:pPr>
            <a:endParaRPr lang="fa-IR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  <a:p>
            <a:pPr marL="655440" lvl="1" indent="-327720" algn="r" rtl="1">
              <a:lnSpc>
                <a:spcPts val="2879"/>
              </a:lnSpc>
              <a:buFont typeface="Arial"/>
              <a:buChar char="•"/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قالب پاورپوینت مبانی شیمی قابل ویرایش می باشد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2150360" y="2524635"/>
            <a:ext cx="2319840" cy="38343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800"/>
              </a:lnSpc>
            </a:pPr>
            <a:r>
              <a:rPr lang="fa-IR" sz="40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روز</a:t>
            </a:r>
          </a:p>
          <a:p>
            <a:pPr algn="r" rtl="1">
              <a:lnSpc>
                <a:spcPts val="4800"/>
              </a:lnSpc>
            </a:pPr>
            <a:endParaRPr lang="en-US" sz="40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  <a:p>
            <a:pPr marL="655440" lvl="1" indent="-327720" algn="r" rtl="1">
              <a:lnSpc>
                <a:spcPts val="2879"/>
              </a:lnSpc>
              <a:buFont typeface="Arial"/>
              <a:buChar char="•"/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قالب پاورپوینت مبانی شیمی قابل ویرایش می باشد</a:t>
            </a:r>
          </a:p>
          <a:p>
            <a:pPr marL="655440" lvl="1" indent="-327720" algn="r" rtl="1">
              <a:lnSpc>
                <a:spcPts val="2879"/>
              </a:lnSpc>
              <a:buFont typeface="Arial"/>
              <a:buChar char="•"/>
            </a:pPr>
            <a:endParaRPr lang="fa-IR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  <a:p>
            <a:pPr marL="655440" lvl="1" indent="-327720" algn="r" rtl="1">
              <a:lnSpc>
                <a:spcPts val="2879"/>
              </a:lnSpc>
              <a:buFont typeface="Arial"/>
              <a:buChar char="•"/>
            </a:pPr>
            <a:r>
              <a:rPr lang="fa-IR" sz="24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قالب پاورپوینت مبانی شیمی قابل ویرایش می باشد</a:t>
            </a:r>
            <a:endParaRPr lang="en-US" sz="24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7467600" y="8129965"/>
            <a:ext cx="3834720" cy="12807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400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شما می توانید یک زیرنویس را در اینجا وارد کنید اگر به ان نیاز دارید
</a:t>
            </a:r>
            <a:endParaRPr lang="en-US" sz="2400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1405280" y="8129965"/>
            <a:ext cx="3834720" cy="12807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400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شما می توانید یک زیرنویس را در اینجا وارد کنید اگر به ان نیاز دارید
</a:t>
            </a:r>
            <a:endParaRPr lang="en-US" sz="2400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93120"/>
          </a:xfrm>
          <a:custGeom>
            <a:avLst/>
            <a:gdLst/>
            <a:ahLst/>
            <a:cxnLst/>
            <a:rect l="l" t="t" r="r" b="b"/>
            <a:pathLst>
              <a:path w="18288000" h="10293120">
                <a:moveTo>
                  <a:pt x="0" y="0"/>
                </a:moveTo>
                <a:lnTo>
                  <a:pt x="18288000" y="0"/>
                </a:lnTo>
                <a:lnTo>
                  <a:pt x="18288000" y="10293120"/>
                </a:lnTo>
                <a:lnTo>
                  <a:pt x="0" y="102931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a-IR"/>
          </a:p>
        </p:txBody>
      </p:sp>
      <p:sp>
        <p:nvSpPr>
          <p:cNvPr id="3" name="Freeform 3"/>
          <p:cNvSpPr/>
          <p:nvPr/>
        </p:nvSpPr>
        <p:spPr>
          <a:xfrm>
            <a:off x="285840" y="244800"/>
            <a:ext cx="2841840" cy="2129760"/>
          </a:xfrm>
          <a:custGeom>
            <a:avLst/>
            <a:gdLst/>
            <a:ahLst/>
            <a:cxnLst/>
            <a:rect l="l" t="t" r="r" b="b"/>
            <a:pathLst>
              <a:path w="2841840" h="2129760">
                <a:moveTo>
                  <a:pt x="0" y="0"/>
                </a:moveTo>
                <a:lnTo>
                  <a:pt x="2841840" y="0"/>
                </a:lnTo>
                <a:lnTo>
                  <a:pt x="2841840" y="2129760"/>
                </a:lnTo>
                <a:lnTo>
                  <a:pt x="0" y="21297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091714" y="7866765"/>
            <a:ext cx="2823281" cy="2238545"/>
          </a:xfrm>
          <a:custGeom>
            <a:avLst/>
            <a:gdLst/>
            <a:ahLst/>
            <a:cxnLst/>
            <a:rect l="l" t="t" r="r" b="b"/>
            <a:pathLst>
              <a:path w="2823281" h="2238545">
                <a:moveTo>
                  <a:pt x="0" y="0"/>
                </a:moveTo>
                <a:lnTo>
                  <a:pt x="2823281" y="0"/>
                </a:lnTo>
                <a:lnTo>
                  <a:pt x="2823281" y="2238546"/>
                </a:lnTo>
                <a:lnTo>
                  <a:pt x="0" y="223854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4933440" y="639750"/>
            <a:ext cx="842112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fa-IR" sz="4800" spc="-2" dirty="0">
                <a:solidFill>
                  <a:srgbClr val="D49421"/>
                </a:solidFill>
                <a:latin typeface="Arimo"/>
                <a:cs typeface="B Nazanin" panose="00000400000000000000" pitchFamily="2" charset="-78"/>
              </a:rPr>
              <a:t>مروری بر وقایع گذشته
</a:t>
            </a:r>
            <a:endParaRPr lang="en-US" sz="4800" spc="-2" dirty="0">
              <a:solidFill>
                <a:srgbClr val="D49421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49760" y="7312050"/>
            <a:ext cx="3526560" cy="8720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قالب پاورپوینت مبانی شیمی قابل ویرایش می باشد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475280" y="6550515"/>
            <a:ext cx="293832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280"/>
              </a:lnSpc>
            </a:pPr>
            <a:r>
              <a:rPr lang="fa-IR" sz="4400" spc="-1" dirty="0">
                <a:solidFill>
                  <a:srgbClr val="D49421"/>
                </a:solidFill>
                <a:latin typeface="Arial"/>
                <a:cs typeface="B Nazanin" panose="00000400000000000000" pitchFamily="2" charset="-78"/>
              </a:rPr>
              <a:t>شش</a:t>
            </a:r>
            <a:endParaRPr lang="en-US" sz="4400" spc="-1" dirty="0">
              <a:solidFill>
                <a:srgbClr val="D49421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421760" y="7312050"/>
            <a:ext cx="352656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قالب پاورپوینت مبانی شیمی قابل ویرایش می باشد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7716240" y="6550515"/>
            <a:ext cx="293832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280"/>
              </a:lnSpc>
            </a:pPr>
            <a:r>
              <a:rPr lang="fa-IR" sz="4400" spc="-1" dirty="0">
                <a:solidFill>
                  <a:srgbClr val="88AFA6"/>
                </a:solidFill>
                <a:latin typeface="Arial"/>
                <a:cs typeface="B Nazanin" panose="00000400000000000000" pitchFamily="2" charset="-78"/>
              </a:rPr>
              <a:t>پنج</a:t>
            </a:r>
            <a:endParaRPr lang="en-US" sz="4400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3354560" y="7312050"/>
            <a:ext cx="3643920" cy="8720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قالب پاورپوینت مبانی شیمی قابل ویرایش می باشد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3897440" y="6550515"/>
            <a:ext cx="293832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280"/>
              </a:lnSpc>
            </a:pPr>
            <a:r>
              <a:rPr lang="fa-IR" sz="4400" spc="-1" dirty="0">
                <a:solidFill>
                  <a:srgbClr val="D49421"/>
                </a:solidFill>
                <a:latin typeface="Arial"/>
                <a:cs typeface="B Nazanin" panose="00000400000000000000" pitchFamily="2" charset="-78"/>
              </a:rPr>
              <a:t>سه</a:t>
            </a:r>
            <a:endParaRPr lang="en-US" sz="4400" spc="-1" dirty="0">
              <a:solidFill>
                <a:srgbClr val="D49421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9936000" y="3280050"/>
            <a:ext cx="3926880" cy="8720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قالب پاورپوینت مبانی شیمی قابل ویرایش می باشد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0761840" y="2520675"/>
            <a:ext cx="293832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280"/>
              </a:lnSpc>
            </a:pPr>
            <a:r>
              <a:rPr lang="fa-IR" sz="4400" spc="-1" dirty="0">
                <a:solidFill>
                  <a:srgbClr val="88AFA6"/>
                </a:solidFill>
                <a:latin typeface="Arial"/>
                <a:cs typeface="B Nazanin" panose="00000400000000000000" pitchFamily="2" charset="-78"/>
              </a:rPr>
              <a:t>یک</a:t>
            </a:r>
            <a:endParaRPr lang="en-US" sz="4400" spc="-1" dirty="0">
              <a:solidFill>
                <a:srgbClr val="88AFA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4038600" y="3280050"/>
            <a:ext cx="3625800" cy="8720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قالب پاورپوینت مبانی شیمی قابل ویرایش می باشد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4563360" y="2520675"/>
            <a:ext cx="293832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280"/>
              </a:lnSpc>
            </a:pPr>
            <a:r>
              <a:rPr lang="fa-IR" sz="4400" spc="-1" dirty="0">
                <a:solidFill>
                  <a:srgbClr val="88AFA6"/>
                </a:solidFill>
                <a:latin typeface="Arial"/>
                <a:cs typeface="B Nazanin" panose="00000400000000000000" pitchFamily="2" charset="-78"/>
              </a:rPr>
              <a:t>دو</a:t>
            </a:r>
            <a:endParaRPr lang="en-US" sz="4400" spc="-1" dirty="0">
              <a:solidFill>
                <a:srgbClr val="88AFA6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2514240" y="4858560"/>
            <a:ext cx="4343040" cy="1483920"/>
          </a:xfrm>
          <a:custGeom>
            <a:avLst/>
            <a:gdLst/>
            <a:ahLst/>
            <a:cxnLst/>
            <a:rect l="l" t="t" r="r" b="b"/>
            <a:pathLst>
              <a:path w="4343040" h="1483920">
                <a:moveTo>
                  <a:pt x="0" y="0"/>
                </a:moveTo>
                <a:lnTo>
                  <a:pt x="4343040" y="0"/>
                </a:lnTo>
                <a:lnTo>
                  <a:pt x="4343040" y="1483920"/>
                </a:lnTo>
                <a:lnTo>
                  <a:pt x="0" y="148392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14941440" y="5166000"/>
            <a:ext cx="849600" cy="849600"/>
          </a:xfrm>
          <a:custGeom>
            <a:avLst/>
            <a:gdLst/>
            <a:ahLst/>
            <a:cxnLst/>
            <a:rect l="l" t="t" r="r" b="b"/>
            <a:pathLst>
              <a:path w="849600" h="849600">
                <a:moveTo>
                  <a:pt x="0" y="0"/>
                </a:moveTo>
                <a:lnTo>
                  <a:pt x="849600" y="0"/>
                </a:lnTo>
                <a:lnTo>
                  <a:pt x="849600" y="849600"/>
                </a:lnTo>
                <a:lnTo>
                  <a:pt x="0" y="8496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5592960" y="4858560"/>
            <a:ext cx="4343040" cy="1483920"/>
          </a:xfrm>
          <a:custGeom>
            <a:avLst/>
            <a:gdLst/>
            <a:ahLst/>
            <a:cxnLst/>
            <a:rect l="l" t="t" r="r" b="b"/>
            <a:pathLst>
              <a:path w="4343040" h="1483920">
                <a:moveTo>
                  <a:pt x="0" y="0"/>
                </a:moveTo>
                <a:lnTo>
                  <a:pt x="4343040" y="0"/>
                </a:lnTo>
                <a:lnTo>
                  <a:pt x="4343040" y="1483920"/>
                </a:lnTo>
                <a:lnTo>
                  <a:pt x="0" y="148392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8693280" y="4858560"/>
            <a:ext cx="4343040" cy="1483920"/>
          </a:xfrm>
          <a:custGeom>
            <a:avLst/>
            <a:gdLst/>
            <a:ahLst/>
            <a:cxnLst/>
            <a:rect l="l" t="t" r="r" b="b"/>
            <a:pathLst>
              <a:path w="4343040" h="1483920">
                <a:moveTo>
                  <a:pt x="0" y="0"/>
                </a:moveTo>
                <a:lnTo>
                  <a:pt x="4343040" y="0"/>
                </a:lnTo>
                <a:lnTo>
                  <a:pt x="4343040" y="1483920"/>
                </a:lnTo>
                <a:lnTo>
                  <a:pt x="0" y="148392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1793600" y="4858560"/>
            <a:ext cx="4343040" cy="1483920"/>
          </a:xfrm>
          <a:custGeom>
            <a:avLst/>
            <a:gdLst/>
            <a:ahLst/>
            <a:cxnLst/>
            <a:rect l="l" t="t" r="r" b="b"/>
            <a:pathLst>
              <a:path w="4343040" h="1483920">
                <a:moveTo>
                  <a:pt x="0" y="0"/>
                </a:moveTo>
                <a:lnTo>
                  <a:pt x="4343040" y="0"/>
                </a:lnTo>
                <a:lnTo>
                  <a:pt x="4343040" y="1483920"/>
                </a:lnTo>
                <a:lnTo>
                  <a:pt x="0" y="148392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21" name="TextBox 21"/>
          <p:cNvSpPr txBox="1"/>
          <p:nvPr/>
        </p:nvSpPr>
        <p:spPr>
          <a:xfrm>
            <a:off x="5571360" y="4948515"/>
            <a:ext cx="922320" cy="6381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280"/>
              </a:lnSpc>
            </a:pPr>
            <a:r>
              <a:rPr lang="en-US" sz="4400" spc="-1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2482560" y="4978755"/>
            <a:ext cx="922320" cy="6381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280"/>
              </a:lnSpc>
            </a:pPr>
            <a:r>
              <a:rPr lang="en-US" sz="4400" spc="-1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8663760" y="4978755"/>
            <a:ext cx="922320" cy="6381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280"/>
              </a:lnSpc>
            </a:pPr>
            <a:r>
              <a:rPr lang="en-US" sz="4400" spc="-1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1769840" y="4978755"/>
            <a:ext cx="922320" cy="6381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280"/>
              </a:lnSpc>
            </a:pPr>
            <a:r>
              <a:rPr lang="en-US" sz="4400" spc="-1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04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4875920" y="4978755"/>
            <a:ext cx="922320" cy="6381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280"/>
              </a:lnSpc>
            </a:pPr>
            <a:r>
              <a:rPr lang="en-US" sz="4400" spc="-1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05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4"/>
          <p:cNvSpPr/>
          <p:nvPr/>
        </p:nvSpPr>
        <p:spPr>
          <a:xfrm>
            <a:off x="0" y="0"/>
            <a:ext cx="18288000" cy="10293120"/>
          </a:xfrm>
          <a:custGeom>
            <a:avLst/>
            <a:gdLst/>
            <a:ahLst/>
            <a:cxnLst/>
            <a:rect l="l" t="t" r="r" b="b"/>
            <a:pathLst>
              <a:path w="18288000" h="10293120">
                <a:moveTo>
                  <a:pt x="0" y="0"/>
                </a:moveTo>
                <a:lnTo>
                  <a:pt x="18288000" y="0"/>
                </a:lnTo>
                <a:lnTo>
                  <a:pt x="18288000" y="10293120"/>
                </a:lnTo>
                <a:lnTo>
                  <a:pt x="0" y="102931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2" name="Freeform 2"/>
          <p:cNvSpPr/>
          <p:nvPr/>
        </p:nvSpPr>
        <p:spPr>
          <a:xfrm>
            <a:off x="285840" y="244800"/>
            <a:ext cx="2841840" cy="2129760"/>
          </a:xfrm>
          <a:custGeom>
            <a:avLst/>
            <a:gdLst/>
            <a:ahLst/>
            <a:cxnLst/>
            <a:rect l="l" t="t" r="r" b="b"/>
            <a:pathLst>
              <a:path w="2841840" h="2129760">
                <a:moveTo>
                  <a:pt x="0" y="0"/>
                </a:moveTo>
                <a:lnTo>
                  <a:pt x="2841840" y="0"/>
                </a:lnTo>
                <a:lnTo>
                  <a:pt x="2841840" y="2129760"/>
                </a:lnTo>
                <a:lnTo>
                  <a:pt x="0" y="21297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5294960" y="164160"/>
            <a:ext cx="2884320" cy="2162160"/>
          </a:xfrm>
          <a:custGeom>
            <a:avLst/>
            <a:gdLst/>
            <a:ahLst/>
            <a:cxnLst/>
            <a:rect l="l" t="t" r="r" b="b"/>
            <a:pathLst>
              <a:path w="2884320" h="2162160">
                <a:moveTo>
                  <a:pt x="0" y="0"/>
                </a:moveTo>
                <a:lnTo>
                  <a:pt x="2884320" y="0"/>
                </a:lnTo>
                <a:lnTo>
                  <a:pt x="2884320" y="2162160"/>
                </a:lnTo>
                <a:lnTo>
                  <a:pt x="0" y="21621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2416320" y="407194"/>
            <a:ext cx="1356408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600"/>
              </a:lnSpc>
            </a:pPr>
            <a:r>
              <a:rPr lang="fa-IR" sz="8000" spc="-2" dirty="0">
                <a:solidFill>
                  <a:srgbClr val="FFC000"/>
                </a:solidFill>
                <a:latin typeface="Arimo"/>
                <a:cs typeface="B Nazanin" panose="00000400000000000000" pitchFamily="2" charset="-78"/>
              </a:rPr>
              <a:t>چهار حالت ماده</a:t>
            </a:r>
            <a:endParaRPr lang="en-US" sz="8000" spc="-2" dirty="0">
              <a:solidFill>
                <a:srgbClr val="FFC0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49200" y="3989580"/>
            <a:ext cx="429840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600"/>
              </a:lnSpc>
            </a:pPr>
            <a:r>
              <a:rPr lang="en-US" sz="8000" spc="-2">
                <a:solidFill>
                  <a:srgbClr val="88AFA6"/>
                </a:solidFill>
                <a:latin typeface="Arimo Bold"/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127680" y="2087010"/>
            <a:ext cx="12167280" cy="8447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شما می توانید یک زیرنویس را در اینجا وارد کنید اگر به ان نیاز دارید
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460400" y="3840540"/>
            <a:ext cx="429840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600"/>
              </a:lnSpc>
            </a:pPr>
            <a:r>
              <a:rPr lang="en-US" sz="8000" spc="-2">
                <a:solidFill>
                  <a:srgbClr val="5AC5F1"/>
                </a:solidFill>
                <a:latin typeface="Arimo Bold"/>
                <a:cs typeface="B Nazanin" panose="00000400000000000000" pitchFamily="2" charset="-78"/>
              </a:rPr>
              <a:t>2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88160" y="3805980"/>
            <a:ext cx="429840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600"/>
              </a:lnSpc>
            </a:pPr>
            <a:r>
              <a:rPr lang="en-US" sz="8000" spc="-2">
                <a:solidFill>
                  <a:srgbClr val="88AFA6"/>
                </a:solidFill>
                <a:latin typeface="Arimo Bold"/>
                <a:cs typeface="B Nazanin" panose="00000400000000000000" pitchFamily="2" charset="-78"/>
              </a:rPr>
              <a:t>3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3389840" y="3704460"/>
            <a:ext cx="429840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600"/>
              </a:lnSpc>
            </a:pPr>
            <a:r>
              <a:rPr lang="en-US" sz="8000" spc="-2">
                <a:solidFill>
                  <a:srgbClr val="637E8D"/>
                </a:solidFill>
                <a:latin typeface="Arimo Bold"/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10" name="Freeform 10"/>
          <p:cNvSpPr/>
          <p:nvPr/>
        </p:nvSpPr>
        <p:spPr>
          <a:xfrm>
            <a:off x="3796560" y="6708240"/>
            <a:ext cx="1828800" cy="905760"/>
          </a:xfrm>
          <a:custGeom>
            <a:avLst/>
            <a:gdLst/>
            <a:ahLst/>
            <a:cxnLst/>
            <a:rect l="l" t="t" r="r" b="b"/>
            <a:pathLst>
              <a:path w="1828800" h="905760">
                <a:moveTo>
                  <a:pt x="0" y="0"/>
                </a:moveTo>
                <a:lnTo>
                  <a:pt x="1828800" y="0"/>
                </a:lnTo>
                <a:lnTo>
                  <a:pt x="1828800" y="905760"/>
                </a:lnTo>
                <a:lnTo>
                  <a:pt x="0" y="9057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7997040" y="6708240"/>
            <a:ext cx="1828800" cy="905760"/>
          </a:xfrm>
          <a:custGeom>
            <a:avLst/>
            <a:gdLst/>
            <a:ahLst/>
            <a:cxnLst/>
            <a:rect l="l" t="t" r="r" b="b"/>
            <a:pathLst>
              <a:path w="1828800" h="905760">
                <a:moveTo>
                  <a:pt x="0" y="0"/>
                </a:moveTo>
                <a:lnTo>
                  <a:pt x="1828800" y="0"/>
                </a:lnTo>
                <a:lnTo>
                  <a:pt x="1828800" y="905760"/>
                </a:lnTo>
                <a:lnTo>
                  <a:pt x="0" y="9057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1802240" y="6647760"/>
            <a:ext cx="1828800" cy="905760"/>
          </a:xfrm>
          <a:custGeom>
            <a:avLst/>
            <a:gdLst/>
            <a:ahLst/>
            <a:cxnLst/>
            <a:rect l="l" t="t" r="r" b="b"/>
            <a:pathLst>
              <a:path w="1828800" h="905760">
                <a:moveTo>
                  <a:pt x="0" y="0"/>
                </a:moveTo>
                <a:lnTo>
                  <a:pt x="1828800" y="0"/>
                </a:lnTo>
                <a:lnTo>
                  <a:pt x="1828800" y="905760"/>
                </a:lnTo>
                <a:lnTo>
                  <a:pt x="0" y="9057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0" y="9096480"/>
            <a:ext cx="18288000" cy="1190160"/>
          </a:xfrm>
          <a:custGeom>
            <a:avLst/>
            <a:gdLst/>
            <a:ahLst/>
            <a:cxnLst/>
            <a:rect l="l" t="t" r="r" b="b"/>
            <a:pathLst>
              <a:path w="18288000" h="1190160">
                <a:moveTo>
                  <a:pt x="0" y="0"/>
                </a:moveTo>
                <a:lnTo>
                  <a:pt x="18288000" y="0"/>
                </a:lnTo>
                <a:lnTo>
                  <a:pt x="18288000" y="1190160"/>
                </a:lnTo>
                <a:lnTo>
                  <a:pt x="0" y="119016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558800" y="6045120"/>
            <a:ext cx="1889280" cy="3022560"/>
          </a:xfrm>
          <a:custGeom>
            <a:avLst/>
            <a:gdLst/>
            <a:ahLst/>
            <a:cxnLst/>
            <a:rect l="l" t="t" r="r" b="b"/>
            <a:pathLst>
              <a:path w="1889280" h="3022560">
                <a:moveTo>
                  <a:pt x="0" y="0"/>
                </a:moveTo>
                <a:lnTo>
                  <a:pt x="1889280" y="0"/>
                </a:lnTo>
                <a:lnTo>
                  <a:pt x="1889280" y="3022560"/>
                </a:lnTo>
                <a:lnTo>
                  <a:pt x="0" y="302256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5254560" y="6673680"/>
            <a:ext cx="2851200" cy="2391120"/>
          </a:xfrm>
          <a:custGeom>
            <a:avLst/>
            <a:gdLst/>
            <a:ahLst/>
            <a:cxnLst/>
            <a:rect l="l" t="t" r="r" b="b"/>
            <a:pathLst>
              <a:path w="2851200" h="2391120">
                <a:moveTo>
                  <a:pt x="0" y="0"/>
                </a:moveTo>
                <a:lnTo>
                  <a:pt x="2851200" y="0"/>
                </a:lnTo>
                <a:lnTo>
                  <a:pt x="2851200" y="2391120"/>
                </a:lnTo>
                <a:lnTo>
                  <a:pt x="0" y="239112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9979200" y="5092560"/>
            <a:ext cx="1517760" cy="3943440"/>
          </a:xfrm>
          <a:custGeom>
            <a:avLst/>
            <a:gdLst/>
            <a:ahLst/>
            <a:cxnLst/>
            <a:rect l="l" t="t" r="r" b="b"/>
            <a:pathLst>
              <a:path w="1517760" h="3943440">
                <a:moveTo>
                  <a:pt x="0" y="0"/>
                </a:moveTo>
                <a:lnTo>
                  <a:pt x="1517760" y="0"/>
                </a:lnTo>
                <a:lnTo>
                  <a:pt x="1517760" y="3943440"/>
                </a:lnTo>
                <a:lnTo>
                  <a:pt x="0" y="394344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4090400" y="6232320"/>
            <a:ext cx="2864160" cy="2835360"/>
          </a:xfrm>
          <a:custGeom>
            <a:avLst/>
            <a:gdLst/>
            <a:ahLst/>
            <a:cxnLst/>
            <a:rect l="l" t="t" r="r" b="b"/>
            <a:pathLst>
              <a:path w="2864160" h="2835360">
                <a:moveTo>
                  <a:pt x="0" y="0"/>
                </a:moveTo>
                <a:lnTo>
                  <a:pt x="2864160" y="0"/>
                </a:lnTo>
                <a:lnTo>
                  <a:pt x="2864160" y="2835360"/>
                </a:lnTo>
                <a:lnTo>
                  <a:pt x="0" y="283536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93120"/>
          </a:xfrm>
          <a:custGeom>
            <a:avLst/>
            <a:gdLst/>
            <a:ahLst/>
            <a:cxnLst/>
            <a:rect l="l" t="t" r="r" b="b"/>
            <a:pathLst>
              <a:path w="18288000" h="10293120">
                <a:moveTo>
                  <a:pt x="0" y="0"/>
                </a:moveTo>
                <a:lnTo>
                  <a:pt x="18288000" y="0"/>
                </a:lnTo>
                <a:lnTo>
                  <a:pt x="18288000" y="10293120"/>
                </a:lnTo>
                <a:lnTo>
                  <a:pt x="0" y="102931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85840" y="244800"/>
            <a:ext cx="2841840" cy="2129760"/>
          </a:xfrm>
          <a:custGeom>
            <a:avLst/>
            <a:gdLst/>
            <a:ahLst/>
            <a:cxnLst/>
            <a:rect l="l" t="t" r="r" b="b"/>
            <a:pathLst>
              <a:path w="2841840" h="2129760">
                <a:moveTo>
                  <a:pt x="0" y="0"/>
                </a:moveTo>
                <a:lnTo>
                  <a:pt x="2841840" y="0"/>
                </a:lnTo>
                <a:lnTo>
                  <a:pt x="2841840" y="2129760"/>
                </a:lnTo>
                <a:lnTo>
                  <a:pt x="0" y="21297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091714" y="7866765"/>
            <a:ext cx="2823281" cy="2238545"/>
          </a:xfrm>
          <a:custGeom>
            <a:avLst/>
            <a:gdLst/>
            <a:ahLst/>
            <a:cxnLst/>
            <a:rect l="l" t="t" r="r" b="b"/>
            <a:pathLst>
              <a:path w="2823281" h="2238545">
                <a:moveTo>
                  <a:pt x="0" y="0"/>
                </a:moveTo>
                <a:lnTo>
                  <a:pt x="2823281" y="0"/>
                </a:lnTo>
                <a:lnTo>
                  <a:pt x="2823281" y="2238546"/>
                </a:lnTo>
                <a:lnTo>
                  <a:pt x="0" y="223854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8768160" y="8786880"/>
            <a:ext cx="1091520" cy="545760"/>
          </a:xfrm>
          <a:custGeom>
            <a:avLst/>
            <a:gdLst/>
            <a:ahLst/>
            <a:cxnLst/>
            <a:rect l="l" t="t" r="r" b="b"/>
            <a:pathLst>
              <a:path w="1091520" h="545760">
                <a:moveTo>
                  <a:pt x="0" y="0"/>
                </a:moveTo>
                <a:lnTo>
                  <a:pt x="1091520" y="0"/>
                </a:lnTo>
                <a:lnTo>
                  <a:pt x="1091520" y="545760"/>
                </a:lnTo>
                <a:lnTo>
                  <a:pt x="0" y="54576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188640" y="7263360"/>
            <a:ext cx="236880" cy="1537920"/>
          </a:xfrm>
          <a:custGeom>
            <a:avLst/>
            <a:gdLst/>
            <a:ahLst/>
            <a:cxnLst/>
            <a:rect l="l" t="t" r="r" b="b"/>
            <a:pathLst>
              <a:path w="236880" h="1537920">
                <a:moveTo>
                  <a:pt x="0" y="0"/>
                </a:moveTo>
                <a:lnTo>
                  <a:pt x="236880" y="0"/>
                </a:lnTo>
                <a:lnTo>
                  <a:pt x="236880" y="1537920"/>
                </a:lnTo>
                <a:lnTo>
                  <a:pt x="0" y="153792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9295200" y="8226720"/>
            <a:ext cx="1349280" cy="1013760"/>
          </a:xfrm>
          <a:custGeom>
            <a:avLst/>
            <a:gdLst/>
            <a:ahLst/>
            <a:cxnLst/>
            <a:rect l="l" t="t" r="r" b="b"/>
            <a:pathLst>
              <a:path w="1349280" h="1013760">
                <a:moveTo>
                  <a:pt x="0" y="0"/>
                </a:moveTo>
                <a:lnTo>
                  <a:pt x="1349280" y="0"/>
                </a:lnTo>
                <a:lnTo>
                  <a:pt x="1349280" y="1013760"/>
                </a:lnTo>
                <a:lnTo>
                  <a:pt x="0" y="101376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3032640" y="3308400"/>
            <a:ext cx="12525120" cy="5986080"/>
          </a:xfrm>
          <a:custGeom>
            <a:avLst/>
            <a:gdLst/>
            <a:ahLst/>
            <a:cxnLst/>
            <a:rect l="l" t="t" r="r" b="b"/>
            <a:pathLst>
              <a:path w="12525120" h="5986080">
                <a:moveTo>
                  <a:pt x="0" y="0"/>
                </a:moveTo>
                <a:lnTo>
                  <a:pt x="12525120" y="0"/>
                </a:lnTo>
                <a:lnTo>
                  <a:pt x="12525120" y="5986080"/>
                </a:lnTo>
                <a:lnTo>
                  <a:pt x="0" y="598608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6286320" y="5117760"/>
            <a:ext cx="6066000" cy="2646720"/>
          </a:xfrm>
          <a:custGeom>
            <a:avLst/>
            <a:gdLst/>
            <a:ahLst/>
            <a:cxnLst/>
            <a:rect l="l" t="t" r="r" b="b"/>
            <a:pathLst>
              <a:path w="6066000" h="2646720">
                <a:moveTo>
                  <a:pt x="0" y="0"/>
                </a:moveTo>
                <a:lnTo>
                  <a:pt x="6066000" y="0"/>
                </a:lnTo>
                <a:lnTo>
                  <a:pt x="6066000" y="2646720"/>
                </a:lnTo>
                <a:lnTo>
                  <a:pt x="0" y="264672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4846320" y="6301440"/>
            <a:ext cx="2903040" cy="3031200"/>
          </a:xfrm>
          <a:custGeom>
            <a:avLst/>
            <a:gdLst/>
            <a:ahLst/>
            <a:cxnLst/>
            <a:rect l="l" t="t" r="r" b="b"/>
            <a:pathLst>
              <a:path w="2903040" h="3031200">
                <a:moveTo>
                  <a:pt x="0" y="0"/>
                </a:moveTo>
                <a:lnTo>
                  <a:pt x="2903040" y="0"/>
                </a:lnTo>
                <a:lnTo>
                  <a:pt x="2903040" y="3031200"/>
                </a:lnTo>
                <a:lnTo>
                  <a:pt x="0" y="303120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0896480" y="6305040"/>
            <a:ext cx="2892240" cy="3027600"/>
          </a:xfrm>
          <a:custGeom>
            <a:avLst/>
            <a:gdLst/>
            <a:ahLst/>
            <a:cxnLst/>
            <a:rect l="l" t="t" r="r" b="b"/>
            <a:pathLst>
              <a:path w="2892240" h="3027600">
                <a:moveTo>
                  <a:pt x="0" y="0"/>
                </a:moveTo>
                <a:lnTo>
                  <a:pt x="2892240" y="0"/>
                </a:lnTo>
                <a:lnTo>
                  <a:pt x="2892240" y="3027600"/>
                </a:lnTo>
                <a:lnTo>
                  <a:pt x="0" y="302760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3402720" y="7584480"/>
            <a:ext cx="1149840" cy="1149840"/>
          </a:xfrm>
          <a:custGeom>
            <a:avLst/>
            <a:gdLst/>
            <a:ahLst/>
            <a:cxnLst/>
            <a:rect l="l" t="t" r="r" b="b"/>
            <a:pathLst>
              <a:path w="1149840" h="1149840">
                <a:moveTo>
                  <a:pt x="0" y="0"/>
                </a:moveTo>
                <a:lnTo>
                  <a:pt x="1149840" y="0"/>
                </a:lnTo>
                <a:lnTo>
                  <a:pt x="1149840" y="1149840"/>
                </a:lnTo>
                <a:lnTo>
                  <a:pt x="0" y="1149840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4712400" y="5443920"/>
            <a:ext cx="905760" cy="905760"/>
          </a:xfrm>
          <a:custGeom>
            <a:avLst/>
            <a:gdLst/>
            <a:ahLst/>
            <a:cxnLst/>
            <a:rect l="l" t="t" r="r" b="b"/>
            <a:pathLst>
              <a:path w="905760" h="905760">
                <a:moveTo>
                  <a:pt x="0" y="0"/>
                </a:moveTo>
                <a:lnTo>
                  <a:pt x="905760" y="0"/>
                </a:lnTo>
                <a:lnTo>
                  <a:pt x="905760" y="905760"/>
                </a:lnTo>
                <a:lnTo>
                  <a:pt x="0" y="905760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3060800" y="5535360"/>
            <a:ext cx="905760" cy="905760"/>
          </a:xfrm>
          <a:custGeom>
            <a:avLst/>
            <a:gdLst/>
            <a:ahLst/>
            <a:cxnLst/>
            <a:rect l="l" t="t" r="r" b="b"/>
            <a:pathLst>
              <a:path w="905760" h="905760">
                <a:moveTo>
                  <a:pt x="0" y="0"/>
                </a:moveTo>
                <a:lnTo>
                  <a:pt x="905760" y="0"/>
                </a:lnTo>
                <a:lnTo>
                  <a:pt x="905760" y="905760"/>
                </a:lnTo>
                <a:lnTo>
                  <a:pt x="0" y="905760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7295040" y="3732480"/>
            <a:ext cx="1149840" cy="1149840"/>
          </a:xfrm>
          <a:custGeom>
            <a:avLst/>
            <a:gdLst/>
            <a:ahLst/>
            <a:cxnLst/>
            <a:rect l="l" t="t" r="r" b="b"/>
            <a:pathLst>
              <a:path w="1149840" h="1149840">
                <a:moveTo>
                  <a:pt x="0" y="0"/>
                </a:moveTo>
                <a:lnTo>
                  <a:pt x="1149840" y="0"/>
                </a:lnTo>
                <a:lnTo>
                  <a:pt x="1149840" y="1149840"/>
                </a:lnTo>
                <a:lnTo>
                  <a:pt x="0" y="1149840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0437120" y="3732480"/>
            <a:ext cx="1149840" cy="1149840"/>
          </a:xfrm>
          <a:custGeom>
            <a:avLst/>
            <a:gdLst/>
            <a:ahLst/>
            <a:cxnLst/>
            <a:rect l="l" t="t" r="r" b="b"/>
            <a:pathLst>
              <a:path w="1149840" h="1149840">
                <a:moveTo>
                  <a:pt x="0" y="0"/>
                </a:moveTo>
                <a:lnTo>
                  <a:pt x="1149840" y="0"/>
                </a:lnTo>
                <a:lnTo>
                  <a:pt x="1149840" y="1149840"/>
                </a:lnTo>
                <a:lnTo>
                  <a:pt x="0" y="1149840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14109120" y="7734240"/>
            <a:ext cx="1149840" cy="1149840"/>
          </a:xfrm>
          <a:custGeom>
            <a:avLst/>
            <a:gdLst/>
            <a:ahLst/>
            <a:cxnLst/>
            <a:rect l="l" t="t" r="r" b="b"/>
            <a:pathLst>
              <a:path w="1149840" h="1149840">
                <a:moveTo>
                  <a:pt x="0" y="0"/>
                </a:moveTo>
                <a:lnTo>
                  <a:pt x="1149840" y="0"/>
                </a:lnTo>
                <a:lnTo>
                  <a:pt x="1149840" y="1149840"/>
                </a:lnTo>
                <a:lnTo>
                  <a:pt x="0" y="1149840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5838480" y="7945920"/>
            <a:ext cx="905760" cy="905760"/>
          </a:xfrm>
          <a:custGeom>
            <a:avLst/>
            <a:gdLst/>
            <a:ahLst/>
            <a:cxnLst/>
            <a:rect l="l" t="t" r="r" b="b"/>
            <a:pathLst>
              <a:path w="905760" h="905760">
                <a:moveTo>
                  <a:pt x="0" y="0"/>
                </a:moveTo>
                <a:lnTo>
                  <a:pt x="905760" y="0"/>
                </a:lnTo>
                <a:lnTo>
                  <a:pt x="905760" y="905760"/>
                </a:lnTo>
                <a:lnTo>
                  <a:pt x="0" y="905760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8808480" y="5673600"/>
            <a:ext cx="905760" cy="905760"/>
          </a:xfrm>
          <a:custGeom>
            <a:avLst/>
            <a:gdLst/>
            <a:ahLst/>
            <a:cxnLst/>
            <a:rect l="l" t="t" r="r" b="b"/>
            <a:pathLst>
              <a:path w="905760" h="905760">
                <a:moveTo>
                  <a:pt x="0" y="0"/>
                </a:moveTo>
                <a:lnTo>
                  <a:pt x="905760" y="0"/>
                </a:lnTo>
                <a:lnTo>
                  <a:pt x="905760" y="905760"/>
                </a:lnTo>
                <a:lnTo>
                  <a:pt x="0" y="905760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2061440" y="7888320"/>
            <a:ext cx="905760" cy="905760"/>
          </a:xfrm>
          <a:custGeom>
            <a:avLst/>
            <a:gdLst/>
            <a:ahLst/>
            <a:cxnLst/>
            <a:rect l="l" t="t" r="r" b="b"/>
            <a:pathLst>
              <a:path w="905760" h="905760">
                <a:moveTo>
                  <a:pt x="0" y="0"/>
                </a:moveTo>
                <a:lnTo>
                  <a:pt x="905760" y="0"/>
                </a:lnTo>
                <a:lnTo>
                  <a:pt x="905760" y="905760"/>
                </a:lnTo>
                <a:lnTo>
                  <a:pt x="0" y="905760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2301120" y="9290880"/>
            <a:ext cx="13988160" cy="205200"/>
          </a:xfrm>
          <a:custGeom>
            <a:avLst/>
            <a:gdLst/>
            <a:ahLst/>
            <a:cxnLst/>
            <a:rect l="l" t="t" r="r" b="b"/>
            <a:pathLst>
              <a:path w="13988160" h="205200">
                <a:moveTo>
                  <a:pt x="0" y="0"/>
                </a:moveTo>
                <a:lnTo>
                  <a:pt x="13988160" y="0"/>
                </a:lnTo>
                <a:lnTo>
                  <a:pt x="13988160" y="205200"/>
                </a:lnTo>
                <a:lnTo>
                  <a:pt x="0" y="205200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</p:sp>
      <p:sp>
        <p:nvSpPr>
          <p:cNvPr id="22" name="TextBox 22"/>
          <p:cNvSpPr txBox="1"/>
          <p:nvPr/>
        </p:nvSpPr>
        <p:spPr>
          <a:xfrm>
            <a:off x="563760" y="6828375"/>
            <a:ext cx="2600640" cy="14646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1C1A1B"/>
                </a:solidFill>
                <a:latin typeface="Arial"/>
                <a:cs typeface="B Nazanin" panose="00000400000000000000" pitchFamily="2" charset="-78"/>
              </a:rPr>
              <a:t>در اینجا شما می توانید موضوع بخش را توصیف کنید
</a:t>
            </a:r>
            <a:endParaRPr lang="en-US" sz="2400" spc="-2" dirty="0">
              <a:solidFill>
                <a:srgbClr val="1C1A1B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5052240" y="2093655"/>
            <a:ext cx="2600640" cy="14646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1C1A1B"/>
                </a:solidFill>
                <a:latin typeface="Arial"/>
                <a:cs typeface="B Nazanin" panose="00000400000000000000" pitchFamily="2" charset="-78"/>
              </a:rPr>
              <a:t>در اینجا شما می توانید موضوع بخش را توصیف کنید
</a:t>
            </a:r>
            <a:endParaRPr lang="en-US" sz="2400" spc="-2" dirty="0">
              <a:solidFill>
                <a:srgbClr val="1C1A1B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1299680" y="2108775"/>
            <a:ext cx="2600640" cy="14646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1C1A1B"/>
                </a:solidFill>
                <a:latin typeface="Arial"/>
                <a:cs typeface="B Nazanin" panose="00000400000000000000" pitchFamily="2" charset="-78"/>
              </a:rPr>
              <a:t>در اینجا شما می توانید موضوع بخش را توصیف کنید
</a:t>
            </a:r>
            <a:endParaRPr lang="en-US" sz="2400" spc="-2" dirty="0">
              <a:solidFill>
                <a:srgbClr val="1C1A1B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15345360" y="6858615"/>
            <a:ext cx="2600640" cy="14646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1C1A1B"/>
                </a:solidFill>
                <a:latin typeface="Arial"/>
                <a:cs typeface="B Nazanin" panose="00000400000000000000" pitchFamily="2" charset="-78"/>
              </a:rPr>
              <a:t>در اینجا شما می توانید موضوع بخش را توصیف کنید
</a:t>
            </a:r>
            <a:endParaRPr lang="en-US" sz="2400" spc="-2" dirty="0">
              <a:solidFill>
                <a:srgbClr val="1C1A1B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4998240" y="569190"/>
            <a:ext cx="8421120" cy="1441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fa-IR" sz="4800" spc="-2" dirty="0">
                <a:solidFill>
                  <a:srgbClr val="85ADA4"/>
                </a:solidFill>
                <a:latin typeface="Arimo"/>
                <a:cs typeface="B Nazanin" panose="00000400000000000000" pitchFamily="2" charset="-78"/>
              </a:rPr>
              <a:t>تست هوپ
</a:t>
            </a:r>
            <a:endParaRPr lang="en-US" sz="4800" spc="-2" dirty="0">
              <a:solidFill>
                <a:srgbClr val="85ADA4"/>
              </a:solidFill>
              <a:latin typeface="Arimo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267520" y="3816000"/>
            <a:ext cx="28822320" cy="2654640"/>
          </a:xfrm>
          <a:custGeom>
            <a:avLst/>
            <a:gdLst/>
            <a:ahLst/>
            <a:cxnLst/>
            <a:rect l="l" t="t" r="r" b="b"/>
            <a:pathLst>
              <a:path w="28822320" h="2654640">
                <a:moveTo>
                  <a:pt x="0" y="0"/>
                </a:moveTo>
                <a:lnTo>
                  <a:pt x="28822320" y="0"/>
                </a:lnTo>
                <a:lnTo>
                  <a:pt x="28822320" y="2654640"/>
                </a:lnTo>
                <a:lnTo>
                  <a:pt x="0" y="26546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18317520" cy="10269360"/>
          </a:xfrm>
          <a:custGeom>
            <a:avLst/>
            <a:gdLst/>
            <a:ahLst/>
            <a:cxnLst/>
            <a:rect l="l" t="t" r="r" b="b"/>
            <a:pathLst>
              <a:path w="18317520" h="10269360">
                <a:moveTo>
                  <a:pt x="0" y="0"/>
                </a:moveTo>
                <a:lnTo>
                  <a:pt x="18317520" y="0"/>
                </a:lnTo>
                <a:lnTo>
                  <a:pt x="18317520" y="10269360"/>
                </a:lnTo>
                <a:lnTo>
                  <a:pt x="0" y="1026936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21" b="-21"/>
            </a:stretch>
          </a:blipFill>
        </p:spPr>
        <p:txBody>
          <a:bodyPr/>
          <a:lstStyle/>
          <a:p>
            <a:endParaRPr lang="fa-IR"/>
          </a:p>
        </p:txBody>
      </p:sp>
      <p:sp>
        <p:nvSpPr>
          <p:cNvPr id="4" name="TextBox 4"/>
          <p:cNvSpPr txBox="1"/>
          <p:nvPr/>
        </p:nvSpPr>
        <p:spPr>
          <a:xfrm>
            <a:off x="91440" y="342900"/>
            <a:ext cx="18196560" cy="5116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48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سبک اینفوگرافیک</a:t>
            </a:r>
            <a:endParaRPr lang="en-US" sz="48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56240" y="1217520"/>
            <a:ext cx="4029120" cy="7941600"/>
          </a:xfrm>
          <a:custGeom>
            <a:avLst/>
            <a:gdLst/>
            <a:ahLst/>
            <a:cxnLst/>
            <a:rect l="l" t="t" r="r" b="b"/>
            <a:pathLst>
              <a:path w="4029120" h="7941600">
                <a:moveTo>
                  <a:pt x="0" y="0"/>
                </a:moveTo>
                <a:lnTo>
                  <a:pt x="4029120" y="0"/>
                </a:lnTo>
                <a:lnTo>
                  <a:pt x="4029120" y="7941600"/>
                </a:lnTo>
                <a:lnTo>
                  <a:pt x="0" y="79416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703440" y="3086100"/>
            <a:ext cx="3307680" cy="34374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719"/>
              </a:lnSpc>
            </a:pPr>
            <a:r>
              <a:rPr lang="fa-IR" sz="5599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سبک 
اسلاید 
برای شما 
ارائه</a:t>
            </a:r>
            <a:endParaRPr lang="en-US" sz="5599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183280" y="7015215"/>
            <a:ext cx="3039840" cy="18594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72C2AE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یک درخواست تجدید نظر را به ارائه های خود اضافه کنید. </a:t>
            </a:r>
          </a:p>
        </p:txBody>
      </p:sp>
      <p:sp>
        <p:nvSpPr>
          <p:cNvPr id="8" name="Freeform 8"/>
          <p:cNvSpPr/>
          <p:nvPr/>
        </p:nvSpPr>
        <p:spPr>
          <a:xfrm>
            <a:off x="703440" y="2207520"/>
            <a:ext cx="514800" cy="476640"/>
          </a:xfrm>
          <a:custGeom>
            <a:avLst/>
            <a:gdLst/>
            <a:ahLst/>
            <a:cxnLst/>
            <a:rect l="l" t="t" r="r" b="b"/>
            <a:pathLst>
              <a:path w="514800" h="476640">
                <a:moveTo>
                  <a:pt x="0" y="0"/>
                </a:moveTo>
                <a:lnTo>
                  <a:pt x="514800" y="0"/>
                </a:lnTo>
                <a:lnTo>
                  <a:pt x="514800" y="476640"/>
                </a:lnTo>
                <a:lnTo>
                  <a:pt x="0" y="47664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3205440" y="6883200"/>
            <a:ext cx="514800" cy="476640"/>
          </a:xfrm>
          <a:custGeom>
            <a:avLst/>
            <a:gdLst/>
            <a:ahLst/>
            <a:cxnLst/>
            <a:rect l="l" t="t" r="r" b="b"/>
            <a:pathLst>
              <a:path w="514800" h="476640">
                <a:moveTo>
                  <a:pt x="0" y="0"/>
                </a:moveTo>
                <a:lnTo>
                  <a:pt x="514800" y="0"/>
                </a:lnTo>
                <a:lnTo>
                  <a:pt x="514800" y="476640"/>
                </a:lnTo>
                <a:lnTo>
                  <a:pt x="0" y="47664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5447520" y="6548490"/>
            <a:ext cx="3039840" cy="844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b="1" spc="-1" dirty="0">
                <a:solidFill>
                  <a:srgbClr val="2F675A"/>
                </a:solidFill>
                <a:latin typeface="Arial Bold"/>
                <a:cs typeface="B Nazanin" panose="00000400000000000000" pitchFamily="2" charset="-78"/>
              </a:rPr>
              <a:t>افزودن عنوان
</a:t>
            </a:r>
            <a:endParaRPr lang="en-US" sz="2799" b="1" spc="-1" dirty="0">
              <a:solidFill>
                <a:srgbClr val="2F675A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8670240" y="7015215"/>
            <a:ext cx="3039840" cy="18594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72C2AE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یک درخواست تجدید نظر را به ارائه های خود اضافه کنید.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8935200" y="6547770"/>
            <a:ext cx="3039840" cy="844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b="1" spc="-1" dirty="0">
                <a:solidFill>
                  <a:srgbClr val="2F675A"/>
                </a:solidFill>
                <a:latin typeface="Arial Bold"/>
                <a:cs typeface="B Nazanin" panose="00000400000000000000" pitchFamily="2" charset="-78"/>
              </a:rPr>
              <a:t>افزودن عنوان
</a:t>
            </a:r>
            <a:endParaRPr lang="en-US" sz="2799" b="1" spc="-1" dirty="0">
              <a:solidFill>
                <a:srgbClr val="2F675A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1893680" y="7015215"/>
            <a:ext cx="3039840" cy="18594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72C2AE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یک درخواست تجدید نظر را به ارائه های خود اضافه کنید.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2157920" y="6547770"/>
            <a:ext cx="3039840" cy="844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b="1" spc="-1" dirty="0">
                <a:solidFill>
                  <a:srgbClr val="2F675A"/>
                </a:solidFill>
                <a:latin typeface="Arial Bold"/>
                <a:cs typeface="B Nazanin" panose="00000400000000000000" pitchFamily="2" charset="-78"/>
              </a:rPr>
              <a:t>افزودن عنوان
</a:t>
            </a:r>
            <a:endParaRPr lang="en-US" sz="2799" b="1" spc="-1" dirty="0">
              <a:solidFill>
                <a:srgbClr val="2F675A"/>
              </a:solidFill>
              <a:latin typeface="Arial Bol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8974800"/>
            <a:ext cx="18288000" cy="1312560"/>
          </a:xfrm>
          <a:custGeom>
            <a:avLst/>
            <a:gdLst/>
            <a:ahLst/>
            <a:cxnLst/>
            <a:rect l="l" t="t" r="r" b="b"/>
            <a:pathLst>
              <a:path w="18288000" h="1312560">
                <a:moveTo>
                  <a:pt x="0" y="0"/>
                </a:moveTo>
                <a:lnTo>
                  <a:pt x="18288000" y="0"/>
                </a:lnTo>
                <a:lnTo>
                  <a:pt x="18288000" y="1312560"/>
                </a:lnTo>
                <a:lnTo>
                  <a:pt x="0" y="13125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85840" y="244800"/>
            <a:ext cx="2841840" cy="2129760"/>
          </a:xfrm>
          <a:custGeom>
            <a:avLst/>
            <a:gdLst/>
            <a:ahLst/>
            <a:cxnLst/>
            <a:rect l="l" t="t" r="r" b="b"/>
            <a:pathLst>
              <a:path w="2841840" h="2129760">
                <a:moveTo>
                  <a:pt x="0" y="0"/>
                </a:moveTo>
                <a:lnTo>
                  <a:pt x="2841840" y="0"/>
                </a:lnTo>
                <a:lnTo>
                  <a:pt x="2841840" y="2129760"/>
                </a:lnTo>
                <a:lnTo>
                  <a:pt x="0" y="21297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6481520" y="8502480"/>
            <a:ext cx="1346400" cy="1260720"/>
          </a:xfrm>
          <a:custGeom>
            <a:avLst/>
            <a:gdLst/>
            <a:ahLst/>
            <a:cxnLst/>
            <a:rect l="l" t="t" r="r" b="b"/>
            <a:pathLst>
              <a:path w="1346400" h="1260720">
                <a:moveTo>
                  <a:pt x="0" y="0"/>
                </a:moveTo>
                <a:lnTo>
                  <a:pt x="1346400" y="0"/>
                </a:lnTo>
                <a:lnTo>
                  <a:pt x="1346400" y="1260720"/>
                </a:lnTo>
                <a:lnTo>
                  <a:pt x="0" y="126072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0" y="2846385"/>
            <a:ext cx="7737120" cy="22070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8640"/>
              </a:lnSpc>
            </a:pPr>
            <a:r>
              <a:rPr lang="fa-IR" sz="7200" spc="-2" dirty="0">
                <a:solidFill>
                  <a:srgbClr val="D49421"/>
                </a:solidFill>
                <a:latin typeface="Arimo"/>
                <a:cs typeface="B Nazanin" panose="00000400000000000000" pitchFamily="2" charset="-78"/>
              </a:rPr>
              <a:t>با تشکر از شما دوستان عزیز...!</a:t>
            </a:r>
            <a:endParaRPr lang="en-US" sz="7200" spc="-2" dirty="0">
              <a:solidFill>
                <a:srgbClr val="D49421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607760" y="6306930"/>
            <a:ext cx="494640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اینجا جایی است که ارائه شما تمام می شود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7737120" y="759600"/>
            <a:ext cx="9650160" cy="7382160"/>
          </a:xfrm>
          <a:custGeom>
            <a:avLst/>
            <a:gdLst/>
            <a:ahLst/>
            <a:cxnLst/>
            <a:rect l="l" t="t" r="r" b="b"/>
            <a:pathLst>
              <a:path w="9650160" h="7382160">
                <a:moveTo>
                  <a:pt x="0" y="0"/>
                </a:moveTo>
                <a:lnTo>
                  <a:pt x="9650160" y="0"/>
                </a:lnTo>
                <a:lnTo>
                  <a:pt x="9650160" y="7382160"/>
                </a:lnTo>
                <a:lnTo>
                  <a:pt x="0" y="738216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t="-20" b="-20"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7632720" y="683280"/>
            <a:ext cx="9859680" cy="7495920"/>
          </a:xfrm>
          <a:custGeom>
            <a:avLst/>
            <a:gdLst/>
            <a:ahLst/>
            <a:cxnLst/>
            <a:rect l="l" t="t" r="r" b="b"/>
            <a:pathLst>
              <a:path w="9859680" h="7495920">
                <a:moveTo>
                  <a:pt x="0" y="0"/>
                </a:moveTo>
                <a:lnTo>
                  <a:pt x="9859680" y="0"/>
                </a:lnTo>
                <a:lnTo>
                  <a:pt x="9859680" y="7495920"/>
                </a:lnTo>
                <a:lnTo>
                  <a:pt x="0" y="749592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93120"/>
          </a:xfrm>
          <a:custGeom>
            <a:avLst/>
            <a:gdLst/>
            <a:ahLst/>
            <a:cxnLst/>
            <a:rect l="l" t="t" r="r" b="b"/>
            <a:pathLst>
              <a:path w="18288000" h="10293120">
                <a:moveTo>
                  <a:pt x="0" y="0"/>
                </a:moveTo>
                <a:lnTo>
                  <a:pt x="18288000" y="0"/>
                </a:lnTo>
                <a:lnTo>
                  <a:pt x="18288000" y="10293120"/>
                </a:lnTo>
                <a:lnTo>
                  <a:pt x="0" y="102931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85840" y="244800"/>
            <a:ext cx="2841840" cy="2129760"/>
          </a:xfrm>
          <a:custGeom>
            <a:avLst/>
            <a:gdLst/>
            <a:ahLst/>
            <a:cxnLst/>
            <a:rect l="l" t="t" r="r" b="b"/>
            <a:pathLst>
              <a:path w="2841840" h="2129760">
                <a:moveTo>
                  <a:pt x="0" y="0"/>
                </a:moveTo>
                <a:lnTo>
                  <a:pt x="2841840" y="0"/>
                </a:lnTo>
                <a:lnTo>
                  <a:pt x="2841840" y="2129760"/>
                </a:lnTo>
                <a:lnTo>
                  <a:pt x="0" y="21297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203520" y="272880"/>
            <a:ext cx="2884320" cy="2162160"/>
          </a:xfrm>
          <a:custGeom>
            <a:avLst/>
            <a:gdLst/>
            <a:ahLst/>
            <a:cxnLst/>
            <a:rect l="l" t="t" r="r" b="b"/>
            <a:pathLst>
              <a:path w="2884320" h="2162160">
                <a:moveTo>
                  <a:pt x="0" y="0"/>
                </a:moveTo>
                <a:lnTo>
                  <a:pt x="2884320" y="0"/>
                </a:lnTo>
                <a:lnTo>
                  <a:pt x="2884320" y="2162160"/>
                </a:lnTo>
                <a:lnTo>
                  <a:pt x="0" y="21621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164240" y="2511360"/>
            <a:ext cx="4165920" cy="4165920"/>
          </a:xfrm>
          <a:custGeom>
            <a:avLst/>
            <a:gdLst/>
            <a:ahLst/>
            <a:cxnLst/>
            <a:rect l="l" t="t" r="r" b="b"/>
            <a:pathLst>
              <a:path w="4165920" h="4165920">
                <a:moveTo>
                  <a:pt x="0" y="0"/>
                </a:moveTo>
                <a:lnTo>
                  <a:pt x="4165920" y="0"/>
                </a:lnTo>
                <a:lnTo>
                  <a:pt x="4165920" y="4165920"/>
                </a:lnTo>
                <a:lnTo>
                  <a:pt x="0" y="416592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456640" y="4330800"/>
            <a:ext cx="3995280" cy="3995280"/>
          </a:xfrm>
          <a:custGeom>
            <a:avLst/>
            <a:gdLst/>
            <a:ahLst/>
            <a:cxnLst/>
            <a:rect l="l" t="t" r="r" b="b"/>
            <a:pathLst>
              <a:path w="3995280" h="3995280">
                <a:moveTo>
                  <a:pt x="0" y="0"/>
                </a:moveTo>
                <a:lnTo>
                  <a:pt x="3995280" y="0"/>
                </a:lnTo>
                <a:lnTo>
                  <a:pt x="3995280" y="3995280"/>
                </a:lnTo>
                <a:lnTo>
                  <a:pt x="0" y="399528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3506400" y="2468160"/>
            <a:ext cx="4165920" cy="4165920"/>
          </a:xfrm>
          <a:custGeom>
            <a:avLst/>
            <a:gdLst/>
            <a:ahLst/>
            <a:cxnLst/>
            <a:rect l="l" t="t" r="r" b="b"/>
            <a:pathLst>
              <a:path w="4165920" h="4165920">
                <a:moveTo>
                  <a:pt x="0" y="0"/>
                </a:moveTo>
                <a:lnTo>
                  <a:pt x="4165920" y="0"/>
                </a:lnTo>
                <a:lnTo>
                  <a:pt x="4165920" y="4165920"/>
                </a:lnTo>
                <a:lnTo>
                  <a:pt x="0" y="416592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819440" y="2624400"/>
            <a:ext cx="5083200" cy="5083200"/>
          </a:xfrm>
          <a:custGeom>
            <a:avLst/>
            <a:gdLst/>
            <a:ahLst/>
            <a:cxnLst/>
            <a:rect l="l" t="t" r="r" b="b"/>
            <a:pathLst>
              <a:path w="5083200" h="5083200">
                <a:moveTo>
                  <a:pt x="0" y="0"/>
                </a:moveTo>
                <a:lnTo>
                  <a:pt x="5083200" y="0"/>
                </a:lnTo>
                <a:lnTo>
                  <a:pt x="5083200" y="5083200"/>
                </a:lnTo>
                <a:lnTo>
                  <a:pt x="0" y="508320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5549760" y="684390"/>
            <a:ext cx="7861440" cy="7437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fa-IR" sz="4800" spc="-2" dirty="0">
                <a:solidFill>
                  <a:srgbClr val="5DB3E5"/>
                </a:solidFill>
                <a:latin typeface="Arimo"/>
                <a:cs typeface="B Nazanin" panose="00000400000000000000" pitchFamily="2" charset="-78"/>
              </a:rPr>
              <a:t>عنوان ارائه</a:t>
            </a:r>
            <a:endParaRPr lang="en-US" sz="4800" spc="-2" dirty="0">
              <a:solidFill>
                <a:srgbClr val="5DB3E5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028240" y="3999330"/>
            <a:ext cx="4594320" cy="1308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</a:p>
        </p:txBody>
      </p:sp>
      <p:sp>
        <p:nvSpPr>
          <p:cNvPr id="11" name="Freeform 11"/>
          <p:cNvSpPr/>
          <p:nvPr/>
        </p:nvSpPr>
        <p:spPr>
          <a:xfrm>
            <a:off x="9144000" y="2244240"/>
            <a:ext cx="7082640" cy="5798880"/>
          </a:xfrm>
          <a:custGeom>
            <a:avLst/>
            <a:gdLst/>
            <a:ahLst/>
            <a:cxnLst/>
            <a:rect l="l" t="t" r="r" b="b"/>
            <a:pathLst>
              <a:path w="7082640" h="5798880">
                <a:moveTo>
                  <a:pt x="0" y="0"/>
                </a:moveTo>
                <a:lnTo>
                  <a:pt x="7082640" y="0"/>
                </a:lnTo>
                <a:lnTo>
                  <a:pt x="7082640" y="5798880"/>
                </a:lnTo>
                <a:lnTo>
                  <a:pt x="0" y="579888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967760" y="6006960"/>
            <a:ext cx="905760" cy="905040"/>
          </a:xfrm>
          <a:custGeom>
            <a:avLst/>
            <a:gdLst/>
            <a:ahLst/>
            <a:cxnLst/>
            <a:rect l="l" t="t" r="r" b="b"/>
            <a:pathLst>
              <a:path w="905760" h="905040">
                <a:moveTo>
                  <a:pt x="0" y="0"/>
                </a:moveTo>
                <a:lnTo>
                  <a:pt x="905760" y="0"/>
                </a:lnTo>
                <a:lnTo>
                  <a:pt x="905760" y="905040"/>
                </a:lnTo>
                <a:lnTo>
                  <a:pt x="0" y="9050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7970400" y="4647600"/>
            <a:ext cx="796320" cy="905040"/>
          </a:xfrm>
          <a:custGeom>
            <a:avLst/>
            <a:gdLst/>
            <a:ahLst/>
            <a:cxnLst/>
            <a:rect l="l" t="t" r="r" b="b"/>
            <a:pathLst>
              <a:path w="796320" h="905040">
                <a:moveTo>
                  <a:pt x="0" y="0"/>
                </a:moveTo>
                <a:lnTo>
                  <a:pt x="796320" y="0"/>
                </a:lnTo>
                <a:lnTo>
                  <a:pt x="796320" y="905040"/>
                </a:lnTo>
                <a:lnTo>
                  <a:pt x="0" y="9050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9414000" y="6006960"/>
            <a:ext cx="954000" cy="905760"/>
          </a:xfrm>
          <a:custGeom>
            <a:avLst/>
            <a:gdLst/>
            <a:ahLst/>
            <a:cxnLst/>
            <a:rect l="l" t="t" r="r" b="b"/>
            <a:pathLst>
              <a:path w="954000" h="905760">
                <a:moveTo>
                  <a:pt x="0" y="0"/>
                </a:moveTo>
                <a:lnTo>
                  <a:pt x="954000" y="0"/>
                </a:lnTo>
                <a:lnTo>
                  <a:pt x="954000" y="905760"/>
                </a:lnTo>
                <a:lnTo>
                  <a:pt x="0" y="9057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362160" y="4647600"/>
            <a:ext cx="896400" cy="905760"/>
          </a:xfrm>
          <a:custGeom>
            <a:avLst/>
            <a:gdLst/>
            <a:ahLst/>
            <a:cxnLst/>
            <a:rect l="l" t="t" r="r" b="b"/>
            <a:pathLst>
              <a:path w="896400" h="905760">
                <a:moveTo>
                  <a:pt x="0" y="0"/>
                </a:moveTo>
                <a:lnTo>
                  <a:pt x="896400" y="0"/>
                </a:lnTo>
                <a:lnTo>
                  <a:pt x="896400" y="905760"/>
                </a:lnTo>
                <a:lnTo>
                  <a:pt x="0" y="9057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7902720" y="6006960"/>
            <a:ext cx="932400" cy="905760"/>
          </a:xfrm>
          <a:custGeom>
            <a:avLst/>
            <a:gdLst/>
            <a:ahLst/>
            <a:cxnLst/>
            <a:rect l="l" t="t" r="r" b="b"/>
            <a:pathLst>
              <a:path w="932400" h="905760">
                <a:moveTo>
                  <a:pt x="0" y="0"/>
                </a:moveTo>
                <a:lnTo>
                  <a:pt x="932400" y="0"/>
                </a:lnTo>
                <a:lnTo>
                  <a:pt x="932400" y="905760"/>
                </a:lnTo>
                <a:lnTo>
                  <a:pt x="0" y="90576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8099280" y="7507440"/>
            <a:ext cx="540000" cy="905040"/>
          </a:xfrm>
          <a:custGeom>
            <a:avLst/>
            <a:gdLst/>
            <a:ahLst/>
            <a:cxnLst/>
            <a:rect l="l" t="t" r="r" b="b"/>
            <a:pathLst>
              <a:path w="540000" h="905040">
                <a:moveTo>
                  <a:pt x="0" y="0"/>
                </a:moveTo>
                <a:lnTo>
                  <a:pt x="540000" y="0"/>
                </a:lnTo>
                <a:lnTo>
                  <a:pt x="540000" y="905040"/>
                </a:lnTo>
                <a:lnTo>
                  <a:pt x="0" y="90504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6406560" y="6006960"/>
            <a:ext cx="909360" cy="905760"/>
          </a:xfrm>
          <a:custGeom>
            <a:avLst/>
            <a:gdLst/>
            <a:ahLst/>
            <a:cxnLst/>
            <a:rect l="l" t="t" r="r" b="b"/>
            <a:pathLst>
              <a:path w="909360" h="905760">
                <a:moveTo>
                  <a:pt x="0" y="0"/>
                </a:moveTo>
                <a:lnTo>
                  <a:pt x="909360" y="0"/>
                </a:lnTo>
                <a:lnTo>
                  <a:pt x="909360" y="905760"/>
                </a:lnTo>
                <a:lnTo>
                  <a:pt x="0" y="90576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3385440" y="3288960"/>
            <a:ext cx="911520" cy="903600"/>
          </a:xfrm>
          <a:custGeom>
            <a:avLst/>
            <a:gdLst/>
            <a:ahLst/>
            <a:cxnLst/>
            <a:rect l="l" t="t" r="r" b="b"/>
            <a:pathLst>
              <a:path w="911520" h="903600">
                <a:moveTo>
                  <a:pt x="0" y="0"/>
                </a:moveTo>
                <a:lnTo>
                  <a:pt x="911520" y="0"/>
                </a:lnTo>
                <a:lnTo>
                  <a:pt x="911520" y="903600"/>
                </a:lnTo>
                <a:lnTo>
                  <a:pt x="0" y="90360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4890960" y="6163920"/>
            <a:ext cx="905760" cy="748080"/>
          </a:xfrm>
          <a:custGeom>
            <a:avLst/>
            <a:gdLst/>
            <a:ahLst/>
            <a:cxnLst/>
            <a:rect l="l" t="t" r="r" b="b"/>
            <a:pathLst>
              <a:path w="905760" h="748080">
                <a:moveTo>
                  <a:pt x="0" y="0"/>
                </a:moveTo>
                <a:lnTo>
                  <a:pt x="905760" y="0"/>
                </a:lnTo>
                <a:lnTo>
                  <a:pt x="905760" y="748080"/>
                </a:lnTo>
                <a:lnTo>
                  <a:pt x="0" y="74808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5109120" y="7506720"/>
            <a:ext cx="470160" cy="905760"/>
          </a:xfrm>
          <a:custGeom>
            <a:avLst/>
            <a:gdLst/>
            <a:ahLst/>
            <a:cxnLst/>
            <a:rect l="l" t="t" r="r" b="b"/>
            <a:pathLst>
              <a:path w="470160" h="905760">
                <a:moveTo>
                  <a:pt x="0" y="0"/>
                </a:moveTo>
                <a:lnTo>
                  <a:pt x="470160" y="0"/>
                </a:lnTo>
                <a:lnTo>
                  <a:pt x="470160" y="905760"/>
                </a:lnTo>
                <a:lnTo>
                  <a:pt x="0" y="90576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3355200" y="6268320"/>
            <a:ext cx="905760" cy="644400"/>
          </a:xfrm>
          <a:custGeom>
            <a:avLst/>
            <a:gdLst/>
            <a:ahLst/>
            <a:cxnLst/>
            <a:rect l="l" t="t" r="r" b="b"/>
            <a:pathLst>
              <a:path w="905760" h="644400">
                <a:moveTo>
                  <a:pt x="0" y="0"/>
                </a:moveTo>
                <a:lnTo>
                  <a:pt x="905760" y="0"/>
                </a:lnTo>
                <a:lnTo>
                  <a:pt x="905760" y="644400"/>
                </a:lnTo>
                <a:lnTo>
                  <a:pt x="0" y="644400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1036160" y="4647600"/>
            <a:ext cx="768240" cy="905760"/>
          </a:xfrm>
          <a:custGeom>
            <a:avLst/>
            <a:gdLst/>
            <a:ahLst/>
            <a:cxnLst/>
            <a:rect l="l" t="t" r="r" b="b"/>
            <a:pathLst>
              <a:path w="768240" h="905760">
                <a:moveTo>
                  <a:pt x="0" y="0"/>
                </a:moveTo>
                <a:lnTo>
                  <a:pt x="768240" y="0"/>
                </a:lnTo>
                <a:lnTo>
                  <a:pt x="768240" y="905760"/>
                </a:lnTo>
                <a:lnTo>
                  <a:pt x="0" y="905760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865520" y="3287520"/>
            <a:ext cx="913680" cy="905760"/>
          </a:xfrm>
          <a:custGeom>
            <a:avLst/>
            <a:gdLst/>
            <a:ahLst/>
            <a:cxnLst/>
            <a:rect l="l" t="t" r="r" b="b"/>
            <a:pathLst>
              <a:path w="913680" h="905760">
                <a:moveTo>
                  <a:pt x="0" y="0"/>
                </a:moveTo>
                <a:lnTo>
                  <a:pt x="913680" y="0"/>
                </a:lnTo>
                <a:lnTo>
                  <a:pt x="913680" y="905760"/>
                </a:lnTo>
                <a:lnTo>
                  <a:pt x="0" y="905760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835280" y="6163920"/>
            <a:ext cx="905760" cy="748800"/>
          </a:xfrm>
          <a:custGeom>
            <a:avLst/>
            <a:gdLst/>
            <a:ahLst/>
            <a:cxnLst/>
            <a:rect l="l" t="t" r="r" b="b"/>
            <a:pathLst>
              <a:path w="905760" h="748800">
                <a:moveTo>
                  <a:pt x="0" y="0"/>
                </a:moveTo>
                <a:lnTo>
                  <a:pt x="905760" y="0"/>
                </a:lnTo>
                <a:lnTo>
                  <a:pt x="905760" y="748800"/>
                </a:lnTo>
                <a:lnTo>
                  <a:pt x="0" y="748800"/>
                </a:lnTo>
                <a:lnTo>
                  <a:pt x="0" y="0"/>
                </a:lnTo>
                <a:close/>
              </a:path>
            </a:pathLst>
          </a:custGeom>
          <a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3617280" y="7507440"/>
            <a:ext cx="470160" cy="907200"/>
          </a:xfrm>
          <a:custGeom>
            <a:avLst/>
            <a:gdLst/>
            <a:ahLst/>
            <a:cxnLst/>
            <a:rect l="l" t="t" r="r" b="b"/>
            <a:pathLst>
              <a:path w="470160" h="907200">
                <a:moveTo>
                  <a:pt x="0" y="0"/>
                </a:moveTo>
                <a:lnTo>
                  <a:pt x="470160" y="0"/>
                </a:lnTo>
                <a:lnTo>
                  <a:pt x="470160" y="907200"/>
                </a:lnTo>
                <a:lnTo>
                  <a:pt x="0" y="907200"/>
                </a:lnTo>
                <a:lnTo>
                  <a:pt x="0" y="0"/>
                </a:lnTo>
                <a:close/>
              </a:path>
            </a:pathLst>
          </a:custGeom>
          <a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17166240" y="6006960"/>
            <a:ext cx="630000" cy="905040"/>
          </a:xfrm>
          <a:custGeom>
            <a:avLst/>
            <a:gdLst/>
            <a:ahLst/>
            <a:cxnLst/>
            <a:rect l="l" t="t" r="r" b="b"/>
            <a:pathLst>
              <a:path w="630000" h="905040">
                <a:moveTo>
                  <a:pt x="0" y="0"/>
                </a:moveTo>
                <a:lnTo>
                  <a:pt x="630000" y="0"/>
                </a:lnTo>
                <a:lnTo>
                  <a:pt x="630000" y="905040"/>
                </a:lnTo>
                <a:lnTo>
                  <a:pt x="0" y="905040"/>
                </a:lnTo>
                <a:lnTo>
                  <a:pt x="0" y="0"/>
                </a:lnTo>
                <a:close/>
              </a:path>
            </a:pathLst>
          </a:custGeom>
          <a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6451920" y="4649760"/>
            <a:ext cx="817920" cy="903600"/>
          </a:xfrm>
          <a:custGeom>
            <a:avLst/>
            <a:gdLst/>
            <a:ahLst/>
            <a:cxnLst/>
            <a:rect l="l" t="t" r="r" b="b"/>
            <a:pathLst>
              <a:path w="817920" h="903600">
                <a:moveTo>
                  <a:pt x="0" y="0"/>
                </a:moveTo>
                <a:lnTo>
                  <a:pt x="817920" y="0"/>
                </a:lnTo>
                <a:lnTo>
                  <a:pt x="817920" y="903600"/>
                </a:lnTo>
                <a:lnTo>
                  <a:pt x="0" y="903600"/>
                </a:lnTo>
                <a:lnTo>
                  <a:pt x="0" y="0"/>
                </a:lnTo>
                <a:close/>
              </a:path>
            </a:pathLst>
          </a:custGeom>
          <a:blipFill>
            <a:blip r:embed="rId35">
              <a:extLs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1933200" y="4647600"/>
            <a:ext cx="835920" cy="905760"/>
          </a:xfrm>
          <a:custGeom>
            <a:avLst/>
            <a:gdLst/>
            <a:ahLst/>
            <a:cxnLst/>
            <a:rect l="l" t="t" r="r" b="b"/>
            <a:pathLst>
              <a:path w="835920" h="905760">
                <a:moveTo>
                  <a:pt x="0" y="0"/>
                </a:moveTo>
                <a:lnTo>
                  <a:pt x="835920" y="0"/>
                </a:lnTo>
                <a:lnTo>
                  <a:pt x="835920" y="905760"/>
                </a:lnTo>
                <a:lnTo>
                  <a:pt x="0" y="905760"/>
                </a:lnTo>
                <a:lnTo>
                  <a:pt x="0" y="0"/>
                </a:lnTo>
                <a:close/>
              </a:path>
            </a:pathLst>
          </a:custGeom>
          <a:blipFill>
            <a:blip r:embed="rId37">
              <a:extLs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352800" y="6006960"/>
            <a:ext cx="915840" cy="905760"/>
          </a:xfrm>
          <a:custGeom>
            <a:avLst/>
            <a:gdLst/>
            <a:ahLst/>
            <a:cxnLst/>
            <a:rect l="l" t="t" r="r" b="b"/>
            <a:pathLst>
              <a:path w="915840" h="905760">
                <a:moveTo>
                  <a:pt x="0" y="0"/>
                </a:moveTo>
                <a:lnTo>
                  <a:pt x="915840" y="0"/>
                </a:lnTo>
                <a:lnTo>
                  <a:pt x="915840" y="905760"/>
                </a:lnTo>
                <a:lnTo>
                  <a:pt x="0" y="905760"/>
                </a:lnTo>
                <a:lnTo>
                  <a:pt x="0" y="0"/>
                </a:lnTo>
                <a:close/>
              </a:path>
            </a:pathLst>
          </a:custGeom>
          <a:blipFill>
            <a:blip r:embed="rId39">
              <a:extLs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2594240" y="6006960"/>
            <a:ext cx="684000" cy="905040"/>
          </a:xfrm>
          <a:custGeom>
            <a:avLst/>
            <a:gdLst/>
            <a:ahLst/>
            <a:cxnLst/>
            <a:rect l="l" t="t" r="r" b="b"/>
            <a:pathLst>
              <a:path w="684000" h="905040">
                <a:moveTo>
                  <a:pt x="0" y="0"/>
                </a:moveTo>
                <a:lnTo>
                  <a:pt x="684000" y="0"/>
                </a:lnTo>
                <a:lnTo>
                  <a:pt x="684000" y="905040"/>
                </a:lnTo>
                <a:lnTo>
                  <a:pt x="0" y="905040"/>
                </a:lnTo>
                <a:lnTo>
                  <a:pt x="0" y="0"/>
                </a:lnTo>
                <a:close/>
              </a:path>
            </a:pathLst>
          </a:custGeom>
          <a:blipFill>
            <a:blip r:embed="rId41">
              <a:extLs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4106960" y="7507440"/>
            <a:ext cx="771120" cy="905760"/>
          </a:xfrm>
          <a:custGeom>
            <a:avLst/>
            <a:gdLst/>
            <a:ahLst/>
            <a:cxnLst/>
            <a:rect l="l" t="t" r="r" b="b"/>
            <a:pathLst>
              <a:path w="771120" h="905760">
                <a:moveTo>
                  <a:pt x="0" y="0"/>
                </a:moveTo>
                <a:lnTo>
                  <a:pt x="771120" y="0"/>
                </a:lnTo>
                <a:lnTo>
                  <a:pt x="771120" y="905760"/>
                </a:lnTo>
                <a:lnTo>
                  <a:pt x="0" y="905760"/>
                </a:lnTo>
                <a:lnTo>
                  <a:pt x="0" y="0"/>
                </a:lnTo>
                <a:close/>
              </a:path>
            </a:pathLst>
          </a:custGeom>
          <a:blipFill>
            <a:blip r:embed="rId43">
              <a:extLs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9482400" y="4647600"/>
            <a:ext cx="816480" cy="905760"/>
          </a:xfrm>
          <a:custGeom>
            <a:avLst/>
            <a:gdLst/>
            <a:ahLst/>
            <a:cxnLst/>
            <a:rect l="l" t="t" r="r" b="b"/>
            <a:pathLst>
              <a:path w="816480" h="905760">
                <a:moveTo>
                  <a:pt x="0" y="0"/>
                </a:moveTo>
                <a:lnTo>
                  <a:pt x="816480" y="0"/>
                </a:lnTo>
                <a:lnTo>
                  <a:pt x="816480" y="905760"/>
                </a:lnTo>
                <a:lnTo>
                  <a:pt x="0" y="905760"/>
                </a:lnTo>
                <a:lnTo>
                  <a:pt x="0" y="0"/>
                </a:lnTo>
                <a:close/>
              </a:path>
            </a:pathLst>
          </a:custGeom>
          <a:blipFill>
            <a:blip r:embed="rId45">
              <a:extLst>
                <a:ext uri="{96DAC541-7B7A-43D3-8B79-37D633B846F1}">
                  <asvg:svgBlip xmlns:asvg="http://schemas.microsoft.com/office/drawing/2016/SVG/main" r:embed="rId46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14165280" y="6006960"/>
            <a:ext cx="655200" cy="905760"/>
          </a:xfrm>
          <a:custGeom>
            <a:avLst/>
            <a:gdLst/>
            <a:ahLst/>
            <a:cxnLst/>
            <a:rect l="l" t="t" r="r" b="b"/>
            <a:pathLst>
              <a:path w="655200" h="905760">
                <a:moveTo>
                  <a:pt x="0" y="0"/>
                </a:moveTo>
                <a:lnTo>
                  <a:pt x="655200" y="0"/>
                </a:lnTo>
                <a:lnTo>
                  <a:pt x="655200" y="905760"/>
                </a:lnTo>
                <a:lnTo>
                  <a:pt x="0" y="905760"/>
                </a:lnTo>
                <a:lnTo>
                  <a:pt x="0" y="0"/>
                </a:lnTo>
                <a:close/>
              </a:path>
            </a:pathLst>
          </a:custGeom>
          <a:blipFill>
            <a:blip r:embed="rId47">
              <a:extLst>
                <a:ext uri="{96DAC541-7B7A-43D3-8B79-37D633B846F1}">
                  <asvg:svgBlip xmlns:asvg="http://schemas.microsoft.com/office/drawing/2016/SVG/main" r:embed="rId48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15659280" y="6006960"/>
            <a:ext cx="708480" cy="905760"/>
          </a:xfrm>
          <a:custGeom>
            <a:avLst/>
            <a:gdLst/>
            <a:ahLst/>
            <a:cxnLst/>
            <a:rect l="l" t="t" r="r" b="b"/>
            <a:pathLst>
              <a:path w="708480" h="905760">
                <a:moveTo>
                  <a:pt x="0" y="0"/>
                </a:moveTo>
                <a:lnTo>
                  <a:pt x="708480" y="0"/>
                </a:lnTo>
                <a:lnTo>
                  <a:pt x="708480" y="905760"/>
                </a:lnTo>
                <a:lnTo>
                  <a:pt x="0" y="905760"/>
                </a:lnTo>
                <a:lnTo>
                  <a:pt x="0" y="0"/>
                </a:lnTo>
                <a:close/>
              </a:path>
            </a:pathLst>
          </a:custGeom>
          <a:blipFill>
            <a:blip r:embed="rId49">
              <a:extLst>
                <a:ext uri="{96DAC541-7B7A-43D3-8B79-37D633B846F1}">
                  <asvg:svgBlip xmlns:asvg="http://schemas.microsoft.com/office/drawing/2016/SVG/main" r:embed="rId50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6573600" y="7507440"/>
            <a:ext cx="575280" cy="905760"/>
          </a:xfrm>
          <a:custGeom>
            <a:avLst/>
            <a:gdLst/>
            <a:ahLst/>
            <a:cxnLst/>
            <a:rect l="l" t="t" r="r" b="b"/>
            <a:pathLst>
              <a:path w="575280" h="905760">
                <a:moveTo>
                  <a:pt x="0" y="0"/>
                </a:moveTo>
                <a:lnTo>
                  <a:pt x="575280" y="0"/>
                </a:lnTo>
                <a:lnTo>
                  <a:pt x="575280" y="905760"/>
                </a:lnTo>
                <a:lnTo>
                  <a:pt x="0" y="905760"/>
                </a:lnTo>
                <a:lnTo>
                  <a:pt x="0" y="0"/>
                </a:lnTo>
                <a:close/>
              </a:path>
            </a:pathLst>
          </a:custGeom>
          <a:blipFill>
            <a:blip r:embed="rId51">
              <a:extLst>
                <a:ext uri="{96DAC541-7B7A-43D3-8B79-37D633B846F1}">
                  <asvg:svgBlip xmlns:asvg="http://schemas.microsoft.com/office/drawing/2016/SVG/main" r:embed="rId52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2091600" y="7507440"/>
            <a:ext cx="470160" cy="905760"/>
          </a:xfrm>
          <a:custGeom>
            <a:avLst/>
            <a:gdLst/>
            <a:ahLst/>
            <a:cxnLst/>
            <a:rect l="l" t="t" r="r" b="b"/>
            <a:pathLst>
              <a:path w="470160" h="905760">
                <a:moveTo>
                  <a:pt x="0" y="0"/>
                </a:moveTo>
                <a:lnTo>
                  <a:pt x="470160" y="0"/>
                </a:lnTo>
                <a:lnTo>
                  <a:pt x="470160" y="905760"/>
                </a:lnTo>
                <a:lnTo>
                  <a:pt x="0" y="905760"/>
                </a:lnTo>
                <a:lnTo>
                  <a:pt x="0" y="0"/>
                </a:lnTo>
                <a:close/>
              </a:path>
            </a:pathLst>
          </a:custGeom>
          <a:blipFill>
            <a:blip r:embed="rId53">
              <a:extLst>
                <a:ext uri="{96DAC541-7B7A-43D3-8B79-37D633B846F1}">
                  <asvg:svgBlip xmlns:asvg="http://schemas.microsoft.com/office/drawing/2016/SVG/main" r:embed="rId54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15536880" y="7507440"/>
            <a:ext cx="954000" cy="905760"/>
          </a:xfrm>
          <a:custGeom>
            <a:avLst/>
            <a:gdLst/>
            <a:ahLst/>
            <a:cxnLst/>
            <a:rect l="l" t="t" r="r" b="b"/>
            <a:pathLst>
              <a:path w="954000" h="905760">
                <a:moveTo>
                  <a:pt x="0" y="0"/>
                </a:moveTo>
                <a:lnTo>
                  <a:pt x="954000" y="0"/>
                </a:lnTo>
                <a:lnTo>
                  <a:pt x="954000" y="905760"/>
                </a:lnTo>
                <a:lnTo>
                  <a:pt x="0" y="905760"/>
                </a:lnTo>
                <a:lnTo>
                  <a:pt x="0" y="0"/>
                </a:lnTo>
                <a:close/>
              </a:path>
            </a:pathLst>
          </a:custGeom>
          <a:blipFill>
            <a:blip r:embed="rId55">
              <a:extLst>
                <a:ext uri="{96DAC541-7B7A-43D3-8B79-37D633B846F1}">
                  <asvg:svgBlip xmlns:asvg="http://schemas.microsoft.com/office/drawing/2016/SVG/main" r:embed="rId56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29"/>
          <p:cNvSpPr/>
          <p:nvPr/>
        </p:nvSpPr>
        <p:spPr>
          <a:xfrm>
            <a:off x="4934880" y="4647600"/>
            <a:ext cx="818640" cy="905760"/>
          </a:xfrm>
          <a:custGeom>
            <a:avLst/>
            <a:gdLst/>
            <a:ahLst/>
            <a:cxnLst/>
            <a:rect l="l" t="t" r="r" b="b"/>
            <a:pathLst>
              <a:path w="818640" h="905760">
                <a:moveTo>
                  <a:pt x="0" y="0"/>
                </a:moveTo>
                <a:lnTo>
                  <a:pt x="818640" y="0"/>
                </a:lnTo>
                <a:lnTo>
                  <a:pt x="818640" y="905760"/>
                </a:lnTo>
                <a:lnTo>
                  <a:pt x="0" y="905760"/>
                </a:lnTo>
                <a:lnTo>
                  <a:pt x="0" y="0"/>
                </a:lnTo>
                <a:close/>
              </a:path>
            </a:pathLst>
          </a:custGeom>
          <a:blipFill>
            <a:blip r:embed="rId57">
              <a:extLst>
                <a:ext uri="{96DAC541-7B7A-43D3-8B79-37D633B846F1}">
                  <asvg:svgBlip xmlns:asvg="http://schemas.microsoft.com/office/drawing/2016/SVG/main" r:embed="rId58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30"/>
          <p:cNvSpPr/>
          <p:nvPr/>
        </p:nvSpPr>
        <p:spPr>
          <a:xfrm>
            <a:off x="452880" y="7506720"/>
            <a:ext cx="712800" cy="906480"/>
          </a:xfrm>
          <a:custGeom>
            <a:avLst/>
            <a:gdLst/>
            <a:ahLst/>
            <a:cxnLst/>
            <a:rect l="l" t="t" r="r" b="b"/>
            <a:pathLst>
              <a:path w="712800" h="906480">
                <a:moveTo>
                  <a:pt x="0" y="0"/>
                </a:moveTo>
                <a:lnTo>
                  <a:pt x="712800" y="0"/>
                </a:lnTo>
                <a:lnTo>
                  <a:pt x="712800" y="906480"/>
                </a:lnTo>
                <a:lnTo>
                  <a:pt x="0" y="906480"/>
                </a:lnTo>
                <a:lnTo>
                  <a:pt x="0" y="0"/>
                </a:lnTo>
                <a:close/>
              </a:path>
            </a:pathLst>
          </a:custGeom>
          <a:blipFill>
            <a:blip r:embed="rId59">
              <a:extLst>
                <a:ext uri="{96DAC541-7B7A-43D3-8B79-37D633B846F1}">
                  <asvg:svgBlip xmlns:asvg="http://schemas.microsoft.com/office/drawing/2016/SVG/main" r:embed="rId60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31"/>
          <p:cNvSpPr/>
          <p:nvPr/>
        </p:nvSpPr>
        <p:spPr>
          <a:xfrm>
            <a:off x="17026560" y="7593840"/>
            <a:ext cx="908640" cy="821520"/>
          </a:xfrm>
          <a:custGeom>
            <a:avLst/>
            <a:gdLst/>
            <a:ahLst/>
            <a:cxnLst/>
            <a:rect l="l" t="t" r="r" b="b"/>
            <a:pathLst>
              <a:path w="908640" h="821520">
                <a:moveTo>
                  <a:pt x="0" y="0"/>
                </a:moveTo>
                <a:lnTo>
                  <a:pt x="908640" y="0"/>
                </a:lnTo>
                <a:lnTo>
                  <a:pt x="908640" y="821520"/>
                </a:lnTo>
                <a:lnTo>
                  <a:pt x="0" y="821520"/>
                </a:lnTo>
                <a:lnTo>
                  <a:pt x="0" y="0"/>
                </a:lnTo>
                <a:close/>
              </a:path>
            </a:pathLst>
          </a:custGeom>
          <a:blipFill>
            <a:blip r:embed="rId61">
              <a:extLst>
                <a:ext uri="{96DAC541-7B7A-43D3-8B79-37D633B846F1}">
                  <asvg:svgBlip xmlns:asvg="http://schemas.microsoft.com/office/drawing/2016/SVG/main" r:embed="rId62"/>
                </a:ext>
              </a:extLst>
            </a:blip>
            <a:stretch>
              <a:fillRect/>
            </a:stretch>
          </a:blipFill>
        </p:spPr>
      </p:sp>
      <p:sp>
        <p:nvSpPr>
          <p:cNvPr id="32" name="Freeform 32"/>
          <p:cNvSpPr/>
          <p:nvPr/>
        </p:nvSpPr>
        <p:spPr>
          <a:xfrm>
            <a:off x="17028000" y="3287520"/>
            <a:ext cx="905760" cy="905760"/>
          </a:xfrm>
          <a:custGeom>
            <a:avLst/>
            <a:gdLst/>
            <a:ahLst/>
            <a:cxnLst/>
            <a:rect l="l" t="t" r="r" b="b"/>
            <a:pathLst>
              <a:path w="905760" h="905760">
                <a:moveTo>
                  <a:pt x="0" y="0"/>
                </a:moveTo>
                <a:lnTo>
                  <a:pt x="905760" y="0"/>
                </a:lnTo>
                <a:lnTo>
                  <a:pt x="905760" y="905760"/>
                </a:lnTo>
                <a:lnTo>
                  <a:pt x="0" y="905760"/>
                </a:lnTo>
                <a:lnTo>
                  <a:pt x="0" y="0"/>
                </a:lnTo>
                <a:close/>
              </a:path>
            </a:pathLst>
          </a:custGeom>
          <a:blipFill>
            <a:blip r:embed="rId63">
              <a:extLst>
                <a:ext uri="{96DAC541-7B7A-43D3-8B79-37D633B846F1}">
                  <asvg:svgBlip xmlns:asvg="http://schemas.microsoft.com/office/drawing/2016/SVG/main" r:embed="rId64"/>
                </a:ext>
              </a:extLst>
            </a:blip>
            <a:stretch>
              <a:fillRect/>
            </a:stretch>
          </a:blipFill>
        </p:spPr>
      </p:sp>
      <p:sp>
        <p:nvSpPr>
          <p:cNvPr id="33" name="Freeform 33"/>
          <p:cNvSpPr/>
          <p:nvPr/>
        </p:nvSpPr>
        <p:spPr>
          <a:xfrm>
            <a:off x="17139600" y="4647600"/>
            <a:ext cx="682560" cy="908640"/>
          </a:xfrm>
          <a:custGeom>
            <a:avLst/>
            <a:gdLst/>
            <a:ahLst/>
            <a:cxnLst/>
            <a:rect l="l" t="t" r="r" b="b"/>
            <a:pathLst>
              <a:path w="682560" h="908640">
                <a:moveTo>
                  <a:pt x="0" y="0"/>
                </a:moveTo>
                <a:lnTo>
                  <a:pt x="682560" y="0"/>
                </a:lnTo>
                <a:lnTo>
                  <a:pt x="682560" y="908640"/>
                </a:lnTo>
                <a:lnTo>
                  <a:pt x="0" y="908640"/>
                </a:lnTo>
                <a:lnTo>
                  <a:pt x="0" y="0"/>
                </a:lnTo>
                <a:close/>
              </a:path>
            </a:pathLst>
          </a:custGeom>
          <a:blipFill>
            <a:blip r:embed="rId65">
              <a:extLst>
                <a:ext uri="{96DAC541-7B7A-43D3-8B79-37D633B846F1}">
                  <asvg:svgBlip xmlns:asvg="http://schemas.microsoft.com/office/drawing/2016/SVG/main" r:embed="rId66"/>
                </a:ext>
              </a:extLst>
            </a:blip>
            <a:stretch>
              <a:fillRect/>
            </a:stretch>
          </a:blipFill>
        </p:spPr>
      </p:sp>
      <p:sp>
        <p:nvSpPr>
          <p:cNvPr id="34" name="Freeform 34"/>
          <p:cNvSpPr/>
          <p:nvPr/>
        </p:nvSpPr>
        <p:spPr>
          <a:xfrm>
            <a:off x="17454960" y="5161680"/>
            <a:ext cx="52560" cy="120960"/>
          </a:xfrm>
          <a:custGeom>
            <a:avLst/>
            <a:gdLst/>
            <a:ahLst/>
            <a:cxnLst/>
            <a:rect l="l" t="t" r="r" b="b"/>
            <a:pathLst>
              <a:path w="52560" h="120960">
                <a:moveTo>
                  <a:pt x="0" y="0"/>
                </a:moveTo>
                <a:lnTo>
                  <a:pt x="52560" y="0"/>
                </a:lnTo>
                <a:lnTo>
                  <a:pt x="52560" y="120960"/>
                </a:lnTo>
                <a:lnTo>
                  <a:pt x="0" y="120960"/>
                </a:lnTo>
                <a:lnTo>
                  <a:pt x="0" y="0"/>
                </a:lnTo>
                <a:close/>
              </a:path>
            </a:pathLst>
          </a:custGeom>
          <a:blipFill>
            <a:blip r:embed="rId67">
              <a:extLst>
                <a:ext uri="{96DAC541-7B7A-43D3-8B79-37D633B846F1}">
                  <asvg:svgBlip xmlns:asvg="http://schemas.microsoft.com/office/drawing/2016/SVG/main" r:embed="rId68"/>
                </a:ext>
              </a:extLst>
            </a:blip>
            <a:stretch>
              <a:fillRect/>
            </a:stretch>
          </a:blipFill>
        </p:spPr>
      </p:sp>
      <p:sp>
        <p:nvSpPr>
          <p:cNvPr id="35" name="Freeform 35"/>
          <p:cNvSpPr/>
          <p:nvPr/>
        </p:nvSpPr>
        <p:spPr>
          <a:xfrm>
            <a:off x="15560640" y="3287520"/>
            <a:ext cx="905760" cy="905760"/>
          </a:xfrm>
          <a:custGeom>
            <a:avLst/>
            <a:gdLst/>
            <a:ahLst/>
            <a:cxnLst/>
            <a:rect l="l" t="t" r="r" b="b"/>
            <a:pathLst>
              <a:path w="905760" h="905760">
                <a:moveTo>
                  <a:pt x="0" y="0"/>
                </a:moveTo>
                <a:lnTo>
                  <a:pt x="905760" y="0"/>
                </a:lnTo>
                <a:lnTo>
                  <a:pt x="905760" y="905760"/>
                </a:lnTo>
                <a:lnTo>
                  <a:pt x="0" y="905760"/>
                </a:lnTo>
                <a:lnTo>
                  <a:pt x="0" y="0"/>
                </a:lnTo>
                <a:close/>
              </a:path>
            </a:pathLst>
          </a:custGeom>
          <a:blipFill>
            <a:blip r:embed="rId69">
              <a:extLst>
                <a:ext uri="{96DAC541-7B7A-43D3-8B79-37D633B846F1}">
                  <asvg:svgBlip xmlns:asvg="http://schemas.microsoft.com/office/drawing/2016/SVG/main" r:embed="rId70"/>
                </a:ext>
              </a:extLst>
            </a:blip>
            <a:stretch>
              <a:fillRect/>
            </a:stretch>
          </a:blipFill>
        </p:spPr>
      </p:sp>
      <p:sp>
        <p:nvSpPr>
          <p:cNvPr id="36" name="Freeform 36"/>
          <p:cNvSpPr/>
          <p:nvPr/>
        </p:nvSpPr>
        <p:spPr>
          <a:xfrm>
            <a:off x="12561120" y="4648320"/>
            <a:ext cx="748800" cy="905040"/>
          </a:xfrm>
          <a:custGeom>
            <a:avLst/>
            <a:gdLst/>
            <a:ahLst/>
            <a:cxnLst/>
            <a:rect l="l" t="t" r="r" b="b"/>
            <a:pathLst>
              <a:path w="748800" h="905040">
                <a:moveTo>
                  <a:pt x="0" y="0"/>
                </a:moveTo>
                <a:lnTo>
                  <a:pt x="748800" y="0"/>
                </a:lnTo>
                <a:lnTo>
                  <a:pt x="748800" y="905040"/>
                </a:lnTo>
                <a:lnTo>
                  <a:pt x="0" y="905040"/>
                </a:lnTo>
                <a:lnTo>
                  <a:pt x="0" y="0"/>
                </a:lnTo>
                <a:close/>
              </a:path>
            </a:pathLst>
          </a:custGeom>
          <a:blipFill>
            <a:blip r:embed="rId71">
              <a:extLst>
                <a:ext uri="{96DAC541-7B7A-43D3-8B79-37D633B846F1}">
                  <asvg:svgBlip xmlns:asvg="http://schemas.microsoft.com/office/drawing/2016/SVG/main" r:embed="rId72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37"/>
          <p:cNvSpPr/>
          <p:nvPr/>
        </p:nvSpPr>
        <p:spPr>
          <a:xfrm>
            <a:off x="3465360" y="4647600"/>
            <a:ext cx="818640" cy="905040"/>
          </a:xfrm>
          <a:custGeom>
            <a:avLst/>
            <a:gdLst/>
            <a:ahLst/>
            <a:cxnLst/>
            <a:rect l="l" t="t" r="r" b="b"/>
            <a:pathLst>
              <a:path w="818640" h="905040">
                <a:moveTo>
                  <a:pt x="0" y="0"/>
                </a:moveTo>
                <a:lnTo>
                  <a:pt x="818640" y="0"/>
                </a:lnTo>
                <a:lnTo>
                  <a:pt x="818640" y="905040"/>
                </a:lnTo>
                <a:lnTo>
                  <a:pt x="0" y="905040"/>
                </a:lnTo>
                <a:lnTo>
                  <a:pt x="0" y="0"/>
                </a:lnTo>
                <a:close/>
              </a:path>
            </a:pathLst>
          </a:custGeom>
          <a:blipFill>
            <a:blip r:embed="rId73">
              <a:extLst>
                <a:ext uri="{96DAC541-7B7A-43D3-8B79-37D633B846F1}">
                  <asvg:svgBlip xmlns:asvg="http://schemas.microsoft.com/office/drawing/2016/SVG/main" r:embed="rId74"/>
                </a:ext>
              </a:extLst>
            </a:blip>
            <a:stretch>
              <a:fillRect/>
            </a:stretch>
          </a:blipFill>
        </p:spPr>
      </p:sp>
      <p:sp>
        <p:nvSpPr>
          <p:cNvPr id="38" name="Freeform 38"/>
          <p:cNvSpPr/>
          <p:nvPr/>
        </p:nvSpPr>
        <p:spPr>
          <a:xfrm>
            <a:off x="14040000" y="3287520"/>
            <a:ext cx="905760" cy="905760"/>
          </a:xfrm>
          <a:custGeom>
            <a:avLst/>
            <a:gdLst/>
            <a:ahLst/>
            <a:cxnLst/>
            <a:rect l="l" t="t" r="r" b="b"/>
            <a:pathLst>
              <a:path w="905760" h="905760">
                <a:moveTo>
                  <a:pt x="0" y="0"/>
                </a:moveTo>
                <a:lnTo>
                  <a:pt x="905760" y="0"/>
                </a:lnTo>
                <a:lnTo>
                  <a:pt x="905760" y="905760"/>
                </a:lnTo>
                <a:lnTo>
                  <a:pt x="0" y="905760"/>
                </a:lnTo>
                <a:lnTo>
                  <a:pt x="0" y="0"/>
                </a:lnTo>
                <a:close/>
              </a:path>
            </a:pathLst>
          </a:custGeom>
          <a:blipFill>
            <a:blip r:embed="rId75">
              <a:extLst>
                <a:ext uri="{96DAC541-7B7A-43D3-8B79-37D633B846F1}">
                  <asvg:svgBlip xmlns:asvg="http://schemas.microsoft.com/office/drawing/2016/SVG/main" r:embed="rId76"/>
                </a:ext>
              </a:extLst>
            </a:blip>
            <a:stretch>
              <a:fillRect/>
            </a:stretch>
          </a:blipFill>
        </p:spPr>
      </p:sp>
      <p:sp>
        <p:nvSpPr>
          <p:cNvPr id="39" name="Freeform 39"/>
          <p:cNvSpPr/>
          <p:nvPr/>
        </p:nvSpPr>
        <p:spPr>
          <a:xfrm>
            <a:off x="12481920" y="3286800"/>
            <a:ext cx="907200" cy="905760"/>
          </a:xfrm>
          <a:custGeom>
            <a:avLst/>
            <a:gdLst/>
            <a:ahLst/>
            <a:cxnLst/>
            <a:rect l="l" t="t" r="r" b="b"/>
            <a:pathLst>
              <a:path w="907200" h="905760">
                <a:moveTo>
                  <a:pt x="0" y="0"/>
                </a:moveTo>
                <a:lnTo>
                  <a:pt x="907200" y="0"/>
                </a:lnTo>
                <a:lnTo>
                  <a:pt x="907200" y="905760"/>
                </a:lnTo>
                <a:lnTo>
                  <a:pt x="0" y="905760"/>
                </a:lnTo>
                <a:lnTo>
                  <a:pt x="0" y="0"/>
                </a:lnTo>
                <a:close/>
              </a:path>
            </a:pathLst>
          </a:custGeom>
          <a:blipFill>
            <a:blip r:embed="rId77">
              <a:extLst>
                <a:ext uri="{96DAC541-7B7A-43D3-8B79-37D633B846F1}">
                  <asvg:svgBlip xmlns:asvg="http://schemas.microsoft.com/office/drawing/2016/SVG/main" r:embed="rId78"/>
                </a:ext>
              </a:extLst>
            </a:blip>
            <a:stretch>
              <a:fillRect/>
            </a:stretch>
          </a:blipFill>
        </p:spPr>
      </p:sp>
      <p:sp>
        <p:nvSpPr>
          <p:cNvPr id="40" name="Freeform 40"/>
          <p:cNvSpPr/>
          <p:nvPr/>
        </p:nvSpPr>
        <p:spPr>
          <a:xfrm>
            <a:off x="10923120" y="3288960"/>
            <a:ext cx="995040" cy="905760"/>
          </a:xfrm>
          <a:custGeom>
            <a:avLst/>
            <a:gdLst/>
            <a:ahLst/>
            <a:cxnLst/>
            <a:rect l="l" t="t" r="r" b="b"/>
            <a:pathLst>
              <a:path w="995040" h="905760">
                <a:moveTo>
                  <a:pt x="0" y="0"/>
                </a:moveTo>
                <a:lnTo>
                  <a:pt x="995040" y="0"/>
                </a:lnTo>
                <a:lnTo>
                  <a:pt x="995040" y="905760"/>
                </a:lnTo>
                <a:lnTo>
                  <a:pt x="0" y="905760"/>
                </a:lnTo>
                <a:lnTo>
                  <a:pt x="0" y="0"/>
                </a:lnTo>
                <a:close/>
              </a:path>
            </a:pathLst>
          </a:custGeom>
          <a:blipFill>
            <a:blip r:embed="rId79">
              <a:extLst>
                <a:ext uri="{96DAC541-7B7A-43D3-8B79-37D633B846F1}">
                  <asvg:svgBlip xmlns:asvg="http://schemas.microsoft.com/office/drawing/2016/SVG/main" r:embed="rId80"/>
                </a:ext>
              </a:extLst>
            </a:blip>
            <a:stretch>
              <a:fillRect/>
            </a:stretch>
          </a:blipFill>
        </p:spPr>
      </p:sp>
      <p:sp>
        <p:nvSpPr>
          <p:cNvPr id="41" name="Freeform 41"/>
          <p:cNvSpPr/>
          <p:nvPr/>
        </p:nvSpPr>
        <p:spPr>
          <a:xfrm>
            <a:off x="9437760" y="3443760"/>
            <a:ext cx="905760" cy="748800"/>
          </a:xfrm>
          <a:custGeom>
            <a:avLst/>
            <a:gdLst/>
            <a:ahLst/>
            <a:cxnLst/>
            <a:rect l="l" t="t" r="r" b="b"/>
            <a:pathLst>
              <a:path w="905760" h="748800">
                <a:moveTo>
                  <a:pt x="0" y="0"/>
                </a:moveTo>
                <a:lnTo>
                  <a:pt x="905760" y="0"/>
                </a:lnTo>
                <a:lnTo>
                  <a:pt x="905760" y="748800"/>
                </a:lnTo>
                <a:lnTo>
                  <a:pt x="0" y="748800"/>
                </a:lnTo>
                <a:lnTo>
                  <a:pt x="0" y="0"/>
                </a:lnTo>
                <a:close/>
              </a:path>
            </a:pathLst>
          </a:custGeom>
          <a:blipFill>
            <a:blip r:embed="rId81">
              <a:extLst>
                <a:ext uri="{96DAC541-7B7A-43D3-8B79-37D633B846F1}">
                  <asvg:svgBlip xmlns:asvg="http://schemas.microsoft.com/office/drawing/2016/SVG/main" r:embed="rId82"/>
                </a:ext>
              </a:extLst>
            </a:blip>
            <a:stretch>
              <a:fillRect/>
            </a:stretch>
          </a:blipFill>
        </p:spPr>
      </p:sp>
      <p:sp>
        <p:nvSpPr>
          <p:cNvPr id="42" name="Freeform 42"/>
          <p:cNvSpPr/>
          <p:nvPr/>
        </p:nvSpPr>
        <p:spPr>
          <a:xfrm>
            <a:off x="9687600" y="7507440"/>
            <a:ext cx="406080" cy="905040"/>
          </a:xfrm>
          <a:custGeom>
            <a:avLst/>
            <a:gdLst/>
            <a:ahLst/>
            <a:cxnLst/>
            <a:rect l="l" t="t" r="r" b="b"/>
            <a:pathLst>
              <a:path w="406080" h="905040">
                <a:moveTo>
                  <a:pt x="0" y="0"/>
                </a:moveTo>
                <a:lnTo>
                  <a:pt x="406080" y="0"/>
                </a:lnTo>
                <a:lnTo>
                  <a:pt x="406080" y="905040"/>
                </a:lnTo>
                <a:lnTo>
                  <a:pt x="0" y="905040"/>
                </a:lnTo>
                <a:lnTo>
                  <a:pt x="0" y="0"/>
                </a:lnTo>
                <a:close/>
              </a:path>
            </a:pathLst>
          </a:custGeom>
          <a:blipFill>
            <a:blip r:embed="rId83">
              <a:extLst>
                <a:ext uri="{96DAC541-7B7A-43D3-8B79-37D633B846F1}">
                  <asvg:svgBlip xmlns:asvg="http://schemas.microsoft.com/office/drawing/2016/SVG/main" r:embed="rId84"/>
                </a:ext>
              </a:extLst>
            </a:blip>
            <a:stretch>
              <a:fillRect/>
            </a:stretch>
          </a:blipFill>
        </p:spPr>
      </p:sp>
      <p:sp>
        <p:nvSpPr>
          <p:cNvPr id="43" name="Freeform 43"/>
          <p:cNvSpPr/>
          <p:nvPr/>
        </p:nvSpPr>
        <p:spPr>
          <a:xfrm>
            <a:off x="11167920" y="7507440"/>
            <a:ext cx="505440" cy="905760"/>
          </a:xfrm>
          <a:custGeom>
            <a:avLst/>
            <a:gdLst/>
            <a:ahLst/>
            <a:cxnLst/>
            <a:rect l="l" t="t" r="r" b="b"/>
            <a:pathLst>
              <a:path w="505440" h="905760">
                <a:moveTo>
                  <a:pt x="0" y="0"/>
                </a:moveTo>
                <a:lnTo>
                  <a:pt x="505440" y="0"/>
                </a:lnTo>
                <a:lnTo>
                  <a:pt x="505440" y="905760"/>
                </a:lnTo>
                <a:lnTo>
                  <a:pt x="0" y="905760"/>
                </a:lnTo>
                <a:lnTo>
                  <a:pt x="0" y="0"/>
                </a:lnTo>
                <a:close/>
              </a:path>
            </a:pathLst>
          </a:custGeom>
          <a:blipFill>
            <a:blip r:embed="rId85">
              <a:extLst>
                <a:ext uri="{96DAC541-7B7A-43D3-8B79-37D633B846F1}">
                  <asvg:svgBlip xmlns:asvg="http://schemas.microsoft.com/office/drawing/2016/SVG/main" r:embed="rId86"/>
                </a:ext>
              </a:extLst>
            </a:blip>
            <a:stretch>
              <a:fillRect/>
            </a:stretch>
          </a:blipFill>
        </p:spPr>
      </p:sp>
      <p:sp>
        <p:nvSpPr>
          <p:cNvPr id="44" name="Freeform 44"/>
          <p:cNvSpPr/>
          <p:nvPr/>
        </p:nvSpPr>
        <p:spPr>
          <a:xfrm>
            <a:off x="15674400" y="4647600"/>
            <a:ext cx="678960" cy="905760"/>
          </a:xfrm>
          <a:custGeom>
            <a:avLst/>
            <a:gdLst/>
            <a:ahLst/>
            <a:cxnLst/>
            <a:rect l="l" t="t" r="r" b="b"/>
            <a:pathLst>
              <a:path w="678960" h="905760">
                <a:moveTo>
                  <a:pt x="0" y="0"/>
                </a:moveTo>
                <a:lnTo>
                  <a:pt x="678960" y="0"/>
                </a:lnTo>
                <a:lnTo>
                  <a:pt x="678960" y="905760"/>
                </a:lnTo>
                <a:lnTo>
                  <a:pt x="0" y="905760"/>
                </a:lnTo>
                <a:lnTo>
                  <a:pt x="0" y="0"/>
                </a:lnTo>
                <a:close/>
              </a:path>
            </a:pathLst>
          </a:custGeom>
          <a:blipFill>
            <a:blip r:embed="rId87">
              <a:extLst>
                <a:ext uri="{96DAC541-7B7A-43D3-8B79-37D633B846F1}">
                  <asvg:svgBlip xmlns:asvg="http://schemas.microsoft.com/office/drawing/2016/SVG/main" r:embed="rId88"/>
                </a:ext>
              </a:extLst>
            </a:blip>
            <a:stretch>
              <a:fillRect/>
            </a:stretch>
          </a:blipFill>
        </p:spPr>
      </p:sp>
      <p:sp>
        <p:nvSpPr>
          <p:cNvPr id="45" name="Freeform 45"/>
          <p:cNvSpPr/>
          <p:nvPr/>
        </p:nvSpPr>
        <p:spPr>
          <a:xfrm>
            <a:off x="14135040" y="4647600"/>
            <a:ext cx="714960" cy="905760"/>
          </a:xfrm>
          <a:custGeom>
            <a:avLst/>
            <a:gdLst/>
            <a:ahLst/>
            <a:cxnLst/>
            <a:rect l="l" t="t" r="r" b="b"/>
            <a:pathLst>
              <a:path w="714960" h="905760">
                <a:moveTo>
                  <a:pt x="0" y="0"/>
                </a:moveTo>
                <a:lnTo>
                  <a:pt x="714960" y="0"/>
                </a:lnTo>
                <a:lnTo>
                  <a:pt x="714960" y="905760"/>
                </a:lnTo>
                <a:lnTo>
                  <a:pt x="0" y="905760"/>
                </a:lnTo>
                <a:lnTo>
                  <a:pt x="0" y="0"/>
                </a:lnTo>
                <a:close/>
              </a:path>
            </a:pathLst>
          </a:custGeom>
          <a:blipFill>
            <a:blip r:embed="rId89">
              <a:extLst>
                <a:ext uri="{96DAC541-7B7A-43D3-8B79-37D633B846F1}">
                  <asvg:svgBlip xmlns:asvg="http://schemas.microsoft.com/office/drawing/2016/SVG/main" r:embed="rId90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46"/>
          <p:cNvSpPr/>
          <p:nvPr/>
        </p:nvSpPr>
        <p:spPr>
          <a:xfrm>
            <a:off x="7907040" y="3600720"/>
            <a:ext cx="923760" cy="592560"/>
          </a:xfrm>
          <a:custGeom>
            <a:avLst/>
            <a:gdLst/>
            <a:ahLst/>
            <a:cxnLst/>
            <a:rect l="l" t="t" r="r" b="b"/>
            <a:pathLst>
              <a:path w="923760" h="592560">
                <a:moveTo>
                  <a:pt x="0" y="0"/>
                </a:moveTo>
                <a:lnTo>
                  <a:pt x="923760" y="0"/>
                </a:lnTo>
                <a:lnTo>
                  <a:pt x="923760" y="592560"/>
                </a:lnTo>
                <a:lnTo>
                  <a:pt x="0" y="592560"/>
                </a:lnTo>
                <a:lnTo>
                  <a:pt x="0" y="0"/>
                </a:lnTo>
                <a:close/>
              </a:path>
            </a:pathLst>
          </a:custGeom>
          <a:blipFill>
            <a:blip r:embed="rId91">
              <a:extLst>
                <a:ext uri="{96DAC541-7B7A-43D3-8B79-37D633B846F1}">
                  <asvg:svgBlip xmlns:asvg="http://schemas.microsoft.com/office/drawing/2016/SVG/main" r:embed="rId92"/>
                </a:ext>
              </a:extLst>
            </a:blip>
            <a:stretch>
              <a:fillRect/>
            </a:stretch>
          </a:blipFill>
        </p:spPr>
      </p:sp>
      <p:sp>
        <p:nvSpPr>
          <p:cNvPr id="47" name="Freeform 47"/>
          <p:cNvSpPr/>
          <p:nvPr/>
        </p:nvSpPr>
        <p:spPr>
          <a:xfrm>
            <a:off x="6408720" y="3365280"/>
            <a:ext cx="905760" cy="828000"/>
          </a:xfrm>
          <a:custGeom>
            <a:avLst/>
            <a:gdLst/>
            <a:ahLst/>
            <a:cxnLst/>
            <a:rect l="l" t="t" r="r" b="b"/>
            <a:pathLst>
              <a:path w="905760" h="828000">
                <a:moveTo>
                  <a:pt x="0" y="0"/>
                </a:moveTo>
                <a:lnTo>
                  <a:pt x="905760" y="0"/>
                </a:lnTo>
                <a:lnTo>
                  <a:pt x="905760" y="828000"/>
                </a:lnTo>
                <a:lnTo>
                  <a:pt x="0" y="828000"/>
                </a:lnTo>
                <a:lnTo>
                  <a:pt x="0" y="0"/>
                </a:lnTo>
                <a:close/>
              </a:path>
            </a:pathLst>
          </a:custGeom>
          <a:blipFill>
            <a:blip r:embed="rId93">
              <a:extLst>
                <a:ext uri="{96DAC541-7B7A-43D3-8B79-37D633B846F1}">
                  <asvg:svgBlip xmlns:asvg="http://schemas.microsoft.com/office/drawing/2016/SVG/main" r:embed="rId94"/>
                </a:ext>
              </a:extLst>
            </a:blip>
            <a:stretch>
              <a:fillRect/>
            </a:stretch>
          </a:blipFill>
        </p:spPr>
      </p:sp>
      <p:sp>
        <p:nvSpPr>
          <p:cNvPr id="48" name="Freeform 48"/>
          <p:cNvSpPr/>
          <p:nvPr/>
        </p:nvSpPr>
        <p:spPr>
          <a:xfrm>
            <a:off x="434880" y="3287520"/>
            <a:ext cx="750240" cy="905760"/>
          </a:xfrm>
          <a:custGeom>
            <a:avLst/>
            <a:gdLst/>
            <a:ahLst/>
            <a:cxnLst/>
            <a:rect l="l" t="t" r="r" b="b"/>
            <a:pathLst>
              <a:path w="750240" h="905760">
                <a:moveTo>
                  <a:pt x="0" y="0"/>
                </a:moveTo>
                <a:lnTo>
                  <a:pt x="750240" y="0"/>
                </a:lnTo>
                <a:lnTo>
                  <a:pt x="750240" y="905760"/>
                </a:lnTo>
                <a:lnTo>
                  <a:pt x="0" y="905760"/>
                </a:lnTo>
                <a:lnTo>
                  <a:pt x="0" y="0"/>
                </a:lnTo>
                <a:close/>
              </a:path>
            </a:pathLst>
          </a:custGeom>
          <a:blipFill>
            <a:blip r:embed="rId95">
              <a:extLst>
                <a:ext uri="{96DAC541-7B7A-43D3-8B79-37D633B846F1}">
                  <asvg:svgBlip xmlns:asvg="http://schemas.microsoft.com/office/drawing/2016/SVG/main" r:embed="rId96"/>
                </a:ext>
              </a:extLst>
            </a:blip>
            <a:stretch>
              <a:fillRect/>
            </a:stretch>
          </a:blipFill>
        </p:spPr>
      </p:sp>
      <p:sp>
        <p:nvSpPr>
          <p:cNvPr id="49" name="Freeform 49"/>
          <p:cNvSpPr/>
          <p:nvPr/>
        </p:nvSpPr>
        <p:spPr>
          <a:xfrm>
            <a:off x="4877280" y="3287520"/>
            <a:ext cx="933120" cy="905760"/>
          </a:xfrm>
          <a:custGeom>
            <a:avLst/>
            <a:gdLst/>
            <a:ahLst/>
            <a:cxnLst/>
            <a:rect l="l" t="t" r="r" b="b"/>
            <a:pathLst>
              <a:path w="933120" h="905760">
                <a:moveTo>
                  <a:pt x="0" y="0"/>
                </a:moveTo>
                <a:lnTo>
                  <a:pt x="933120" y="0"/>
                </a:lnTo>
                <a:lnTo>
                  <a:pt x="933120" y="905760"/>
                </a:lnTo>
                <a:lnTo>
                  <a:pt x="0" y="905760"/>
                </a:lnTo>
                <a:lnTo>
                  <a:pt x="0" y="0"/>
                </a:lnTo>
                <a:close/>
              </a:path>
            </a:pathLst>
          </a:custGeom>
          <a:blipFill>
            <a:blip r:embed="rId97">
              <a:extLst>
                <a:ext uri="{96DAC541-7B7A-43D3-8B79-37D633B846F1}">
                  <asvg:svgBlip xmlns:asvg="http://schemas.microsoft.com/office/drawing/2016/SVG/main" r:embed="rId98"/>
                </a:ext>
              </a:extLst>
            </a:blip>
            <a:stretch>
              <a:fillRect/>
            </a:stretch>
          </a:blipFill>
        </p:spPr>
      </p:sp>
      <p:sp>
        <p:nvSpPr>
          <p:cNvPr id="50" name="Freeform 50"/>
          <p:cNvSpPr/>
          <p:nvPr/>
        </p:nvSpPr>
        <p:spPr>
          <a:xfrm>
            <a:off x="12682800" y="7506720"/>
            <a:ext cx="506160" cy="905760"/>
          </a:xfrm>
          <a:custGeom>
            <a:avLst/>
            <a:gdLst/>
            <a:ahLst/>
            <a:cxnLst/>
            <a:rect l="l" t="t" r="r" b="b"/>
            <a:pathLst>
              <a:path w="506160" h="905760">
                <a:moveTo>
                  <a:pt x="0" y="0"/>
                </a:moveTo>
                <a:lnTo>
                  <a:pt x="506160" y="0"/>
                </a:lnTo>
                <a:lnTo>
                  <a:pt x="506160" y="905760"/>
                </a:lnTo>
                <a:lnTo>
                  <a:pt x="0" y="905760"/>
                </a:lnTo>
                <a:lnTo>
                  <a:pt x="0" y="0"/>
                </a:lnTo>
                <a:close/>
              </a:path>
            </a:pathLst>
          </a:custGeom>
          <a:blipFill>
            <a:blip r:embed="rId99">
              <a:extLst>
                <a:ext uri="{96DAC541-7B7A-43D3-8B79-37D633B846F1}">
                  <asvg:svgBlip xmlns:asvg="http://schemas.microsoft.com/office/drawing/2016/SVG/main" r:embed="rId100"/>
                </a:ext>
              </a:extLst>
            </a:blip>
            <a:stretch>
              <a:fillRect/>
            </a:stretch>
          </a:blipFill>
        </p:spPr>
      </p:sp>
      <p:sp>
        <p:nvSpPr>
          <p:cNvPr id="51" name="TextBox 51"/>
          <p:cNvSpPr txBox="1"/>
          <p:nvPr/>
        </p:nvSpPr>
        <p:spPr>
          <a:xfrm>
            <a:off x="575280" y="741705"/>
            <a:ext cx="3453120" cy="4674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072"/>
              </a:lnSpc>
            </a:pPr>
            <a:r>
              <a:rPr lang="fa-IR" sz="4400" spc="-2" dirty="0">
                <a:solidFill>
                  <a:srgbClr val="0096C7"/>
                </a:solidFill>
                <a:latin typeface="Arimo Bold"/>
                <a:cs typeface="B Nazanin" panose="00000400000000000000" pitchFamily="2" charset="-78"/>
              </a:rPr>
              <a:t>منابع</a:t>
            </a:r>
            <a:endParaRPr lang="en-US" sz="4400" spc="-2" dirty="0">
              <a:solidFill>
                <a:srgbClr val="0096C7"/>
              </a:solidFill>
              <a:latin typeface="Arimo Bol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93120"/>
          </a:xfrm>
          <a:custGeom>
            <a:avLst/>
            <a:gdLst/>
            <a:ahLst/>
            <a:cxnLst/>
            <a:rect l="l" t="t" r="r" b="b"/>
            <a:pathLst>
              <a:path w="18288000" h="10293120">
                <a:moveTo>
                  <a:pt x="0" y="0"/>
                </a:moveTo>
                <a:lnTo>
                  <a:pt x="18288000" y="0"/>
                </a:lnTo>
                <a:lnTo>
                  <a:pt x="18288000" y="10293120"/>
                </a:lnTo>
                <a:lnTo>
                  <a:pt x="0" y="102931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85840" y="244800"/>
            <a:ext cx="2841840" cy="2129760"/>
          </a:xfrm>
          <a:custGeom>
            <a:avLst/>
            <a:gdLst/>
            <a:ahLst/>
            <a:cxnLst/>
            <a:rect l="l" t="t" r="r" b="b"/>
            <a:pathLst>
              <a:path w="2841840" h="2129760">
                <a:moveTo>
                  <a:pt x="0" y="0"/>
                </a:moveTo>
                <a:lnTo>
                  <a:pt x="2841840" y="0"/>
                </a:lnTo>
                <a:lnTo>
                  <a:pt x="2841840" y="2129760"/>
                </a:lnTo>
                <a:lnTo>
                  <a:pt x="0" y="21297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091714" y="7866765"/>
            <a:ext cx="2823281" cy="2238545"/>
          </a:xfrm>
          <a:custGeom>
            <a:avLst/>
            <a:gdLst/>
            <a:ahLst/>
            <a:cxnLst/>
            <a:rect l="l" t="t" r="r" b="b"/>
            <a:pathLst>
              <a:path w="2823281" h="2238545">
                <a:moveTo>
                  <a:pt x="0" y="0"/>
                </a:moveTo>
                <a:lnTo>
                  <a:pt x="2823281" y="0"/>
                </a:lnTo>
                <a:lnTo>
                  <a:pt x="2823281" y="2238546"/>
                </a:lnTo>
                <a:lnTo>
                  <a:pt x="0" y="223854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41" name="Text Placeholder 1">
            <a:extLst>
              <a:ext uri="{FF2B5EF4-FFF2-40B4-BE49-F238E27FC236}">
                <a16:creationId xmlns:a16="http://schemas.microsoft.com/office/drawing/2014/main" id="{0D2851A3-E45D-414F-2B80-EACD3AC45B6A}"/>
              </a:ext>
            </a:extLst>
          </p:cNvPr>
          <p:cNvSpPr txBox="1">
            <a:spLocks/>
          </p:cNvSpPr>
          <p:nvPr/>
        </p:nvSpPr>
        <p:spPr>
          <a:xfrm>
            <a:off x="3513180" y="844117"/>
            <a:ext cx="14006572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A</a:t>
            </a:r>
          </a:p>
        </p:txBody>
      </p:sp>
      <p:sp>
        <p:nvSpPr>
          <p:cNvPr id="142" name="Freeform 13">
            <a:extLst>
              <a:ext uri="{FF2B5EF4-FFF2-40B4-BE49-F238E27FC236}">
                <a16:creationId xmlns:a16="http://schemas.microsoft.com/office/drawing/2014/main" id="{47174F3F-0421-CEF5-8A7E-69B47704E230}"/>
              </a:ext>
            </a:extLst>
          </p:cNvPr>
          <p:cNvSpPr/>
          <p:nvPr/>
        </p:nvSpPr>
        <p:spPr>
          <a:xfrm>
            <a:off x="6197280" y="2484955"/>
            <a:ext cx="784800" cy="786960"/>
          </a:xfrm>
          <a:custGeom>
            <a:avLst/>
            <a:gdLst/>
            <a:ahLst/>
            <a:cxnLst/>
            <a:rect l="l" t="t" r="r" b="b"/>
            <a:pathLst>
              <a:path w="784800" h="786960">
                <a:moveTo>
                  <a:pt x="0" y="0"/>
                </a:moveTo>
                <a:lnTo>
                  <a:pt x="784800" y="0"/>
                </a:lnTo>
                <a:lnTo>
                  <a:pt x="784800" y="786960"/>
                </a:lnTo>
                <a:lnTo>
                  <a:pt x="0" y="78696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43" name="Freeform 14">
            <a:extLst>
              <a:ext uri="{FF2B5EF4-FFF2-40B4-BE49-F238E27FC236}">
                <a16:creationId xmlns:a16="http://schemas.microsoft.com/office/drawing/2014/main" id="{FD89DB85-ECA3-935C-275A-67FC210040E7}"/>
              </a:ext>
            </a:extLst>
          </p:cNvPr>
          <p:cNvSpPr/>
          <p:nvPr/>
        </p:nvSpPr>
        <p:spPr>
          <a:xfrm>
            <a:off x="4939440" y="2590795"/>
            <a:ext cx="784800" cy="575280"/>
          </a:xfrm>
          <a:custGeom>
            <a:avLst/>
            <a:gdLst/>
            <a:ahLst/>
            <a:cxnLst/>
            <a:rect l="l" t="t" r="r" b="b"/>
            <a:pathLst>
              <a:path w="784800" h="575280">
                <a:moveTo>
                  <a:pt x="0" y="0"/>
                </a:moveTo>
                <a:lnTo>
                  <a:pt x="784800" y="0"/>
                </a:lnTo>
                <a:lnTo>
                  <a:pt x="784800" y="575280"/>
                </a:lnTo>
                <a:lnTo>
                  <a:pt x="0" y="57528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44" name="Freeform 15">
            <a:extLst>
              <a:ext uri="{FF2B5EF4-FFF2-40B4-BE49-F238E27FC236}">
                <a16:creationId xmlns:a16="http://schemas.microsoft.com/office/drawing/2014/main" id="{91FE94E5-4613-87F1-7BAC-F7378BFA6C4A}"/>
              </a:ext>
            </a:extLst>
          </p:cNvPr>
          <p:cNvSpPr/>
          <p:nvPr/>
        </p:nvSpPr>
        <p:spPr>
          <a:xfrm>
            <a:off x="6200880" y="7026715"/>
            <a:ext cx="469440" cy="1062000"/>
          </a:xfrm>
          <a:custGeom>
            <a:avLst/>
            <a:gdLst/>
            <a:ahLst/>
            <a:cxnLst/>
            <a:rect l="l" t="t" r="r" b="b"/>
            <a:pathLst>
              <a:path w="469440" h="1062000">
                <a:moveTo>
                  <a:pt x="0" y="0"/>
                </a:moveTo>
                <a:lnTo>
                  <a:pt x="469440" y="0"/>
                </a:lnTo>
                <a:lnTo>
                  <a:pt x="469440" y="1062000"/>
                </a:lnTo>
                <a:lnTo>
                  <a:pt x="0" y="106200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45" name="Freeform 16">
            <a:extLst>
              <a:ext uri="{FF2B5EF4-FFF2-40B4-BE49-F238E27FC236}">
                <a16:creationId xmlns:a16="http://schemas.microsoft.com/office/drawing/2014/main" id="{73AC5ABA-C264-4E7C-6871-3CA6A66C14C0}"/>
              </a:ext>
            </a:extLst>
          </p:cNvPr>
          <p:cNvSpPr/>
          <p:nvPr/>
        </p:nvSpPr>
        <p:spPr>
          <a:xfrm>
            <a:off x="11190235" y="5718590"/>
            <a:ext cx="772330" cy="772330"/>
          </a:xfrm>
          <a:custGeom>
            <a:avLst/>
            <a:gdLst/>
            <a:ahLst/>
            <a:cxnLst/>
            <a:rect l="l" t="t" r="r" b="b"/>
            <a:pathLst>
              <a:path w="772330" h="772330">
                <a:moveTo>
                  <a:pt x="0" y="0"/>
                </a:moveTo>
                <a:lnTo>
                  <a:pt x="772330" y="0"/>
                </a:lnTo>
                <a:lnTo>
                  <a:pt x="772330" y="772330"/>
                </a:lnTo>
                <a:lnTo>
                  <a:pt x="0" y="77233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46" name="Freeform 17">
            <a:extLst>
              <a:ext uri="{FF2B5EF4-FFF2-40B4-BE49-F238E27FC236}">
                <a16:creationId xmlns:a16="http://schemas.microsoft.com/office/drawing/2014/main" id="{5012CFF9-7DF6-1E72-7BEF-436E09974BC9}"/>
              </a:ext>
            </a:extLst>
          </p:cNvPr>
          <p:cNvSpPr/>
          <p:nvPr/>
        </p:nvSpPr>
        <p:spPr>
          <a:xfrm>
            <a:off x="4930080" y="7208875"/>
            <a:ext cx="696960" cy="696960"/>
          </a:xfrm>
          <a:custGeom>
            <a:avLst/>
            <a:gdLst/>
            <a:ahLst/>
            <a:cxnLst/>
            <a:rect l="l" t="t" r="r" b="b"/>
            <a:pathLst>
              <a:path w="696960" h="696960">
                <a:moveTo>
                  <a:pt x="0" y="0"/>
                </a:moveTo>
                <a:lnTo>
                  <a:pt x="696960" y="0"/>
                </a:lnTo>
                <a:lnTo>
                  <a:pt x="696960" y="696960"/>
                </a:lnTo>
                <a:lnTo>
                  <a:pt x="0" y="69696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47" name="Freeform 18">
            <a:extLst>
              <a:ext uri="{FF2B5EF4-FFF2-40B4-BE49-F238E27FC236}">
                <a16:creationId xmlns:a16="http://schemas.microsoft.com/office/drawing/2014/main" id="{B0A02907-100E-08B9-7560-82F6040CE56E}"/>
              </a:ext>
            </a:extLst>
          </p:cNvPr>
          <p:cNvSpPr/>
          <p:nvPr/>
        </p:nvSpPr>
        <p:spPr>
          <a:xfrm>
            <a:off x="8647440" y="5710555"/>
            <a:ext cx="691200" cy="679680"/>
          </a:xfrm>
          <a:custGeom>
            <a:avLst/>
            <a:gdLst/>
            <a:ahLst/>
            <a:cxnLst/>
            <a:rect l="l" t="t" r="r" b="b"/>
            <a:pathLst>
              <a:path w="691200" h="679680">
                <a:moveTo>
                  <a:pt x="0" y="0"/>
                </a:moveTo>
                <a:lnTo>
                  <a:pt x="691200" y="0"/>
                </a:lnTo>
                <a:lnTo>
                  <a:pt x="691200" y="679680"/>
                </a:lnTo>
                <a:lnTo>
                  <a:pt x="0" y="67968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48" name="Freeform 19">
            <a:extLst>
              <a:ext uri="{FF2B5EF4-FFF2-40B4-BE49-F238E27FC236}">
                <a16:creationId xmlns:a16="http://schemas.microsoft.com/office/drawing/2014/main" id="{2B757A72-C25C-AFF2-E7AE-FFB897E91040}"/>
              </a:ext>
            </a:extLst>
          </p:cNvPr>
          <p:cNvSpPr/>
          <p:nvPr/>
        </p:nvSpPr>
        <p:spPr>
          <a:xfrm>
            <a:off x="13624080" y="5647195"/>
            <a:ext cx="696960" cy="694800"/>
          </a:xfrm>
          <a:custGeom>
            <a:avLst/>
            <a:gdLst/>
            <a:ahLst/>
            <a:cxnLst/>
            <a:rect l="l" t="t" r="r" b="b"/>
            <a:pathLst>
              <a:path w="696960" h="694800">
                <a:moveTo>
                  <a:pt x="0" y="0"/>
                </a:moveTo>
                <a:lnTo>
                  <a:pt x="696960" y="0"/>
                </a:lnTo>
                <a:lnTo>
                  <a:pt x="696960" y="694800"/>
                </a:lnTo>
                <a:lnTo>
                  <a:pt x="0" y="69480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149" name="Freeform 20">
            <a:extLst>
              <a:ext uri="{FF2B5EF4-FFF2-40B4-BE49-F238E27FC236}">
                <a16:creationId xmlns:a16="http://schemas.microsoft.com/office/drawing/2014/main" id="{05A3F8C9-ECC9-93AC-B052-D9A996B8C610}"/>
              </a:ext>
            </a:extLst>
          </p:cNvPr>
          <p:cNvSpPr/>
          <p:nvPr/>
        </p:nvSpPr>
        <p:spPr>
          <a:xfrm>
            <a:off x="7455840" y="2524555"/>
            <a:ext cx="707040" cy="707040"/>
          </a:xfrm>
          <a:custGeom>
            <a:avLst/>
            <a:gdLst/>
            <a:ahLst/>
            <a:cxnLst/>
            <a:rect l="l" t="t" r="r" b="b"/>
            <a:pathLst>
              <a:path w="707040" h="707040">
                <a:moveTo>
                  <a:pt x="0" y="0"/>
                </a:moveTo>
                <a:lnTo>
                  <a:pt x="707040" y="0"/>
                </a:lnTo>
                <a:lnTo>
                  <a:pt x="707040" y="707040"/>
                </a:lnTo>
                <a:lnTo>
                  <a:pt x="0" y="707040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150" name="Freeform 21">
            <a:extLst>
              <a:ext uri="{FF2B5EF4-FFF2-40B4-BE49-F238E27FC236}">
                <a16:creationId xmlns:a16="http://schemas.microsoft.com/office/drawing/2014/main" id="{1E64C713-786E-B65C-2A05-E89D20E4D88D}"/>
              </a:ext>
            </a:extLst>
          </p:cNvPr>
          <p:cNvSpPr/>
          <p:nvPr/>
        </p:nvSpPr>
        <p:spPr>
          <a:xfrm>
            <a:off x="8636640" y="2524555"/>
            <a:ext cx="707040" cy="708480"/>
          </a:xfrm>
          <a:custGeom>
            <a:avLst/>
            <a:gdLst/>
            <a:ahLst/>
            <a:cxnLst/>
            <a:rect l="l" t="t" r="r" b="b"/>
            <a:pathLst>
              <a:path w="707040" h="708480">
                <a:moveTo>
                  <a:pt x="0" y="0"/>
                </a:moveTo>
                <a:lnTo>
                  <a:pt x="707040" y="0"/>
                </a:lnTo>
                <a:lnTo>
                  <a:pt x="707040" y="708480"/>
                </a:lnTo>
                <a:lnTo>
                  <a:pt x="0" y="708480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</p:sp>
      <p:sp>
        <p:nvSpPr>
          <p:cNvPr id="151" name="Freeform 22">
            <a:extLst>
              <a:ext uri="{FF2B5EF4-FFF2-40B4-BE49-F238E27FC236}">
                <a16:creationId xmlns:a16="http://schemas.microsoft.com/office/drawing/2014/main" id="{ECAEB50C-8EC2-88A3-45BF-4DB39185FF2F}"/>
              </a:ext>
            </a:extLst>
          </p:cNvPr>
          <p:cNvSpPr/>
          <p:nvPr/>
        </p:nvSpPr>
        <p:spPr>
          <a:xfrm>
            <a:off x="7244160" y="7175035"/>
            <a:ext cx="769680" cy="765360"/>
          </a:xfrm>
          <a:custGeom>
            <a:avLst/>
            <a:gdLst/>
            <a:ahLst/>
            <a:cxnLst/>
            <a:rect l="l" t="t" r="r" b="b"/>
            <a:pathLst>
              <a:path w="769680" h="765360">
                <a:moveTo>
                  <a:pt x="0" y="0"/>
                </a:moveTo>
                <a:lnTo>
                  <a:pt x="769680" y="0"/>
                </a:lnTo>
                <a:lnTo>
                  <a:pt x="769680" y="765360"/>
                </a:lnTo>
                <a:lnTo>
                  <a:pt x="0" y="765360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</p:sp>
      <p:sp>
        <p:nvSpPr>
          <p:cNvPr id="152" name="Freeform 23">
            <a:extLst>
              <a:ext uri="{FF2B5EF4-FFF2-40B4-BE49-F238E27FC236}">
                <a16:creationId xmlns:a16="http://schemas.microsoft.com/office/drawing/2014/main" id="{67D75CB2-42EE-77E5-1C5F-5E95CB131480}"/>
              </a:ext>
            </a:extLst>
          </p:cNvPr>
          <p:cNvSpPr/>
          <p:nvPr/>
        </p:nvSpPr>
        <p:spPr>
          <a:xfrm>
            <a:off x="9816360" y="2452195"/>
            <a:ext cx="851760" cy="851040"/>
          </a:xfrm>
          <a:custGeom>
            <a:avLst/>
            <a:gdLst/>
            <a:ahLst/>
            <a:cxnLst/>
            <a:rect l="l" t="t" r="r" b="b"/>
            <a:pathLst>
              <a:path w="851760" h="851040">
                <a:moveTo>
                  <a:pt x="0" y="0"/>
                </a:moveTo>
                <a:lnTo>
                  <a:pt x="851760" y="0"/>
                </a:lnTo>
                <a:lnTo>
                  <a:pt x="851760" y="851040"/>
                </a:lnTo>
                <a:lnTo>
                  <a:pt x="0" y="851040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</p:sp>
      <p:sp>
        <p:nvSpPr>
          <p:cNvPr id="153" name="Freeform 24">
            <a:extLst>
              <a:ext uri="{FF2B5EF4-FFF2-40B4-BE49-F238E27FC236}">
                <a16:creationId xmlns:a16="http://schemas.microsoft.com/office/drawing/2014/main" id="{7821F31F-4CC1-6EED-B94C-AFAC380A1546}"/>
              </a:ext>
            </a:extLst>
          </p:cNvPr>
          <p:cNvSpPr/>
          <p:nvPr/>
        </p:nvSpPr>
        <p:spPr>
          <a:xfrm>
            <a:off x="11142240" y="2383435"/>
            <a:ext cx="709920" cy="990720"/>
          </a:xfrm>
          <a:custGeom>
            <a:avLst/>
            <a:gdLst/>
            <a:ahLst/>
            <a:cxnLst/>
            <a:rect l="l" t="t" r="r" b="b"/>
            <a:pathLst>
              <a:path w="709920" h="990720">
                <a:moveTo>
                  <a:pt x="0" y="0"/>
                </a:moveTo>
                <a:lnTo>
                  <a:pt x="709920" y="0"/>
                </a:lnTo>
                <a:lnTo>
                  <a:pt x="709920" y="990720"/>
                </a:lnTo>
                <a:lnTo>
                  <a:pt x="0" y="990720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</p:sp>
      <p:sp>
        <p:nvSpPr>
          <p:cNvPr id="154" name="Freeform 25">
            <a:extLst>
              <a:ext uri="{FF2B5EF4-FFF2-40B4-BE49-F238E27FC236}">
                <a16:creationId xmlns:a16="http://schemas.microsoft.com/office/drawing/2014/main" id="{F6EE1463-BFBA-86F1-34CB-FF816786E3C5}"/>
              </a:ext>
            </a:extLst>
          </p:cNvPr>
          <p:cNvSpPr/>
          <p:nvPr/>
        </p:nvSpPr>
        <p:spPr>
          <a:xfrm>
            <a:off x="8587680" y="7147675"/>
            <a:ext cx="578880" cy="819360"/>
          </a:xfrm>
          <a:custGeom>
            <a:avLst/>
            <a:gdLst/>
            <a:ahLst/>
            <a:cxnLst/>
            <a:rect l="l" t="t" r="r" b="b"/>
            <a:pathLst>
              <a:path w="578880" h="819360">
                <a:moveTo>
                  <a:pt x="0" y="0"/>
                </a:moveTo>
                <a:lnTo>
                  <a:pt x="578880" y="0"/>
                </a:lnTo>
                <a:lnTo>
                  <a:pt x="578880" y="819360"/>
                </a:lnTo>
                <a:lnTo>
                  <a:pt x="0" y="819360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</p:sp>
      <p:sp>
        <p:nvSpPr>
          <p:cNvPr id="155" name="Freeform 26">
            <a:extLst>
              <a:ext uri="{FF2B5EF4-FFF2-40B4-BE49-F238E27FC236}">
                <a16:creationId xmlns:a16="http://schemas.microsoft.com/office/drawing/2014/main" id="{87692726-C2B2-B883-6040-5ED73F95CE18}"/>
              </a:ext>
            </a:extLst>
          </p:cNvPr>
          <p:cNvSpPr/>
          <p:nvPr/>
        </p:nvSpPr>
        <p:spPr>
          <a:xfrm>
            <a:off x="6158243" y="5603105"/>
            <a:ext cx="977355" cy="893860"/>
          </a:xfrm>
          <a:custGeom>
            <a:avLst/>
            <a:gdLst/>
            <a:ahLst/>
            <a:cxnLst/>
            <a:rect l="l" t="t" r="r" b="b"/>
            <a:pathLst>
              <a:path w="977355" h="893860">
                <a:moveTo>
                  <a:pt x="0" y="0"/>
                </a:moveTo>
                <a:lnTo>
                  <a:pt x="977354" y="0"/>
                </a:lnTo>
                <a:lnTo>
                  <a:pt x="977354" y="893860"/>
                </a:lnTo>
                <a:lnTo>
                  <a:pt x="0" y="893860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</p:sp>
      <p:sp>
        <p:nvSpPr>
          <p:cNvPr id="156" name="Freeform 27">
            <a:extLst>
              <a:ext uri="{FF2B5EF4-FFF2-40B4-BE49-F238E27FC236}">
                <a16:creationId xmlns:a16="http://schemas.microsoft.com/office/drawing/2014/main" id="{B98383A6-0A79-263D-4FD3-6CD4865F16A4}"/>
              </a:ext>
            </a:extLst>
          </p:cNvPr>
          <p:cNvSpPr/>
          <p:nvPr/>
        </p:nvSpPr>
        <p:spPr>
          <a:xfrm>
            <a:off x="3631200" y="5564395"/>
            <a:ext cx="791280" cy="740160"/>
          </a:xfrm>
          <a:custGeom>
            <a:avLst/>
            <a:gdLst/>
            <a:ahLst/>
            <a:cxnLst/>
            <a:rect l="l" t="t" r="r" b="b"/>
            <a:pathLst>
              <a:path w="791280" h="740160">
                <a:moveTo>
                  <a:pt x="0" y="0"/>
                </a:moveTo>
                <a:lnTo>
                  <a:pt x="791280" y="0"/>
                </a:lnTo>
                <a:lnTo>
                  <a:pt x="791280" y="740160"/>
                </a:lnTo>
                <a:lnTo>
                  <a:pt x="0" y="740160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</p:sp>
      <p:sp>
        <p:nvSpPr>
          <p:cNvPr id="157" name="Freeform 28">
            <a:extLst>
              <a:ext uri="{FF2B5EF4-FFF2-40B4-BE49-F238E27FC236}">
                <a16:creationId xmlns:a16="http://schemas.microsoft.com/office/drawing/2014/main" id="{7323B5B3-1F2F-E8A8-9C21-290BA0769F11}"/>
              </a:ext>
            </a:extLst>
          </p:cNvPr>
          <p:cNvSpPr/>
          <p:nvPr/>
        </p:nvSpPr>
        <p:spPr>
          <a:xfrm>
            <a:off x="3593760" y="7166395"/>
            <a:ext cx="762480" cy="762480"/>
          </a:xfrm>
          <a:custGeom>
            <a:avLst/>
            <a:gdLst/>
            <a:ahLst/>
            <a:cxnLst/>
            <a:rect l="l" t="t" r="r" b="b"/>
            <a:pathLst>
              <a:path w="762480" h="762480">
                <a:moveTo>
                  <a:pt x="0" y="0"/>
                </a:moveTo>
                <a:lnTo>
                  <a:pt x="762480" y="0"/>
                </a:lnTo>
                <a:lnTo>
                  <a:pt x="762480" y="762480"/>
                </a:lnTo>
                <a:lnTo>
                  <a:pt x="0" y="762480"/>
                </a:lnTo>
                <a:lnTo>
                  <a:pt x="0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a:blipFill>
        </p:spPr>
      </p:sp>
      <p:sp>
        <p:nvSpPr>
          <p:cNvPr id="158" name="Freeform 29">
            <a:extLst>
              <a:ext uri="{FF2B5EF4-FFF2-40B4-BE49-F238E27FC236}">
                <a16:creationId xmlns:a16="http://schemas.microsoft.com/office/drawing/2014/main" id="{2ECC3CE3-1B8D-3A6D-923B-104E71DB3B7C}"/>
              </a:ext>
            </a:extLst>
          </p:cNvPr>
          <p:cNvSpPr/>
          <p:nvPr/>
        </p:nvSpPr>
        <p:spPr>
          <a:xfrm>
            <a:off x="12050513" y="2382180"/>
            <a:ext cx="1164255" cy="1164590"/>
          </a:xfrm>
          <a:custGeom>
            <a:avLst/>
            <a:gdLst/>
            <a:ahLst/>
            <a:cxnLst/>
            <a:rect l="l" t="t" r="r" b="b"/>
            <a:pathLst>
              <a:path w="1164255" h="1164590">
                <a:moveTo>
                  <a:pt x="0" y="0"/>
                </a:moveTo>
                <a:lnTo>
                  <a:pt x="1164254" y="0"/>
                </a:lnTo>
                <a:lnTo>
                  <a:pt x="1164254" y="1164590"/>
                </a:lnTo>
                <a:lnTo>
                  <a:pt x="0" y="1164590"/>
                </a:lnTo>
                <a:lnTo>
                  <a:pt x="0" y="0"/>
                </a:lnTo>
                <a:close/>
              </a:path>
            </a:pathLst>
          </a:custGeom>
          <a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a:blipFill>
        </p:spPr>
      </p:sp>
      <p:sp>
        <p:nvSpPr>
          <p:cNvPr id="159" name="Freeform 30">
            <a:extLst>
              <a:ext uri="{FF2B5EF4-FFF2-40B4-BE49-F238E27FC236}">
                <a16:creationId xmlns:a16="http://schemas.microsoft.com/office/drawing/2014/main" id="{35742177-F2D2-5FED-2C9C-3332560E09A3}"/>
              </a:ext>
            </a:extLst>
          </p:cNvPr>
          <p:cNvSpPr/>
          <p:nvPr/>
        </p:nvSpPr>
        <p:spPr>
          <a:xfrm>
            <a:off x="13428240" y="2555515"/>
            <a:ext cx="816480" cy="820800"/>
          </a:xfrm>
          <a:custGeom>
            <a:avLst/>
            <a:gdLst/>
            <a:ahLst/>
            <a:cxnLst/>
            <a:rect l="l" t="t" r="r" b="b"/>
            <a:pathLst>
              <a:path w="816480" h="820800">
                <a:moveTo>
                  <a:pt x="0" y="0"/>
                </a:moveTo>
                <a:lnTo>
                  <a:pt x="816480" y="0"/>
                </a:lnTo>
                <a:lnTo>
                  <a:pt x="816480" y="820800"/>
                </a:lnTo>
                <a:lnTo>
                  <a:pt x="0" y="820800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a:blipFill>
        </p:spPr>
      </p:sp>
      <p:sp>
        <p:nvSpPr>
          <p:cNvPr id="160" name="Freeform 31">
            <a:extLst>
              <a:ext uri="{FF2B5EF4-FFF2-40B4-BE49-F238E27FC236}">
                <a16:creationId xmlns:a16="http://schemas.microsoft.com/office/drawing/2014/main" id="{12DD27A4-0A0A-F757-6638-D130842CAAA6}"/>
              </a:ext>
            </a:extLst>
          </p:cNvPr>
          <p:cNvSpPr/>
          <p:nvPr/>
        </p:nvSpPr>
        <p:spPr>
          <a:xfrm>
            <a:off x="11074560" y="7113115"/>
            <a:ext cx="717120" cy="853920"/>
          </a:xfrm>
          <a:custGeom>
            <a:avLst/>
            <a:gdLst/>
            <a:ahLst/>
            <a:cxnLst/>
            <a:rect l="l" t="t" r="r" b="b"/>
            <a:pathLst>
              <a:path w="717120" h="853920">
                <a:moveTo>
                  <a:pt x="0" y="0"/>
                </a:moveTo>
                <a:lnTo>
                  <a:pt x="717120" y="0"/>
                </a:lnTo>
                <a:lnTo>
                  <a:pt x="717120" y="853920"/>
                </a:lnTo>
                <a:lnTo>
                  <a:pt x="0" y="853920"/>
                </a:lnTo>
                <a:lnTo>
                  <a:pt x="0" y="0"/>
                </a:lnTo>
                <a:close/>
              </a:path>
            </a:pathLst>
          </a:custGeom>
          <a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a:blipFill>
        </p:spPr>
      </p:sp>
      <p:sp>
        <p:nvSpPr>
          <p:cNvPr id="161" name="Freeform 32">
            <a:extLst>
              <a:ext uri="{FF2B5EF4-FFF2-40B4-BE49-F238E27FC236}">
                <a16:creationId xmlns:a16="http://schemas.microsoft.com/office/drawing/2014/main" id="{979328C6-6D94-23F4-5792-456C794751A0}"/>
              </a:ext>
            </a:extLst>
          </p:cNvPr>
          <p:cNvSpPr/>
          <p:nvPr/>
        </p:nvSpPr>
        <p:spPr>
          <a:xfrm>
            <a:off x="9762000" y="7113115"/>
            <a:ext cx="717120" cy="853920"/>
          </a:xfrm>
          <a:custGeom>
            <a:avLst/>
            <a:gdLst/>
            <a:ahLst/>
            <a:cxnLst/>
            <a:rect l="l" t="t" r="r" b="b"/>
            <a:pathLst>
              <a:path w="717120" h="853920">
                <a:moveTo>
                  <a:pt x="0" y="0"/>
                </a:moveTo>
                <a:lnTo>
                  <a:pt x="717120" y="0"/>
                </a:lnTo>
                <a:lnTo>
                  <a:pt x="717120" y="853920"/>
                </a:lnTo>
                <a:lnTo>
                  <a:pt x="0" y="853920"/>
                </a:lnTo>
                <a:lnTo>
                  <a:pt x="0" y="0"/>
                </a:lnTo>
                <a:close/>
              </a:path>
            </a:pathLst>
          </a:custGeom>
          <a:blipFill>
            <a:blip r:embed="rId46">
              <a:extLs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a:blipFill>
        </p:spPr>
      </p:sp>
      <p:sp>
        <p:nvSpPr>
          <p:cNvPr id="162" name="Freeform 33">
            <a:extLst>
              <a:ext uri="{FF2B5EF4-FFF2-40B4-BE49-F238E27FC236}">
                <a16:creationId xmlns:a16="http://schemas.microsoft.com/office/drawing/2014/main" id="{5A133760-D230-630E-5E75-89BB76852935}"/>
              </a:ext>
            </a:extLst>
          </p:cNvPr>
          <p:cNvSpPr/>
          <p:nvPr/>
        </p:nvSpPr>
        <p:spPr>
          <a:xfrm>
            <a:off x="12386400" y="7113115"/>
            <a:ext cx="717120" cy="853920"/>
          </a:xfrm>
          <a:custGeom>
            <a:avLst/>
            <a:gdLst/>
            <a:ahLst/>
            <a:cxnLst/>
            <a:rect l="l" t="t" r="r" b="b"/>
            <a:pathLst>
              <a:path w="717120" h="853920">
                <a:moveTo>
                  <a:pt x="0" y="0"/>
                </a:moveTo>
                <a:lnTo>
                  <a:pt x="717120" y="0"/>
                </a:lnTo>
                <a:lnTo>
                  <a:pt x="717120" y="853920"/>
                </a:lnTo>
                <a:lnTo>
                  <a:pt x="0" y="853920"/>
                </a:lnTo>
                <a:lnTo>
                  <a:pt x="0" y="0"/>
                </a:lnTo>
                <a:close/>
              </a:path>
            </a:pathLst>
          </a:custGeom>
          <a:blipFill>
            <a:blip r:embed="rId48">
              <a:extLst>
                <a:ext uri="{96DAC541-7B7A-43D3-8B79-37D633B846F1}">
                  <asvg:svgBlip xmlns:asvg="http://schemas.microsoft.com/office/drawing/2016/SVG/main" r:embed="rId49"/>
                </a:ext>
              </a:extLst>
            </a:blip>
            <a:stretch>
              <a:fillRect/>
            </a:stretch>
          </a:blipFill>
        </p:spPr>
      </p:sp>
      <p:sp>
        <p:nvSpPr>
          <p:cNvPr id="163" name="Freeform 34">
            <a:extLst>
              <a:ext uri="{FF2B5EF4-FFF2-40B4-BE49-F238E27FC236}">
                <a16:creationId xmlns:a16="http://schemas.microsoft.com/office/drawing/2014/main" id="{2603577D-3B55-14D6-78C8-E2F349CB4D22}"/>
              </a:ext>
            </a:extLst>
          </p:cNvPr>
          <p:cNvSpPr/>
          <p:nvPr/>
        </p:nvSpPr>
        <p:spPr>
          <a:xfrm>
            <a:off x="13698960" y="7113115"/>
            <a:ext cx="717120" cy="853920"/>
          </a:xfrm>
          <a:custGeom>
            <a:avLst/>
            <a:gdLst/>
            <a:ahLst/>
            <a:cxnLst/>
            <a:rect l="l" t="t" r="r" b="b"/>
            <a:pathLst>
              <a:path w="717120" h="853920">
                <a:moveTo>
                  <a:pt x="0" y="0"/>
                </a:moveTo>
                <a:lnTo>
                  <a:pt x="717120" y="0"/>
                </a:lnTo>
                <a:lnTo>
                  <a:pt x="717120" y="853920"/>
                </a:lnTo>
                <a:lnTo>
                  <a:pt x="0" y="853920"/>
                </a:lnTo>
                <a:lnTo>
                  <a:pt x="0" y="0"/>
                </a:lnTo>
                <a:close/>
              </a:path>
            </a:pathLst>
          </a:custGeom>
          <a:blipFill>
            <a:blip r:embed="rId50">
              <a:extLs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tretch>
              <a:fillRect/>
            </a:stretch>
          </a:blipFill>
        </p:spPr>
      </p:sp>
      <p:sp>
        <p:nvSpPr>
          <p:cNvPr id="164" name="Freeform 35">
            <a:extLst>
              <a:ext uri="{FF2B5EF4-FFF2-40B4-BE49-F238E27FC236}">
                <a16:creationId xmlns:a16="http://schemas.microsoft.com/office/drawing/2014/main" id="{9C56102E-3AD8-6A89-5610-5F9CA122577B}"/>
              </a:ext>
            </a:extLst>
          </p:cNvPr>
          <p:cNvSpPr/>
          <p:nvPr/>
        </p:nvSpPr>
        <p:spPr>
          <a:xfrm>
            <a:off x="3556320" y="2464795"/>
            <a:ext cx="906480" cy="924480"/>
          </a:xfrm>
          <a:custGeom>
            <a:avLst/>
            <a:gdLst/>
            <a:ahLst/>
            <a:cxnLst/>
            <a:rect l="l" t="t" r="r" b="b"/>
            <a:pathLst>
              <a:path w="906480" h="924480">
                <a:moveTo>
                  <a:pt x="0" y="0"/>
                </a:moveTo>
                <a:lnTo>
                  <a:pt x="906480" y="0"/>
                </a:lnTo>
                <a:lnTo>
                  <a:pt x="906480" y="924480"/>
                </a:lnTo>
                <a:lnTo>
                  <a:pt x="0" y="924480"/>
                </a:lnTo>
                <a:lnTo>
                  <a:pt x="0" y="0"/>
                </a:lnTo>
                <a:close/>
              </a:path>
            </a:pathLst>
          </a:custGeom>
          <a:blipFill>
            <a:blip r:embed="rId52">
              <a:extLst>
                <a:ext uri="{96DAC541-7B7A-43D3-8B79-37D633B846F1}">
                  <asvg:svgBlip xmlns:asvg="http://schemas.microsoft.com/office/drawing/2016/SVG/main" r:embed="rId53"/>
                </a:ext>
              </a:extLst>
            </a:blip>
            <a:stretch>
              <a:fillRect/>
            </a:stretch>
          </a:blipFill>
        </p:spPr>
      </p:sp>
      <p:sp>
        <p:nvSpPr>
          <p:cNvPr id="165" name="Freeform 36">
            <a:extLst>
              <a:ext uri="{FF2B5EF4-FFF2-40B4-BE49-F238E27FC236}">
                <a16:creationId xmlns:a16="http://schemas.microsoft.com/office/drawing/2014/main" id="{FDB3A5A0-CABB-0C55-3DCB-86E1052D7605}"/>
              </a:ext>
            </a:extLst>
          </p:cNvPr>
          <p:cNvSpPr/>
          <p:nvPr/>
        </p:nvSpPr>
        <p:spPr>
          <a:xfrm>
            <a:off x="11081040" y="8375995"/>
            <a:ext cx="606240" cy="840240"/>
          </a:xfrm>
          <a:custGeom>
            <a:avLst/>
            <a:gdLst/>
            <a:ahLst/>
            <a:cxnLst/>
            <a:rect l="l" t="t" r="r" b="b"/>
            <a:pathLst>
              <a:path w="606240" h="840240">
                <a:moveTo>
                  <a:pt x="0" y="0"/>
                </a:moveTo>
                <a:lnTo>
                  <a:pt x="606240" y="0"/>
                </a:lnTo>
                <a:lnTo>
                  <a:pt x="606240" y="840240"/>
                </a:lnTo>
                <a:lnTo>
                  <a:pt x="0" y="840240"/>
                </a:lnTo>
                <a:lnTo>
                  <a:pt x="0" y="0"/>
                </a:lnTo>
                <a:close/>
              </a:path>
            </a:pathLst>
          </a:custGeom>
          <a:blipFill>
            <a:blip r:embed="rId54">
              <a:extLst>
                <a:ext uri="{96DAC541-7B7A-43D3-8B79-37D633B846F1}">
                  <asvg:svgBlip xmlns:asvg="http://schemas.microsoft.com/office/drawing/2016/SVG/main" r:embed="rId55"/>
                </a:ext>
              </a:extLst>
            </a:blip>
            <a:stretch>
              <a:fillRect/>
            </a:stretch>
          </a:blipFill>
        </p:spPr>
      </p:sp>
      <p:sp>
        <p:nvSpPr>
          <p:cNvPr id="166" name="Freeform 37">
            <a:extLst>
              <a:ext uri="{FF2B5EF4-FFF2-40B4-BE49-F238E27FC236}">
                <a16:creationId xmlns:a16="http://schemas.microsoft.com/office/drawing/2014/main" id="{E176C5DF-F3E1-8002-C76B-46639E00ACBE}"/>
              </a:ext>
            </a:extLst>
          </p:cNvPr>
          <p:cNvSpPr/>
          <p:nvPr/>
        </p:nvSpPr>
        <p:spPr>
          <a:xfrm>
            <a:off x="3500160" y="3847915"/>
            <a:ext cx="966960" cy="961920"/>
          </a:xfrm>
          <a:custGeom>
            <a:avLst/>
            <a:gdLst/>
            <a:ahLst/>
            <a:cxnLst/>
            <a:rect l="l" t="t" r="r" b="b"/>
            <a:pathLst>
              <a:path w="966960" h="961920">
                <a:moveTo>
                  <a:pt x="0" y="0"/>
                </a:moveTo>
                <a:lnTo>
                  <a:pt x="966960" y="0"/>
                </a:lnTo>
                <a:lnTo>
                  <a:pt x="9669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56">
              <a:extLst>
                <a:ext uri="{96DAC541-7B7A-43D3-8B79-37D633B846F1}">
                  <asvg:svgBlip xmlns:asvg="http://schemas.microsoft.com/office/drawing/2016/SVG/main" r:embed="rId57"/>
                </a:ext>
              </a:extLst>
            </a:blip>
            <a:stretch>
              <a:fillRect/>
            </a:stretch>
          </a:blipFill>
        </p:spPr>
      </p:sp>
      <p:sp>
        <p:nvSpPr>
          <p:cNvPr id="167" name="Freeform 38">
            <a:extLst>
              <a:ext uri="{FF2B5EF4-FFF2-40B4-BE49-F238E27FC236}">
                <a16:creationId xmlns:a16="http://schemas.microsoft.com/office/drawing/2014/main" id="{7A7D164B-29F6-D6EA-C78E-2F42B90AFFC0}"/>
              </a:ext>
            </a:extLst>
          </p:cNvPr>
          <p:cNvSpPr/>
          <p:nvPr/>
        </p:nvSpPr>
        <p:spPr>
          <a:xfrm>
            <a:off x="3629760" y="8674795"/>
            <a:ext cx="743040" cy="663120"/>
          </a:xfrm>
          <a:custGeom>
            <a:avLst/>
            <a:gdLst/>
            <a:ahLst/>
            <a:cxnLst/>
            <a:rect l="l" t="t" r="r" b="b"/>
            <a:pathLst>
              <a:path w="743040" h="663120">
                <a:moveTo>
                  <a:pt x="0" y="0"/>
                </a:moveTo>
                <a:lnTo>
                  <a:pt x="743040" y="0"/>
                </a:lnTo>
                <a:lnTo>
                  <a:pt x="743040" y="663120"/>
                </a:lnTo>
                <a:lnTo>
                  <a:pt x="0" y="663120"/>
                </a:lnTo>
                <a:lnTo>
                  <a:pt x="0" y="0"/>
                </a:lnTo>
                <a:close/>
              </a:path>
            </a:pathLst>
          </a:custGeom>
          <a:blipFill>
            <a:blip r:embed="rId58">
              <a:extLst>
                <a:ext uri="{96DAC541-7B7A-43D3-8B79-37D633B846F1}">
                  <asvg:svgBlip xmlns:asvg="http://schemas.microsoft.com/office/drawing/2016/SVG/main" r:embed="rId59"/>
                </a:ext>
              </a:extLst>
            </a:blip>
            <a:stretch>
              <a:fillRect/>
            </a:stretch>
          </a:blipFill>
        </p:spPr>
      </p:sp>
      <p:sp>
        <p:nvSpPr>
          <p:cNvPr id="168" name="Freeform 39">
            <a:extLst>
              <a:ext uri="{FF2B5EF4-FFF2-40B4-BE49-F238E27FC236}">
                <a16:creationId xmlns:a16="http://schemas.microsoft.com/office/drawing/2014/main" id="{60ADD366-3FB3-566A-C659-6A42548CD669}"/>
              </a:ext>
            </a:extLst>
          </p:cNvPr>
          <p:cNvSpPr/>
          <p:nvPr/>
        </p:nvSpPr>
        <p:spPr>
          <a:xfrm>
            <a:off x="9678480" y="8499115"/>
            <a:ext cx="744480" cy="728640"/>
          </a:xfrm>
          <a:custGeom>
            <a:avLst/>
            <a:gdLst/>
            <a:ahLst/>
            <a:cxnLst/>
            <a:rect l="l" t="t" r="r" b="b"/>
            <a:pathLst>
              <a:path w="744480" h="728640">
                <a:moveTo>
                  <a:pt x="0" y="0"/>
                </a:moveTo>
                <a:lnTo>
                  <a:pt x="744480" y="0"/>
                </a:lnTo>
                <a:lnTo>
                  <a:pt x="744480" y="728640"/>
                </a:lnTo>
                <a:lnTo>
                  <a:pt x="0" y="728640"/>
                </a:lnTo>
                <a:lnTo>
                  <a:pt x="0" y="0"/>
                </a:lnTo>
                <a:close/>
              </a:path>
            </a:pathLst>
          </a:custGeom>
          <a:blipFill>
            <a:blip r:embed="rId60">
              <a:extLst>
                <a:ext uri="{96DAC541-7B7A-43D3-8B79-37D633B846F1}">
                  <asvg:svgBlip xmlns:asvg="http://schemas.microsoft.com/office/drawing/2016/SVG/main" r:embed="rId61"/>
                </a:ext>
              </a:extLst>
            </a:blip>
            <a:stretch>
              <a:fillRect/>
            </a:stretch>
          </a:blipFill>
        </p:spPr>
      </p:sp>
      <p:sp>
        <p:nvSpPr>
          <p:cNvPr id="169" name="Freeform 40">
            <a:extLst>
              <a:ext uri="{FF2B5EF4-FFF2-40B4-BE49-F238E27FC236}">
                <a16:creationId xmlns:a16="http://schemas.microsoft.com/office/drawing/2014/main" id="{6C63EBB6-96EF-F9B2-66C4-25234A753BB5}"/>
              </a:ext>
            </a:extLst>
          </p:cNvPr>
          <p:cNvSpPr/>
          <p:nvPr/>
        </p:nvSpPr>
        <p:spPr>
          <a:xfrm>
            <a:off x="4958160" y="8560315"/>
            <a:ext cx="704160" cy="713520"/>
          </a:xfrm>
          <a:custGeom>
            <a:avLst/>
            <a:gdLst/>
            <a:ahLst/>
            <a:cxnLst/>
            <a:rect l="l" t="t" r="r" b="b"/>
            <a:pathLst>
              <a:path w="704160" h="713520">
                <a:moveTo>
                  <a:pt x="0" y="0"/>
                </a:moveTo>
                <a:lnTo>
                  <a:pt x="704160" y="0"/>
                </a:lnTo>
                <a:lnTo>
                  <a:pt x="704160" y="713520"/>
                </a:lnTo>
                <a:lnTo>
                  <a:pt x="0" y="713520"/>
                </a:lnTo>
                <a:lnTo>
                  <a:pt x="0" y="0"/>
                </a:lnTo>
                <a:close/>
              </a:path>
            </a:pathLst>
          </a:custGeom>
          <a:blipFill>
            <a:blip r:embed="rId62">
              <a:extLst>
                <a:ext uri="{96DAC541-7B7A-43D3-8B79-37D633B846F1}">
                  <asvg:svgBlip xmlns:asvg="http://schemas.microsoft.com/office/drawing/2016/SVG/main" r:embed="rId63"/>
                </a:ext>
              </a:extLst>
            </a:blip>
            <a:stretch>
              <a:fillRect/>
            </a:stretch>
          </a:blipFill>
        </p:spPr>
      </p:sp>
      <p:sp>
        <p:nvSpPr>
          <p:cNvPr id="170" name="Freeform 41">
            <a:extLst>
              <a:ext uri="{FF2B5EF4-FFF2-40B4-BE49-F238E27FC236}">
                <a16:creationId xmlns:a16="http://schemas.microsoft.com/office/drawing/2014/main" id="{9AA86457-5015-FD5D-8EFE-DED805DBDED7}"/>
              </a:ext>
            </a:extLst>
          </p:cNvPr>
          <p:cNvSpPr/>
          <p:nvPr/>
        </p:nvSpPr>
        <p:spPr>
          <a:xfrm>
            <a:off x="12361200" y="8593435"/>
            <a:ext cx="730080" cy="665280"/>
          </a:xfrm>
          <a:custGeom>
            <a:avLst/>
            <a:gdLst/>
            <a:ahLst/>
            <a:cxnLst/>
            <a:rect l="l" t="t" r="r" b="b"/>
            <a:pathLst>
              <a:path w="730080" h="665280">
                <a:moveTo>
                  <a:pt x="0" y="0"/>
                </a:moveTo>
                <a:lnTo>
                  <a:pt x="730080" y="0"/>
                </a:lnTo>
                <a:lnTo>
                  <a:pt x="730080" y="665280"/>
                </a:lnTo>
                <a:lnTo>
                  <a:pt x="0" y="665280"/>
                </a:lnTo>
                <a:lnTo>
                  <a:pt x="0" y="0"/>
                </a:lnTo>
                <a:close/>
              </a:path>
            </a:pathLst>
          </a:custGeom>
          <a:blipFill>
            <a:blip r:embed="rId64">
              <a:extLst>
                <a:ext uri="{96DAC541-7B7A-43D3-8B79-37D633B846F1}">
                  <asvg:svgBlip xmlns:asvg="http://schemas.microsoft.com/office/drawing/2016/SVG/main" r:embed="rId65"/>
                </a:ext>
              </a:extLst>
            </a:blip>
            <a:stretch>
              <a:fillRect/>
            </a:stretch>
          </a:blipFill>
        </p:spPr>
      </p:sp>
      <p:sp>
        <p:nvSpPr>
          <p:cNvPr id="171" name="Freeform 42">
            <a:extLst>
              <a:ext uri="{FF2B5EF4-FFF2-40B4-BE49-F238E27FC236}">
                <a16:creationId xmlns:a16="http://schemas.microsoft.com/office/drawing/2014/main" id="{05ED8C9C-7DC9-5158-188C-84C304FE58C8}"/>
              </a:ext>
            </a:extLst>
          </p:cNvPr>
          <p:cNvSpPr/>
          <p:nvPr/>
        </p:nvSpPr>
        <p:spPr>
          <a:xfrm>
            <a:off x="6145440" y="8561755"/>
            <a:ext cx="618480" cy="730080"/>
          </a:xfrm>
          <a:custGeom>
            <a:avLst/>
            <a:gdLst/>
            <a:ahLst/>
            <a:cxnLst/>
            <a:rect l="l" t="t" r="r" b="b"/>
            <a:pathLst>
              <a:path w="618480" h="730080">
                <a:moveTo>
                  <a:pt x="0" y="0"/>
                </a:moveTo>
                <a:lnTo>
                  <a:pt x="618480" y="0"/>
                </a:lnTo>
                <a:lnTo>
                  <a:pt x="618480" y="730080"/>
                </a:lnTo>
                <a:lnTo>
                  <a:pt x="0" y="730080"/>
                </a:lnTo>
                <a:lnTo>
                  <a:pt x="0" y="0"/>
                </a:lnTo>
                <a:close/>
              </a:path>
            </a:pathLst>
          </a:custGeom>
          <a:blipFill>
            <a:blip r:embed="rId66">
              <a:extLst>
                <a:ext uri="{96DAC541-7B7A-43D3-8B79-37D633B846F1}">
                  <asvg:svgBlip xmlns:asvg="http://schemas.microsoft.com/office/drawing/2016/SVG/main" r:embed="rId67"/>
                </a:ext>
              </a:extLst>
            </a:blip>
            <a:stretch>
              <a:fillRect/>
            </a:stretch>
          </a:blipFill>
        </p:spPr>
      </p:sp>
      <p:sp>
        <p:nvSpPr>
          <p:cNvPr id="172" name="Freeform 43">
            <a:extLst>
              <a:ext uri="{FF2B5EF4-FFF2-40B4-BE49-F238E27FC236}">
                <a16:creationId xmlns:a16="http://schemas.microsoft.com/office/drawing/2014/main" id="{F88E1753-0E06-3D29-769B-E5EDF7CE61CD}"/>
              </a:ext>
            </a:extLst>
          </p:cNvPr>
          <p:cNvSpPr/>
          <p:nvPr/>
        </p:nvSpPr>
        <p:spPr>
          <a:xfrm>
            <a:off x="13686720" y="8527915"/>
            <a:ext cx="714240" cy="727200"/>
          </a:xfrm>
          <a:custGeom>
            <a:avLst/>
            <a:gdLst/>
            <a:ahLst/>
            <a:cxnLst/>
            <a:rect l="l" t="t" r="r" b="b"/>
            <a:pathLst>
              <a:path w="714240" h="727200">
                <a:moveTo>
                  <a:pt x="0" y="0"/>
                </a:moveTo>
                <a:lnTo>
                  <a:pt x="714240" y="0"/>
                </a:lnTo>
                <a:lnTo>
                  <a:pt x="714240" y="727200"/>
                </a:lnTo>
                <a:lnTo>
                  <a:pt x="0" y="727200"/>
                </a:lnTo>
                <a:lnTo>
                  <a:pt x="0" y="0"/>
                </a:lnTo>
                <a:close/>
              </a:path>
            </a:pathLst>
          </a:custGeom>
          <a:blipFill>
            <a:blip r:embed="rId68">
              <a:extLst>
                <a:ext uri="{96DAC541-7B7A-43D3-8B79-37D633B846F1}">
                  <asvg:svgBlip xmlns:asvg="http://schemas.microsoft.com/office/drawing/2016/SVG/main" r:embed="rId69"/>
                </a:ext>
              </a:extLst>
            </a:blip>
            <a:stretch>
              <a:fillRect/>
            </a:stretch>
          </a:blipFill>
        </p:spPr>
      </p:sp>
      <p:sp>
        <p:nvSpPr>
          <p:cNvPr id="173" name="Freeform 44">
            <a:extLst>
              <a:ext uri="{FF2B5EF4-FFF2-40B4-BE49-F238E27FC236}">
                <a16:creationId xmlns:a16="http://schemas.microsoft.com/office/drawing/2014/main" id="{5F7ED9FC-6930-9DDE-9BBA-A255DB0412CB}"/>
              </a:ext>
            </a:extLst>
          </p:cNvPr>
          <p:cNvSpPr/>
          <p:nvPr/>
        </p:nvSpPr>
        <p:spPr>
          <a:xfrm>
            <a:off x="7281600" y="8563195"/>
            <a:ext cx="730800" cy="727200"/>
          </a:xfrm>
          <a:custGeom>
            <a:avLst/>
            <a:gdLst/>
            <a:ahLst/>
            <a:cxnLst/>
            <a:rect l="l" t="t" r="r" b="b"/>
            <a:pathLst>
              <a:path w="730800" h="727200">
                <a:moveTo>
                  <a:pt x="0" y="0"/>
                </a:moveTo>
                <a:lnTo>
                  <a:pt x="730800" y="0"/>
                </a:lnTo>
                <a:lnTo>
                  <a:pt x="730800" y="727200"/>
                </a:lnTo>
                <a:lnTo>
                  <a:pt x="0" y="727200"/>
                </a:lnTo>
                <a:lnTo>
                  <a:pt x="0" y="0"/>
                </a:lnTo>
                <a:close/>
              </a:path>
            </a:pathLst>
          </a:custGeom>
          <a:blipFill>
            <a:blip r:embed="rId70">
              <a:extLst>
                <a:ext uri="{96DAC541-7B7A-43D3-8B79-37D633B846F1}">
                  <asvg:svgBlip xmlns:asvg="http://schemas.microsoft.com/office/drawing/2016/SVG/main" r:embed="rId71"/>
                </a:ext>
              </a:extLst>
            </a:blip>
            <a:stretch>
              <a:fillRect/>
            </a:stretch>
          </a:blipFill>
        </p:spPr>
      </p:sp>
      <p:sp>
        <p:nvSpPr>
          <p:cNvPr id="174" name="Freeform 45">
            <a:extLst>
              <a:ext uri="{FF2B5EF4-FFF2-40B4-BE49-F238E27FC236}">
                <a16:creationId xmlns:a16="http://schemas.microsoft.com/office/drawing/2014/main" id="{C638A321-DFA2-BEC8-4F55-D4BB3FFFF626}"/>
              </a:ext>
            </a:extLst>
          </p:cNvPr>
          <p:cNvSpPr/>
          <p:nvPr/>
        </p:nvSpPr>
        <p:spPr>
          <a:xfrm>
            <a:off x="8495520" y="8633035"/>
            <a:ext cx="725040" cy="568080"/>
          </a:xfrm>
          <a:custGeom>
            <a:avLst/>
            <a:gdLst/>
            <a:ahLst/>
            <a:cxnLst/>
            <a:rect l="l" t="t" r="r" b="b"/>
            <a:pathLst>
              <a:path w="725040" h="568080">
                <a:moveTo>
                  <a:pt x="0" y="0"/>
                </a:moveTo>
                <a:lnTo>
                  <a:pt x="725040" y="0"/>
                </a:lnTo>
                <a:lnTo>
                  <a:pt x="725040" y="568080"/>
                </a:lnTo>
                <a:lnTo>
                  <a:pt x="0" y="568080"/>
                </a:lnTo>
                <a:lnTo>
                  <a:pt x="0" y="0"/>
                </a:lnTo>
                <a:close/>
              </a:path>
            </a:pathLst>
          </a:custGeom>
          <a:blipFill>
            <a:blip r:embed="rId72">
              <a:extLst>
                <a:ext uri="{96DAC541-7B7A-43D3-8B79-37D633B846F1}">
                  <asvg:svgBlip xmlns:asvg="http://schemas.microsoft.com/office/drawing/2016/SVG/main" r:embed="rId73"/>
                </a:ext>
              </a:extLst>
            </a:blip>
            <a:stretch>
              <a:fillRect/>
            </a:stretch>
          </a:blipFill>
        </p:spPr>
      </p:sp>
      <p:sp>
        <p:nvSpPr>
          <p:cNvPr id="175" name="Freeform 46">
            <a:extLst>
              <a:ext uri="{FF2B5EF4-FFF2-40B4-BE49-F238E27FC236}">
                <a16:creationId xmlns:a16="http://schemas.microsoft.com/office/drawing/2014/main" id="{855A1DF5-57EB-6A51-A11B-31301FDC475B}"/>
              </a:ext>
            </a:extLst>
          </p:cNvPr>
          <p:cNvSpPr/>
          <p:nvPr/>
        </p:nvSpPr>
        <p:spPr>
          <a:xfrm>
            <a:off x="4876800" y="4030075"/>
            <a:ext cx="720720" cy="829440"/>
          </a:xfrm>
          <a:custGeom>
            <a:avLst/>
            <a:gdLst/>
            <a:ahLst/>
            <a:cxnLst/>
            <a:rect l="l" t="t" r="r" b="b"/>
            <a:pathLst>
              <a:path w="720720" h="829440">
                <a:moveTo>
                  <a:pt x="0" y="0"/>
                </a:moveTo>
                <a:lnTo>
                  <a:pt x="720720" y="0"/>
                </a:lnTo>
                <a:lnTo>
                  <a:pt x="720720" y="829440"/>
                </a:lnTo>
                <a:lnTo>
                  <a:pt x="0" y="829440"/>
                </a:lnTo>
                <a:lnTo>
                  <a:pt x="0" y="0"/>
                </a:lnTo>
                <a:close/>
              </a:path>
            </a:pathLst>
          </a:custGeom>
          <a:blipFill>
            <a:blip r:embed="rId74">
              <a:extLst>
                <a:ext uri="{96DAC541-7B7A-43D3-8B79-37D633B846F1}">
                  <asvg:svgBlip xmlns:asvg="http://schemas.microsoft.com/office/drawing/2016/SVG/main" r:embed="rId75"/>
                </a:ext>
              </a:extLst>
            </a:blip>
            <a:stretch>
              <a:fillRect/>
            </a:stretch>
          </a:blipFill>
        </p:spPr>
      </p:sp>
      <p:sp>
        <p:nvSpPr>
          <p:cNvPr id="176" name="Freeform 47">
            <a:extLst>
              <a:ext uri="{FF2B5EF4-FFF2-40B4-BE49-F238E27FC236}">
                <a16:creationId xmlns:a16="http://schemas.microsoft.com/office/drawing/2014/main" id="{EDD35CB7-8106-E0A3-9BFA-F4F297E5A937}"/>
              </a:ext>
            </a:extLst>
          </p:cNvPr>
          <p:cNvSpPr/>
          <p:nvPr/>
        </p:nvSpPr>
        <p:spPr>
          <a:xfrm>
            <a:off x="11016240" y="4023595"/>
            <a:ext cx="831600" cy="830880"/>
          </a:xfrm>
          <a:custGeom>
            <a:avLst/>
            <a:gdLst/>
            <a:ahLst/>
            <a:cxnLst/>
            <a:rect l="l" t="t" r="r" b="b"/>
            <a:pathLst>
              <a:path w="831600" h="830880">
                <a:moveTo>
                  <a:pt x="0" y="0"/>
                </a:moveTo>
                <a:lnTo>
                  <a:pt x="831600" y="0"/>
                </a:lnTo>
                <a:lnTo>
                  <a:pt x="831600" y="830880"/>
                </a:lnTo>
                <a:lnTo>
                  <a:pt x="0" y="830880"/>
                </a:lnTo>
                <a:lnTo>
                  <a:pt x="0" y="0"/>
                </a:lnTo>
                <a:close/>
              </a:path>
            </a:pathLst>
          </a:custGeom>
          <a:blipFill>
            <a:blip r:embed="rId76">
              <a:extLst>
                <a:ext uri="{96DAC541-7B7A-43D3-8B79-37D633B846F1}">
                  <asvg:svgBlip xmlns:asvg="http://schemas.microsoft.com/office/drawing/2016/SVG/main" r:embed="rId77"/>
                </a:ext>
              </a:extLst>
            </a:blip>
            <a:stretch>
              <a:fillRect/>
            </a:stretch>
          </a:blipFill>
        </p:spPr>
      </p:sp>
      <p:sp>
        <p:nvSpPr>
          <p:cNvPr id="177" name="Freeform 48">
            <a:extLst>
              <a:ext uri="{FF2B5EF4-FFF2-40B4-BE49-F238E27FC236}">
                <a16:creationId xmlns:a16="http://schemas.microsoft.com/office/drawing/2014/main" id="{B29AC68E-4E84-DC06-E946-CA94C980AAF0}"/>
              </a:ext>
            </a:extLst>
          </p:cNvPr>
          <p:cNvSpPr/>
          <p:nvPr/>
        </p:nvSpPr>
        <p:spPr>
          <a:xfrm>
            <a:off x="6169200" y="4030075"/>
            <a:ext cx="961200" cy="830160"/>
          </a:xfrm>
          <a:custGeom>
            <a:avLst/>
            <a:gdLst/>
            <a:ahLst/>
            <a:cxnLst/>
            <a:rect l="l" t="t" r="r" b="b"/>
            <a:pathLst>
              <a:path w="961200" h="830160">
                <a:moveTo>
                  <a:pt x="0" y="0"/>
                </a:moveTo>
                <a:lnTo>
                  <a:pt x="961200" y="0"/>
                </a:lnTo>
                <a:lnTo>
                  <a:pt x="961200" y="830160"/>
                </a:lnTo>
                <a:lnTo>
                  <a:pt x="0" y="830160"/>
                </a:lnTo>
                <a:lnTo>
                  <a:pt x="0" y="0"/>
                </a:lnTo>
                <a:close/>
              </a:path>
            </a:pathLst>
          </a:custGeom>
          <a:blipFill>
            <a:blip r:embed="rId78">
              <a:extLst>
                <a:ext uri="{96DAC541-7B7A-43D3-8B79-37D633B846F1}">
                  <asvg:svgBlip xmlns:asvg="http://schemas.microsoft.com/office/drawing/2016/SVG/main" r:embed="rId79"/>
                </a:ext>
              </a:extLst>
            </a:blip>
            <a:stretch>
              <a:fillRect/>
            </a:stretch>
          </a:blipFill>
        </p:spPr>
      </p:sp>
      <p:sp>
        <p:nvSpPr>
          <p:cNvPr id="178" name="Freeform 49">
            <a:extLst>
              <a:ext uri="{FF2B5EF4-FFF2-40B4-BE49-F238E27FC236}">
                <a16:creationId xmlns:a16="http://schemas.microsoft.com/office/drawing/2014/main" id="{7A54A13C-133D-B0C1-0BF6-9D6261E2D604}"/>
              </a:ext>
            </a:extLst>
          </p:cNvPr>
          <p:cNvSpPr/>
          <p:nvPr/>
        </p:nvSpPr>
        <p:spPr>
          <a:xfrm>
            <a:off x="12199200" y="3981835"/>
            <a:ext cx="843840" cy="828720"/>
          </a:xfrm>
          <a:custGeom>
            <a:avLst/>
            <a:gdLst/>
            <a:ahLst/>
            <a:cxnLst/>
            <a:rect l="l" t="t" r="r" b="b"/>
            <a:pathLst>
              <a:path w="843840" h="828720">
                <a:moveTo>
                  <a:pt x="0" y="0"/>
                </a:moveTo>
                <a:lnTo>
                  <a:pt x="843840" y="0"/>
                </a:lnTo>
                <a:lnTo>
                  <a:pt x="843840" y="828720"/>
                </a:lnTo>
                <a:lnTo>
                  <a:pt x="0" y="828720"/>
                </a:lnTo>
                <a:lnTo>
                  <a:pt x="0" y="0"/>
                </a:lnTo>
                <a:close/>
              </a:path>
            </a:pathLst>
          </a:custGeom>
          <a:blipFill>
            <a:blip r:embed="rId80">
              <a:extLst>
                <a:ext uri="{96DAC541-7B7A-43D3-8B79-37D633B846F1}">
                  <asvg:svgBlip xmlns:asvg="http://schemas.microsoft.com/office/drawing/2016/SVG/main" r:embed="rId81"/>
                </a:ext>
              </a:extLst>
            </a:blip>
            <a:stretch>
              <a:fillRect/>
            </a:stretch>
          </a:blipFill>
        </p:spPr>
      </p:sp>
      <p:sp>
        <p:nvSpPr>
          <p:cNvPr id="179" name="Freeform 50">
            <a:extLst>
              <a:ext uri="{FF2B5EF4-FFF2-40B4-BE49-F238E27FC236}">
                <a16:creationId xmlns:a16="http://schemas.microsoft.com/office/drawing/2014/main" id="{375FEE57-C5B3-8B91-044A-D50E29517ACD}"/>
              </a:ext>
            </a:extLst>
          </p:cNvPr>
          <p:cNvSpPr/>
          <p:nvPr/>
        </p:nvSpPr>
        <p:spPr>
          <a:xfrm>
            <a:off x="7432800" y="4031515"/>
            <a:ext cx="815760" cy="826560"/>
          </a:xfrm>
          <a:custGeom>
            <a:avLst/>
            <a:gdLst/>
            <a:ahLst/>
            <a:cxnLst/>
            <a:rect l="l" t="t" r="r" b="b"/>
            <a:pathLst>
              <a:path w="815760" h="826560">
                <a:moveTo>
                  <a:pt x="0" y="0"/>
                </a:moveTo>
                <a:lnTo>
                  <a:pt x="815760" y="0"/>
                </a:lnTo>
                <a:lnTo>
                  <a:pt x="815760" y="826560"/>
                </a:lnTo>
                <a:lnTo>
                  <a:pt x="0" y="826560"/>
                </a:lnTo>
                <a:lnTo>
                  <a:pt x="0" y="0"/>
                </a:lnTo>
                <a:close/>
              </a:path>
            </a:pathLst>
          </a:custGeom>
          <a:blipFill>
            <a:blip r:embed="rId82">
              <a:extLst>
                <a:ext uri="{96DAC541-7B7A-43D3-8B79-37D633B846F1}">
                  <asvg:svgBlip xmlns:asvg="http://schemas.microsoft.com/office/drawing/2016/SVG/main" r:embed="rId83"/>
                </a:ext>
              </a:extLst>
            </a:blip>
            <a:stretch>
              <a:fillRect/>
            </a:stretch>
          </a:blipFill>
        </p:spPr>
      </p:sp>
      <p:sp>
        <p:nvSpPr>
          <p:cNvPr id="180" name="Freeform 51">
            <a:extLst>
              <a:ext uri="{FF2B5EF4-FFF2-40B4-BE49-F238E27FC236}">
                <a16:creationId xmlns:a16="http://schemas.microsoft.com/office/drawing/2014/main" id="{6405078B-FFBB-3EFF-6D7C-4C126D8B7EFA}"/>
              </a:ext>
            </a:extLst>
          </p:cNvPr>
          <p:cNvSpPr/>
          <p:nvPr/>
        </p:nvSpPr>
        <p:spPr>
          <a:xfrm>
            <a:off x="13489440" y="3981835"/>
            <a:ext cx="830160" cy="756000"/>
          </a:xfrm>
          <a:custGeom>
            <a:avLst/>
            <a:gdLst/>
            <a:ahLst/>
            <a:cxnLst/>
            <a:rect l="l" t="t" r="r" b="b"/>
            <a:pathLst>
              <a:path w="830160" h="756000">
                <a:moveTo>
                  <a:pt x="0" y="0"/>
                </a:moveTo>
                <a:lnTo>
                  <a:pt x="830160" y="0"/>
                </a:lnTo>
                <a:lnTo>
                  <a:pt x="830160" y="756000"/>
                </a:lnTo>
                <a:lnTo>
                  <a:pt x="0" y="756000"/>
                </a:lnTo>
                <a:lnTo>
                  <a:pt x="0" y="0"/>
                </a:lnTo>
                <a:close/>
              </a:path>
            </a:pathLst>
          </a:custGeom>
          <a:blipFill>
            <a:blip r:embed="rId84">
              <a:extLst>
                <a:ext uri="{96DAC541-7B7A-43D3-8B79-37D633B846F1}">
                  <asvg:svgBlip xmlns:asvg="http://schemas.microsoft.com/office/drawing/2016/SVG/main" r:embed="rId85"/>
                </a:ext>
              </a:extLst>
            </a:blip>
            <a:stretch>
              <a:fillRect/>
            </a:stretch>
          </a:blipFill>
        </p:spPr>
      </p:sp>
      <p:sp>
        <p:nvSpPr>
          <p:cNvPr id="181" name="Freeform 52">
            <a:extLst>
              <a:ext uri="{FF2B5EF4-FFF2-40B4-BE49-F238E27FC236}">
                <a16:creationId xmlns:a16="http://schemas.microsoft.com/office/drawing/2014/main" id="{0865B8BB-4F56-E0BB-5A44-5CC1C0898993}"/>
              </a:ext>
            </a:extLst>
          </p:cNvPr>
          <p:cNvSpPr/>
          <p:nvPr/>
        </p:nvSpPr>
        <p:spPr>
          <a:xfrm>
            <a:off x="8582640" y="3991195"/>
            <a:ext cx="830160" cy="830160"/>
          </a:xfrm>
          <a:custGeom>
            <a:avLst/>
            <a:gdLst/>
            <a:ahLst/>
            <a:cxnLst/>
            <a:rect l="l" t="t" r="r" b="b"/>
            <a:pathLst>
              <a:path w="830160" h="830160">
                <a:moveTo>
                  <a:pt x="0" y="0"/>
                </a:moveTo>
                <a:lnTo>
                  <a:pt x="830160" y="0"/>
                </a:lnTo>
                <a:lnTo>
                  <a:pt x="830160" y="830160"/>
                </a:lnTo>
                <a:lnTo>
                  <a:pt x="0" y="830160"/>
                </a:lnTo>
                <a:lnTo>
                  <a:pt x="0" y="0"/>
                </a:lnTo>
                <a:close/>
              </a:path>
            </a:pathLst>
          </a:custGeom>
          <a:blipFill>
            <a:blip r:embed="rId86">
              <a:extLst>
                <a:ext uri="{96DAC541-7B7A-43D3-8B79-37D633B846F1}">
                  <asvg:svgBlip xmlns:asvg="http://schemas.microsoft.com/office/drawing/2016/SVG/main" r:embed="rId87"/>
                </a:ext>
              </a:extLst>
            </a:blip>
            <a:stretch>
              <a:fillRect/>
            </a:stretch>
          </a:blipFill>
        </p:spPr>
      </p:sp>
      <p:sp>
        <p:nvSpPr>
          <p:cNvPr id="182" name="Freeform 53">
            <a:extLst>
              <a:ext uri="{FF2B5EF4-FFF2-40B4-BE49-F238E27FC236}">
                <a16:creationId xmlns:a16="http://schemas.microsoft.com/office/drawing/2014/main" id="{B6A5FF78-C6E2-8A77-8E35-16D40AEB55A4}"/>
              </a:ext>
            </a:extLst>
          </p:cNvPr>
          <p:cNvSpPr/>
          <p:nvPr/>
        </p:nvSpPr>
        <p:spPr>
          <a:xfrm>
            <a:off x="9823200" y="3959515"/>
            <a:ext cx="835920" cy="825840"/>
          </a:xfrm>
          <a:custGeom>
            <a:avLst/>
            <a:gdLst/>
            <a:ahLst/>
            <a:cxnLst/>
            <a:rect l="l" t="t" r="r" b="b"/>
            <a:pathLst>
              <a:path w="835920" h="825840">
                <a:moveTo>
                  <a:pt x="0" y="0"/>
                </a:moveTo>
                <a:lnTo>
                  <a:pt x="835920" y="0"/>
                </a:lnTo>
                <a:lnTo>
                  <a:pt x="835920" y="825840"/>
                </a:lnTo>
                <a:lnTo>
                  <a:pt x="0" y="825840"/>
                </a:lnTo>
                <a:lnTo>
                  <a:pt x="0" y="0"/>
                </a:lnTo>
                <a:close/>
              </a:path>
            </a:pathLst>
          </a:custGeom>
          <a:blipFill>
            <a:blip r:embed="rId88">
              <a:extLst>
                <a:ext uri="{96DAC541-7B7A-43D3-8B79-37D633B846F1}">
                  <asvg:svgBlip xmlns:asvg="http://schemas.microsoft.com/office/drawing/2016/SVG/main" r:embed="rId89"/>
                </a:ext>
              </a:extLst>
            </a:blip>
            <a:stretch>
              <a:fillRect/>
            </a:stretch>
          </a:blipFill>
        </p:spPr>
      </p:sp>
      <p:sp>
        <p:nvSpPr>
          <p:cNvPr id="183" name="Freeform 54">
            <a:extLst>
              <a:ext uri="{FF2B5EF4-FFF2-40B4-BE49-F238E27FC236}">
                <a16:creationId xmlns:a16="http://schemas.microsoft.com/office/drawing/2014/main" id="{4C4FF81E-9E8A-A2CA-17AF-920FBF670A42}"/>
              </a:ext>
            </a:extLst>
          </p:cNvPr>
          <p:cNvSpPr/>
          <p:nvPr/>
        </p:nvSpPr>
        <p:spPr>
          <a:xfrm>
            <a:off x="4800480" y="5446315"/>
            <a:ext cx="1003680" cy="1003680"/>
          </a:xfrm>
          <a:custGeom>
            <a:avLst/>
            <a:gdLst/>
            <a:ahLst/>
            <a:cxnLst/>
            <a:rect l="l" t="t" r="r" b="b"/>
            <a:pathLst>
              <a:path w="1003680" h="1003680">
                <a:moveTo>
                  <a:pt x="0" y="0"/>
                </a:moveTo>
                <a:lnTo>
                  <a:pt x="1003680" y="0"/>
                </a:lnTo>
                <a:lnTo>
                  <a:pt x="1003680" y="1003680"/>
                </a:lnTo>
                <a:lnTo>
                  <a:pt x="0" y="1003680"/>
                </a:lnTo>
                <a:lnTo>
                  <a:pt x="0" y="0"/>
                </a:lnTo>
                <a:close/>
              </a:path>
            </a:pathLst>
          </a:custGeom>
          <a:blipFill>
            <a:blip r:embed="rId90">
              <a:extLst>
                <a:ext uri="{96DAC541-7B7A-43D3-8B79-37D633B846F1}">
                  <asvg:svgBlip xmlns:asvg="http://schemas.microsoft.com/office/drawing/2016/SVG/main" r:embed="rId91"/>
                </a:ext>
              </a:extLst>
            </a:blip>
            <a:stretch>
              <a:fillRect/>
            </a:stretch>
          </a:blipFill>
        </p:spPr>
      </p:sp>
      <p:sp>
        <p:nvSpPr>
          <p:cNvPr id="184" name="Freeform 55">
            <a:extLst>
              <a:ext uri="{FF2B5EF4-FFF2-40B4-BE49-F238E27FC236}">
                <a16:creationId xmlns:a16="http://schemas.microsoft.com/office/drawing/2014/main" id="{C8F4F23E-97C9-4E5C-E27D-C060C46048D9}"/>
              </a:ext>
            </a:extLst>
          </p:cNvPr>
          <p:cNvSpPr/>
          <p:nvPr/>
        </p:nvSpPr>
        <p:spPr>
          <a:xfrm>
            <a:off x="7391040" y="5587435"/>
            <a:ext cx="789840" cy="790560"/>
          </a:xfrm>
          <a:custGeom>
            <a:avLst/>
            <a:gdLst/>
            <a:ahLst/>
            <a:cxnLst/>
            <a:rect l="l" t="t" r="r" b="b"/>
            <a:pathLst>
              <a:path w="789840" h="790560">
                <a:moveTo>
                  <a:pt x="0" y="0"/>
                </a:moveTo>
                <a:lnTo>
                  <a:pt x="789840" y="0"/>
                </a:lnTo>
                <a:lnTo>
                  <a:pt x="789840" y="790560"/>
                </a:lnTo>
                <a:lnTo>
                  <a:pt x="0" y="790560"/>
                </a:lnTo>
                <a:lnTo>
                  <a:pt x="0" y="0"/>
                </a:lnTo>
                <a:close/>
              </a:path>
            </a:pathLst>
          </a:custGeom>
          <a:blipFill>
            <a:blip r:embed="rId92">
              <a:extLst>
                <a:ext uri="{96DAC541-7B7A-43D3-8B79-37D633B846F1}">
                  <asvg:svgBlip xmlns:asvg="http://schemas.microsoft.com/office/drawing/2016/SVG/main" r:embed="rId93"/>
                </a:ext>
              </a:extLst>
            </a:blip>
            <a:stretch>
              <a:fillRect/>
            </a:stretch>
          </a:blipFill>
        </p:spPr>
      </p:sp>
      <p:sp>
        <p:nvSpPr>
          <p:cNvPr id="185" name="Freeform 56">
            <a:extLst>
              <a:ext uri="{FF2B5EF4-FFF2-40B4-BE49-F238E27FC236}">
                <a16:creationId xmlns:a16="http://schemas.microsoft.com/office/drawing/2014/main" id="{29530E59-A7BA-2BB1-D354-A7C5A39982EA}"/>
              </a:ext>
            </a:extLst>
          </p:cNvPr>
          <p:cNvSpPr/>
          <p:nvPr/>
        </p:nvSpPr>
        <p:spPr>
          <a:xfrm>
            <a:off x="12215760" y="5700475"/>
            <a:ext cx="882720" cy="568800"/>
          </a:xfrm>
          <a:custGeom>
            <a:avLst/>
            <a:gdLst/>
            <a:ahLst/>
            <a:cxnLst/>
            <a:rect l="l" t="t" r="r" b="b"/>
            <a:pathLst>
              <a:path w="882720" h="568800">
                <a:moveTo>
                  <a:pt x="0" y="0"/>
                </a:moveTo>
                <a:lnTo>
                  <a:pt x="882720" y="0"/>
                </a:lnTo>
                <a:lnTo>
                  <a:pt x="882720" y="568800"/>
                </a:lnTo>
                <a:lnTo>
                  <a:pt x="0" y="568800"/>
                </a:lnTo>
                <a:lnTo>
                  <a:pt x="0" y="0"/>
                </a:lnTo>
                <a:close/>
              </a:path>
            </a:pathLst>
          </a:custGeom>
          <a:blipFill>
            <a:blip r:embed="rId94">
              <a:extLst>
                <a:ext uri="{96DAC541-7B7A-43D3-8B79-37D633B846F1}">
                  <asvg:svgBlip xmlns:asvg="http://schemas.microsoft.com/office/drawing/2016/SVG/main" r:embed="rId95"/>
                </a:ext>
              </a:extLst>
            </a:blip>
            <a:stretch>
              <a:fillRect/>
            </a:stretch>
          </a:blipFill>
        </p:spPr>
      </p:sp>
      <p:sp>
        <p:nvSpPr>
          <p:cNvPr id="186" name="Freeform 57">
            <a:extLst>
              <a:ext uri="{FF2B5EF4-FFF2-40B4-BE49-F238E27FC236}">
                <a16:creationId xmlns:a16="http://schemas.microsoft.com/office/drawing/2014/main" id="{D3897C84-8674-5C46-F97B-A765EB621230}"/>
              </a:ext>
            </a:extLst>
          </p:cNvPr>
          <p:cNvSpPr/>
          <p:nvPr/>
        </p:nvSpPr>
        <p:spPr>
          <a:xfrm>
            <a:off x="9893760" y="5742955"/>
            <a:ext cx="677520" cy="635040"/>
          </a:xfrm>
          <a:custGeom>
            <a:avLst/>
            <a:gdLst/>
            <a:ahLst/>
            <a:cxnLst/>
            <a:rect l="l" t="t" r="r" b="b"/>
            <a:pathLst>
              <a:path w="677520" h="635040">
                <a:moveTo>
                  <a:pt x="0" y="0"/>
                </a:moveTo>
                <a:lnTo>
                  <a:pt x="677520" y="0"/>
                </a:lnTo>
                <a:lnTo>
                  <a:pt x="677520" y="635040"/>
                </a:lnTo>
                <a:lnTo>
                  <a:pt x="0" y="635040"/>
                </a:lnTo>
                <a:lnTo>
                  <a:pt x="0" y="0"/>
                </a:lnTo>
                <a:close/>
              </a:path>
            </a:pathLst>
          </a:custGeom>
          <a:blipFill>
            <a:blip r:embed="rId96">
              <a:extLst>
                <a:ext uri="{96DAC541-7B7A-43D3-8B79-37D633B846F1}">
                  <asvg:svgBlip xmlns:asvg="http://schemas.microsoft.com/office/drawing/2016/SVG/main" r:embed="rId97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9858094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93120"/>
          </a:xfrm>
          <a:custGeom>
            <a:avLst/>
            <a:gdLst/>
            <a:ahLst/>
            <a:cxnLst/>
            <a:rect l="l" t="t" r="r" b="b"/>
            <a:pathLst>
              <a:path w="18288000" h="10293120">
                <a:moveTo>
                  <a:pt x="0" y="0"/>
                </a:moveTo>
                <a:lnTo>
                  <a:pt x="18288000" y="0"/>
                </a:lnTo>
                <a:lnTo>
                  <a:pt x="18288000" y="10293120"/>
                </a:lnTo>
                <a:lnTo>
                  <a:pt x="0" y="102931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85840" y="244800"/>
            <a:ext cx="2841840" cy="2129760"/>
          </a:xfrm>
          <a:custGeom>
            <a:avLst/>
            <a:gdLst/>
            <a:ahLst/>
            <a:cxnLst/>
            <a:rect l="l" t="t" r="r" b="b"/>
            <a:pathLst>
              <a:path w="2841840" h="2129760">
                <a:moveTo>
                  <a:pt x="0" y="0"/>
                </a:moveTo>
                <a:lnTo>
                  <a:pt x="2841840" y="0"/>
                </a:lnTo>
                <a:lnTo>
                  <a:pt x="2841840" y="2129760"/>
                </a:lnTo>
                <a:lnTo>
                  <a:pt x="0" y="21297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091714" y="7866765"/>
            <a:ext cx="2823281" cy="2238545"/>
          </a:xfrm>
          <a:custGeom>
            <a:avLst/>
            <a:gdLst/>
            <a:ahLst/>
            <a:cxnLst/>
            <a:rect l="l" t="t" r="r" b="b"/>
            <a:pathLst>
              <a:path w="2823281" h="2238545">
                <a:moveTo>
                  <a:pt x="0" y="0"/>
                </a:moveTo>
                <a:lnTo>
                  <a:pt x="2823281" y="0"/>
                </a:lnTo>
                <a:lnTo>
                  <a:pt x="2823281" y="2238546"/>
                </a:lnTo>
                <a:lnTo>
                  <a:pt x="0" y="223854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48374CD6-9AFB-8ED4-2285-5937C8CCC66C}"/>
              </a:ext>
            </a:extLst>
          </p:cNvPr>
          <p:cNvSpPr txBox="1">
            <a:spLocks/>
          </p:cNvSpPr>
          <p:nvPr/>
        </p:nvSpPr>
        <p:spPr>
          <a:xfrm>
            <a:off x="3165780" y="1286820"/>
            <a:ext cx="13832400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B</a:t>
            </a:r>
          </a:p>
        </p:txBody>
      </p:sp>
      <p:sp>
        <p:nvSpPr>
          <p:cNvPr id="6" name="Freeform 13">
            <a:extLst>
              <a:ext uri="{FF2B5EF4-FFF2-40B4-BE49-F238E27FC236}">
                <a16:creationId xmlns:a16="http://schemas.microsoft.com/office/drawing/2014/main" id="{EBCDE246-3ECF-D258-172C-7666FA0D7C66}"/>
              </a:ext>
            </a:extLst>
          </p:cNvPr>
          <p:cNvSpPr/>
          <p:nvPr/>
        </p:nvSpPr>
        <p:spPr>
          <a:xfrm>
            <a:off x="5450640" y="2642220"/>
            <a:ext cx="830880" cy="978480"/>
          </a:xfrm>
          <a:custGeom>
            <a:avLst/>
            <a:gdLst/>
            <a:ahLst/>
            <a:cxnLst/>
            <a:rect l="l" t="t" r="r" b="b"/>
            <a:pathLst>
              <a:path w="830880" h="978480">
                <a:moveTo>
                  <a:pt x="0" y="0"/>
                </a:moveTo>
                <a:lnTo>
                  <a:pt x="830880" y="0"/>
                </a:lnTo>
                <a:lnTo>
                  <a:pt x="830880" y="978480"/>
                </a:lnTo>
                <a:lnTo>
                  <a:pt x="0" y="97848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14">
            <a:extLst>
              <a:ext uri="{FF2B5EF4-FFF2-40B4-BE49-F238E27FC236}">
                <a16:creationId xmlns:a16="http://schemas.microsoft.com/office/drawing/2014/main" id="{C7EBC5E5-D704-8574-8AB4-3F110310A643}"/>
              </a:ext>
            </a:extLst>
          </p:cNvPr>
          <p:cNvSpPr/>
          <p:nvPr/>
        </p:nvSpPr>
        <p:spPr>
          <a:xfrm>
            <a:off x="6836640" y="2663820"/>
            <a:ext cx="872640" cy="934560"/>
          </a:xfrm>
          <a:custGeom>
            <a:avLst/>
            <a:gdLst/>
            <a:ahLst/>
            <a:cxnLst/>
            <a:rect l="l" t="t" r="r" b="b"/>
            <a:pathLst>
              <a:path w="872640" h="934560">
                <a:moveTo>
                  <a:pt x="0" y="0"/>
                </a:moveTo>
                <a:lnTo>
                  <a:pt x="872640" y="0"/>
                </a:lnTo>
                <a:lnTo>
                  <a:pt x="872640" y="934560"/>
                </a:lnTo>
                <a:lnTo>
                  <a:pt x="0" y="93456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15">
            <a:extLst>
              <a:ext uri="{FF2B5EF4-FFF2-40B4-BE49-F238E27FC236}">
                <a16:creationId xmlns:a16="http://schemas.microsoft.com/office/drawing/2014/main" id="{86CBF988-E2AB-F7E7-6B70-78645A93DCF5}"/>
              </a:ext>
            </a:extLst>
          </p:cNvPr>
          <p:cNvSpPr/>
          <p:nvPr/>
        </p:nvSpPr>
        <p:spPr>
          <a:xfrm>
            <a:off x="4063200" y="2580606"/>
            <a:ext cx="882962" cy="1040094"/>
          </a:xfrm>
          <a:custGeom>
            <a:avLst/>
            <a:gdLst/>
            <a:ahLst/>
            <a:cxnLst/>
            <a:rect l="l" t="t" r="r" b="b"/>
            <a:pathLst>
              <a:path w="882962" h="1040094">
                <a:moveTo>
                  <a:pt x="0" y="0"/>
                </a:moveTo>
                <a:lnTo>
                  <a:pt x="882962" y="0"/>
                </a:lnTo>
                <a:lnTo>
                  <a:pt x="882962" y="1040094"/>
                </a:lnTo>
                <a:lnTo>
                  <a:pt x="0" y="1040094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16">
            <a:extLst>
              <a:ext uri="{FF2B5EF4-FFF2-40B4-BE49-F238E27FC236}">
                <a16:creationId xmlns:a16="http://schemas.microsoft.com/office/drawing/2014/main" id="{D7AF3277-9E44-7A33-9EA6-1344A7EE5757}"/>
              </a:ext>
            </a:extLst>
          </p:cNvPr>
          <p:cNvSpPr/>
          <p:nvPr/>
        </p:nvSpPr>
        <p:spPr>
          <a:xfrm>
            <a:off x="2704560" y="2694780"/>
            <a:ext cx="744480" cy="871920"/>
          </a:xfrm>
          <a:custGeom>
            <a:avLst/>
            <a:gdLst/>
            <a:ahLst/>
            <a:cxnLst/>
            <a:rect l="l" t="t" r="r" b="b"/>
            <a:pathLst>
              <a:path w="744480" h="871920">
                <a:moveTo>
                  <a:pt x="0" y="0"/>
                </a:moveTo>
                <a:lnTo>
                  <a:pt x="744480" y="0"/>
                </a:lnTo>
                <a:lnTo>
                  <a:pt x="744480" y="871920"/>
                </a:lnTo>
                <a:lnTo>
                  <a:pt x="0" y="87192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7">
            <a:extLst>
              <a:ext uri="{FF2B5EF4-FFF2-40B4-BE49-F238E27FC236}">
                <a16:creationId xmlns:a16="http://schemas.microsoft.com/office/drawing/2014/main" id="{A558B32C-EF88-E069-30AD-85A810D5E172}"/>
              </a:ext>
            </a:extLst>
          </p:cNvPr>
          <p:cNvSpPr/>
          <p:nvPr/>
        </p:nvSpPr>
        <p:spPr>
          <a:xfrm>
            <a:off x="13356240" y="2663820"/>
            <a:ext cx="876960" cy="934560"/>
          </a:xfrm>
          <a:custGeom>
            <a:avLst/>
            <a:gdLst/>
            <a:ahLst/>
            <a:cxnLst/>
            <a:rect l="l" t="t" r="r" b="b"/>
            <a:pathLst>
              <a:path w="876960" h="934560">
                <a:moveTo>
                  <a:pt x="0" y="0"/>
                </a:moveTo>
                <a:lnTo>
                  <a:pt x="876960" y="0"/>
                </a:lnTo>
                <a:lnTo>
                  <a:pt x="876960" y="934560"/>
                </a:lnTo>
                <a:lnTo>
                  <a:pt x="0" y="93456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8">
            <a:extLst>
              <a:ext uri="{FF2B5EF4-FFF2-40B4-BE49-F238E27FC236}">
                <a16:creationId xmlns:a16="http://schemas.microsoft.com/office/drawing/2014/main" id="{AB1E0478-EC08-1642-38B4-FC43C44013AF}"/>
              </a:ext>
            </a:extLst>
          </p:cNvPr>
          <p:cNvSpPr/>
          <p:nvPr/>
        </p:nvSpPr>
        <p:spPr>
          <a:xfrm>
            <a:off x="4048800" y="8319420"/>
            <a:ext cx="859680" cy="915840"/>
          </a:xfrm>
          <a:custGeom>
            <a:avLst/>
            <a:gdLst/>
            <a:ahLst/>
            <a:cxnLst/>
            <a:rect l="l" t="t" r="r" b="b"/>
            <a:pathLst>
              <a:path w="859680" h="915840">
                <a:moveTo>
                  <a:pt x="0" y="0"/>
                </a:moveTo>
                <a:lnTo>
                  <a:pt x="859680" y="0"/>
                </a:lnTo>
                <a:lnTo>
                  <a:pt x="85968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9">
            <a:extLst>
              <a:ext uri="{FF2B5EF4-FFF2-40B4-BE49-F238E27FC236}">
                <a16:creationId xmlns:a16="http://schemas.microsoft.com/office/drawing/2014/main" id="{ED6F6F58-7111-6BF4-1CC3-E7F4EF0EA4D6}"/>
              </a:ext>
            </a:extLst>
          </p:cNvPr>
          <p:cNvSpPr/>
          <p:nvPr/>
        </p:nvSpPr>
        <p:spPr>
          <a:xfrm>
            <a:off x="2646960" y="8319420"/>
            <a:ext cx="859680" cy="915840"/>
          </a:xfrm>
          <a:custGeom>
            <a:avLst/>
            <a:gdLst/>
            <a:ahLst/>
            <a:cxnLst/>
            <a:rect l="l" t="t" r="r" b="b"/>
            <a:pathLst>
              <a:path w="859680" h="915840">
                <a:moveTo>
                  <a:pt x="0" y="0"/>
                </a:moveTo>
                <a:lnTo>
                  <a:pt x="859680" y="0"/>
                </a:lnTo>
                <a:lnTo>
                  <a:pt x="85968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20">
            <a:extLst>
              <a:ext uri="{FF2B5EF4-FFF2-40B4-BE49-F238E27FC236}">
                <a16:creationId xmlns:a16="http://schemas.microsoft.com/office/drawing/2014/main" id="{9959F0D1-DCDD-1AA2-DE1F-3F28E305D1BF}"/>
              </a:ext>
            </a:extLst>
          </p:cNvPr>
          <p:cNvSpPr/>
          <p:nvPr/>
        </p:nvSpPr>
        <p:spPr>
          <a:xfrm>
            <a:off x="6843120" y="8319420"/>
            <a:ext cx="859680" cy="915840"/>
          </a:xfrm>
          <a:custGeom>
            <a:avLst/>
            <a:gdLst/>
            <a:ahLst/>
            <a:cxnLst/>
            <a:rect l="l" t="t" r="r" b="b"/>
            <a:pathLst>
              <a:path w="859680" h="915840">
                <a:moveTo>
                  <a:pt x="0" y="0"/>
                </a:moveTo>
                <a:lnTo>
                  <a:pt x="859680" y="0"/>
                </a:lnTo>
                <a:lnTo>
                  <a:pt x="85968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21">
            <a:extLst>
              <a:ext uri="{FF2B5EF4-FFF2-40B4-BE49-F238E27FC236}">
                <a16:creationId xmlns:a16="http://schemas.microsoft.com/office/drawing/2014/main" id="{11DB14D4-4EEF-B1FA-4678-E1181B36CF27}"/>
              </a:ext>
            </a:extLst>
          </p:cNvPr>
          <p:cNvSpPr/>
          <p:nvPr/>
        </p:nvSpPr>
        <p:spPr>
          <a:xfrm>
            <a:off x="5436240" y="8319420"/>
            <a:ext cx="859680" cy="915840"/>
          </a:xfrm>
          <a:custGeom>
            <a:avLst/>
            <a:gdLst/>
            <a:ahLst/>
            <a:cxnLst/>
            <a:rect l="l" t="t" r="r" b="b"/>
            <a:pathLst>
              <a:path w="859680" h="915840">
                <a:moveTo>
                  <a:pt x="0" y="0"/>
                </a:moveTo>
                <a:lnTo>
                  <a:pt x="859680" y="0"/>
                </a:lnTo>
                <a:lnTo>
                  <a:pt x="85968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22">
            <a:extLst>
              <a:ext uri="{FF2B5EF4-FFF2-40B4-BE49-F238E27FC236}">
                <a16:creationId xmlns:a16="http://schemas.microsoft.com/office/drawing/2014/main" id="{A3593923-0CEE-085C-C532-752892BFB9E3}"/>
              </a:ext>
            </a:extLst>
          </p:cNvPr>
          <p:cNvSpPr/>
          <p:nvPr/>
        </p:nvSpPr>
        <p:spPr>
          <a:xfrm>
            <a:off x="8275200" y="8300700"/>
            <a:ext cx="862560" cy="934560"/>
          </a:xfrm>
          <a:custGeom>
            <a:avLst/>
            <a:gdLst/>
            <a:ahLst/>
            <a:cxnLst/>
            <a:rect l="l" t="t" r="r" b="b"/>
            <a:pathLst>
              <a:path w="862560" h="934560">
                <a:moveTo>
                  <a:pt x="0" y="0"/>
                </a:moveTo>
                <a:lnTo>
                  <a:pt x="862560" y="0"/>
                </a:lnTo>
                <a:lnTo>
                  <a:pt x="862560" y="934560"/>
                </a:lnTo>
                <a:lnTo>
                  <a:pt x="0" y="934560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23">
            <a:extLst>
              <a:ext uri="{FF2B5EF4-FFF2-40B4-BE49-F238E27FC236}">
                <a16:creationId xmlns:a16="http://schemas.microsoft.com/office/drawing/2014/main" id="{8EEAC04E-260E-7A96-C770-86F3B1A70EF0}"/>
              </a:ext>
            </a:extLst>
          </p:cNvPr>
          <p:cNvSpPr/>
          <p:nvPr/>
        </p:nvSpPr>
        <p:spPr>
          <a:xfrm>
            <a:off x="9610080" y="8364780"/>
            <a:ext cx="808560" cy="870480"/>
          </a:xfrm>
          <a:custGeom>
            <a:avLst/>
            <a:gdLst/>
            <a:ahLst/>
            <a:cxnLst/>
            <a:rect l="l" t="t" r="r" b="b"/>
            <a:pathLst>
              <a:path w="808560" h="870480">
                <a:moveTo>
                  <a:pt x="0" y="0"/>
                </a:moveTo>
                <a:lnTo>
                  <a:pt x="808560" y="0"/>
                </a:lnTo>
                <a:lnTo>
                  <a:pt x="808560" y="870480"/>
                </a:lnTo>
                <a:lnTo>
                  <a:pt x="0" y="870480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24">
            <a:extLst>
              <a:ext uri="{FF2B5EF4-FFF2-40B4-BE49-F238E27FC236}">
                <a16:creationId xmlns:a16="http://schemas.microsoft.com/office/drawing/2014/main" id="{F9FAE79C-BFC8-E8FB-836B-33CD3C8AC12A}"/>
              </a:ext>
            </a:extLst>
          </p:cNvPr>
          <p:cNvSpPr/>
          <p:nvPr/>
        </p:nvSpPr>
        <p:spPr>
          <a:xfrm>
            <a:off x="12091200" y="8282700"/>
            <a:ext cx="821520" cy="875520"/>
          </a:xfrm>
          <a:custGeom>
            <a:avLst/>
            <a:gdLst/>
            <a:ahLst/>
            <a:cxnLst/>
            <a:rect l="l" t="t" r="r" b="b"/>
            <a:pathLst>
              <a:path w="821520" h="875520">
                <a:moveTo>
                  <a:pt x="0" y="0"/>
                </a:moveTo>
                <a:lnTo>
                  <a:pt x="821520" y="0"/>
                </a:lnTo>
                <a:lnTo>
                  <a:pt x="821520" y="875520"/>
                </a:lnTo>
                <a:lnTo>
                  <a:pt x="0" y="875520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25">
            <a:extLst>
              <a:ext uri="{FF2B5EF4-FFF2-40B4-BE49-F238E27FC236}">
                <a16:creationId xmlns:a16="http://schemas.microsoft.com/office/drawing/2014/main" id="{0A679A0B-7337-7CEF-A32F-73A81FB39FDC}"/>
              </a:ext>
            </a:extLst>
          </p:cNvPr>
          <p:cNvSpPr/>
          <p:nvPr/>
        </p:nvSpPr>
        <p:spPr>
          <a:xfrm>
            <a:off x="4356240" y="5710860"/>
            <a:ext cx="785520" cy="761760"/>
          </a:xfrm>
          <a:custGeom>
            <a:avLst/>
            <a:gdLst/>
            <a:ahLst/>
            <a:cxnLst/>
            <a:rect l="l" t="t" r="r" b="b"/>
            <a:pathLst>
              <a:path w="785520" h="761760">
                <a:moveTo>
                  <a:pt x="0" y="0"/>
                </a:moveTo>
                <a:lnTo>
                  <a:pt x="785520" y="0"/>
                </a:lnTo>
                <a:lnTo>
                  <a:pt x="785520" y="761760"/>
                </a:lnTo>
                <a:lnTo>
                  <a:pt x="0" y="761760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26">
            <a:extLst>
              <a:ext uri="{FF2B5EF4-FFF2-40B4-BE49-F238E27FC236}">
                <a16:creationId xmlns:a16="http://schemas.microsoft.com/office/drawing/2014/main" id="{348A4863-6176-ED42-4F4B-F41884CF73A0}"/>
              </a:ext>
            </a:extLst>
          </p:cNvPr>
          <p:cNvSpPr/>
          <p:nvPr/>
        </p:nvSpPr>
        <p:spPr>
          <a:xfrm>
            <a:off x="5544960" y="5660460"/>
            <a:ext cx="785520" cy="820800"/>
          </a:xfrm>
          <a:custGeom>
            <a:avLst/>
            <a:gdLst/>
            <a:ahLst/>
            <a:cxnLst/>
            <a:rect l="l" t="t" r="r" b="b"/>
            <a:pathLst>
              <a:path w="785520" h="820800">
                <a:moveTo>
                  <a:pt x="0" y="0"/>
                </a:moveTo>
                <a:lnTo>
                  <a:pt x="785520" y="0"/>
                </a:lnTo>
                <a:lnTo>
                  <a:pt x="785520" y="820800"/>
                </a:lnTo>
                <a:lnTo>
                  <a:pt x="0" y="820800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7">
            <a:extLst>
              <a:ext uri="{FF2B5EF4-FFF2-40B4-BE49-F238E27FC236}">
                <a16:creationId xmlns:a16="http://schemas.microsoft.com/office/drawing/2014/main" id="{EF37819E-C09D-69B2-92EF-DEAC3B5571C6}"/>
              </a:ext>
            </a:extLst>
          </p:cNvPr>
          <p:cNvSpPr/>
          <p:nvPr/>
        </p:nvSpPr>
        <p:spPr>
          <a:xfrm>
            <a:off x="10648320" y="5678460"/>
            <a:ext cx="719280" cy="742320"/>
          </a:xfrm>
          <a:custGeom>
            <a:avLst/>
            <a:gdLst/>
            <a:ahLst/>
            <a:cxnLst/>
            <a:rect l="l" t="t" r="r" b="b"/>
            <a:pathLst>
              <a:path w="719280" h="742320">
                <a:moveTo>
                  <a:pt x="0" y="0"/>
                </a:moveTo>
                <a:lnTo>
                  <a:pt x="719280" y="0"/>
                </a:lnTo>
                <a:lnTo>
                  <a:pt x="719280" y="742320"/>
                </a:lnTo>
                <a:lnTo>
                  <a:pt x="0" y="742320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8">
            <a:extLst>
              <a:ext uri="{FF2B5EF4-FFF2-40B4-BE49-F238E27FC236}">
                <a16:creationId xmlns:a16="http://schemas.microsoft.com/office/drawing/2014/main" id="{F72CA84C-5097-DA56-FE0E-249EF464E8DA}"/>
              </a:ext>
            </a:extLst>
          </p:cNvPr>
          <p:cNvSpPr/>
          <p:nvPr/>
        </p:nvSpPr>
        <p:spPr>
          <a:xfrm>
            <a:off x="9195360" y="2516220"/>
            <a:ext cx="1031040" cy="1087200"/>
          </a:xfrm>
          <a:custGeom>
            <a:avLst/>
            <a:gdLst/>
            <a:ahLst/>
            <a:cxnLst/>
            <a:rect l="l" t="t" r="r" b="b"/>
            <a:pathLst>
              <a:path w="1031040" h="1087200">
                <a:moveTo>
                  <a:pt x="0" y="0"/>
                </a:moveTo>
                <a:lnTo>
                  <a:pt x="1031040" y="0"/>
                </a:lnTo>
                <a:lnTo>
                  <a:pt x="1031040" y="1087200"/>
                </a:lnTo>
                <a:lnTo>
                  <a:pt x="0" y="1087200"/>
                </a:lnTo>
                <a:lnTo>
                  <a:pt x="0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9">
            <a:extLst>
              <a:ext uri="{FF2B5EF4-FFF2-40B4-BE49-F238E27FC236}">
                <a16:creationId xmlns:a16="http://schemas.microsoft.com/office/drawing/2014/main" id="{173A5BE5-1A4A-236C-1180-59A888A5CE19}"/>
              </a:ext>
            </a:extLst>
          </p:cNvPr>
          <p:cNvSpPr/>
          <p:nvPr/>
        </p:nvSpPr>
        <p:spPr>
          <a:xfrm>
            <a:off x="6847440" y="5617980"/>
            <a:ext cx="791280" cy="833760"/>
          </a:xfrm>
          <a:custGeom>
            <a:avLst/>
            <a:gdLst/>
            <a:ahLst/>
            <a:cxnLst/>
            <a:rect l="l" t="t" r="r" b="b"/>
            <a:pathLst>
              <a:path w="791280" h="833760">
                <a:moveTo>
                  <a:pt x="0" y="0"/>
                </a:moveTo>
                <a:lnTo>
                  <a:pt x="791280" y="0"/>
                </a:lnTo>
                <a:lnTo>
                  <a:pt x="791280" y="833760"/>
                </a:lnTo>
                <a:lnTo>
                  <a:pt x="0" y="833760"/>
                </a:lnTo>
                <a:lnTo>
                  <a:pt x="0" y="0"/>
                </a:lnTo>
                <a:close/>
              </a:path>
            </a:pathLst>
          </a:custGeom>
          <a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30">
            <a:extLst>
              <a:ext uri="{FF2B5EF4-FFF2-40B4-BE49-F238E27FC236}">
                <a16:creationId xmlns:a16="http://schemas.microsoft.com/office/drawing/2014/main" id="{8B78E5EA-97B2-7C9D-1A44-22F21DDECDE2}"/>
              </a:ext>
            </a:extLst>
          </p:cNvPr>
          <p:cNvSpPr/>
          <p:nvPr/>
        </p:nvSpPr>
        <p:spPr>
          <a:xfrm>
            <a:off x="13336800" y="4303260"/>
            <a:ext cx="701280" cy="758880"/>
          </a:xfrm>
          <a:custGeom>
            <a:avLst/>
            <a:gdLst/>
            <a:ahLst/>
            <a:cxnLst/>
            <a:rect l="l" t="t" r="r" b="b"/>
            <a:pathLst>
              <a:path w="701280" h="758880">
                <a:moveTo>
                  <a:pt x="0" y="0"/>
                </a:moveTo>
                <a:lnTo>
                  <a:pt x="701280" y="0"/>
                </a:lnTo>
                <a:lnTo>
                  <a:pt x="701280" y="758880"/>
                </a:lnTo>
                <a:lnTo>
                  <a:pt x="0" y="758880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31">
            <a:extLst>
              <a:ext uri="{FF2B5EF4-FFF2-40B4-BE49-F238E27FC236}">
                <a16:creationId xmlns:a16="http://schemas.microsoft.com/office/drawing/2014/main" id="{75EE399E-CC2E-1828-E747-2D2C03C3508D}"/>
              </a:ext>
            </a:extLst>
          </p:cNvPr>
          <p:cNvSpPr/>
          <p:nvPr/>
        </p:nvSpPr>
        <p:spPr>
          <a:xfrm>
            <a:off x="8121120" y="2577420"/>
            <a:ext cx="855360" cy="1071360"/>
          </a:xfrm>
          <a:custGeom>
            <a:avLst/>
            <a:gdLst/>
            <a:ahLst/>
            <a:cxnLst/>
            <a:rect l="l" t="t" r="r" b="b"/>
            <a:pathLst>
              <a:path w="855360" h="1071360">
                <a:moveTo>
                  <a:pt x="0" y="0"/>
                </a:moveTo>
                <a:lnTo>
                  <a:pt x="855360" y="0"/>
                </a:lnTo>
                <a:lnTo>
                  <a:pt x="855360" y="1071360"/>
                </a:lnTo>
                <a:lnTo>
                  <a:pt x="0" y="1071360"/>
                </a:lnTo>
                <a:lnTo>
                  <a:pt x="0" y="0"/>
                </a:lnTo>
                <a:close/>
              </a:path>
            </a:pathLst>
          </a:custGeom>
          <a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32">
            <a:extLst>
              <a:ext uri="{FF2B5EF4-FFF2-40B4-BE49-F238E27FC236}">
                <a16:creationId xmlns:a16="http://schemas.microsoft.com/office/drawing/2014/main" id="{7C904A07-79DD-75E9-5899-4567729EBC77}"/>
              </a:ext>
            </a:extLst>
          </p:cNvPr>
          <p:cNvSpPr/>
          <p:nvPr/>
        </p:nvSpPr>
        <p:spPr>
          <a:xfrm>
            <a:off x="8275200" y="5617260"/>
            <a:ext cx="785520" cy="836640"/>
          </a:xfrm>
          <a:custGeom>
            <a:avLst/>
            <a:gdLst/>
            <a:ahLst/>
            <a:cxnLst/>
            <a:rect l="l" t="t" r="r" b="b"/>
            <a:pathLst>
              <a:path w="785520" h="836640">
                <a:moveTo>
                  <a:pt x="0" y="0"/>
                </a:moveTo>
                <a:lnTo>
                  <a:pt x="785520" y="0"/>
                </a:lnTo>
                <a:lnTo>
                  <a:pt x="785520" y="836640"/>
                </a:lnTo>
                <a:lnTo>
                  <a:pt x="0" y="836640"/>
                </a:lnTo>
                <a:lnTo>
                  <a:pt x="0" y="0"/>
                </a:lnTo>
                <a:close/>
              </a:path>
            </a:pathLst>
          </a:custGeom>
          <a:blipFill>
            <a:blip r:embed="rId46">
              <a:extLs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33">
            <a:extLst>
              <a:ext uri="{FF2B5EF4-FFF2-40B4-BE49-F238E27FC236}">
                <a16:creationId xmlns:a16="http://schemas.microsoft.com/office/drawing/2014/main" id="{6AA7F525-EC24-863C-309C-78C052483B28}"/>
              </a:ext>
            </a:extLst>
          </p:cNvPr>
          <p:cNvSpPr/>
          <p:nvPr/>
        </p:nvSpPr>
        <p:spPr>
          <a:xfrm>
            <a:off x="10525920" y="2604780"/>
            <a:ext cx="1025280" cy="1083600"/>
          </a:xfrm>
          <a:custGeom>
            <a:avLst/>
            <a:gdLst/>
            <a:ahLst/>
            <a:cxnLst/>
            <a:rect l="l" t="t" r="r" b="b"/>
            <a:pathLst>
              <a:path w="1025280" h="1083600">
                <a:moveTo>
                  <a:pt x="0" y="0"/>
                </a:moveTo>
                <a:lnTo>
                  <a:pt x="1025280" y="0"/>
                </a:lnTo>
                <a:lnTo>
                  <a:pt x="1025280" y="1083600"/>
                </a:lnTo>
                <a:lnTo>
                  <a:pt x="0" y="1083600"/>
                </a:lnTo>
                <a:lnTo>
                  <a:pt x="0" y="0"/>
                </a:lnTo>
                <a:close/>
              </a:path>
            </a:pathLst>
          </a:custGeom>
          <a:blipFill>
            <a:blip r:embed="rId48">
              <a:extLst>
                <a:ext uri="{96DAC541-7B7A-43D3-8B79-37D633B846F1}">
                  <asvg:svgBlip xmlns:asvg="http://schemas.microsoft.com/office/drawing/2016/SVG/main" r:embed="rId49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34">
            <a:extLst>
              <a:ext uri="{FF2B5EF4-FFF2-40B4-BE49-F238E27FC236}">
                <a16:creationId xmlns:a16="http://schemas.microsoft.com/office/drawing/2014/main" id="{5721E3DD-E807-2021-C323-124278C062C7}"/>
              </a:ext>
            </a:extLst>
          </p:cNvPr>
          <p:cNvSpPr/>
          <p:nvPr/>
        </p:nvSpPr>
        <p:spPr>
          <a:xfrm>
            <a:off x="2802480" y="5615100"/>
            <a:ext cx="785520" cy="839520"/>
          </a:xfrm>
          <a:custGeom>
            <a:avLst/>
            <a:gdLst/>
            <a:ahLst/>
            <a:cxnLst/>
            <a:rect l="l" t="t" r="r" b="b"/>
            <a:pathLst>
              <a:path w="785520" h="839520">
                <a:moveTo>
                  <a:pt x="0" y="0"/>
                </a:moveTo>
                <a:lnTo>
                  <a:pt x="785520" y="0"/>
                </a:lnTo>
                <a:lnTo>
                  <a:pt x="785520" y="839520"/>
                </a:lnTo>
                <a:lnTo>
                  <a:pt x="0" y="839520"/>
                </a:lnTo>
                <a:lnTo>
                  <a:pt x="0" y="0"/>
                </a:lnTo>
                <a:close/>
              </a:path>
            </a:pathLst>
          </a:custGeom>
          <a:blipFill>
            <a:blip r:embed="rId50">
              <a:extLs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35">
            <a:extLst>
              <a:ext uri="{FF2B5EF4-FFF2-40B4-BE49-F238E27FC236}">
                <a16:creationId xmlns:a16="http://schemas.microsoft.com/office/drawing/2014/main" id="{2E604185-FC29-1C0A-8930-6CD8014A639A}"/>
              </a:ext>
            </a:extLst>
          </p:cNvPr>
          <p:cNvSpPr/>
          <p:nvPr/>
        </p:nvSpPr>
        <p:spPr>
          <a:xfrm>
            <a:off x="9510000" y="5733180"/>
            <a:ext cx="789120" cy="655920"/>
          </a:xfrm>
          <a:custGeom>
            <a:avLst/>
            <a:gdLst/>
            <a:ahLst/>
            <a:cxnLst/>
            <a:rect l="l" t="t" r="r" b="b"/>
            <a:pathLst>
              <a:path w="789120" h="655920">
                <a:moveTo>
                  <a:pt x="0" y="0"/>
                </a:moveTo>
                <a:lnTo>
                  <a:pt x="789120" y="0"/>
                </a:lnTo>
                <a:lnTo>
                  <a:pt x="789120" y="655920"/>
                </a:lnTo>
                <a:lnTo>
                  <a:pt x="0" y="655920"/>
                </a:lnTo>
                <a:lnTo>
                  <a:pt x="0" y="0"/>
                </a:lnTo>
                <a:close/>
              </a:path>
            </a:pathLst>
          </a:custGeom>
          <a:blipFill>
            <a:blip r:embed="rId52">
              <a:extLst>
                <a:ext uri="{96DAC541-7B7A-43D3-8B79-37D633B846F1}">
                  <asvg:svgBlip xmlns:asvg="http://schemas.microsoft.com/office/drawing/2016/SVG/main" r:embed="rId53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36">
            <a:extLst>
              <a:ext uri="{FF2B5EF4-FFF2-40B4-BE49-F238E27FC236}">
                <a16:creationId xmlns:a16="http://schemas.microsoft.com/office/drawing/2014/main" id="{BF0CAF00-BE4E-E1FF-7E66-6F0512981900}"/>
              </a:ext>
            </a:extLst>
          </p:cNvPr>
          <p:cNvSpPr/>
          <p:nvPr/>
        </p:nvSpPr>
        <p:spPr>
          <a:xfrm>
            <a:off x="12112800" y="5642460"/>
            <a:ext cx="719280" cy="756720"/>
          </a:xfrm>
          <a:custGeom>
            <a:avLst/>
            <a:gdLst/>
            <a:ahLst/>
            <a:cxnLst/>
            <a:rect l="l" t="t" r="r" b="b"/>
            <a:pathLst>
              <a:path w="719280" h="756720">
                <a:moveTo>
                  <a:pt x="0" y="0"/>
                </a:moveTo>
                <a:lnTo>
                  <a:pt x="719280" y="0"/>
                </a:lnTo>
                <a:lnTo>
                  <a:pt x="719280" y="756720"/>
                </a:lnTo>
                <a:lnTo>
                  <a:pt x="0" y="756720"/>
                </a:lnTo>
                <a:lnTo>
                  <a:pt x="0" y="0"/>
                </a:lnTo>
                <a:close/>
              </a:path>
            </a:pathLst>
          </a:custGeom>
          <a:blipFill>
            <a:blip r:embed="rId54">
              <a:extLst>
                <a:ext uri="{96DAC541-7B7A-43D3-8B79-37D633B846F1}">
                  <asvg:svgBlip xmlns:asvg="http://schemas.microsoft.com/office/drawing/2016/SVG/main" r:embed="rId55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37">
            <a:extLst>
              <a:ext uri="{FF2B5EF4-FFF2-40B4-BE49-F238E27FC236}">
                <a16:creationId xmlns:a16="http://schemas.microsoft.com/office/drawing/2014/main" id="{60A0498E-6E60-C1B4-95B3-42CAC3033601}"/>
              </a:ext>
            </a:extLst>
          </p:cNvPr>
          <p:cNvSpPr/>
          <p:nvPr/>
        </p:nvSpPr>
        <p:spPr>
          <a:xfrm>
            <a:off x="4059600" y="7090380"/>
            <a:ext cx="633600" cy="766800"/>
          </a:xfrm>
          <a:custGeom>
            <a:avLst/>
            <a:gdLst/>
            <a:ahLst/>
            <a:cxnLst/>
            <a:rect l="l" t="t" r="r" b="b"/>
            <a:pathLst>
              <a:path w="633600" h="766800">
                <a:moveTo>
                  <a:pt x="0" y="0"/>
                </a:moveTo>
                <a:lnTo>
                  <a:pt x="633600" y="0"/>
                </a:lnTo>
                <a:lnTo>
                  <a:pt x="633600" y="766800"/>
                </a:lnTo>
                <a:lnTo>
                  <a:pt x="0" y="766800"/>
                </a:lnTo>
                <a:lnTo>
                  <a:pt x="0" y="0"/>
                </a:lnTo>
                <a:close/>
              </a:path>
            </a:pathLst>
          </a:custGeom>
          <a:blipFill>
            <a:blip r:embed="rId56">
              <a:extLst>
                <a:ext uri="{96DAC541-7B7A-43D3-8B79-37D633B846F1}">
                  <asvg:svgBlip xmlns:asvg="http://schemas.microsoft.com/office/drawing/2016/SVG/main" r:embed="rId57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38">
            <a:extLst>
              <a:ext uri="{FF2B5EF4-FFF2-40B4-BE49-F238E27FC236}">
                <a16:creationId xmlns:a16="http://schemas.microsoft.com/office/drawing/2014/main" id="{5E36DE00-DA82-085A-9F28-321FA34E25A9}"/>
              </a:ext>
            </a:extLst>
          </p:cNvPr>
          <p:cNvSpPr/>
          <p:nvPr/>
        </p:nvSpPr>
        <p:spPr>
          <a:xfrm>
            <a:off x="6836640" y="7097580"/>
            <a:ext cx="730080" cy="720720"/>
          </a:xfrm>
          <a:custGeom>
            <a:avLst/>
            <a:gdLst/>
            <a:ahLst/>
            <a:cxnLst/>
            <a:rect l="l" t="t" r="r" b="b"/>
            <a:pathLst>
              <a:path w="730080" h="720720">
                <a:moveTo>
                  <a:pt x="0" y="0"/>
                </a:moveTo>
                <a:lnTo>
                  <a:pt x="730080" y="0"/>
                </a:lnTo>
                <a:lnTo>
                  <a:pt x="730080" y="720720"/>
                </a:lnTo>
                <a:lnTo>
                  <a:pt x="0" y="720720"/>
                </a:lnTo>
                <a:lnTo>
                  <a:pt x="0" y="0"/>
                </a:lnTo>
                <a:close/>
              </a:path>
            </a:pathLst>
          </a:custGeom>
          <a:blipFill>
            <a:blip r:embed="rId58">
              <a:extLst>
                <a:ext uri="{96DAC541-7B7A-43D3-8B79-37D633B846F1}">
                  <asvg:svgBlip xmlns:asvg="http://schemas.microsoft.com/office/drawing/2016/SVG/main" r:embed="rId59"/>
                </a:ext>
              </a:extLst>
            </a:blip>
            <a:stretch>
              <a:fillRect/>
            </a:stretch>
          </a:blipFill>
        </p:spPr>
      </p:sp>
      <p:sp>
        <p:nvSpPr>
          <p:cNvPr id="32" name="Freeform 39">
            <a:extLst>
              <a:ext uri="{FF2B5EF4-FFF2-40B4-BE49-F238E27FC236}">
                <a16:creationId xmlns:a16="http://schemas.microsoft.com/office/drawing/2014/main" id="{7510F21C-232E-6040-7965-D24BDB0F35C5}"/>
              </a:ext>
            </a:extLst>
          </p:cNvPr>
          <p:cNvSpPr/>
          <p:nvPr/>
        </p:nvSpPr>
        <p:spPr>
          <a:xfrm>
            <a:off x="8237760" y="7034940"/>
            <a:ext cx="720720" cy="768240"/>
          </a:xfrm>
          <a:custGeom>
            <a:avLst/>
            <a:gdLst/>
            <a:ahLst/>
            <a:cxnLst/>
            <a:rect l="l" t="t" r="r" b="b"/>
            <a:pathLst>
              <a:path w="720720" h="768240">
                <a:moveTo>
                  <a:pt x="0" y="0"/>
                </a:moveTo>
                <a:lnTo>
                  <a:pt x="720720" y="0"/>
                </a:lnTo>
                <a:lnTo>
                  <a:pt x="720720" y="768240"/>
                </a:lnTo>
                <a:lnTo>
                  <a:pt x="0" y="768240"/>
                </a:lnTo>
                <a:lnTo>
                  <a:pt x="0" y="0"/>
                </a:lnTo>
                <a:close/>
              </a:path>
            </a:pathLst>
          </a:custGeom>
          <a:blipFill>
            <a:blip r:embed="rId60">
              <a:extLst>
                <a:ext uri="{96DAC541-7B7A-43D3-8B79-37D633B846F1}">
                  <asvg:svgBlip xmlns:asvg="http://schemas.microsoft.com/office/drawing/2016/SVG/main" r:embed="rId61"/>
                </a:ext>
              </a:extLst>
            </a:blip>
            <a:stretch>
              <a:fillRect/>
            </a:stretch>
          </a:blipFill>
        </p:spPr>
      </p:sp>
      <p:sp>
        <p:nvSpPr>
          <p:cNvPr id="33" name="Freeform 40">
            <a:extLst>
              <a:ext uri="{FF2B5EF4-FFF2-40B4-BE49-F238E27FC236}">
                <a16:creationId xmlns:a16="http://schemas.microsoft.com/office/drawing/2014/main" id="{ED537131-8D83-D211-369B-C1A82C18C71C}"/>
              </a:ext>
            </a:extLst>
          </p:cNvPr>
          <p:cNvSpPr/>
          <p:nvPr/>
        </p:nvSpPr>
        <p:spPr>
          <a:xfrm>
            <a:off x="13443360" y="5654700"/>
            <a:ext cx="519120" cy="725040"/>
          </a:xfrm>
          <a:custGeom>
            <a:avLst/>
            <a:gdLst/>
            <a:ahLst/>
            <a:cxnLst/>
            <a:rect l="l" t="t" r="r" b="b"/>
            <a:pathLst>
              <a:path w="519120" h="725040">
                <a:moveTo>
                  <a:pt x="0" y="0"/>
                </a:moveTo>
                <a:lnTo>
                  <a:pt x="519120" y="0"/>
                </a:lnTo>
                <a:lnTo>
                  <a:pt x="519120" y="725040"/>
                </a:lnTo>
                <a:lnTo>
                  <a:pt x="0" y="725040"/>
                </a:lnTo>
                <a:lnTo>
                  <a:pt x="0" y="0"/>
                </a:lnTo>
                <a:close/>
              </a:path>
            </a:pathLst>
          </a:custGeom>
          <a:blipFill>
            <a:blip r:embed="rId62">
              <a:extLst>
                <a:ext uri="{96DAC541-7B7A-43D3-8B79-37D633B846F1}">
                  <asvg:svgBlip xmlns:asvg="http://schemas.microsoft.com/office/drawing/2016/SVG/main" r:embed="rId63"/>
                </a:ext>
              </a:extLst>
            </a:blip>
            <a:stretch>
              <a:fillRect/>
            </a:stretch>
          </a:blipFill>
        </p:spPr>
      </p:sp>
      <p:sp>
        <p:nvSpPr>
          <p:cNvPr id="34" name="Freeform 41">
            <a:extLst>
              <a:ext uri="{FF2B5EF4-FFF2-40B4-BE49-F238E27FC236}">
                <a16:creationId xmlns:a16="http://schemas.microsoft.com/office/drawing/2014/main" id="{C599709C-A2FC-5D70-86D7-F39DF80204C0}"/>
              </a:ext>
            </a:extLst>
          </p:cNvPr>
          <p:cNvSpPr/>
          <p:nvPr/>
        </p:nvSpPr>
        <p:spPr>
          <a:xfrm>
            <a:off x="9557520" y="7119180"/>
            <a:ext cx="722880" cy="677520"/>
          </a:xfrm>
          <a:custGeom>
            <a:avLst/>
            <a:gdLst/>
            <a:ahLst/>
            <a:cxnLst/>
            <a:rect l="l" t="t" r="r" b="b"/>
            <a:pathLst>
              <a:path w="722880" h="677520">
                <a:moveTo>
                  <a:pt x="0" y="0"/>
                </a:moveTo>
                <a:lnTo>
                  <a:pt x="722880" y="0"/>
                </a:lnTo>
                <a:lnTo>
                  <a:pt x="722880" y="677520"/>
                </a:lnTo>
                <a:lnTo>
                  <a:pt x="0" y="677520"/>
                </a:lnTo>
                <a:lnTo>
                  <a:pt x="0" y="0"/>
                </a:lnTo>
                <a:close/>
              </a:path>
            </a:pathLst>
          </a:custGeom>
          <a:blipFill>
            <a:blip r:embed="rId64">
              <a:extLst>
                <a:ext uri="{96DAC541-7B7A-43D3-8B79-37D633B846F1}">
                  <asvg:svgBlip xmlns:asvg="http://schemas.microsoft.com/office/drawing/2016/SVG/main" r:embed="rId65"/>
                </a:ext>
              </a:extLst>
            </a:blip>
            <a:stretch>
              <a:fillRect/>
            </a:stretch>
          </a:blipFill>
        </p:spPr>
      </p:sp>
      <p:sp>
        <p:nvSpPr>
          <p:cNvPr id="35" name="Freeform 42">
            <a:extLst>
              <a:ext uri="{FF2B5EF4-FFF2-40B4-BE49-F238E27FC236}">
                <a16:creationId xmlns:a16="http://schemas.microsoft.com/office/drawing/2014/main" id="{196AC444-89E4-29E8-458C-96FA3F207E10}"/>
              </a:ext>
            </a:extLst>
          </p:cNvPr>
          <p:cNvSpPr/>
          <p:nvPr/>
        </p:nvSpPr>
        <p:spPr>
          <a:xfrm>
            <a:off x="2653440" y="6977340"/>
            <a:ext cx="720000" cy="763920"/>
          </a:xfrm>
          <a:custGeom>
            <a:avLst/>
            <a:gdLst/>
            <a:ahLst/>
            <a:cxnLst/>
            <a:rect l="l" t="t" r="r" b="b"/>
            <a:pathLst>
              <a:path w="720000" h="763920">
                <a:moveTo>
                  <a:pt x="0" y="0"/>
                </a:moveTo>
                <a:lnTo>
                  <a:pt x="720000" y="0"/>
                </a:lnTo>
                <a:lnTo>
                  <a:pt x="720000" y="763920"/>
                </a:lnTo>
                <a:lnTo>
                  <a:pt x="0" y="763920"/>
                </a:lnTo>
                <a:lnTo>
                  <a:pt x="0" y="0"/>
                </a:lnTo>
                <a:close/>
              </a:path>
            </a:pathLst>
          </a:custGeom>
          <a:blipFill>
            <a:blip r:embed="rId66">
              <a:extLst>
                <a:ext uri="{96DAC541-7B7A-43D3-8B79-37D633B846F1}">
                  <asvg:svgBlip xmlns:asvg="http://schemas.microsoft.com/office/drawing/2016/SVG/main" r:embed="rId67"/>
                </a:ext>
              </a:extLst>
            </a:blip>
            <a:stretch>
              <a:fillRect/>
            </a:stretch>
          </a:blipFill>
        </p:spPr>
      </p:sp>
      <p:sp>
        <p:nvSpPr>
          <p:cNvPr id="36" name="Freeform 43">
            <a:extLst>
              <a:ext uri="{FF2B5EF4-FFF2-40B4-BE49-F238E27FC236}">
                <a16:creationId xmlns:a16="http://schemas.microsoft.com/office/drawing/2014/main" id="{3501CA56-CE64-D424-030B-BE24F1B390D1}"/>
              </a:ext>
            </a:extLst>
          </p:cNvPr>
          <p:cNvSpPr/>
          <p:nvPr/>
        </p:nvSpPr>
        <p:spPr>
          <a:xfrm>
            <a:off x="10661280" y="6995340"/>
            <a:ext cx="724320" cy="774000"/>
          </a:xfrm>
          <a:custGeom>
            <a:avLst/>
            <a:gdLst/>
            <a:ahLst/>
            <a:cxnLst/>
            <a:rect l="l" t="t" r="r" b="b"/>
            <a:pathLst>
              <a:path w="724320" h="774000">
                <a:moveTo>
                  <a:pt x="0" y="0"/>
                </a:moveTo>
                <a:lnTo>
                  <a:pt x="724320" y="0"/>
                </a:lnTo>
                <a:lnTo>
                  <a:pt x="724320" y="774000"/>
                </a:lnTo>
                <a:lnTo>
                  <a:pt x="0" y="774000"/>
                </a:lnTo>
                <a:lnTo>
                  <a:pt x="0" y="0"/>
                </a:lnTo>
                <a:close/>
              </a:path>
            </a:pathLst>
          </a:custGeom>
          <a:blipFill>
            <a:blip r:embed="rId68">
              <a:extLst>
                <a:ext uri="{96DAC541-7B7A-43D3-8B79-37D633B846F1}">
                  <asvg:svgBlip xmlns:asvg="http://schemas.microsoft.com/office/drawing/2016/SVG/main" r:embed="rId69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44">
            <a:extLst>
              <a:ext uri="{FF2B5EF4-FFF2-40B4-BE49-F238E27FC236}">
                <a16:creationId xmlns:a16="http://schemas.microsoft.com/office/drawing/2014/main" id="{C787F836-EC81-D07F-5447-B414347FF101}"/>
              </a:ext>
            </a:extLst>
          </p:cNvPr>
          <p:cNvSpPr/>
          <p:nvPr/>
        </p:nvSpPr>
        <p:spPr>
          <a:xfrm>
            <a:off x="10618800" y="8086140"/>
            <a:ext cx="1064880" cy="1051200"/>
          </a:xfrm>
          <a:custGeom>
            <a:avLst/>
            <a:gdLst/>
            <a:ahLst/>
            <a:cxnLst/>
            <a:rect l="l" t="t" r="r" b="b"/>
            <a:pathLst>
              <a:path w="1064880" h="1051200">
                <a:moveTo>
                  <a:pt x="0" y="0"/>
                </a:moveTo>
                <a:lnTo>
                  <a:pt x="1064880" y="0"/>
                </a:lnTo>
                <a:lnTo>
                  <a:pt x="1064880" y="1051200"/>
                </a:lnTo>
                <a:lnTo>
                  <a:pt x="0" y="1051200"/>
                </a:lnTo>
                <a:lnTo>
                  <a:pt x="0" y="0"/>
                </a:lnTo>
                <a:close/>
              </a:path>
            </a:pathLst>
          </a:custGeom>
          <a:blipFill>
            <a:blip r:embed="rId70">
              <a:extLst>
                <a:ext uri="{96DAC541-7B7A-43D3-8B79-37D633B846F1}">
                  <asvg:svgBlip xmlns:asvg="http://schemas.microsoft.com/office/drawing/2016/SVG/main" r:embed="rId71"/>
                </a:ext>
              </a:extLst>
            </a:blip>
            <a:stretch>
              <a:fillRect/>
            </a:stretch>
          </a:blipFill>
        </p:spPr>
      </p:sp>
      <p:sp>
        <p:nvSpPr>
          <p:cNvPr id="38" name="Freeform 45">
            <a:extLst>
              <a:ext uri="{FF2B5EF4-FFF2-40B4-BE49-F238E27FC236}">
                <a16:creationId xmlns:a16="http://schemas.microsoft.com/office/drawing/2014/main" id="{9A5E8DF7-06E0-65E4-9059-34D08711DD41}"/>
              </a:ext>
            </a:extLst>
          </p:cNvPr>
          <p:cNvSpPr/>
          <p:nvPr/>
        </p:nvSpPr>
        <p:spPr>
          <a:xfrm>
            <a:off x="13359840" y="6831180"/>
            <a:ext cx="826560" cy="880560"/>
          </a:xfrm>
          <a:custGeom>
            <a:avLst/>
            <a:gdLst/>
            <a:ahLst/>
            <a:cxnLst/>
            <a:rect l="l" t="t" r="r" b="b"/>
            <a:pathLst>
              <a:path w="826560" h="880560">
                <a:moveTo>
                  <a:pt x="0" y="0"/>
                </a:moveTo>
                <a:lnTo>
                  <a:pt x="826560" y="0"/>
                </a:lnTo>
                <a:lnTo>
                  <a:pt x="826560" y="880560"/>
                </a:lnTo>
                <a:lnTo>
                  <a:pt x="0" y="880560"/>
                </a:lnTo>
                <a:lnTo>
                  <a:pt x="0" y="0"/>
                </a:lnTo>
                <a:close/>
              </a:path>
            </a:pathLst>
          </a:custGeom>
          <a:blipFill>
            <a:blip r:embed="rId72">
              <a:extLst>
                <a:ext uri="{96DAC541-7B7A-43D3-8B79-37D633B846F1}">
                  <asvg:svgBlip xmlns:asvg="http://schemas.microsoft.com/office/drawing/2016/SVG/main" r:embed="rId73"/>
                </a:ext>
              </a:extLst>
            </a:blip>
            <a:stretch>
              <a:fillRect/>
            </a:stretch>
          </a:blipFill>
        </p:spPr>
      </p:sp>
      <p:sp>
        <p:nvSpPr>
          <p:cNvPr id="39" name="Freeform 46">
            <a:extLst>
              <a:ext uri="{FF2B5EF4-FFF2-40B4-BE49-F238E27FC236}">
                <a16:creationId xmlns:a16="http://schemas.microsoft.com/office/drawing/2014/main" id="{779A2902-A2A0-44EB-BD0B-8EA9949D092E}"/>
              </a:ext>
            </a:extLst>
          </p:cNvPr>
          <p:cNvSpPr/>
          <p:nvPr/>
        </p:nvSpPr>
        <p:spPr>
          <a:xfrm>
            <a:off x="5425440" y="7167420"/>
            <a:ext cx="725040" cy="769680"/>
          </a:xfrm>
          <a:custGeom>
            <a:avLst/>
            <a:gdLst/>
            <a:ahLst/>
            <a:cxnLst/>
            <a:rect l="l" t="t" r="r" b="b"/>
            <a:pathLst>
              <a:path w="725040" h="769680">
                <a:moveTo>
                  <a:pt x="0" y="0"/>
                </a:moveTo>
                <a:lnTo>
                  <a:pt x="725040" y="0"/>
                </a:lnTo>
                <a:lnTo>
                  <a:pt x="725040" y="769680"/>
                </a:lnTo>
                <a:lnTo>
                  <a:pt x="0" y="769680"/>
                </a:lnTo>
                <a:lnTo>
                  <a:pt x="0" y="0"/>
                </a:lnTo>
                <a:close/>
              </a:path>
            </a:pathLst>
          </a:custGeom>
          <a:blipFill>
            <a:blip r:embed="rId74">
              <a:extLst>
                <a:ext uri="{96DAC541-7B7A-43D3-8B79-37D633B846F1}">
                  <asvg:svgBlip xmlns:asvg="http://schemas.microsoft.com/office/drawing/2016/SVG/main" r:embed="rId75"/>
                </a:ext>
              </a:extLst>
            </a:blip>
            <a:stretch>
              <a:fillRect/>
            </a:stretch>
          </a:blipFill>
        </p:spPr>
      </p:sp>
      <p:sp>
        <p:nvSpPr>
          <p:cNvPr id="40" name="Freeform 47">
            <a:extLst>
              <a:ext uri="{FF2B5EF4-FFF2-40B4-BE49-F238E27FC236}">
                <a16:creationId xmlns:a16="http://schemas.microsoft.com/office/drawing/2014/main" id="{F5DFCA59-0293-58FE-853C-9067C52FDC4E}"/>
              </a:ext>
            </a:extLst>
          </p:cNvPr>
          <p:cNvSpPr/>
          <p:nvPr/>
        </p:nvSpPr>
        <p:spPr>
          <a:xfrm>
            <a:off x="12111360" y="6967260"/>
            <a:ext cx="680400" cy="720720"/>
          </a:xfrm>
          <a:custGeom>
            <a:avLst/>
            <a:gdLst/>
            <a:ahLst/>
            <a:cxnLst/>
            <a:rect l="l" t="t" r="r" b="b"/>
            <a:pathLst>
              <a:path w="680400" h="720720">
                <a:moveTo>
                  <a:pt x="0" y="0"/>
                </a:moveTo>
                <a:lnTo>
                  <a:pt x="680400" y="0"/>
                </a:lnTo>
                <a:lnTo>
                  <a:pt x="680400" y="720720"/>
                </a:lnTo>
                <a:lnTo>
                  <a:pt x="0" y="720720"/>
                </a:lnTo>
                <a:lnTo>
                  <a:pt x="0" y="0"/>
                </a:lnTo>
                <a:close/>
              </a:path>
            </a:pathLst>
          </a:custGeom>
          <a:blipFill>
            <a:blip r:embed="rId76">
              <a:extLst>
                <a:ext uri="{96DAC541-7B7A-43D3-8B79-37D633B846F1}">
                  <asvg:svgBlip xmlns:asvg="http://schemas.microsoft.com/office/drawing/2016/SVG/main" r:embed="rId77"/>
                </a:ext>
              </a:extLst>
            </a:blip>
            <a:stretch>
              <a:fillRect/>
            </a:stretch>
          </a:blipFill>
        </p:spPr>
      </p:sp>
      <p:sp>
        <p:nvSpPr>
          <p:cNvPr id="41" name="Freeform 48">
            <a:extLst>
              <a:ext uri="{FF2B5EF4-FFF2-40B4-BE49-F238E27FC236}">
                <a16:creationId xmlns:a16="http://schemas.microsoft.com/office/drawing/2014/main" id="{C4485AFD-960C-D3D1-CF29-71DE5060DCAE}"/>
              </a:ext>
            </a:extLst>
          </p:cNvPr>
          <p:cNvSpPr/>
          <p:nvPr/>
        </p:nvSpPr>
        <p:spPr>
          <a:xfrm>
            <a:off x="11949360" y="4066380"/>
            <a:ext cx="945360" cy="1004400"/>
          </a:xfrm>
          <a:custGeom>
            <a:avLst/>
            <a:gdLst/>
            <a:ahLst/>
            <a:cxnLst/>
            <a:rect l="l" t="t" r="r" b="b"/>
            <a:pathLst>
              <a:path w="945360" h="1004400">
                <a:moveTo>
                  <a:pt x="0" y="0"/>
                </a:moveTo>
                <a:lnTo>
                  <a:pt x="945360" y="0"/>
                </a:lnTo>
                <a:lnTo>
                  <a:pt x="945360" y="1004400"/>
                </a:lnTo>
                <a:lnTo>
                  <a:pt x="0" y="1004400"/>
                </a:lnTo>
                <a:lnTo>
                  <a:pt x="0" y="0"/>
                </a:lnTo>
                <a:close/>
              </a:path>
            </a:pathLst>
          </a:custGeom>
          <a:blipFill>
            <a:blip r:embed="rId78">
              <a:extLst>
                <a:ext uri="{96DAC541-7B7A-43D3-8B79-37D633B846F1}">
                  <asvg:svgBlip xmlns:asvg="http://schemas.microsoft.com/office/drawing/2016/SVG/main" r:embed="rId79"/>
                </a:ext>
              </a:extLst>
            </a:blip>
            <a:stretch>
              <a:fillRect/>
            </a:stretch>
          </a:blipFill>
        </p:spPr>
      </p:sp>
      <p:sp>
        <p:nvSpPr>
          <p:cNvPr id="42" name="Freeform 49">
            <a:extLst>
              <a:ext uri="{FF2B5EF4-FFF2-40B4-BE49-F238E27FC236}">
                <a16:creationId xmlns:a16="http://schemas.microsoft.com/office/drawing/2014/main" id="{47162521-7B73-6729-BD64-575208E084AD}"/>
              </a:ext>
            </a:extLst>
          </p:cNvPr>
          <p:cNvSpPr/>
          <p:nvPr/>
        </p:nvSpPr>
        <p:spPr>
          <a:xfrm>
            <a:off x="3962400" y="4138380"/>
            <a:ext cx="940320" cy="1005120"/>
          </a:xfrm>
          <a:custGeom>
            <a:avLst/>
            <a:gdLst/>
            <a:ahLst/>
            <a:cxnLst/>
            <a:rect l="l" t="t" r="r" b="b"/>
            <a:pathLst>
              <a:path w="940320" h="1005120">
                <a:moveTo>
                  <a:pt x="0" y="0"/>
                </a:moveTo>
                <a:lnTo>
                  <a:pt x="940320" y="0"/>
                </a:lnTo>
                <a:lnTo>
                  <a:pt x="940320" y="1005120"/>
                </a:lnTo>
                <a:lnTo>
                  <a:pt x="0" y="1005120"/>
                </a:lnTo>
                <a:lnTo>
                  <a:pt x="0" y="0"/>
                </a:lnTo>
                <a:close/>
              </a:path>
            </a:pathLst>
          </a:custGeom>
          <a:blipFill>
            <a:blip r:embed="rId80">
              <a:extLst>
                <a:ext uri="{96DAC541-7B7A-43D3-8B79-37D633B846F1}">
                  <asvg:svgBlip xmlns:asvg="http://schemas.microsoft.com/office/drawing/2016/SVG/main" r:embed="rId81"/>
                </a:ext>
              </a:extLst>
            </a:blip>
            <a:stretch>
              <a:fillRect/>
            </a:stretch>
          </a:blipFill>
        </p:spPr>
      </p:sp>
      <p:sp>
        <p:nvSpPr>
          <p:cNvPr id="43" name="Freeform 50">
            <a:extLst>
              <a:ext uri="{FF2B5EF4-FFF2-40B4-BE49-F238E27FC236}">
                <a16:creationId xmlns:a16="http://schemas.microsoft.com/office/drawing/2014/main" id="{49288EA5-D7AC-701B-164F-C34A227FEAB3}"/>
              </a:ext>
            </a:extLst>
          </p:cNvPr>
          <p:cNvSpPr/>
          <p:nvPr/>
        </p:nvSpPr>
        <p:spPr>
          <a:xfrm>
            <a:off x="10638960" y="4147020"/>
            <a:ext cx="609120" cy="1004400"/>
          </a:xfrm>
          <a:custGeom>
            <a:avLst/>
            <a:gdLst/>
            <a:ahLst/>
            <a:cxnLst/>
            <a:rect l="l" t="t" r="r" b="b"/>
            <a:pathLst>
              <a:path w="609120" h="1004400">
                <a:moveTo>
                  <a:pt x="0" y="0"/>
                </a:moveTo>
                <a:lnTo>
                  <a:pt x="609120" y="0"/>
                </a:lnTo>
                <a:lnTo>
                  <a:pt x="609120" y="1004400"/>
                </a:lnTo>
                <a:lnTo>
                  <a:pt x="0" y="1004400"/>
                </a:lnTo>
                <a:lnTo>
                  <a:pt x="0" y="0"/>
                </a:lnTo>
                <a:close/>
              </a:path>
            </a:pathLst>
          </a:custGeom>
          <a:blipFill>
            <a:blip r:embed="rId82">
              <a:extLst>
                <a:ext uri="{96DAC541-7B7A-43D3-8B79-37D633B846F1}">
                  <asvg:svgBlip xmlns:asvg="http://schemas.microsoft.com/office/drawing/2016/SVG/main" r:embed="rId83"/>
                </a:ext>
              </a:extLst>
            </a:blip>
            <a:stretch>
              <a:fillRect/>
            </a:stretch>
          </a:blipFill>
        </p:spPr>
      </p:sp>
      <p:sp>
        <p:nvSpPr>
          <p:cNvPr id="44" name="Freeform 51">
            <a:extLst>
              <a:ext uri="{FF2B5EF4-FFF2-40B4-BE49-F238E27FC236}">
                <a16:creationId xmlns:a16="http://schemas.microsoft.com/office/drawing/2014/main" id="{D9322492-3B1B-80C4-451C-46548897EC7A}"/>
              </a:ext>
            </a:extLst>
          </p:cNvPr>
          <p:cNvSpPr/>
          <p:nvPr/>
        </p:nvSpPr>
        <p:spPr>
          <a:xfrm>
            <a:off x="5416080" y="4120380"/>
            <a:ext cx="940320" cy="999360"/>
          </a:xfrm>
          <a:custGeom>
            <a:avLst/>
            <a:gdLst/>
            <a:ahLst/>
            <a:cxnLst/>
            <a:rect l="l" t="t" r="r" b="b"/>
            <a:pathLst>
              <a:path w="940320" h="999360">
                <a:moveTo>
                  <a:pt x="0" y="0"/>
                </a:moveTo>
                <a:lnTo>
                  <a:pt x="940320" y="0"/>
                </a:lnTo>
                <a:lnTo>
                  <a:pt x="940320" y="999360"/>
                </a:lnTo>
                <a:lnTo>
                  <a:pt x="0" y="999360"/>
                </a:lnTo>
                <a:lnTo>
                  <a:pt x="0" y="0"/>
                </a:lnTo>
                <a:close/>
              </a:path>
            </a:pathLst>
          </a:custGeom>
          <a:blipFill>
            <a:blip r:embed="rId84">
              <a:extLst>
                <a:ext uri="{96DAC541-7B7A-43D3-8B79-37D633B846F1}">
                  <asvg:svgBlip xmlns:asvg="http://schemas.microsoft.com/office/drawing/2016/SVG/main" r:embed="rId85"/>
                </a:ext>
              </a:extLst>
            </a:blip>
            <a:stretch>
              <a:fillRect/>
            </a:stretch>
          </a:blipFill>
        </p:spPr>
      </p:sp>
      <p:sp>
        <p:nvSpPr>
          <p:cNvPr id="45" name="Freeform 52">
            <a:extLst>
              <a:ext uri="{FF2B5EF4-FFF2-40B4-BE49-F238E27FC236}">
                <a16:creationId xmlns:a16="http://schemas.microsoft.com/office/drawing/2014/main" id="{DDBF67D7-4AC8-3736-484B-062ED32BD48E}"/>
              </a:ext>
            </a:extLst>
          </p:cNvPr>
          <p:cNvSpPr/>
          <p:nvPr/>
        </p:nvSpPr>
        <p:spPr>
          <a:xfrm>
            <a:off x="6755280" y="4136940"/>
            <a:ext cx="943200" cy="1008720"/>
          </a:xfrm>
          <a:custGeom>
            <a:avLst/>
            <a:gdLst/>
            <a:ahLst/>
            <a:cxnLst/>
            <a:rect l="l" t="t" r="r" b="b"/>
            <a:pathLst>
              <a:path w="943200" h="1008720">
                <a:moveTo>
                  <a:pt x="0" y="0"/>
                </a:moveTo>
                <a:lnTo>
                  <a:pt x="943200" y="0"/>
                </a:lnTo>
                <a:lnTo>
                  <a:pt x="943200" y="1008720"/>
                </a:lnTo>
                <a:lnTo>
                  <a:pt x="0" y="1008720"/>
                </a:lnTo>
                <a:lnTo>
                  <a:pt x="0" y="0"/>
                </a:lnTo>
                <a:close/>
              </a:path>
            </a:pathLst>
          </a:custGeom>
          <a:blipFill>
            <a:blip r:embed="rId86">
              <a:extLst>
                <a:ext uri="{96DAC541-7B7A-43D3-8B79-37D633B846F1}">
                  <asvg:svgBlip xmlns:asvg="http://schemas.microsoft.com/office/drawing/2016/SVG/main" r:embed="rId87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53">
            <a:extLst>
              <a:ext uri="{FF2B5EF4-FFF2-40B4-BE49-F238E27FC236}">
                <a16:creationId xmlns:a16="http://schemas.microsoft.com/office/drawing/2014/main" id="{7D0853CC-E4DC-5B99-75DE-FB4DEF1F92FE}"/>
              </a:ext>
            </a:extLst>
          </p:cNvPr>
          <p:cNvSpPr/>
          <p:nvPr/>
        </p:nvSpPr>
        <p:spPr>
          <a:xfrm>
            <a:off x="2646960" y="4159980"/>
            <a:ext cx="943200" cy="1005120"/>
          </a:xfrm>
          <a:custGeom>
            <a:avLst/>
            <a:gdLst/>
            <a:ahLst/>
            <a:cxnLst/>
            <a:rect l="l" t="t" r="r" b="b"/>
            <a:pathLst>
              <a:path w="943200" h="1005120">
                <a:moveTo>
                  <a:pt x="0" y="0"/>
                </a:moveTo>
                <a:lnTo>
                  <a:pt x="943200" y="0"/>
                </a:lnTo>
                <a:lnTo>
                  <a:pt x="943200" y="1005120"/>
                </a:lnTo>
                <a:lnTo>
                  <a:pt x="0" y="1005120"/>
                </a:lnTo>
                <a:lnTo>
                  <a:pt x="0" y="0"/>
                </a:lnTo>
                <a:close/>
              </a:path>
            </a:pathLst>
          </a:custGeom>
          <a:blipFill>
            <a:blip r:embed="rId88">
              <a:extLst>
                <a:ext uri="{96DAC541-7B7A-43D3-8B79-37D633B846F1}">
                  <asvg:svgBlip xmlns:asvg="http://schemas.microsoft.com/office/drawing/2016/SVG/main" r:embed="rId89"/>
                </a:ext>
              </a:extLst>
            </a:blip>
            <a:stretch>
              <a:fillRect/>
            </a:stretch>
          </a:blipFill>
        </p:spPr>
      </p:sp>
      <p:sp>
        <p:nvSpPr>
          <p:cNvPr id="47" name="Freeform 54">
            <a:extLst>
              <a:ext uri="{FF2B5EF4-FFF2-40B4-BE49-F238E27FC236}">
                <a16:creationId xmlns:a16="http://schemas.microsoft.com/office/drawing/2014/main" id="{974BE3C0-5304-592F-5E76-8962BEF700FD}"/>
              </a:ext>
            </a:extLst>
          </p:cNvPr>
          <p:cNvSpPr/>
          <p:nvPr/>
        </p:nvSpPr>
        <p:spPr>
          <a:xfrm>
            <a:off x="8178000" y="4137660"/>
            <a:ext cx="882720" cy="1000800"/>
          </a:xfrm>
          <a:custGeom>
            <a:avLst/>
            <a:gdLst/>
            <a:ahLst/>
            <a:cxnLst/>
            <a:rect l="l" t="t" r="r" b="b"/>
            <a:pathLst>
              <a:path w="882720" h="1000800">
                <a:moveTo>
                  <a:pt x="0" y="0"/>
                </a:moveTo>
                <a:lnTo>
                  <a:pt x="882720" y="0"/>
                </a:lnTo>
                <a:lnTo>
                  <a:pt x="882720" y="1000800"/>
                </a:lnTo>
                <a:lnTo>
                  <a:pt x="0" y="1000800"/>
                </a:lnTo>
                <a:lnTo>
                  <a:pt x="0" y="0"/>
                </a:lnTo>
                <a:close/>
              </a:path>
            </a:pathLst>
          </a:custGeom>
          <a:blipFill>
            <a:blip r:embed="rId90">
              <a:extLst>
                <a:ext uri="{96DAC541-7B7A-43D3-8B79-37D633B846F1}">
                  <asvg:svgBlip xmlns:asvg="http://schemas.microsoft.com/office/drawing/2016/SVG/main" r:embed="rId91"/>
                </a:ext>
              </a:extLst>
            </a:blip>
            <a:stretch>
              <a:fillRect/>
            </a:stretch>
          </a:blipFill>
        </p:spPr>
      </p:sp>
      <p:sp>
        <p:nvSpPr>
          <p:cNvPr id="48" name="Freeform 55">
            <a:extLst>
              <a:ext uri="{FF2B5EF4-FFF2-40B4-BE49-F238E27FC236}">
                <a16:creationId xmlns:a16="http://schemas.microsoft.com/office/drawing/2014/main" id="{21DD99B9-59D7-5D4D-89C1-86AFC4F1E24C}"/>
              </a:ext>
            </a:extLst>
          </p:cNvPr>
          <p:cNvSpPr/>
          <p:nvPr/>
        </p:nvSpPr>
        <p:spPr>
          <a:xfrm>
            <a:off x="9291840" y="4137660"/>
            <a:ext cx="958320" cy="1002240"/>
          </a:xfrm>
          <a:custGeom>
            <a:avLst/>
            <a:gdLst/>
            <a:ahLst/>
            <a:cxnLst/>
            <a:rect l="l" t="t" r="r" b="b"/>
            <a:pathLst>
              <a:path w="958320" h="1002240">
                <a:moveTo>
                  <a:pt x="0" y="0"/>
                </a:moveTo>
                <a:lnTo>
                  <a:pt x="958320" y="0"/>
                </a:lnTo>
                <a:lnTo>
                  <a:pt x="958320" y="1002240"/>
                </a:lnTo>
                <a:lnTo>
                  <a:pt x="0" y="1002240"/>
                </a:lnTo>
                <a:lnTo>
                  <a:pt x="0" y="0"/>
                </a:lnTo>
                <a:close/>
              </a:path>
            </a:pathLst>
          </a:custGeom>
          <a:blipFill>
            <a:blip r:embed="rId92">
              <a:extLst>
                <a:ext uri="{96DAC541-7B7A-43D3-8B79-37D633B846F1}">
                  <asvg:svgBlip xmlns:asvg="http://schemas.microsoft.com/office/drawing/2016/SVG/main" r:embed="rId93"/>
                </a:ext>
              </a:extLst>
            </a:blip>
            <a:stretch>
              <a:fillRect/>
            </a:stretch>
          </a:blipFill>
        </p:spPr>
      </p:sp>
      <p:sp>
        <p:nvSpPr>
          <p:cNvPr id="49" name="Freeform 56">
            <a:extLst>
              <a:ext uri="{FF2B5EF4-FFF2-40B4-BE49-F238E27FC236}">
                <a16:creationId xmlns:a16="http://schemas.microsoft.com/office/drawing/2014/main" id="{CEDD30DE-371E-FE2E-908D-D1BAE4BA9F4B}"/>
              </a:ext>
            </a:extLst>
          </p:cNvPr>
          <p:cNvSpPr/>
          <p:nvPr/>
        </p:nvSpPr>
        <p:spPr>
          <a:xfrm>
            <a:off x="13464960" y="8489340"/>
            <a:ext cx="655920" cy="648000"/>
          </a:xfrm>
          <a:custGeom>
            <a:avLst/>
            <a:gdLst/>
            <a:ahLst/>
            <a:cxnLst/>
            <a:rect l="l" t="t" r="r" b="b"/>
            <a:pathLst>
              <a:path w="655920" h="648000">
                <a:moveTo>
                  <a:pt x="0" y="0"/>
                </a:moveTo>
                <a:lnTo>
                  <a:pt x="655920" y="0"/>
                </a:lnTo>
                <a:lnTo>
                  <a:pt x="655920" y="648000"/>
                </a:lnTo>
                <a:lnTo>
                  <a:pt x="0" y="648000"/>
                </a:lnTo>
                <a:lnTo>
                  <a:pt x="0" y="0"/>
                </a:lnTo>
                <a:close/>
              </a:path>
            </a:pathLst>
          </a:custGeom>
          <a:blipFill>
            <a:blip r:embed="rId94">
              <a:extLst>
                <a:ext uri="{96DAC541-7B7A-43D3-8B79-37D633B846F1}">
                  <asvg:svgBlip xmlns:asvg="http://schemas.microsoft.com/office/drawing/2016/SVG/main" r:embed="rId95"/>
                </a:ext>
              </a:extLst>
            </a:blip>
            <a:stretch>
              <a:fillRect/>
            </a:stretch>
          </a:blipFill>
        </p:spPr>
      </p:sp>
      <p:sp>
        <p:nvSpPr>
          <p:cNvPr id="50" name="Freeform 57">
            <a:extLst>
              <a:ext uri="{FF2B5EF4-FFF2-40B4-BE49-F238E27FC236}">
                <a16:creationId xmlns:a16="http://schemas.microsoft.com/office/drawing/2014/main" id="{68ACDDE0-A916-A449-1AC6-1ACAFE3D404A}"/>
              </a:ext>
            </a:extLst>
          </p:cNvPr>
          <p:cNvSpPr/>
          <p:nvPr/>
        </p:nvSpPr>
        <p:spPr>
          <a:xfrm>
            <a:off x="12008400" y="2785500"/>
            <a:ext cx="890640" cy="951840"/>
          </a:xfrm>
          <a:custGeom>
            <a:avLst/>
            <a:gdLst/>
            <a:ahLst/>
            <a:cxnLst/>
            <a:rect l="l" t="t" r="r" b="b"/>
            <a:pathLst>
              <a:path w="890640" h="951840">
                <a:moveTo>
                  <a:pt x="0" y="0"/>
                </a:moveTo>
                <a:lnTo>
                  <a:pt x="890640" y="0"/>
                </a:lnTo>
                <a:lnTo>
                  <a:pt x="890640" y="951840"/>
                </a:lnTo>
                <a:lnTo>
                  <a:pt x="0" y="951840"/>
                </a:lnTo>
                <a:lnTo>
                  <a:pt x="0" y="0"/>
                </a:lnTo>
                <a:close/>
              </a:path>
            </a:pathLst>
          </a:custGeom>
          <a:blipFill>
            <a:blip r:embed="rId96">
              <a:extLst>
                <a:ext uri="{96DAC541-7B7A-43D3-8B79-37D633B846F1}">
                  <asvg:svgBlip xmlns:asvg="http://schemas.microsoft.com/office/drawing/2016/SVG/main" r:embed="rId97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2966871851"/>
      </p:ext>
    </p:extLst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93120"/>
          </a:xfrm>
          <a:custGeom>
            <a:avLst/>
            <a:gdLst/>
            <a:ahLst/>
            <a:cxnLst/>
            <a:rect l="l" t="t" r="r" b="b"/>
            <a:pathLst>
              <a:path w="18288000" h="10293120">
                <a:moveTo>
                  <a:pt x="0" y="0"/>
                </a:moveTo>
                <a:lnTo>
                  <a:pt x="18288000" y="0"/>
                </a:lnTo>
                <a:lnTo>
                  <a:pt x="18288000" y="10293120"/>
                </a:lnTo>
                <a:lnTo>
                  <a:pt x="0" y="102931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85840" y="244800"/>
            <a:ext cx="2841840" cy="2129760"/>
          </a:xfrm>
          <a:custGeom>
            <a:avLst/>
            <a:gdLst/>
            <a:ahLst/>
            <a:cxnLst/>
            <a:rect l="l" t="t" r="r" b="b"/>
            <a:pathLst>
              <a:path w="2841840" h="2129760">
                <a:moveTo>
                  <a:pt x="0" y="0"/>
                </a:moveTo>
                <a:lnTo>
                  <a:pt x="2841840" y="0"/>
                </a:lnTo>
                <a:lnTo>
                  <a:pt x="2841840" y="2129760"/>
                </a:lnTo>
                <a:lnTo>
                  <a:pt x="0" y="21297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091714" y="7866765"/>
            <a:ext cx="2823281" cy="2238545"/>
          </a:xfrm>
          <a:custGeom>
            <a:avLst/>
            <a:gdLst/>
            <a:ahLst/>
            <a:cxnLst/>
            <a:rect l="l" t="t" r="r" b="b"/>
            <a:pathLst>
              <a:path w="2823281" h="2238545">
                <a:moveTo>
                  <a:pt x="0" y="0"/>
                </a:moveTo>
                <a:lnTo>
                  <a:pt x="2823281" y="0"/>
                </a:lnTo>
                <a:lnTo>
                  <a:pt x="2823281" y="2238546"/>
                </a:lnTo>
                <a:lnTo>
                  <a:pt x="0" y="223854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0C71EF2E-9A6E-0117-71C5-43C1E975FD52}"/>
              </a:ext>
            </a:extLst>
          </p:cNvPr>
          <p:cNvSpPr txBox="1">
            <a:spLocks/>
          </p:cNvSpPr>
          <p:nvPr/>
        </p:nvSpPr>
        <p:spPr>
          <a:xfrm>
            <a:off x="3821400" y="674231"/>
            <a:ext cx="13919486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C</a:t>
            </a:r>
          </a:p>
        </p:txBody>
      </p:sp>
      <p:sp>
        <p:nvSpPr>
          <p:cNvPr id="6" name="Freeform 13">
            <a:extLst>
              <a:ext uri="{FF2B5EF4-FFF2-40B4-BE49-F238E27FC236}">
                <a16:creationId xmlns:a16="http://schemas.microsoft.com/office/drawing/2014/main" id="{86A12F57-BA7C-DF7F-3196-D43455A8115C}"/>
              </a:ext>
            </a:extLst>
          </p:cNvPr>
          <p:cNvSpPr/>
          <p:nvPr/>
        </p:nvSpPr>
        <p:spPr>
          <a:xfrm>
            <a:off x="9142920" y="7024673"/>
            <a:ext cx="374400" cy="1166400"/>
          </a:xfrm>
          <a:custGeom>
            <a:avLst/>
            <a:gdLst/>
            <a:ahLst/>
            <a:cxnLst/>
            <a:rect l="l" t="t" r="r" b="b"/>
            <a:pathLst>
              <a:path w="374400" h="1166400">
                <a:moveTo>
                  <a:pt x="0" y="0"/>
                </a:moveTo>
                <a:lnTo>
                  <a:pt x="374400" y="0"/>
                </a:lnTo>
                <a:lnTo>
                  <a:pt x="374400" y="1166400"/>
                </a:lnTo>
                <a:lnTo>
                  <a:pt x="0" y="11664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14">
            <a:extLst>
              <a:ext uri="{FF2B5EF4-FFF2-40B4-BE49-F238E27FC236}">
                <a16:creationId xmlns:a16="http://schemas.microsoft.com/office/drawing/2014/main" id="{B0923B60-72C1-5A8F-4105-B5ECF1662C9F}"/>
              </a:ext>
            </a:extLst>
          </p:cNvPr>
          <p:cNvSpPr/>
          <p:nvPr/>
        </p:nvSpPr>
        <p:spPr>
          <a:xfrm>
            <a:off x="10099800" y="7159313"/>
            <a:ext cx="898560" cy="897120"/>
          </a:xfrm>
          <a:custGeom>
            <a:avLst/>
            <a:gdLst/>
            <a:ahLst/>
            <a:cxnLst/>
            <a:rect l="l" t="t" r="r" b="b"/>
            <a:pathLst>
              <a:path w="898560" h="897120">
                <a:moveTo>
                  <a:pt x="0" y="0"/>
                </a:moveTo>
                <a:lnTo>
                  <a:pt x="898560" y="0"/>
                </a:lnTo>
                <a:lnTo>
                  <a:pt x="898560" y="897120"/>
                </a:lnTo>
                <a:lnTo>
                  <a:pt x="0" y="89712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15">
            <a:extLst>
              <a:ext uri="{FF2B5EF4-FFF2-40B4-BE49-F238E27FC236}">
                <a16:creationId xmlns:a16="http://schemas.microsoft.com/office/drawing/2014/main" id="{60CABECE-FE49-1205-ADDD-95F6BC7E7E41}"/>
              </a:ext>
            </a:extLst>
          </p:cNvPr>
          <p:cNvSpPr/>
          <p:nvPr/>
        </p:nvSpPr>
        <p:spPr>
          <a:xfrm>
            <a:off x="12932280" y="7257233"/>
            <a:ext cx="867600" cy="700560"/>
          </a:xfrm>
          <a:custGeom>
            <a:avLst/>
            <a:gdLst/>
            <a:ahLst/>
            <a:cxnLst/>
            <a:rect l="l" t="t" r="r" b="b"/>
            <a:pathLst>
              <a:path w="867600" h="700560">
                <a:moveTo>
                  <a:pt x="0" y="0"/>
                </a:moveTo>
                <a:lnTo>
                  <a:pt x="867600" y="0"/>
                </a:lnTo>
                <a:lnTo>
                  <a:pt x="867600" y="700560"/>
                </a:lnTo>
                <a:lnTo>
                  <a:pt x="0" y="70056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16">
            <a:extLst>
              <a:ext uri="{FF2B5EF4-FFF2-40B4-BE49-F238E27FC236}">
                <a16:creationId xmlns:a16="http://schemas.microsoft.com/office/drawing/2014/main" id="{1221A91A-FF85-5837-77CF-4E6631504D7E}"/>
              </a:ext>
            </a:extLst>
          </p:cNvPr>
          <p:cNvSpPr/>
          <p:nvPr/>
        </p:nvSpPr>
        <p:spPr>
          <a:xfrm>
            <a:off x="13020120" y="9059393"/>
            <a:ext cx="995760" cy="730080"/>
          </a:xfrm>
          <a:custGeom>
            <a:avLst/>
            <a:gdLst/>
            <a:ahLst/>
            <a:cxnLst/>
            <a:rect l="l" t="t" r="r" b="b"/>
            <a:pathLst>
              <a:path w="995760" h="730080">
                <a:moveTo>
                  <a:pt x="0" y="0"/>
                </a:moveTo>
                <a:lnTo>
                  <a:pt x="995760" y="0"/>
                </a:lnTo>
                <a:lnTo>
                  <a:pt x="995760" y="730080"/>
                </a:lnTo>
                <a:lnTo>
                  <a:pt x="0" y="73008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7">
            <a:extLst>
              <a:ext uri="{FF2B5EF4-FFF2-40B4-BE49-F238E27FC236}">
                <a16:creationId xmlns:a16="http://schemas.microsoft.com/office/drawing/2014/main" id="{C46ED8E5-330A-A83D-7B68-0189992C4404}"/>
              </a:ext>
            </a:extLst>
          </p:cNvPr>
          <p:cNvSpPr/>
          <p:nvPr/>
        </p:nvSpPr>
        <p:spPr>
          <a:xfrm>
            <a:off x="2830680" y="7118993"/>
            <a:ext cx="976320" cy="976320"/>
          </a:xfrm>
          <a:custGeom>
            <a:avLst/>
            <a:gdLst/>
            <a:ahLst/>
            <a:cxnLst/>
            <a:rect l="l" t="t" r="r" b="b"/>
            <a:pathLst>
              <a:path w="976320" h="976320">
                <a:moveTo>
                  <a:pt x="0" y="0"/>
                </a:moveTo>
                <a:lnTo>
                  <a:pt x="976320" y="0"/>
                </a:lnTo>
                <a:lnTo>
                  <a:pt x="976320" y="976320"/>
                </a:lnTo>
                <a:lnTo>
                  <a:pt x="0" y="97632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8">
            <a:extLst>
              <a:ext uri="{FF2B5EF4-FFF2-40B4-BE49-F238E27FC236}">
                <a16:creationId xmlns:a16="http://schemas.microsoft.com/office/drawing/2014/main" id="{EE72A150-36DB-37FA-A693-4DD4281317E0}"/>
              </a:ext>
            </a:extLst>
          </p:cNvPr>
          <p:cNvSpPr/>
          <p:nvPr/>
        </p:nvSpPr>
        <p:spPr>
          <a:xfrm>
            <a:off x="6558840" y="8739713"/>
            <a:ext cx="822960" cy="1058400"/>
          </a:xfrm>
          <a:custGeom>
            <a:avLst/>
            <a:gdLst/>
            <a:ahLst/>
            <a:cxnLst/>
            <a:rect l="l" t="t" r="r" b="b"/>
            <a:pathLst>
              <a:path w="822960" h="1058400">
                <a:moveTo>
                  <a:pt x="0" y="0"/>
                </a:moveTo>
                <a:lnTo>
                  <a:pt x="822960" y="0"/>
                </a:lnTo>
                <a:lnTo>
                  <a:pt x="822960" y="1058400"/>
                </a:lnTo>
                <a:lnTo>
                  <a:pt x="0" y="105840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9">
            <a:extLst>
              <a:ext uri="{FF2B5EF4-FFF2-40B4-BE49-F238E27FC236}">
                <a16:creationId xmlns:a16="http://schemas.microsoft.com/office/drawing/2014/main" id="{5C1D2EC4-C06B-EF11-3CB6-1140CEB008A3}"/>
              </a:ext>
            </a:extLst>
          </p:cNvPr>
          <p:cNvSpPr/>
          <p:nvPr/>
        </p:nvSpPr>
        <p:spPr>
          <a:xfrm>
            <a:off x="7815240" y="8995313"/>
            <a:ext cx="861840" cy="853200"/>
          </a:xfrm>
          <a:custGeom>
            <a:avLst/>
            <a:gdLst/>
            <a:ahLst/>
            <a:cxnLst/>
            <a:rect l="l" t="t" r="r" b="b"/>
            <a:pathLst>
              <a:path w="861840" h="853200">
                <a:moveTo>
                  <a:pt x="0" y="0"/>
                </a:moveTo>
                <a:lnTo>
                  <a:pt x="861840" y="0"/>
                </a:lnTo>
                <a:lnTo>
                  <a:pt x="861840" y="853200"/>
                </a:lnTo>
                <a:lnTo>
                  <a:pt x="0" y="85320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20">
            <a:extLst>
              <a:ext uri="{FF2B5EF4-FFF2-40B4-BE49-F238E27FC236}">
                <a16:creationId xmlns:a16="http://schemas.microsoft.com/office/drawing/2014/main" id="{A1E30064-78D9-9B1A-0E1C-DE52D1566D54}"/>
              </a:ext>
            </a:extLst>
          </p:cNvPr>
          <p:cNvSpPr/>
          <p:nvPr/>
        </p:nvSpPr>
        <p:spPr>
          <a:xfrm>
            <a:off x="4247640" y="8836913"/>
            <a:ext cx="593280" cy="856800"/>
          </a:xfrm>
          <a:custGeom>
            <a:avLst/>
            <a:gdLst/>
            <a:ahLst/>
            <a:cxnLst/>
            <a:rect l="l" t="t" r="r" b="b"/>
            <a:pathLst>
              <a:path w="593280" h="856800">
                <a:moveTo>
                  <a:pt x="0" y="0"/>
                </a:moveTo>
                <a:lnTo>
                  <a:pt x="593280" y="0"/>
                </a:lnTo>
                <a:lnTo>
                  <a:pt x="593280" y="856800"/>
                </a:lnTo>
                <a:lnTo>
                  <a:pt x="0" y="856800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21">
            <a:extLst>
              <a:ext uri="{FF2B5EF4-FFF2-40B4-BE49-F238E27FC236}">
                <a16:creationId xmlns:a16="http://schemas.microsoft.com/office/drawing/2014/main" id="{EF66A1A8-7660-72FE-F5B2-C1EDF649B027}"/>
              </a:ext>
            </a:extLst>
          </p:cNvPr>
          <p:cNvSpPr/>
          <p:nvPr/>
        </p:nvSpPr>
        <p:spPr>
          <a:xfrm>
            <a:off x="9083880" y="8900273"/>
            <a:ext cx="774000" cy="856800"/>
          </a:xfrm>
          <a:custGeom>
            <a:avLst/>
            <a:gdLst/>
            <a:ahLst/>
            <a:cxnLst/>
            <a:rect l="l" t="t" r="r" b="b"/>
            <a:pathLst>
              <a:path w="774000" h="856800">
                <a:moveTo>
                  <a:pt x="0" y="0"/>
                </a:moveTo>
                <a:lnTo>
                  <a:pt x="774000" y="0"/>
                </a:lnTo>
                <a:lnTo>
                  <a:pt x="774000" y="856800"/>
                </a:lnTo>
                <a:lnTo>
                  <a:pt x="0" y="856800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22">
            <a:extLst>
              <a:ext uri="{FF2B5EF4-FFF2-40B4-BE49-F238E27FC236}">
                <a16:creationId xmlns:a16="http://schemas.microsoft.com/office/drawing/2014/main" id="{2598CBF2-2C9C-7963-E32F-F680C2C1FC6B}"/>
              </a:ext>
            </a:extLst>
          </p:cNvPr>
          <p:cNvSpPr/>
          <p:nvPr/>
        </p:nvSpPr>
        <p:spPr>
          <a:xfrm>
            <a:off x="11673720" y="8952833"/>
            <a:ext cx="848160" cy="869040"/>
          </a:xfrm>
          <a:custGeom>
            <a:avLst/>
            <a:gdLst/>
            <a:ahLst/>
            <a:cxnLst/>
            <a:rect l="l" t="t" r="r" b="b"/>
            <a:pathLst>
              <a:path w="848160" h="869040">
                <a:moveTo>
                  <a:pt x="0" y="0"/>
                </a:moveTo>
                <a:lnTo>
                  <a:pt x="848160" y="0"/>
                </a:lnTo>
                <a:lnTo>
                  <a:pt x="848160" y="869040"/>
                </a:lnTo>
                <a:lnTo>
                  <a:pt x="0" y="869040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23">
            <a:extLst>
              <a:ext uri="{FF2B5EF4-FFF2-40B4-BE49-F238E27FC236}">
                <a16:creationId xmlns:a16="http://schemas.microsoft.com/office/drawing/2014/main" id="{D40860F4-D68F-CD4C-109E-3C9A00E067C7}"/>
              </a:ext>
            </a:extLst>
          </p:cNvPr>
          <p:cNvSpPr/>
          <p:nvPr/>
        </p:nvSpPr>
        <p:spPr>
          <a:xfrm>
            <a:off x="4046040" y="7314833"/>
            <a:ext cx="1042560" cy="706320"/>
          </a:xfrm>
          <a:custGeom>
            <a:avLst/>
            <a:gdLst/>
            <a:ahLst/>
            <a:cxnLst/>
            <a:rect l="l" t="t" r="r" b="b"/>
            <a:pathLst>
              <a:path w="1042560" h="706320">
                <a:moveTo>
                  <a:pt x="0" y="0"/>
                </a:moveTo>
                <a:lnTo>
                  <a:pt x="1042560" y="0"/>
                </a:lnTo>
                <a:lnTo>
                  <a:pt x="1042560" y="706320"/>
                </a:lnTo>
                <a:lnTo>
                  <a:pt x="0" y="706320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24">
            <a:extLst>
              <a:ext uri="{FF2B5EF4-FFF2-40B4-BE49-F238E27FC236}">
                <a16:creationId xmlns:a16="http://schemas.microsoft.com/office/drawing/2014/main" id="{38BAAFBE-BC1D-336B-44D7-0B0079B07743}"/>
              </a:ext>
            </a:extLst>
          </p:cNvPr>
          <p:cNvSpPr/>
          <p:nvPr/>
        </p:nvSpPr>
        <p:spPr>
          <a:xfrm>
            <a:off x="3130200" y="8607953"/>
            <a:ext cx="536400" cy="1314720"/>
          </a:xfrm>
          <a:custGeom>
            <a:avLst/>
            <a:gdLst/>
            <a:ahLst/>
            <a:cxnLst/>
            <a:rect l="l" t="t" r="r" b="b"/>
            <a:pathLst>
              <a:path w="536400" h="1314720">
                <a:moveTo>
                  <a:pt x="0" y="0"/>
                </a:moveTo>
                <a:lnTo>
                  <a:pt x="536400" y="0"/>
                </a:lnTo>
                <a:lnTo>
                  <a:pt x="536400" y="1314720"/>
                </a:lnTo>
                <a:lnTo>
                  <a:pt x="0" y="1314720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25">
            <a:extLst>
              <a:ext uri="{FF2B5EF4-FFF2-40B4-BE49-F238E27FC236}">
                <a16:creationId xmlns:a16="http://schemas.microsoft.com/office/drawing/2014/main" id="{0A090C3E-B6ED-7D6A-A088-5DD76C93D40E}"/>
              </a:ext>
            </a:extLst>
          </p:cNvPr>
          <p:cNvSpPr/>
          <p:nvPr/>
        </p:nvSpPr>
        <p:spPr>
          <a:xfrm>
            <a:off x="10192680" y="8952833"/>
            <a:ext cx="982800" cy="777600"/>
          </a:xfrm>
          <a:custGeom>
            <a:avLst/>
            <a:gdLst/>
            <a:ahLst/>
            <a:cxnLst/>
            <a:rect l="l" t="t" r="r" b="b"/>
            <a:pathLst>
              <a:path w="982800" h="777600">
                <a:moveTo>
                  <a:pt x="0" y="0"/>
                </a:moveTo>
                <a:lnTo>
                  <a:pt x="982800" y="0"/>
                </a:lnTo>
                <a:lnTo>
                  <a:pt x="982800" y="777600"/>
                </a:lnTo>
                <a:lnTo>
                  <a:pt x="0" y="777600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26">
            <a:extLst>
              <a:ext uri="{FF2B5EF4-FFF2-40B4-BE49-F238E27FC236}">
                <a16:creationId xmlns:a16="http://schemas.microsoft.com/office/drawing/2014/main" id="{E2D842FB-BC7F-6223-112F-9A21F4082C63}"/>
              </a:ext>
            </a:extLst>
          </p:cNvPr>
          <p:cNvSpPr/>
          <p:nvPr/>
        </p:nvSpPr>
        <p:spPr>
          <a:xfrm>
            <a:off x="5401080" y="8913953"/>
            <a:ext cx="809280" cy="815760"/>
          </a:xfrm>
          <a:custGeom>
            <a:avLst/>
            <a:gdLst/>
            <a:ahLst/>
            <a:cxnLst/>
            <a:rect l="l" t="t" r="r" b="b"/>
            <a:pathLst>
              <a:path w="809280" h="815760">
                <a:moveTo>
                  <a:pt x="0" y="0"/>
                </a:moveTo>
                <a:lnTo>
                  <a:pt x="809280" y="0"/>
                </a:lnTo>
                <a:lnTo>
                  <a:pt x="809280" y="815760"/>
                </a:lnTo>
                <a:lnTo>
                  <a:pt x="0" y="815760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7">
            <a:extLst>
              <a:ext uri="{FF2B5EF4-FFF2-40B4-BE49-F238E27FC236}">
                <a16:creationId xmlns:a16="http://schemas.microsoft.com/office/drawing/2014/main" id="{BCF885B7-38AF-F59D-2A4D-77AA06666DC2}"/>
              </a:ext>
            </a:extLst>
          </p:cNvPr>
          <p:cNvSpPr/>
          <p:nvPr/>
        </p:nvSpPr>
        <p:spPr>
          <a:xfrm>
            <a:off x="11580120" y="7144193"/>
            <a:ext cx="770400" cy="927360"/>
          </a:xfrm>
          <a:custGeom>
            <a:avLst/>
            <a:gdLst/>
            <a:ahLst/>
            <a:cxnLst/>
            <a:rect l="l" t="t" r="r" b="b"/>
            <a:pathLst>
              <a:path w="770400" h="927360">
                <a:moveTo>
                  <a:pt x="0" y="0"/>
                </a:moveTo>
                <a:lnTo>
                  <a:pt x="770400" y="0"/>
                </a:lnTo>
                <a:lnTo>
                  <a:pt x="770400" y="927360"/>
                </a:lnTo>
                <a:lnTo>
                  <a:pt x="0" y="927360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8">
            <a:extLst>
              <a:ext uri="{FF2B5EF4-FFF2-40B4-BE49-F238E27FC236}">
                <a16:creationId xmlns:a16="http://schemas.microsoft.com/office/drawing/2014/main" id="{CCDC6B2A-1BB2-5C7D-28A5-00682DCECF78}"/>
              </a:ext>
            </a:extLst>
          </p:cNvPr>
          <p:cNvSpPr/>
          <p:nvPr/>
        </p:nvSpPr>
        <p:spPr>
          <a:xfrm>
            <a:off x="12974040" y="2138753"/>
            <a:ext cx="850320" cy="849600"/>
          </a:xfrm>
          <a:custGeom>
            <a:avLst/>
            <a:gdLst/>
            <a:ahLst/>
            <a:cxnLst/>
            <a:rect l="l" t="t" r="r" b="b"/>
            <a:pathLst>
              <a:path w="850320" h="849600">
                <a:moveTo>
                  <a:pt x="0" y="0"/>
                </a:moveTo>
                <a:lnTo>
                  <a:pt x="850320" y="0"/>
                </a:lnTo>
                <a:lnTo>
                  <a:pt x="850320" y="849600"/>
                </a:lnTo>
                <a:lnTo>
                  <a:pt x="0" y="849600"/>
                </a:lnTo>
                <a:lnTo>
                  <a:pt x="0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9">
            <a:extLst>
              <a:ext uri="{FF2B5EF4-FFF2-40B4-BE49-F238E27FC236}">
                <a16:creationId xmlns:a16="http://schemas.microsoft.com/office/drawing/2014/main" id="{1772703C-3BB5-15D8-1A92-9CCC4BC1C72B}"/>
              </a:ext>
            </a:extLst>
          </p:cNvPr>
          <p:cNvSpPr/>
          <p:nvPr/>
        </p:nvSpPr>
        <p:spPr>
          <a:xfrm>
            <a:off x="11541960" y="3742913"/>
            <a:ext cx="828720" cy="825840"/>
          </a:xfrm>
          <a:custGeom>
            <a:avLst/>
            <a:gdLst/>
            <a:ahLst/>
            <a:cxnLst/>
            <a:rect l="l" t="t" r="r" b="b"/>
            <a:pathLst>
              <a:path w="828720" h="825840">
                <a:moveTo>
                  <a:pt x="0" y="0"/>
                </a:moveTo>
                <a:lnTo>
                  <a:pt x="828720" y="0"/>
                </a:lnTo>
                <a:lnTo>
                  <a:pt x="828720" y="825840"/>
                </a:lnTo>
                <a:lnTo>
                  <a:pt x="0" y="825840"/>
                </a:lnTo>
                <a:lnTo>
                  <a:pt x="0" y="0"/>
                </a:lnTo>
                <a:close/>
              </a:path>
            </a:pathLst>
          </a:custGeom>
          <a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30">
            <a:extLst>
              <a:ext uri="{FF2B5EF4-FFF2-40B4-BE49-F238E27FC236}">
                <a16:creationId xmlns:a16="http://schemas.microsoft.com/office/drawing/2014/main" id="{FECA9CBF-69FC-74EC-4631-CB69B12A58F4}"/>
              </a:ext>
            </a:extLst>
          </p:cNvPr>
          <p:cNvSpPr/>
          <p:nvPr/>
        </p:nvSpPr>
        <p:spPr>
          <a:xfrm>
            <a:off x="5422680" y="7251473"/>
            <a:ext cx="763200" cy="844560"/>
          </a:xfrm>
          <a:custGeom>
            <a:avLst/>
            <a:gdLst/>
            <a:ahLst/>
            <a:cxnLst/>
            <a:rect l="l" t="t" r="r" b="b"/>
            <a:pathLst>
              <a:path w="763200" h="844560">
                <a:moveTo>
                  <a:pt x="0" y="0"/>
                </a:moveTo>
                <a:lnTo>
                  <a:pt x="763200" y="0"/>
                </a:lnTo>
                <a:lnTo>
                  <a:pt x="763200" y="844560"/>
                </a:lnTo>
                <a:lnTo>
                  <a:pt x="0" y="844560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31">
            <a:extLst>
              <a:ext uri="{FF2B5EF4-FFF2-40B4-BE49-F238E27FC236}">
                <a16:creationId xmlns:a16="http://schemas.microsoft.com/office/drawing/2014/main" id="{9BF0ECD7-CFD3-9A84-3114-3C28A426E3E7}"/>
              </a:ext>
            </a:extLst>
          </p:cNvPr>
          <p:cNvSpPr/>
          <p:nvPr/>
        </p:nvSpPr>
        <p:spPr>
          <a:xfrm>
            <a:off x="4014360" y="2257553"/>
            <a:ext cx="747360" cy="745920"/>
          </a:xfrm>
          <a:custGeom>
            <a:avLst/>
            <a:gdLst/>
            <a:ahLst/>
            <a:cxnLst/>
            <a:rect l="l" t="t" r="r" b="b"/>
            <a:pathLst>
              <a:path w="747360" h="745920">
                <a:moveTo>
                  <a:pt x="0" y="0"/>
                </a:moveTo>
                <a:lnTo>
                  <a:pt x="747360" y="0"/>
                </a:lnTo>
                <a:lnTo>
                  <a:pt x="747360" y="745920"/>
                </a:lnTo>
                <a:lnTo>
                  <a:pt x="0" y="745920"/>
                </a:lnTo>
                <a:lnTo>
                  <a:pt x="0" y="0"/>
                </a:lnTo>
                <a:close/>
              </a:path>
            </a:pathLst>
          </a:custGeom>
          <a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32">
            <a:extLst>
              <a:ext uri="{FF2B5EF4-FFF2-40B4-BE49-F238E27FC236}">
                <a16:creationId xmlns:a16="http://schemas.microsoft.com/office/drawing/2014/main" id="{613A4865-DC9A-502A-7D74-A885585A50E5}"/>
              </a:ext>
            </a:extLst>
          </p:cNvPr>
          <p:cNvSpPr/>
          <p:nvPr/>
        </p:nvSpPr>
        <p:spPr>
          <a:xfrm>
            <a:off x="12930840" y="5402513"/>
            <a:ext cx="907200" cy="908640"/>
          </a:xfrm>
          <a:custGeom>
            <a:avLst/>
            <a:gdLst/>
            <a:ahLst/>
            <a:cxnLst/>
            <a:rect l="l" t="t" r="r" b="b"/>
            <a:pathLst>
              <a:path w="907200" h="908640">
                <a:moveTo>
                  <a:pt x="0" y="0"/>
                </a:moveTo>
                <a:lnTo>
                  <a:pt x="907200" y="0"/>
                </a:lnTo>
                <a:lnTo>
                  <a:pt x="907200" y="908640"/>
                </a:lnTo>
                <a:lnTo>
                  <a:pt x="0" y="908640"/>
                </a:lnTo>
                <a:lnTo>
                  <a:pt x="0" y="0"/>
                </a:lnTo>
                <a:close/>
              </a:path>
            </a:pathLst>
          </a:custGeom>
          <a:blipFill>
            <a:blip r:embed="rId46">
              <a:extLs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33">
            <a:extLst>
              <a:ext uri="{FF2B5EF4-FFF2-40B4-BE49-F238E27FC236}">
                <a16:creationId xmlns:a16="http://schemas.microsoft.com/office/drawing/2014/main" id="{53C5301F-2BE5-22D4-928F-4F61715CC23B}"/>
              </a:ext>
            </a:extLst>
          </p:cNvPr>
          <p:cNvSpPr/>
          <p:nvPr/>
        </p:nvSpPr>
        <p:spPr>
          <a:xfrm>
            <a:off x="2856600" y="2156033"/>
            <a:ext cx="750240" cy="901440"/>
          </a:xfrm>
          <a:custGeom>
            <a:avLst/>
            <a:gdLst/>
            <a:ahLst/>
            <a:cxnLst/>
            <a:rect l="l" t="t" r="r" b="b"/>
            <a:pathLst>
              <a:path w="750240" h="901440">
                <a:moveTo>
                  <a:pt x="0" y="0"/>
                </a:moveTo>
                <a:lnTo>
                  <a:pt x="750240" y="0"/>
                </a:lnTo>
                <a:lnTo>
                  <a:pt x="750240" y="901440"/>
                </a:lnTo>
                <a:lnTo>
                  <a:pt x="0" y="901440"/>
                </a:lnTo>
                <a:lnTo>
                  <a:pt x="0" y="0"/>
                </a:lnTo>
                <a:close/>
              </a:path>
            </a:pathLst>
          </a:custGeom>
          <a:blipFill>
            <a:blip r:embed="rId48">
              <a:extLst>
                <a:ext uri="{96DAC541-7B7A-43D3-8B79-37D633B846F1}">
                  <asvg:svgBlip xmlns:asvg="http://schemas.microsoft.com/office/drawing/2016/SVG/main" r:embed="rId49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34">
            <a:extLst>
              <a:ext uri="{FF2B5EF4-FFF2-40B4-BE49-F238E27FC236}">
                <a16:creationId xmlns:a16="http://schemas.microsoft.com/office/drawing/2014/main" id="{B922EAC6-1877-34FD-01B9-FCB12D77F76E}"/>
              </a:ext>
            </a:extLst>
          </p:cNvPr>
          <p:cNvSpPr/>
          <p:nvPr/>
        </p:nvSpPr>
        <p:spPr>
          <a:xfrm>
            <a:off x="8807400" y="2102753"/>
            <a:ext cx="900720" cy="900720"/>
          </a:xfrm>
          <a:custGeom>
            <a:avLst/>
            <a:gdLst/>
            <a:ahLst/>
            <a:cxnLst/>
            <a:rect l="l" t="t" r="r" b="b"/>
            <a:pathLst>
              <a:path w="900720" h="900720">
                <a:moveTo>
                  <a:pt x="0" y="0"/>
                </a:moveTo>
                <a:lnTo>
                  <a:pt x="900720" y="0"/>
                </a:lnTo>
                <a:lnTo>
                  <a:pt x="900720" y="900720"/>
                </a:lnTo>
                <a:lnTo>
                  <a:pt x="0" y="900720"/>
                </a:lnTo>
                <a:lnTo>
                  <a:pt x="0" y="0"/>
                </a:lnTo>
                <a:close/>
              </a:path>
            </a:pathLst>
          </a:custGeom>
          <a:blipFill>
            <a:blip r:embed="rId50">
              <a:extLs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35">
            <a:extLst>
              <a:ext uri="{FF2B5EF4-FFF2-40B4-BE49-F238E27FC236}">
                <a16:creationId xmlns:a16="http://schemas.microsoft.com/office/drawing/2014/main" id="{1FC67CAD-259E-D2F7-0C85-278FE7B58238}"/>
              </a:ext>
            </a:extLst>
          </p:cNvPr>
          <p:cNvSpPr/>
          <p:nvPr/>
        </p:nvSpPr>
        <p:spPr>
          <a:xfrm>
            <a:off x="9942120" y="2118593"/>
            <a:ext cx="910080" cy="897840"/>
          </a:xfrm>
          <a:custGeom>
            <a:avLst/>
            <a:gdLst/>
            <a:ahLst/>
            <a:cxnLst/>
            <a:rect l="l" t="t" r="r" b="b"/>
            <a:pathLst>
              <a:path w="910080" h="897840">
                <a:moveTo>
                  <a:pt x="0" y="0"/>
                </a:moveTo>
                <a:lnTo>
                  <a:pt x="910080" y="0"/>
                </a:lnTo>
                <a:lnTo>
                  <a:pt x="910080" y="897840"/>
                </a:lnTo>
                <a:lnTo>
                  <a:pt x="0" y="897840"/>
                </a:lnTo>
                <a:lnTo>
                  <a:pt x="0" y="0"/>
                </a:lnTo>
                <a:close/>
              </a:path>
            </a:pathLst>
          </a:custGeom>
          <a:blipFill>
            <a:blip r:embed="rId52">
              <a:extLst>
                <a:ext uri="{96DAC541-7B7A-43D3-8B79-37D633B846F1}">
                  <asvg:svgBlip xmlns:asvg="http://schemas.microsoft.com/office/drawing/2016/SVG/main" r:embed="rId53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36">
            <a:extLst>
              <a:ext uri="{FF2B5EF4-FFF2-40B4-BE49-F238E27FC236}">
                <a16:creationId xmlns:a16="http://schemas.microsoft.com/office/drawing/2014/main" id="{76A9C335-0209-1909-3C1F-90B1FA6C4EB2}"/>
              </a:ext>
            </a:extLst>
          </p:cNvPr>
          <p:cNvSpPr/>
          <p:nvPr/>
        </p:nvSpPr>
        <p:spPr>
          <a:xfrm>
            <a:off x="5342760" y="2119313"/>
            <a:ext cx="871200" cy="901440"/>
          </a:xfrm>
          <a:custGeom>
            <a:avLst/>
            <a:gdLst/>
            <a:ahLst/>
            <a:cxnLst/>
            <a:rect l="l" t="t" r="r" b="b"/>
            <a:pathLst>
              <a:path w="871200" h="901440">
                <a:moveTo>
                  <a:pt x="0" y="0"/>
                </a:moveTo>
                <a:lnTo>
                  <a:pt x="871200" y="0"/>
                </a:lnTo>
                <a:lnTo>
                  <a:pt x="871200" y="901440"/>
                </a:lnTo>
                <a:lnTo>
                  <a:pt x="0" y="901440"/>
                </a:lnTo>
                <a:lnTo>
                  <a:pt x="0" y="0"/>
                </a:lnTo>
                <a:close/>
              </a:path>
            </a:pathLst>
          </a:custGeom>
          <a:blipFill>
            <a:blip r:embed="rId54">
              <a:extLst>
                <a:ext uri="{96DAC541-7B7A-43D3-8B79-37D633B846F1}">
                  <asvg:svgBlip xmlns:asvg="http://schemas.microsoft.com/office/drawing/2016/SVG/main" r:embed="rId55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37">
            <a:extLst>
              <a:ext uri="{FF2B5EF4-FFF2-40B4-BE49-F238E27FC236}">
                <a16:creationId xmlns:a16="http://schemas.microsoft.com/office/drawing/2014/main" id="{19E6ADA4-4A3C-64E8-03EC-CC2F6DA8F5EF}"/>
              </a:ext>
            </a:extLst>
          </p:cNvPr>
          <p:cNvSpPr/>
          <p:nvPr/>
        </p:nvSpPr>
        <p:spPr>
          <a:xfrm>
            <a:off x="11541960" y="2118593"/>
            <a:ext cx="856800" cy="901440"/>
          </a:xfrm>
          <a:custGeom>
            <a:avLst/>
            <a:gdLst/>
            <a:ahLst/>
            <a:cxnLst/>
            <a:rect l="l" t="t" r="r" b="b"/>
            <a:pathLst>
              <a:path w="856800" h="901440">
                <a:moveTo>
                  <a:pt x="0" y="0"/>
                </a:moveTo>
                <a:lnTo>
                  <a:pt x="856800" y="0"/>
                </a:lnTo>
                <a:lnTo>
                  <a:pt x="856800" y="901440"/>
                </a:lnTo>
                <a:lnTo>
                  <a:pt x="0" y="901440"/>
                </a:lnTo>
                <a:lnTo>
                  <a:pt x="0" y="0"/>
                </a:lnTo>
                <a:close/>
              </a:path>
            </a:pathLst>
          </a:custGeom>
          <a:blipFill>
            <a:blip r:embed="rId56">
              <a:extLst>
                <a:ext uri="{96DAC541-7B7A-43D3-8B79-37D633B846F1}">
                  <asvg:svgBlip xmlns:asvg="http://schemas.microsoft.com/office/drawing/2016/SVG/main" r:embed="rId57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38">
            <a:extLst>
              <a:ext uri="{FF2B5EF4-FFF2-40B4-BE49-F238E27FC236}">
                <a16:creationId xmlns:a16="http://schemas.microsoft.com/office/drawing/2014/main" id="{C5B46376-ECA1-E0AF-24B2-CCEB8C117233}"/>
              </a:ext>
            </a:extLst>
          </p:cNvPr>
          <p:cNvSpPr/>
          <p:nvPr/>
        </p:nvSpPr>
        <p:spPr>
          <a:xfrm>
            <a:off x="6493320" y="2119313"/>
            <a:ext cx="847440" cy="901440"/>
          </a:xfrm>
          <a:custGeom>
            <a:avLst/>
            <a:gdLst/>
            <a:ahLst/>
            <a:cxnLst/>
            <a:rect l="l" t="t" r="r" b="b"/>
            <a:pathLst>
              <a:path w="847440" h="901440">
                <a:moveTo>
                  <a:pt x="0" y="0"/>
                </a:moveTo>
                <a:lnTo>
                  <a:pt x="847440" y="0"/>
                </a:lnTo>
                <a:lnTo>
                  <a:pt x="847440" y="901440"/>
                </a:lnTo>
                <a:lnTo>
                  <a:pt x="0" y="901440"/>
                </a:lnTo>
                <a:lnTo>
                  <a:pt x="0" y="0"/>
                </a:lnTo>
                <a:close/>
              </a:path>
            </a:pathLst>
          </a:custGeom>
          <a:blipFill>
            <a:blip r:embed="rId58">
              <a:extLst>
                <a:ext uri="{96DAC541-7B7A-43D3-8B79-37D633B846F1}">
                  <asvg:svgBlip xmlns:asvg="http://schemas.microsoft.com/office/drawing/2016/SVG/main" r:embed="rId59"/>
                </a:ext>
              </a:extLst>
            </a:blip>
            <a:stretch>
              <a:fillRect/>
            </a:stretch>
          </a:blipFill>
        </p:spPr>
      </p:sp>
      <p:sp>
        <p:nvSpPr>
          <p:cNvPr id="32" name="Freeform 39">
            <a:extLst>
              <a:ext uri="{FF2B5EF4-FFF2-40B4-BE49-F238E27FC236}">
                <a16:creationId xmlns:a16="http://schemas.microsoft.com/office/drawing/2014/main" id="{1DA7373E-A5A4-F1DC-FBB8-C381294A0D44}"/>
              </a:ext>
            </a:extLst>
          </p:cNvPr>
          <p:cNvSpPr/>
          <p:nvPr/>
        </p:nvSpPr>
        <p:spPr>
          <a:xfrm>
            <a:off x="7582680" y="2118593"/>
            <a:ext cx="912960" cy="902160"/>
          </a:xfrm>
          <a:custGeom>
            <a:avLst/>
            <a:gdLst/>
            <a:ahLst/>
            <a:cxnLst/>
            <a:rect l="l" t="t" r="r" b="b"/>
            <a:pathLst>
              <a:path w="912960" h="902160">
                <a:moveTo>
                  <a:pt x="0" y="0"/>
                </a:moveTo>
                <a:lnTo>
                  <a:pt x="912960" y="0"/>
                </a:lnTo>
                <a:lnTo>
                  <a:pt x="912960" y="902160"/>
                </a:lnTo>
                <a:lnTo>
                  <a:pt x="0" y="902160"/>
                </a:lnTo>
                <a:lnTo>
                  <a:pt x="0" y="0"/>
                </a:lnTo>
                <a:close/>
              </a:path>
            </a:pathLst>
          </a:custGeom>
          <a:blipFill>
            <a:blip r:embed="rId60">
              <a:extLst>
                <a:ext uri="{96DAC541-7B7A-43D3-8B79-37D633B846F1}">
                  <asvg:svgBlip xmlns:asvg="http://schemas.microsoft.com/office/drawing/2016/SVG/main" r:embed="rId61"/>
                </a:ext>
              </a:extLst>
            </a:blip>
            <a:stretch>
              <a:fillRect/>
            </a:stretch>
          </a:blipFill>
        </p:spPr>
      </p:sp>
      <p:sp>
        <p:nvSpPr>
          <p:cNvPr id="33" name="Freeform 40">
            <a:extLst>
              <a:ext uri="{FF2B5EF4-FFF2-40B4-BE49-F238E27FC236}">
                <a16:creationId xmlns:a16="http://schemas.microsoft.com/office/drawing/2014/main" id="{78443DFB-F6CB-F74D-E1DA-EAC733163A2C}"/>
              </a:ext>
            </a:extLst>
          </p:cNvPr>
          <p:cNvSpPr/>
          <p:nvPr/>
        </p:nvSpPr>
        <p:spPr>
          <a:xfrm>
            <a:off x="12893400" y="3644993"/>
            <a:ext cx="997200" cy="992880"/>
          </a:xfrm>
          <a:custGeom>
            <a:avLst/>
            <a:gdLst/>
            <a:ahLst/>
            <a:cxnLst/>
            <a:rect l="l" t="t" r="r" b="b"/>
            <a:pathLst>
              <a:path w="997200" h="992880">
                <a:moveTo>
                  <a:pt x="0" y="0"/>
                </a:moveTo>
                <a:lnTo>
                  <a:pt x="997200" y="0"/>
                </a:lnTo>
                <a:lnTo>
                  <a:pt x="997200" y="992880"/>
                </a:lnTo>
                <a:lnTo>
                  <a:pt x="0" y="992880"/>
                </a:lnTo>
                <a:lnTo>
                  <a:pt x="0" y="0"/>
                </a:lnTo>
                <a:close/>
              </a:path>
            </a:pathLst>
          </a:custGeom>
          <a:blipFill>
            <a:blip r:embed="rId62">
              <a:extLst>
                <a:ext uri="{96DAC541-7B7A-43D3-8B79-37D633B846F1}">
                  <asvg:svgBlip xmlns:asvg="http://schemas.microsoft.com/office/drawing/2016/SVG/main" r:embed="rId63"/>
                </a:ext>
              </a:extLst>
            </a:blip>
            <a:stretch>
              <a:fillRect/>
            </a:stretch>
          </a:blipFill>
        </p:spPr>
      </p:sp>
      <p:sp>
        <p:nvSpPr>
          <p:cNvPr id="34" name="Freeform 41">
            <a:extLst>
              <a:ext uri="{FF2B5EF4-FFF2-40B4-BE49-F238E27FC236}">
                <a16:creationId xmlns:a16="http://schemas.microsoft.com/office/drawing/2014/main" id="{A3FEB48F-3439-7375-CFA5-738AF897F2DA}"/>
              </a:ext>
            </a:extLst>
          </p:cNvPr>
          <p:cNvSpPr/>
          <p:nvPr/>
        </p:nvSpPr>
        <p:spPr>
          <a:xfrm>
            <a:off x="5245560" y="3701153"/>
            <a:ext cx="890640" cy="892800"/>
          </a:xfrm>
          <a:custGeom>
            <a:avLst/>
            <a:gdLst/>
            <a:ahLst/>
            <a:cxnLst/>
            <a:rect l="l" t="t" r="r" b="b"/>
            <a:pathLst>
              <a:path w="890640" h="892800">
                <a:moveTo>
                  <a:pt x="0" y="0"/>
                </a:moveTo>
                <a:lnTo>
                  <a:pt x="890640" y="0"/>
                </a:lnTo>
                <a:lnTo>
                  <a:pt x="890640" y="892800"/>
                </a:lnTo>
                <a:lnTo>
                  <a:pt x="0" y="892800"/>
                </a:lnTo>
                <a:lnTo>
                  <a:pt x="0" y="0"/>
                </a:lnTo>
                <a:close/>
              </a:path>
            </a:pathLst>
          </a:custGeom>
          <a:blipFill>
            <a:blip r:embed="rId64">
              <a:extLst>
                <a:ext uri="{96DAC541-7B7A-43D3-8B79-37D633B846F1}">
                  <asvg:svgBlip xmlns:asvg="http://schemas.microsoft.com/office/drawing/2016/SVG/main" r:embed="rId65"/>
                </a:ext>
              </a:extLst>
            </a:blip>
            <a:stretch>
              <a:fillRect/>
            </a:stretch>
          </a:blipFill>
        </p:spPr>
      </p:sp>
      <p:sp>
        <p:nvSpPr>
          <p:cNvPr id="35" name="Freeform 42">
            <a:extLst>
              <a:ext uri="{FF2B5EF4-FFF2-40B4-BE49-F238E27FC236}">
                <a16:creationId xmlns:a16="http://schemas.microsoft.com/office/drawing/2014/main" id="{A49F126E-B1C0-8359-4069-E229EB6E630E}"/>
              </a:ext>
            </a:extLst>
          </p:cNvPr>
          <p:cNvSpPr/>
          <p:nvPr/>
        </p:nvSpPr>
        <p:spPr>
          <a:xfrm>
            <a:off x="6367320" y="3698273"/>
            <a:ext cx="921600" cy="898560"/>
          </a:xfrm>
          <a:custGeom>
            <a:avLst/>
            <a:gdLst/>
            <a:ahLst/>
            <a:cxnLst/>
            <a:rect l="l" t="t" r="r" b="b"/>
            <a:pathLst>
              <a:path w="921600" h="898560">
                <a:moveTo>
                  <a:pt x="0" y="0"/>
                </a:moveTo>
                <a:lnTo>
                  <a:pt x="921600" y="0"/>
                </a:lnTo>
                <a:lnTo>
                  <a:pt x="921600" y="898560"/>
                </a:lnTo>
                <a:lnTo>
                  <a:pt x="0" y="898560"/>
                </a:lnTo>
                <a:lnTo>
                  <a:pt x="0" y="0"/>
                </a:lnTo>
                <a:close/>
              </a:path>
            </a:pathLst>
          </a:custGeom>
          <a:blipFill>
            <a:blip r:embed="rId66">
              <a:extLst>
                <a:ext uri="{96DAC541-7B7A-43D3-8B79-37D633B846F1}">
                  <asvg:svgBlip xmlns:asvg="http://schemas.microsoft.com/office/drawing/2016/SVG/main" r:embed="rId67"/>
                </a:ext>
              </a:extLst>
            </a:blip>
            <a:stretch>
              <a:fillRect/>
            </a:stretch>
          </a:blipFill>
        </p:spPr>
      </p:sp>
      <p:sp>
        <p:nvSpPr>
          <p:cNvPr id="36" name="Freeform 43">
            <a:extLst>
              <a:ext uri="{FF2B5EF4-FFF2-40B4-BE49-F238E27FC236}">
                <a16:creationId xmlns:a16="http://schemas.microsoft.com/office/drawing/2014/main" id="{7BAF4698-CA48-5720-19DC-AB630233502A}"/>
              </a:ext>
            </a:extLst>
          </p:cNvPr>
          <p:cNvSpPr/>
          <p:nvPr/>
        </p:nvSpPr>
        <p:spPr>
          <a:xfrm>
            <a:off x="7502760" y="3698993"/>
            <a:ext cx="900000" cy="897840"/>
          </a:xfrm>
          <a:custGeom>
            <a:avLst/>
            <a:gdLst/>
            <a:ahLst/>
            <a:cxnLst/>
            <a:rect l="l" t="t" r="r" b="b"/>
            <a:pathLst>
              <a:path w="900000" h="897840">
                <a:moveTo>
                  <a:pt x="0" y="0"/>
                </a:moveTo>
                <a:lnTo>
                  <a:pt x="900000" y="0"/>
                </a:lnTo>
                <a:lnTo>
                  <a:pt x="900000" y="897840"/>
                </a:lnTo>
                <a:lnTo>
                  <a:pt x="0" y="897840"/>
                </a:lnTo>
                <a:lnTo>
                  <a:pt x="0" y="0"/>
                </a:lnTo>
                <a:close/>
              </a:path>
            </a:pathLst>
          </a:custGeom>
          <a:blipFill>
            <a:blip r:embed="rId68">
              <a:extLst>
                <a:ext uri="{96DAC541-7B7A-43D3-8B79-37D633B846F1}">
                  <asvg:svgBlip xmlns:asvg="http://schemas.microsoft.com/office/drawing/2016/SVG/main" r:embed="rId69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44">
            <a:extLst>
              <a:ext uri="{FF2B5EF4-FFF2-40B4-BE49-F238E27FC236}">
                <a16:creationId xmlns:a16="http://schemas.microsoft.com/office/drawing/2014/main" id="{898A2847-314F-2A6F-081A-BD57B5D29623}"/>
              </a:ext>
            </a:extLst>
          </p:cNvPr>
          <p:cNvSpPr/>
          <p:nvPr/>
        </p:nvSpPr>
        <p:spPr>
          <a:xfrm>
            <a:off x="2847960" y="3737153"/>
            <a:ext cx="892800" cy="894960"/>
          </a:xfrm>
          <a:custGeom>
            <a:avLst/>
            <a:gdLst/>
            <a:ahLst/>
            <a:cxnLst/>
            <a:rect l="l" t="t" r="r" b="b"/>
            <a:pathLst>
              <a:path w="892800" h="894960">
                <a:moveTo>
                  <a:pt x="0" y="0"/>
                </a:moveTo>
                <a:lnTo>
                  <a:pt x="892800" y="0"/>
                </a:lnTo>
                <a:lnTo>
                  <a:pt x="892800" y="894960"/>
                </a:lnTo>
                <a:lnTo>
                  <a:pt x="0" y="894960"/>
                </a:lnTo>
                <a:lnTo>
                  <a:pt x="0" y="0"/>
                </a:lnTo>
                <a:close/>
              </a:path>
            </a:pathLst>
          </a:custGeom>
          <a:blipFill>
            <a:blip r:embed="rId70">
              <a:extLst>
                <a:ext uri="{96DAC541-7B7A-43D3-8B79-37D633B846F1}">
                  <asvg:svgBlip xmlns:asvg="http://schemas.microsoft.com/office/drawing/2016/SVG/main" r:embed="rId71"/>
                </a:ext>
              </a:extLst>
            </a:blip>
            <a:stretch>
              <a:fillRect/>
            </a:stretch>
          </a:blipFill>
        </p:spPr>
      </p:sp>
      <p:sp>
        <p:nvSpPr>
          <p:cNvPr id="38" name="Freeform 45">
            <a:extLst>
              <a:ext uri="{FF2B5EF4-FFF2-40B4-BE49-F238E27FC236}">
                <a16:creationId xmlns:a16="http://schemas.microsoft.com/office/drawing/2014/main" id="{3C6FB5BC-E5D6-94CD-5F53-F63643BC4B88}"/>
              </a:ext>
            </a:extLst>
          </p:cNvPr>
          <p:cNvSpPr/>
          <p:nvPr/>
        </p:nvSpPr>
        <p:spPr>
          <a:xfrm>
            <a:off x="8767800" y="3686033"/>
            <a:ext cx="890640" cy="889920"/>
          </a:xfrm>
          <a:custGeom>
            <a:avLst/>
            <a:gdLst/>
            <a:ahLst/>
            <a:cxnLst/>
            <a:rect l="l" t="t" r="r" b="b"/>
            <a:pathLst>
              <a:path w="890640" h="889920">
                <a:moveTo>
                  <a:pt x="0" y="0"/>
                </a:moveTo>
                <a:lnTo>
                  <a:pt x="890640" y="0"/>
                </a:lnTo>
                <a:lnTo>
                  <a:pt x="890640" y="889920"/>
                </a:lnTo>
                <a:lnTo>
                  <a:pt x="0" y="889920"/>
                </a:lnTo>
                <a:lnTo>
                  <a:pt x="0" y="0"/>
                </a:lnTo>
                <a:close/>
              </a:path>
            </a:pathLst>
          </a:custGeom>
          <a:blipFill>
            <a:blip r:embed="rId72">
              <a:extLst>
                <a:ext uri="{96DAC541-7B7A-43D3-8B79-37D633B846F1}">
                  <asvg:svgBlip xmlns:asvg="http://schemas.microsoft.com/office/drawing/2016/SVG/main" r:embed="rId73"/>
                </a:ext>
              </a:extLst>
            </a:blip>
            <a:stretch>
              <a:fillRect/>
            </a:stretch>
          </a:blipFill>
        </p:spPr>
      </p:sp>
      <p:sp>
        <p:nvSpPr>
          <p:cNvPr id="39" name="Freeform 46">
            <a:extLst>
              <a:ext uri="{FF2B5EF4-FFF2-40B4-BE49-F238E27FC236}">
                <a16:creationId xmlns:a16="http://schemas.microsoft.com/office/drawing/2014/main" id="{AAE3980D-0BC0-9558-F51D-06440DD9D11C}"/>
              </a:ext>
            </a:extLst>
          </p:cNvPr>
          <p:cNvSpPr/>
          <p:nvPr/>
        </p:nvSpPr>
        <p:spPr>
          <a:xfrm>
            <a:off x="4115160" y="3701873"/>
            <a:ext cx="938880" cy="891360"/>
          </a:xfrm>
          <a:custGeom>
            <a:avLst/>
            <a:gdLst/>
            <a:ahLst/>
            <a:cxnLst/>
            <a:rect l="l" t="t" r="r" b="b"/>
            <a:pathLst>
              <a:path w="938880" h="891360">
                <a:moveTo>
                  <a:pt x="0" y="0"/>
                </a:moveTo>
                <a:lnTo>
                  <a:pt x="938880" y="0"/>
                </a:lnTo>
                <a:lnTo>
                  <a:pt x="938880" y="891360"/>
                </a:lnTo>
                <a:lnTo>
                  <a:pt x="0" y="891360"/>
                </a:lnTo>
                <a:lnTo>
                  <a:pt x="0" y="0"/>
                </a:lnTo>
                <a:close/>
              </a:path>
            </a:pathLst>
          </a:custGeom>
          <a:blipFill>
            <a:blip r:embed="rId74">
              <a:extLst>
                <a:ext uri="{96DAC541-7B7A-43D3-8B79-37D633B846F1}">
                  <asvg:svgBlip xmlns:asvg="http://schemas.microsoft.com/office/drawing/2016/SVG/main" r:embed="rId75"/>
                </a:ext>
              </a:extLst>
            </a:blip>
            <a:stretch>
              <a:fillRect/>
            </a:stretch>
          </a:blipFill>
        </p:spPr>
      </p:sp>
      <p:sp>
        <p:nvSpPr>
          <p:cNvPr id="40" name="Freeform 47">
            <a:extLst>
              <a:ext uri="{FF2B5EF4-FFF2-40B4-BE49-F238E27FC236}">
                <a16:creationId xmlns:a16="http://schemas.microsoft.com/office/drawing/2014/main" id="{6B7D5841-FCC2-8D7F-E7E6-077D73624C93}"/>
              </a:ext>
            </a:extLst>
          </p:cNvPr>
          <p:cNvSpPr/>
          <p:nvPr/>
        </p:nvSpPr>
        <p:spPr>
          <a:xfrm>
            <a:off x="10012680" y="3700433"/>
            <a:ext cx="892800" cy="890640"/>
          </a:xfrm>
          <a:custGeom>
            <a:avLst/>
            <a:gdLst/>
            <a:ahLst/>
            <a:cxnLst/>
            <a:rect l="l" t="t" r="r" b="b"/>
            <a:pathLst>
              <a:path w="892800" h="890640">
                <a:moveTo>
                  <a:pt x="0" y="0"/>
                </a:moveTo>
                <a:lnTo>
                  <a:pt x="892800" y="0"/>
                </a:lnTo>
                <a:lnTo>
                  <a:pt x="892800" y="890640"/>
                </a:lnTo>
                <a:lnTo>
                  <a:pt x="0" y="890640"/>
                </a:lnTo>
                <a:lnTo>
                  <a:pt x="0" y="0"/>
                </a:lnTo>
                <a:close/>
              </a:path>
            </a:pathLst>
          </a:custGeom>
          <a:blipFill>
            <a:blip r:embed="rId76">
              <a:extLst>
                <a:ext uri="{96DAC541-7B7A-43D3-8B79-37D633B846F1}">
                  <asvg:svgBlip xmlns:asvg="http://schemas.microsoft.com/office/drawing/2016/SVG/main" r:embed="rId77"/>
                </a:ext>
              </a:extLst>
            </a:blip>
            <a:stretch>
              <a:fillRect/>
            </a:stretch>
          </a:blipFill>
        </p:spPr>
      </p:sp>
      <p:sp>
        <p:nvSpPr>
          <p:cNvPr id="41" name="Freeform 48">
            <a:extLst>
              <a:ext uri="{FF2B5EF4-FFF2-40B4-BE49-F238E27FC236}">
                <a16:creationId xmlns:a16="http://schemas.microsoft.com/office/drawing/2014/main" id="{B13590FD-2B30-688D-912D-94948B5DA2D5}"/>
              </a:ext>
            </a:extLst>
          </p:cNvPr>
          <p:cNvSpPr/>
          <p:nvPr/>
        </p:nvSpPr>
        <p:spPr>
          <a:xfrm>
            <a:off x="5231880" y="5439953"/>
            <a:ext cx="902160" cy="925920"/>
          </a:xfrm>
          <a:custGeom>
            <a:avLst/>
            <a:gdLst/>
            <a:ahLst/>
            <a:cxnLst/>
            <a:rect l="l" t="t" r="r" b="b"/>
            <a:pathLst>
              <a:path w="902160" h="925920">
                <a:moveTo>
                  <a:pt x="0" y="0"/>
                </a:moveTo>
                <a:lnTo>
                  <a:pt x="902160" y="0"/>
                </a:lnTo>
                <a:lnTo>
                  <a:pt x="902160" y="925920"/>
                </a:lnTo>
                <a:lnTo>
                  <a:pt x="0" y="925920"/>
                </a:lnTo>
                <a:lnTo>
                  <a:pt x="0" y="0"/>
                </a:lnTo>
                <a:close/>
              </a:path>
            </a:pathLst>
          </a:custGeom>
          <a:blipFill>
            <a:blip r:embed="rId78">
              <a:extLst>
                <a:ext uri="{96DAC541-7B7A-43D3-8B79-37D633B846F1}">
                  <asvg:svgBlip xmlns:asvg="http://schemas.microsoft.com/office/drawing/2016/SVG/main" r:embed="rId79"/>
                </a:ext>
              </a:extLst>
            </a:blip>
            <a:stretch>
              <a:fillRect/>
            </a:stretch>
          </a:blipFill>
        </p:spPr>
      </p:sp>
      <p:sp>
        <p:nvSpPr>
          <p:cNvPr id="42" name="Freeform 49">
            <a:extLst>
              <a:ext uri="{FF2B5EF4-FFF2-40B4-BE49-F238E27FC236}">
                <a16:creationId xmlns:a16="http://schemas.microsoft.com/office/drawing/2014/main" id="{C7660F66-3D67-7741-5EEB-B71E5E0C46CE}"/>
              </a:ext>
            </a:extLst>
          </p:cNvPr>
          <p:cNvSpPr/>
          <p:nvPr/>
        </p:nvSpPr>
        <p:spPr>
          <a:xfrm>
            <a:off x="6311160" y="5584673"/>
            <a:ext cx="918000" cy="781200"/>
          </a:xfrm>
          <a:custGeom>
            <a:avLst/>
            <a:gdLst/>
            <a:ahLst/>
            <a:cxnLst/>
            <a:rect l="l" t="t" r="r" b="b"/>
            <a:pathLst>
              <a:path w="918000" h="781200">
                <a:moveTo>
                  <a:pt x="0" y="0"/>
                </a:moveTo>
                <a:lnTo>
                  <a:pt x="918000" y="0"/>
                </a:lnTo>
                <a:lnTo>
                  <a:pt x="918000" y="781200"/>
                </a:lnTo>
                <a:lnTo>
                  <a:pt x="0" y="781200"/>
                </a:lnTo>
                <a:lnTo>
                  <a:pt x="0" y="0"/>
                </a:lnTo>
                <a:close/>
              </a:path>
            </a:pathLst>
          </a:custGeom>
          <a:blipFill>
            <a:blip r:embed="rId80">
              <a:extLst>
                <a:ext uri="{96DAC541-7B7A-43D3-8B79-37D633B846F1}">
                  <asvg:svgBlip xmlns:asvg="http://schemas.microsoft.com/office/drawing/2016/SVG/main" r:embed="rId81"/>
                </a:ext>
              </a:extLst>
            </a:blip>
            <a:stretch>
              <a:fillRect/>
            </a:stretch>
          </a:blipFill>
        </p:spPr>
      </p:sp>
      <p:sp>
        <p:nvSpPr>
          <p:cNvPr id="43" name="Freeform 50">
            <a:extLst>
              <a:ext uri="{FF2B5EF4-FFF2-40B4-BE49-F238E27FC236}">
                <a16:creationId xmlns:a16="http://schemas.microsoft.com/office/drawing/2014/main" id="{B140B2A3-1B90-A1C6-CB0D-F74756844463}"/>
              </a:ext>
            </a:extLst>
          </p:cNvPr>
          <p:cNvSpPr/>
          <p:nvPr/>
        </p:nvSpPr>
        <p:spPr>
          <a:xfrm>
            <a:off x="7605720" y="5463713"/>
            <a:ext cx="922320" cy="924480"/>
          </a:xfrm>
          <a:custGeom>
            <a:avLst/>
            <a:gdLst/>
            <a:ahLst/>
            <a:cxnLst/>
            <a:rect l="l" t="t" r="r" b="b"/>
            <a:pathLst>
              <a:path w="922320" h="924480">
                <a:moveTo>
                  <a:pt x="0" y="0"/>
                </a:moveTo>
                <a:lnTo>
                  <a:pt x="922320" y="0"/>
                </a:lnTo>
                <a:lnTo>
                  <a:pt x="922320" y="924480"/>
                </a:lnTo>
                <a:lnTo>
                  <a:pt x="0" y="924480"/>
                </a:lnTo>
                <a:lnTo>
                  <a:pt x="0" y="0"/>
                </a:lnTo>
                <a:close/>
              </a:path>
            </a:pathLst>
          </a:custGeom>
          <a:blipFill>
            <a:blip r:embed="rId82">
              <a:extLst>
                <a:ext uri="{96DAC541-7B7A-43D3-8B79-37D633B846F1}">
                  <asvg:svgBlip xmlns:asvg="http://schemas.microsoft.com/office/drawing/2016/SVG/main" r:embed="rId83"/>
                </a:ext>
              </a:extLst>
            </a:blip>
            <a:stretch>
              <a:fillRect/>
            </a:stretch>
          </a:blipFill>
        </p:spPr>
      </p:sp>
      <p:sp>
        <p:nvSpPr>
          <p:cNvPr id="44" name="Freeform 51">
            <a:extLst>
              <a:ext uri="{FF2B5EF4-FFF2-40B4-BE49-F238E27FC236}">
                <a16:creationId xmlns:a16="http://schemas.microsoft.com/office/drawing/2014/main" id="{150F7343-5867-ECE7-2707-37A22B468007}"/>
              </a:ext>
            </a:extLst>
          </p:cNvPr>
          <p:cNvSpPr/>
          <p:nvPr/>
        </p:nvSpPr>
        <p:spPr>
          <a:xfrm>
            <a:off x="11259720" y="5428433"/>
            <a:ext cx="931680" cy="928800"/>
          </a:xfrm>
          <a:custGeom>
            <a:avLst/>
            <a:gdLst/>
            <a:ahLst/>
            <a:cxnLst/>
            <a:rect l="l" t="t" r="r" b="b"/>
            <a:pathLst>
              <a:path w="931680" h="928800">
                <a:moveTo>
                  <a:pt x="0" y="0"/>
                </a:moveTo>
                <a:lnTo>
                  <a:pt x="931680" y="0"/>
                </a:lnTo>
                <a:lnTo>
                  <a:pt x="931680" y="928800"/>
                </a:lnTo>
                <a:lnTo>
                  <a:pt x="0" y="928800"/>
                </a:lnTo>
                <a:lnTo>
                  <a:pt x="0" y="0"/>
                </a:lnTo>
                <a:close/>
              </a:path>
            </a:pathLst>
          </a:custGeom>
          <a:blipFill>
            <a:blip r:embed="rId84">
              <a:extLst>
                <a:ext uri="{96DAC541-7B7A-43D3-8B79-37D633B846F1}">
                  <asvg:svgBlip xmlns:asvg="http://schemas.microsoft.com/office/drawing/2016/SVG/main" r:embed="rId85"/>
                </a:ext>
              </a:extLst>
            </a:blip>
            <a:stretch>
              <a:fillRect/>
            </a:stretch>
          </a:blipFill>
        </p:spPr>
      </p:sp>
      <p:sp>
        <p:nvSpPr>
          <p:cNvPr id="45" name="Freeform 52">
            <a:extLst>
              <a:ext uri="{FF2B5EF4-FFF2-40B4-BE49-F238E27FC236}">
                <a16:creationId xmlns:a16="http://schemas.microsoft.com/office/drawing/2014/main" id="{6AA23151-B8E1-8D70-748B-97DC1665755F}"/>
              </a:ext>
            </a:extLst>
          </p:cNvPr>
          <p:cNvSpPr/>
          <p:nvPr/>
        </p:nvSpPr>
        <p:spPr>
          <a:xfrm>
            <a:off x="6355080" y="7275953"/>
            <a:ext cx="812160" cy="817920"/>
          </a:xfrm>
          <a:custGeom>
            <a:avLst/>
            <a:gdLst/>
            <a:ahLst/>
            <a:cxnLst/>
            <a:rect l="l" t="t" r="r" b="b"/>
            <a:pathLst>
              <a:path w="812160" h="817920">
                <a:moveTo>
                  <a:pt x="0" y="0"/>
                </a:moveTo>
                <a:lnTo>
                  <a:pt x="812160" y="0"/>
                </a:lnTo>
                <a:lnTo>
                  <a:pt x="812160" y="817920"/>
                </a:lnTo>
                <a:lnTo>
                  <a:pt x="0" y="817920"/>
                </a:lnTo>
                <a:lnTo>
                  <a:pt x="0" y="0"/>
                </a:lnTo>
                <a:close/>
              </a:path>
            </a:pathLst>
          </a:custGeom>
          <a:blipFill>
            <a:blip r:embed="rId86">
              <a:extLst>
                <a:ext uri="{96DAC541-7B7A-43D3-8B79-37D633B846F1}">
                  <asvg:svgBlip xmlns:asvg="http://schemas.microsoft.com/office/drawing/2016/SVG/main" r:embed="rId87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53">
            <a:extLst>
              <a:ext uri="{FF2B5EF4-FFF2-40B4-BE49-F238E27FC236}">
                <a16:creationId xmlns:a16="http://schemas.microsoft.com/office/drawing/2014/main" id="{32CD8E40-2B4F-AE0C-B0C9-D6572E9DAA80}"/>
              </a:ext>
            </a:extLst>
          </p:cNvPr>
          <p:cNvSpPr/>
          <p:nvPr/>
        </p:nvSpPr>
        <p:spPr>
          <a:xfrm>
            <a:off x="8848440" y="5451473"/>
            <a:ext cx="545760" cy="923760"/>
          </a:xfrm>
          <a:custGeom>
            <a:avLst/>
            <a:gdLst/>
            <a:ahLst/>
            <a:cxnLst/>
            <a:rect l="l" t="t" r="r" b="b"/>
            <a:pathLst>
              <a:path w="545760" h="923760">
                <a:moveTo>
                  <a:pt x="0" y="0"/>
                </a:moveTo>
                <a:lnTo>
                  <a:pt x="545760" y="0"/>
                </a:lnTo>
                <a:lnTo>
                  <a:pt x="545760" y="923760"/>
                </a:lnTo>
                <a:lnTo>
                  <a:pt x="0" y="923760"/>
                </a:lnTo>
                <a:lnTo>
                  <a:pt x="0" y="0"/>
                </a:lnTo>
                <a:close/>
              </a:path>
            </a:pathLst>
          </a:custGeom>
          <a:blipFill>
            <a:blip r:embed="rId88">
              <a:extLst>
                <a:ext uri="{96DAC541-7B7A-43D3-8B79-37D633B846F1}">
                  <asvg:svgBlip xmlns:asvg="http://schemas.microsoft.com/office/drawing/2016/SVG/main" r:embed="rId89"/>
                </a:ext>
              </a:extLst>
            </a:blip>
            <a:stretch>
              <a:fillRect/>
            </a:stretch>
          </a:blipFill>
        </p:spPr>
      </p:sp>
      <p:sp>
        <p:nvSpPr>
          <p:cNvPr id="47" name="Freeform 54">
            <a:extLst>
              <a:ext uri="{FF2B5EF4-FFF2-40B4-BE49-F238E27FC236}">
                <a16:creationId xmlns:a16="http://schemas.microsoft.com/office/drawing/2014/main" id="{AACE04D2-F234-895B-A746-8134401DF00B}"/>
              </a:ext>
            </a:extLst>
          </p:cNvPr>
          <p:cNvSpPr/>
          <p:nvPr/>
        </p:nvSpPr>
        <p:spPr>
          <a:xfrm>
            <a:off x="4144680" y="5494673"/>
            <a:ext cx="908640" cy="925200"/>
          </a:xfrm>
          <a:custGeom>
            <a:avLst/>
            <a:gdLst/>
            <a:ahLst/>
            <a:cxnLst/>
            <a:rect l="l" t="t" r="r" b="b"/>
            <a:pathLst>
              <a:path w="908640" h="925200">
                <a:moveTo>
                  <a:pt x="0" y="0"/>
                </a:moveTo>
                <a:lnTo>
                  <a:pt x="908640" y="0"/>
                </a:lnTo>
                <a:lnTo>
                  <a:pt x="908640" y="925200"/>
                </a:lnTo>
                <a:lnTo>
                  <a:pt x="0" y="925200"/>
                </a:lnTo>
                <a:lnTo>
                  <a:pt x="0" y="0"/>
                </a:lnTo>
                <a:close/>
              </a:path>
            </a:pathLst>
          </a:custGeom>
          <a:blipFill>
            <a:blip r:embed="rId90">
              <a:extLst>
                <a:ext uri="{96DAC541-7B7A-43D3-8B79-37D633B846F1}">
                  <asvg:svgBlip xmlns:asvg="http://schemas.microsoft.com/office/drawing/2016/SVG/main" r:embed="rId91"/>
                </a:ext>
              </a:extLst>
            </a:blip>
            <a:stretch>
              <a:fillRect/>
            </a:stretch>
          </a:blipFill>
        </p:spPr>
      </p:sp>
      <p:sp>
        <p:nvSpPr>
          <p:cNvPr id="48" name="Freeform 55">
            <a:extLst>
              <a:ext uri="{FF2B5EF4-FFF2-40B4-BE49-F238E27FC236}">
                <a16:creationId xmlns:a16="http://schemas.microsoft.com/office/drawing/2014/main" id="{30F98AC0-70CE-F25A-EE96-44F25A4B1CF5}"/>
              </a:ext>
            </a:extLst>
          </p:cNvPr>
          <p:cNvSpPr/>
          <p:nvPr/>
        </p:nvSpPr>
        <p:spPr>
          <a:xfrm>
            <a:off x="9962280" y="5437793"/>
            <a:ext cx="913680" cy="928800"/>
          </a:xfrm>
          <a:custGeom>
            <a:avLst/>
            <a:gdLst/>
            <a:ahLst/>
            <a:cxnLst/>
            <a:rect l="l" t="t" r="r" b="b"/>
            <a:pathLst>
              <a:path w="913680" h="928800">
                <a:moveTo>
                  <a:pt x="0" y="0"/>
                </a:moveTo>
                <a:lnTo>
                  <a:pt x="913680" y="0"/>
                </a:lnTo>
                <a:lnTo>
                  <a:pt x="913680" y="928800"/>
                </a:lnTo>
                <a:lnTo>
                  <a:pt x="0" y="928800"/>
                </a:lnTo>
                <a:lnTo>
                  <a:pt x="0" y="0"/>
                </a:lnTo>
                <a:close/>
              </a:path>
            </a:pathLst>
          </a:custGeom>
          <a:blipFill>
            <a:blip r:embed="rId92">
              <a:extLst>
                <a:ext uri="{96DAC541-7B7A-43D3-8B79-37D633B846F1}">
                  <asvg:svgBlip xmlns:asvg="http://schemas.microsoft.com/office/drawing/2016/SVG/main" r:embed="rId93"/>
                </a:ext>
              </a:extLst>
            </a:blip>
            <a:stretch>
              <a:fillRect/>
            </a:stretch>
          </a:blipFill>
        </p:spPr>
      </p:sp>
      <p:sp>
        <p:nvSpPr>
          <p:cNvPr id="49" name="Freeform 56">
            <a:extLst>
              <a:ext uri="{FF2B5EF4-FFF2-40B4-BE49-F238E27FC236}">
                <a16:creationId xmlns:a16="http://schemas.microsoft.com/office/drawing/2014/main" id="{630108E2-B106-94C6-00DD-A214BBB2A5CE}"/>
              </a:ext>
            </a:extLst>
          </p:cNvPr>
          <p:cNvSpPr/>
          <p:nvPr/>
        </p:nvSpPr>
        <p:spPr>
          <a:xfrm>
            <a:off x="7687800" y="7332113"/>
            <a:ext cx="984240" cy="776160"/>
          </a:xfrm>
          <a:custGeom>
            <a:avLst/>
            <a:gdLst/>
            <a:ahLst/>
            <a:cxnLst/>
            <a:rect l="l" t="t" r="r" b="b"/>
            <a:pathLst>
              <a:path w="984240" h="776160">
                <a:moveTo>
                  <a:pt x="0" y="0"/>
                </a:moveTo>
                <a:lnTo>
                  <a:pt x="984240" y="0"/>
                </a:lnTo>
                <a:lnTo>
                  <a:pt x="984240" y="776160"/>
                </a:lnTo>
                <a:lnTo>
                  <a:pt x="0" y="776160"/>
                </a:lnTo>
                <a:lnTo>
                  <a:pt x="0" y="0"/>
                </a:lnTo>
                <a:close/>
              </a:path>
            </a:pathLst>
          </a:custGeom>
          <a:blipFill>
            <a:blip r:embed="rId94">
              <a:extLst>
                <a:ext uri="{96DAC541-7B7A-43D3-8B79-37D633B846F1}">
                  <asvg:svgBlip xmlns:asvg="http://schemas.microsoft.com/office/drawing/2016/SVG/main" r:embed="rId95"/>
                </a:ext>
              </a:extLst>
            </a:blip>
            <a:stretch>
              <a:fillRect/>
            </a:stretch>
          </a:blipFill>
        </p:spPr>
      </p:sp>
      <p:sp>
        <p:nvSpPr>
          <p:cNvPr id="50" name="Freeform 57">
            <a:extLst>
              <a:ext uri="{FF2B5EF4-FFF2-40B4-BE49-F238E27FC236}">
                <a16:creationId xmlns:a16="http://schemas.microsoft.com/office/drawing/2014/main" id="{FF07B2F5-7549-7F9C-F392-F6020DB81569}"/>
              </a:ext>
            </a:extLst>
          </p:cNvPr>
          <p:cNvSpPr/>
          <p:nvPr/>
        </p:nvSpPr>
        <p:spPr>
          <a:xfrm>
            <a:off x="2708280" y="5477393"/>
            <a:ext cx="1113120" cy="914400"/>
          </a:xfrm>
          <a:custGeom>
            <a:avLst/>
            <a:gdLst/>
            <a:ahLst/>
            <a:cxnLst/>
            <a:rect l="l" t="t" r="r" b="b"/>
            <a:pathLst>
              <a:path w="1113120" h="914400">
                <a:moveTo>
                  <a:pt x="0" y="0"/>
                </a:moveTo>
                <a:lnTo>
                  <a:pt x="1113120" y="0"/>
                </a:lnTo>
                <a:lnTo>
                  <a:pt x="1113120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  <a:blipFill>
            <a:blip r:embed="rId96">
              <a:extLst>
                <a:ext uri="{96DAC541-7B7A-43D3-8B79-37D633B846F1}">
                  <asvg:svgBlip xmlns:asvg="http://schemas.microsoft.com/office/drawing/2016/SVG/main" r:embed="rId97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2307578695"/>
      </p:ext>
    </p:extLst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93120"/>
          </a:xfrm>
          <a:custGeom>
            <a:avLst/>
            <a:gdLst/>
            <a:ahLst/>
            <a:cxnLst/>
            <a:rect l="l" t="t" r="r" b="b"/>
            <a:pathLst>
              <a:path w="18288000" h="10293120">
                <a:moveTo>
                  <a:pt x="0" y="0"/>
                </a:moveTo>
                <a:lnTo>
                  <a:pt x="18288000" y="0"/>
                </a:lnTo>
                <a:lnTo>
                  <a:pt x="18288000" y="10293120"/>
                </a:lnTo>
                <a:lnTo>
                  <a:pt x="0" y="102931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85840" y="244800"/>
            <a:ext cx="2841840" cy="2129760"/>
          </a:xfrm>
          <a:custGeom>
            <a:avLst/>
            <a:gdLst/>
            <a:ahLst/>
            <a:cxnLst/>
            <a:rect l="l" t="t" r="r" b="b"/>
            <a:pathLst>
              <a:path w="2841840" h="2129760">
                <a:moveTo>
                  <a:pt x="0" y="0"/>
                </a:moveTo>
                <a:lnTo>
                  <a:pt x="2841840" y="0"/>
                </a:lnTo>
                <a:lnTo>
                  <a:pt x="2841840" y="2129760"/>
                </a:lnTo>
                <a:lnTo>
                  <a:pt x="0" y="21297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091714" y="7866765"/>
            <a:ext cx="2823281" cy="2238545"/>
          </a:xfrm>
          <a:custGeom>
            <a:avLst/>
            <a:gdLst/>
            <a:ahLst/>
            <a:cxnLst/>
            <a:rect l="l" t="t" r="r" b="b"/>
            <a:pathLst>
              <a:path w="2823281" h="2238545">
                <a:moveTo>
                  <a:pt x="0" y="0"/>
                </a:moveTo>
                <a:lnTo>
                  <a:pt x="2823281" y="0"/>
                </a:lnTo>
                <a:lnTo>
                  <a:pt x="2823281" y="2238546"/>
                </a:lnTo>
                <a:lnTo>
                  <a:pt x="0" y="223854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Google Shape;1197;p70">
            <a:extLst>
              <a:ext uri="{FF2B5EF4-FFF2-40B4-BE49-F238E27FC236}">
                <a16:creationId xmlns:a16="http://schemas.microsoft.com/office/drawing/2014/main" id="{1CACF0C7-D465-8AFE-D1CB-D0EA28ADEDC1}"/>
              </a:ext>
            </a:extLst>
          </p:cNvPr>
          <p:cNvSpPr txBox="1"/>
          <p:nvPr/>
        </p:nvSpPr>
        <p:spPr>
          <a:xfrm>
            <a:off x="1433550" y="2376000"/>
            <a:ext cx="15421200" cy="15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r" rtl="1"/>
            <a:r>
              <a:rPr lang="fa-IR" sz="2800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6" name="Google Shape;1198;p70">
            <a:extLst>
              <a:ext uri="{FF2B5EF4-FFF2-40B4-BE49-F238E27FC236}">
                <a16:creationId xmlns:a16="http://schemas.microsoft.com/office/drawing/2014/main" id="{A6652918-DA72-D3C6-5FE0-C4B338391DB3}"/>
              </a:ext>
            </a:extLst>
          </p:cNvPr>
          <p:cNvGrpSpPr/>
          <p:nvPr/>
        </p:nvGrpSpPr>
        <p:grpSpPr>
          <a:xfrm>
            <a:off x="10235280" y="6171473"/>
            <a:ext cx="948588" cy="1102582"/>
            <a:chOff x="4727025" y="1332775"/>
            <a:chExt cx="59900" cy="69625"/>
          </a:xfrm>
        </p:grpSpPr>
        <p:sp>
          <p:nvSpPr>
            <p:cNvPr id="7" name="Google Shape;1199;p70">
              <a:extLst>
                <a:ext uri="{FF2B5EF4-FFF2-40B4-BE49-F238E27FC236}">
                  <a16:creationId xmlns:a16="http://schemas.microsoft.com/office/drawing/2014/main" id="{498C607F-BD8D-3399-E483-B029A815C9F0}"/>
                </a:ext>
              </a:extLst>
            </p:cNvPr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" name="Google Shape;1200;p70">
              <a:extLst>
                <a:ext uri="{FF2B5EF4-FFF2-40B4-BE49-F238E27FC236}">
                  <a16:creationId xmlns:a16="http://schemas.microsoft.com/office/drawing/2014/main" id="{4D245322-9C61-0C20-9EE7-D83AB283A9A9}"/>
                </a:ext>
              </a:extLst>
            </p:cNvPr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" name="Google Shape;1201;p70">
            <a:extLst>
              <a:ext uri="{FF2B5EF4-FFF2-40B4-BE49-F238E27FC236}">
                <a16:creationId xmlns:a16="http://schemas.microsoft.com/office/drawing/2014/main" id="{894F97D1-2B0E-B1CD-45A1-3CF662084E69}"/>
              </a:ext>
            </a:extLst>
          </p:cNvPr>
          <p:cNvGrpSpPr/>
          <p:nvPr/>
        </p:nvGrpSpPr>
        <p:grpSpPr>
          <a:xfrm>
            <a:off x="11462593" y="4628681"/>
            <a:ext cx="1111306" cy="1114062"/>
            <a:chOff x="4820425" y="1329900"/>
            <a:chExt cx="70175" cy="70350"/>
          </a:xfrm>
        </p:grpSpPr>
        <p:sp>
          <p:nvSpPr>
            <p:cNvPr id="10" name="Google Shape;1202;p70">
              <a:extLst>
                <a:ext uri="{FF2B5EF4-FFF2-40B4-BE49-F238E27FC236}">
                  <a16:creationId xmlns:a16="http://schemas.microsoft.com/office/drawing/2014/main" id="{A6A57E4E-259E-E6B7-D9E3-CB2EF5502F7F}"/>
                </a:ext>
              </a:extLst>
            </p:cNvPr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" name="Google Shape;1203;p70">
              <a:extLst>
                <a:ext uri="{FF2B5EF4-FFF2-40B4-BE49-F238E27FC236}">
                  <a16:creationId xmlns:a16="http://schemas.microsoft.com/office/drawing/2014/main" id="{2E083F8F-C4F9-347A-8772-07374FF54144}"/>
                </a:ext>
              </a:extLst>
            </p:cNvPr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" name="Google Shape;1204;p70">
              <a:extLst>
                <a:ext uri="{FF2B5EF4-FFF2-40B4-BE49-F238E27FC236}">
                  <a16:creationId xmlns:a16="http://schemas.microsoft.com/office/drawing/2014/main" id="{6033B113-0C5A-5FFE-735A-51C72ABC2ECA}"/>
                </a:ext>
              </a:extLst>
            </p:cNvPr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" name="Google Shape;1205;p70">
              <a:extLst>
                <a:ext uri="{FF2B5EF4-FFF2-40B4-BE49-F238E27FC236}">
                  <a16:creationId xmlns:a16="http://schemas.microsoft.com/office/drawing/2014/main" id="{BFBF00E2-BEBE-C0DA-D085-46DDC1436891}"/>
                </a:ext>
              </a:extLst>
            </p:cNvPr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" name="Google Shape;1206;p70">
            <a:extLst>
              <a:ext uri="{FF2B5EF4-FFF2-40B4-BE49-F238E27FC236}">
                <a16:creationId xmlns:a16="http://schemas.microsoft.com/office/drawing/2014/main" id="{A66E0A36-9CA9-2BD9-53F0-E32C643BBD47}"/>
              </a:ext>
            </a:extLst>
          </p:cNvPr>
          <p:cNvGrpSpPr/>
          <p:nvPr/>
        </p:nvGrpSpPr>
        <p:grpSpPr>
          <a:xfrm>
            <a:off x="12715328" y="4637691"/>
            <a:ext cx="1165148" cy="1067742"/>
            <a:chOff x="4903200" y="1331525"/>
            <a:chExt cx="73575" cy="67425"/>
          </a:xfrm>
        </p:grpSpPr>
        <p:sp>
          <p:nvSpPr>
            <p:cNvPr id="15" name="Google Shape;1207;p70">
              <a:extLst>
                <a:ext uri="{FF2B5EF4-FFF2-40B4-BE49-F238E27FC236}">
                  <a16:creationId xmlns:a16="http://schemas.microsoft.com/office/drawing/2014/main" id="{2A3D8687-83BF-EC76-D2C9-172CE6222C8F}"/>
                </a:ext>
              </a:extLst>
            </p:cNvPr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" name="Google Shape;1208;p70">
              <a:extLst>
                <a:ext uri="{FF2B5EF4-FFF2-40B4-BE49-F238E27FC236}">
                  <a16:creationId xmlns:a16="http://schemas.microsoft.com/office/drawing/2014/main" id="{317D865D-A9CD-8DDC-C216-5090072DA7C3}"/>
                </a:ext>
              </a:extLst>
            </p:cNvPr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" name="Google Shape;1209;p70">
            <a:extLst>
              <a:ext uri="{FF2B5EF4-FFF2-40B4-BE49-F238E27FC236}">
                <a16:creationId xmlns:a16="http://schemas.microsoft.com/office/drawing/2014/main" id="{607C2BAC-B105-FF3D-FFF5-E1E87B7E1E05}"/>
              </a:ext>
            </a:extLst>
          </p:cNvPr>
          <p:cNvGrpSpPr/>
          <p:nvPr/>
        </p:nvGrpSpPr>
        <p:grpSpPr>
          <a:xfrm>
            <a:off x="11434284" y="6157419"/>
            <a:ext cx="1167920" cy="1130690"/>
            <a:chOff x="4815575" y="1416800"/>
            <a:chExt cx="73750" cy="71400"/>
          </a:xfrm>
        </p:grpSpPr>
        <p:sp>
          <p:nvSpPr>
            <p:cNvPr id="18" name="Google Shape;1210;p70">
              <a:extLst>
                <a:ext uri="{FF2B5EF4-FFF2-40B4-BE49-F238E27FC236}">
                  <a16:creationId xmlns:a16="http://schemas.microsoft.com/office/drawing/2014/main" id="{4CD360BE-F08D-831B-9609-3DC3EF2C24E4}"/>
                </a:ext>
              </a:extLst>
            </p:cNvPr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" name="Google Shape;1211;p70">
              <a:extLst>
                <a:ext uri="{FF2B5EF4-FFF2-40B4-BE49-F238E27FC236}">
                  <a16:creationId xmlns:a16="http://schemas.microsoft.com/office/drawing/2014/main" id="{E23AE2DB-0314-AE76-5D9F-ECC9AF6C9F42}"/>
                </a:ext>
              </a:extLst>
            </p:cNvPr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" name="Google Shape;1212;p70">
              <a:extLst>
                <a:ext uri="{FF2B5EF4-FFF2-40B4-BE49-F238E27FC236}">
                  <a16:creationId xmlns:a16="http://schemas.microsoft.com/office/drawing/2014/main" id="{6A36DBB9-854D-4D5F-33CC-AFE11C9FBCBA}"/>
                </a:ext>
              </a:extLst>
            </p:cNvPr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" name="Google Shape;1213;p70">
            <a:extLst>
              <a:ext uri="{FF2B5EF4-FFF2-40B4-BE49-F238E27FC236}">
                <a16:creationId xmlns:a16="http://schemas.microsoft.com/office/drawing/2014/main" id="{2487F2DC-607E-CB50-EFC4-AEA7DD02CC70}"/>
              </a:ext>
            </a:extLst>
          </p:cNvPr>
          <p:cNvGrpSpPr/>
          <p:nvPr/>
        </p:nvGrpSpPr>
        <p:grpSpPr>
          <a:xfrm>
            <a:off x="12703848" y="6217792"/>
            <a:ext cx="1179796" cy="1009940"/>
            <a:chOff x="4902475" y="1418875"/>
            <a:chExt cx="74500" cy="63775"/>
          </a:xfrm>
        </p:grpSpPr>
        <p:sp>
          <p:nvSpPr>
            <p:cNvPr id="22" name="Google Shape;1214;p70">
              <a:extLst>
                <a:ext uri="{FF2B5EF4-FFF2-40B4-BE49-F238E27FC236}">
                  <a16:creationId xmlns:a16="http://schemas.microsoft.com/office/drawing/2014/main" id="{0303F269-9A18-7A0D-B800-7484BF5AB283}"/>
                </a:ext>
              </a:extLst>
            </p:cNvPr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" name="Google Shape;1215;p70">
              <a:extLst>
                <a:ext uri="{FF2B5EF4-FFF2-40B4-BE49-F238E27FC236}">
                  <a16:creationId xmlns:a16="http://schemas.microsoft.com/office/drawing/2014/main" id="{BB216C6C-6994-3D24-1F76-A868245BACC6}"/>
                </a:ext>
              </a:extLst>
            </p:cNvPr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Google Shape;1216;p70">
            <a:extLst>
              <a:ext uri="{FF2B5EF4-FFF2-40B4-BE49-F238E27FC236}">
                <a16:creationId xmlns:a16="http://schemas.microsoft.com/office/drawing/2014/main" id="{DB1C4B5D-EAD3-7ED4-9207-A3AD2B5512D5}"/>
              </a:ext>
            </a:extLst>
          </p:cNvPr>
          <p:cNvGrpSpPr/>
          <p:nvPr/>
        </p:nvGrpSpPr>
        <p:grpSpPr>
          <a:xfrm>
            <a:off x="11454279" y="7652001"/>
            <a:ext cx="1127934" cy="1134254"/>
            <a:chOff x="4818100" y="1507675"/>
            <a:chExt cx="71225" cy="71625"/>
          </a:xfrm>
        </p:grpSpPr>
        <p:sp>
          <p:nvSpPr>
            <p:cNvPr id="25" name="Google Shape;1217;p70">
              <a:extLst>
                <a:ext uri="{FF2B5EF4-FFF2-40B4-BE49-F238E27FC236}">
                  <a16:creationId xmlns:a16="http://schemas.microsoft.com/office/drawing/2014/main" id="{63B83582-E542-EC0D-986A-9F447A3C530E}"/>
                </a:ext>
              </a:extLst>
            </p:cNvPr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" name="Google Shape;1218;p70">
              <a:extLst>
                <a:ext uri="{FF2B5EF4-FFF2-40B4-BE49-F238E27FC236}">
                  <a16:creationId xmlns:a16="http://schemas.microsoft.com/office/drawing/2014/main" id="{1FE0CBBF-DBB2-82B5-E961-4C7EFFCFD2B9}"/>
                </a:ext>
              </a:extLst>
            </p:cNvPr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" name="Google Shape;1219;p70">
              <a:extLst>
                <a:ext uri="{FF2B5EF4-FFF2-40B4-BE49-F238E27FC236}">
                  <a16:creationId xmlns:a16="http://schemas.microsoft.com/office/drawing/2014/main" id="{62259ED4-9B83-3CBA-EAD6-0D27AF9D8140}"/>
                </a:ext>
              </a:extLst>
            </p:cNvPr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" name="Google Shape;1220;p70">
              <a:extLst>
                <a:ext uri="{FF2B5EF4-FFF2-40B4-BE49-F238E27FC236}">
                  <a16:creationId xmlns:a16="http://schemas.microsoft.com/office/drawing/2014/main" id="{B84794BE-7217-FAC1-5A0E-3C65838FE175}"/>
                </a:ext>
              </a:extLst>
            </p:cNvPr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1221;p70">
            <a:extLst>
              <a:ext uri="{FF2B5EF4-FFF2-40B4-BE49-F238E27FC236}">
                <a16:creationId xmlns:a16="http://schemas.microsoft.com/office/drawing/2014/main" id="{B03BED1E-858C-F3B5-6A43-533974A5551A}"/>
              </a:ext>
            </a:extLst>
          </p:cNvPr>
          <p:cNvGrpSpPr/>
          <p:nvPr/>
        </p:nvGrpSpPr>
        <p:grpSpPr>
          <a:xfrm>
            <a:off x="10081273" y="7658923"/>
            <a:ext cx="1256602" cy="1177010"/>
            <a:chOff x="4721450" y="1509475"/>
            <a:chExt cx="79350" cy="74325"/>
          </a:xfrm>
        </p:grpSpPr>
        <p:sp>
          <p:nvSpPr>
            <p:cNvPr id="30" name="Google Shape;1222;p70">
              <a:extLst>
                <a:ext uri="{FF2B5EF4-FFF2-40B4-BE49-F238E27FC236}">
                  <a16:creationId xmlns:a16="http://schemas.microsoft.com/office/drawing/2014/main" id="{AA252E9D-75C2-F0D6-AAFC-1B40870C140A}"/>
                </a:ext>
              </a:extLst>
            </p:cNvPr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" name="Google Shape;1223;p70">
              <a:extLst>
                <a:ext uri="{FF2B5EF4-FFF2-40B4-BE49-F238E27FC236}">
                  <a16:creationId xmlns:a16="http://schemas.microsoft.com/office/drawing/2014/main" id="{0312066F-2BBC-30BF-A5E4-F161F4258879}"/>
                </a:ext>
              </a:extLst>
            </p:cNvPr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" name="Google Shape;1224;p70">
              <a:extLst>
                <a:ext uri="{FF2B5EF4-FFF2-40B4-BE49-F238E27FC236}">
                  <a16:creationId xmlns:a16="http://schemas.microsoft.com/office/drawing/2014/main" id="{6701F3A9-B564-0717-4CD0-E0B577601533}"/>
                </a:ext>
              </a:extLst>
            </p:cNvPr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" name="Google Shape;1225;p70">
              <a:extLst>
                <a:ext uri="{FF2B5EF4-FFF2-40B4-BE49-F238E27FC236}">
                  <a16:creationId xmlns:a16="http://schemas.microsoft.com/office/drawing/2014/main" id="{43ED7D36-43D2-9231-E90E-AC1CA3EA6AAF}"/>
                </a:ext>
              </a:extLst>
            </p:cNvPr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34" name="Google Shape;1226;p70">
            <a:extLst>
              <a:ext uri="{FF2B5EF4-FFF2-40B4-BE49-F238E27FC236}">
                <a16:creationId xmlns:a16="http://schemas.microsoft.com/office/drawing/2014/main" id="{36B55F92-A7B5-EB11-EDF4-C92F188E75FD}"/>
              </a:ext>
            </a:extLst>
          </p:cNvPr>
          <p:cNvGrpSpPr/>
          <p:nvPr/>
        </p:nvGrpSpPr>
        <p:grpSpPr>
          <a:xfrm>
            <a:off x="12772340" y="7628054"/>
            <a:ext cx="1114076" cy="1125544"/>
            <a:chOff x="4906800" y="1507500"/>
            <a:chExt cx="70350" cy="71075"/>
          </a:xfrm>
        </p:grpSpPr>
        <p:sp>
          <p:nvSpPr>
            <p:cNvPr id="35" name="Google Shape;1227;p70">
              <a:extLst>
                <a:ext uri="{FF2B5EF4-FFF2-40B4-BE49-F238E27FC236}">
                  <a16:creationId xmlns:a16="http://schemas.microsoft.com/office/drawing/2014/main" id="{57CB527D-43BC-FC3B-548F-84F5424297F6}"/>
                </a:ext>
              </a:extLst>
            </p:cNvPr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" name="Google Shape;1228;p70">
              <a:extLst>
                <a:ext uri="{FF2B5EF4-FFF2-40B4-BE49-F238E27FC236}">
                  <a16:creationId xmlns:a16="http://schemas.microsoft.com/office/drawing/2014/main" id="{45CC6E64-A4E9-BAA3-6DEA-742A27B2B5AC}"/>
                </a:ext>
              </a:extLst>
            </p:cNvPr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7" name="Google Shape;1229;p70">
              <a:extLst>
                <a:ext uri="{FF2B5EF4-FFF2-40B4-BE49-F238E27FC236}">
                  <a16:creationId xmlns:a16="http://schemas.microsoft.com/office/drawing/2014/main" id="{5B1DAB88-B6EF-C986-84DB-3B1004F3289A}"/>
                </a:ext>
              </a:extLst>
            </p:cNvPr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8" name="Google Shape;1230;p70">
              <a:extLst>
                <a:ext uri="{FF2B5EF4-FFF2-40B4-BE49-F238E27FC236}">
                  <a16:creationId xmlns:a16="http://schemas.microsoft.com/office/drawing/2014/main" id="{A5DA194F-31AB-5627-F260-B367379770F6}"/>
                </a:ext>
              </a:extLst>
            </p:cNvPr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1231;p70">
              <a:extLst>
                <a:ext uri="{FF2B5EF4-FFF2-40B4-BE49-F238E27FC236}">
                  <a16:creationId xmlns:a16="http://schemas.microsoft.com/office/drawing/2014/main" id="{8E2525DE-B6BA-7E9B-5F10-42A3BB184962}"/>
                </a:ext>
              </a:extLst>
            </p:cNvPr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40" name="Google Shape;1232;p70">
            <a:extLst>
              <a:ext uri="{FF2B5EF4-FFF2-40B4-BE49-F238E27FC236}">
                <a16:creationId xmlns:a16="http://schemas.microsoft.com/office/drawing/2014/main" id="{796FC1C1-2A7E-F64C-E600-CB8D89FCE50B}"/>
              </a:ext>
            </a:extLst>
          </p:cNvPr>
          <p:cNvGrpSpPr/>
          <p:nvPr/>
        </p:nvGrpSpPr>
        <p:grpSpPr>
          <a:xfrm>
            <a:off x="8847556" y="4681926"/>
            <a:ext cx="1035868" cy="1035868"/>
            <a:chOff x="3736598" y="2170606"/>
            <a:chExt cx="404889" cy="404889"/>
          </a:xfrm>
        </p:grpSpPr>
        <p:sp>
          <p:nvSpPr>
            <p:cNvPr id="41" name="Google Shape;1233;p70">
              <a:extLst>
                <a:ext uri="{FF2B5EF4-FFF2-40B4-BE49-F238E27FC236}">
                  <a16:creationId xmlns:a16="http://schemas.microsoft.com/office/drawing/2014/main" id="{F57BC9F5-972A-99BD-5431-E5F424E8B958}"/>
                </a:ext>
              </a:extLst>
            </p:cNvPr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2" name="Google Shape;1234;p70">
              <a:extLst>
                <a:ext uri="{FF2B5EF4-FFF2-40B4-BE49-F238E27FC236}">
                  <a16:creationId xmlns:a16="http://schemas.microsoft.com/office/drawing/2014/main" id="{23534391-0844-D083-9772-9D6A1BA6696D}"/>
                </a:ext>
              </a:extLst>
            </p:cNvPr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3" name="Google Shape;1235;p70">
              <a:extLst>
                <a:ext uri="{FF2B5EF4-FFF2-40B4-BE49-F238E27FC236}">
                  <a16:creationId xmlns:a16="http://schemas.microsoft.com/office/drawing/2014/main" id="{58F02E54-86E0-51E0-5B92-F9671E645FE6}"/>
                </a:ext>
              </a:extLst>
            </p:cNvPr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4" name="Google Shape;1236;p70">
              <a:extLst>
                <a:ext uri="{FF2B5EF4-FFF2-40B4-BE49-F238E27FC236}">
                  <a16:creationId xmlns:a16="http://schemas.microsoft.com/office/drawing/2014/main" id="{7677435E-D33B-C128-F541-5CEC67B416A2}"/>
                </a:ext>
              </a:extLst>
            </p:cNvPr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1237;p70">
            <a:extLst>
              <a:ext uri="{FF2B5EF4-FFF2-40B4-BE49-F238E27FC236}">
                <a16:creationId xmlns:a16="http://schemas.microsoft.com/office/drawing/2014/main" id="{D4BD0091-0825-B80E-0957-AF693DEBDAF4}"/>
              </a:ext>
            </a:extLst>
          </p:cNvPr>
          <p:cNvGrpSpPr/>
          <p:nvPr/>
        </p:nvGrpSpPr>
        <p:grpSpPr>
          <a:xfrm>
            <a:off x="7381678" y="4682122"/>
            <a:ext cx="1173972" cy="1035480"/>
            <a:chOff x="3161917" y="2170682"/>
            <a:chExt cx="458870" cy="404737"/>
          </a:xfrm>
        </p:grpSpPr>
        <p:sp>
          <p:nvSpPr>
            <p:cNvPr id="46" name="Google Shape;1238;p70">
              <a:extLst>
                <a:ext uri="{FF2B5EF4-FFF2-40B4-BE49-F238E27FC236}">
                  <a16:creationId xmlns:a16="http://schemas.microsoft.com/office/drawing/2014/main" id="{1E1D3590-9ECB-E5A8-66EF-ADF0C0219D7E}"/>
                </a:ext>
              </a:extLst>
            </p:cNvPr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7" name="Google Shape;1239;p70">
              <a:extLst>
                <a:ext uri="{FF2B5EF4-FFF2-40B4-BE49-F238E27FC236}">
                  <a16:creationId xmlns:a16="http://schemas.microsoft.com/office/drawing/2014/main" id="{243F94B6-5C36-3274-114B-FDBE7266A4B0}"/>
                </a:ext>
              </a:extLst>
            </p:cNvPr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8" name="Google Shape;1240;p70">
              <a:extLst>
                <a:ext uri="{FF2B5EF4-FFF2-40B4-BE49-F238E27FC236}">
                  <a16:creationId xmlns:a16="http://schemas.microsoft.com/office/drawing/2014/main" id="{9DE19F29-A20D-164B-5F4B-0916D5BBA575}"/>
                </a:ext>
              </a:extLst>
            </p:cNvPr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49" name="Google Shape;1241;p70">
            <a:extLst>
              <a:ext uri="{FF2B5EF4-FFF2-40B4-BE49-F238E27FC236}">
                <a16:creationId xmlns:a16="http://schemas.microsoft.com/office/drawing/2014/main" id="{FF75800A-FCEE-E25E-B6D0-E4941F3A3C14}"/>
              </a:ext>
            </a:extLst>
          </p:cNvPr>
          <p:cNvGrpSpPr/>
          <p:nvPr/>
        </p:nvGrpSpPr>
        <p:grpSpPr>
          <a:xfrm>
            <a:off x="7427721" y="6204801"/>
            <a:ext cx="1081886" cy="1035926"/>
            <a:chOff x="3179914" y="2889488"/>
            <a:chExt cx="422876" cy="404911"/>
          </a:xfrm>
        </p:grpSpPr>
        <p:sp>
          <p:nvSpPr>
            <p:cNvPr id="50" name="Google Shape;1242;p70">
              <a:extLst>
                <a:ext uri="{FF2B5EF4-FFF2-40B4-BE49-F238E27FC236}">
                  <a16:creationId xmlns:a16="http://schemas.microsoft.com/office/drawing/2014/main" id="{AEC89DFF-3606-C154-A938-5D46E9B6613B}"/>
                </a:ext>
              </a:extLst>
            </p:cNvPr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1" name="Google Shape;1243;p70">
              <a:extLst>
                <a:ext uri="{FF2B5EF4-FFF2-40B4-BE49-F238E27FC236}">
                  <a16:creationId xmlns:a16="http://schemas.microsoft.com/office/drawing/2014/main" id="{8D8781B0-A6B0-4513-D958-0F7C92325B17}"/>
                </a:ext>
              </a:extLst>
            </p:cNvPr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2" name="Google Shape;1244;p70">
              <a:extLst>
                <a:ext uri="{FF2B5EF4-FFF2-40B4-BE49-F238E27FC236}">
                  <a16:creationId xmlns:a16="http://schemas.microsoft.com/office/drawing/2014/main" id="{8E66C442-EF4A-3AD4-2522-C5E2C4D5CAD8}"/>
                </a:ext>
              </a:extLst>
            </p:cNvPr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3" name="Google Shape;1245;p70">
              <a:extLst>
                <a:ext uri="{FF2B5EF4-FFF2-40B4-BE49-F238E27FC236}">
                  <a16:creationId xmlns:a16="http://schemas.microsoft.com/office/drawing/2014/main" id="{7AFA70B6-8A55-4B54-D417-8DBB6BA255F3}"/>
                </a:ext>
              </a:extLst>
            </p:cNvPr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4" name="Google Shape;1246;p70">
              <a:extLst>
                <a:ext uri="{FF2B5EF4-FFF2-40B4-BE49-F238E27FC236}">
                  <a16:creationId xmlns:a16="http://schemas.microsoft.com/office/drawing/2014/main" id="{5A988737-EF07-1C5B-378E-DB120224EB53}"/>
                </a:ext>
              </a:extLst>
            </p:cNvPr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5" name="Google Shape;1247;p70">
              <a:extLst>
                <a:ext uri="{FF2B5EF4-FFF2-40B4-BE49-F238E27FC236}">
                  <a16:creationId xmlns:a16="http://schemas.microsoft.com/office/drawing/2014/main" id="{C3315EAE-4A06-D5C4-DCC7-3B5E884D7501}"/>
                </a:ext>
              </a:extLst>
            </p:cNvPr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56" name="Google Shape;1248;p70">
            <a:extLst>
              <a:ext uri="{FF2B5EF4-FFF2-40B4-BE49-F238E27FC236}">
                <a16:creationId xmlns:a16="http://schemas.microsoft.com/office/drawing/2014/main" id="{4DC50C72-A067-D49C-81B3-4345E34B043C}"/>
              </a:ext>
            </a:extLst>
          </p:cNvPr>
          <p:cNvGrpSpPr/>
          <p:nvPr/>
        </p:nvGrpSpPr>
        <p:grpSpPr>
          <a:xfrm>
            <a:off x="8829308" y="6204717"/>
            <a:ext cx="1072360" cy="1036094"/>
            <a:chOff x="3729467" y="2889422"/>
            <a:chExt cx="419153" cy="404977"/>
          </a:xfrm>
        </p:grpSpPr>
        <p:sp>
          <p:nvSpPr>
            <p:cNvPr id="57" name="Google Shape;1249;p70">
              <a:extLst>
                <a:ext uri="{FF2B5EF4-FFF2-40B4-BE49-F238E27FC236}">
                  <a16:creationId xmlns:a16="http://schemas.microsoft.com/office/drawing/2014/main" id="{B9325CED-8EC8-3EFD-F52E-9AA63B18B8C4}"/>
                </a:ext>
              </a:extLst>
            </p:cNvPr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8" name="Google Shape;1250;p70">
              <a:extLst>
                <a:ext uri="{FF2B5EF4-FFF2-40B4-BE49-F238E27FC236}">
                  <a16:creationId xmlns:a16="http://schemas.microsoft.com/office/drawing/2014/main" id="{3FA36AF6-2FF8-4E0B-7E84-CA2C61655FE1}"/>
                </a:ext>
              </a:extLst>
            </p:cNvPr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9" name="Google Shape;1251;p70">
              <a:extLst>
                <a:ext uri="{FF2B5EF4-FFF2-40B4-BE49-F238E27FC236}">
                  <a16:creationId xmlns:a16="http://schemas.microsoft.com/office/drawing/2014/main" id="{63F459DE-9763-B6C9-9044-719C8C7FD86A}"/>
                </a:ext>
              </a:extLst>
            </p:cNvPr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1252;p70">
              <a:extLst>
                <a:ext uri="{FF2B5EF4-FFF2-40B4-BE49-F238E27FC236}">
                  <a16:creationId xmlns:a16="http://schemas.microsoft.com/office/drawing/2014/main" id="{F3EF015E-9803-F97A-A60A-311BC493EF16}"/>
                </a:ext>
              </a:extLst>
            </p:cNvPr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1253;p70">
              <a:extLst>
                <a:ext uri="{FF2B5EF4-FFF2-40B4-BE49-F238E27FC236}">
                  <a16:creationId xmlns:a16="http://schemas.microsoft.com/office/drawing/2014/main" id="{07A22909-E781-3AF7-2F7B-FB7EFEF2C1D3}"/>
                </a:ext>
              </a:extLst>
            </p:cNvPr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2" name="Google Shape;1254;p70">
              <a:extLst>
                <a:ext uri="{FF2B5EF4-FFF2-40B4-BE49-F238E27FC236}">
                  <a16:creationId xmlns:a16="http://schemas.microsoft.com/office/drawing/2014/main" id="{36711F87-5A1B-2A7E-3722-F7997119FFC4}"/>
                </a:ext>
              </a:extLst>
            </p:cNvPr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3" name="Google Shape;1255;p70">
              <a:extLst>
                <a:ext uri="{FF2B5EF4-FFF2-40B4-BE49-F238E27FC236}">
                  <a16:creationId xmlns:a16="http://schemas.microsoft.com/office/drawing/2014/main" id="{1878C7A8-EC99-CEF0-95B4-5F8C01DD18B3}"/>
                </a:ext>
              </a:extLst>
            </p:cNvPr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1256;p70">
            <a:extLst>
              <a:ext uri="{FF2B5EF4-FFF2-40B4-BE49-F238E27FC236}">
                <a16:creationId xmlns:a16="http://schemas.microsoft.com/office/drawing/2014/main" id="{82E44D58-0E92-22B8-F803-C3B7F24FD843}"/>
              </a:ext>
            </a:extLst>
          </p:cNvPr>
          <p:cNvGrpSpPr/>
          <p:nvPr/>
        </p:nvGrpSpPr>
        <p:grpSpPr>
          <a:xfrm>
            <a:off x="3903377" y="6891575"/>
            <a:ext cx="1930702" cy="269222"/>
            <a:chOff x="4411970" y="2962952"/>
            <a:chExt cx="706544" cy="104212"/>
          </a:xfrm>
        </p:grpSpPr>
        <p:sp>
          <p:nvSpPr>
            <p:cNvPr id="65" name="Google Shape;1257;p70">
              <a:extLst>
                <a:ext uri="{FF2B5EF4-FFF2-40B4-BE49-F238E27FC236}">
                  <a16:creationId xmlns:a16="http://schemas.microsoft.com/office/drawing/2014/main" id="{939360B2-E552-4F29-87C3-0CCBA6541694}"/>
                </a:ext>
              </a:extLst>
            </p:cNvPr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6" name="Google Shape;1258;p70">
              <a:extLst>
                <a:ext uri="{FF2B5EF4-FFF2-40B4-BE49-F238E27FC236}">
                  <a16:creationId xmlns:a16="http://schemas.microsoft.com/office/drawing/2014/main" id="{CB5DBD08-3FE3-48C4-D2F3-09A3BD34F58B}"/>
                </a:ext>
              </a:extLst>
            </p:cNvPr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7" name="Google Shape;1259;p70">
              <a:extLst>
                <a:ext uri="{FF2B5EF4-FFF2-40B4-BE49-F238E27FC236}">
                  <a16:creationId xmlns:a16="http://schemas.microsoft.com/office/drawing/2014/main" id="{C5A857E0-7F5B-3235-EDE3-AB80409F3B0C}"/>
                </a:ext>
              </a:extLst>
            </p:cNvPr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8" name="Google Shape;1260;p70">
              <a:extLst>
                <a:ext uri="{FF2B5EF4-FFF2-40B4-BE49-F238E27FC236}">
                  <a16:creationId xmlns:a16="http://schemas.microsoft.com/office/drawing/2014/main" id="{9B3C86AC-75F3-3463-40FF-0E6FA1FFF10E}"/>
                </a:ext>
              </a:extLst>
            </p:cNvPr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1261;p70">
            <a:extLst>
              <a:ext uri="{FF2B5EF4-FFF2-40B4-BE49-F238E27FC236}">
                <a16:creationId xmlns:a16="http://schemas.microsoft.com/office/drawing/2014/main" id="{F8524CE6-2FAE-747C-7788-BE075AC40E98}"/>
              </a:ext>
            </a:extLst>
          </p:cNvPr>
          <p:cNvGrpSpPr/>
          <p:nvPr/>
        </p:nvGrpSpPr>
        <p:grpSpPr>
          <a:xfrm>
            <a:off x="3903376" y="6082154"/>
            <a:ext cx="1920316" cy="578344"/>
            <a:chOff x="4411970" y="2726085"/>
            <a:chExt cx="643107" cy="193659"/>
          </a:xfrm>
        </p:grpSpPr>
        <p:sp>
          <p:nvSpPr>
            <p:cNvPr id="70" name="Google Shape;1262;p70">
              <a:extLst>
                <a:ext uri="{FF2B5EF4-FFF2-40B4-BE49-F238E27FC236}">
                  <a16:creationId xmlns:a16="http://schemas.microsoft.com/office/drawing/2014/main" id="{F82DBEC2-C401-ECD2-C120-764B03962A80}"/>
                </a:ext>
              </a:extLst>
            </p:cNvPr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1" name="Google Shape;1263;p70">
              <a:extLst>
                <a:ext uri="{FF2B5EF4-FFF2-40B4-BE49-F238E27FC236}">
                  <a16:creationId xmlns:a16="http://schemas.microsoft.com/office/drawing/2014/main" id="{10F7B256-0B49-3514-94E1-D62DD78515A6}"/>
                </a:ext>
              </a:extLst>
            </p:cNvPr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2" name="Google Shape;1264;p70">
              <a:extLst>
                <a:ext uri="{FF2B5EF4-FFF2-40B4-BE49-F238E27FC236}">
                  <a16:creationId xmlns:a16="http://schemas.microsoft.com/office/drawing/2014/main" id="{72BD9124-CA21-13B9-0BF8-2E272B3E1876}"/>
                </a:ext>
              </a:extLst>
            </p:cNvPr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73" name="Google Shape;1265;p70">
            <a:extLst>
              <a:ext uri="{FF2B5EF4-FFF2-40B4-BE49-F238E27FC236}">
                <a16:creationId xmlns:a16="http://schemas.microsoft.com/office/drawing/2014/main" id="{9E14E870-0F51-B970-4CD2-D870963BB27E}"/>
              </a:ext>
            </a:extLst>
          </p:cNvPr>
          <p:cNvGrpSpPr/>
          <p:nvPr/>
        </p:nvGrpSpPr>
        <p:grpSpPr>
          <a:xfrm>
            <a:off x="1920371" y="6590800"/>
            <a:ext cx="1623006" cy="505168"/>
            <a:chOff x="4411970" y="4340222"/>
            <a:chExt cx="779467" cy="242683"/>
          </a:xfrm>
        </p:grpSpPr>
        <p:sp>
          <p:nvSpPr>
            <p:cNvPr id="74" name="Google Shape;1266;p70">
              <a:extLst>
                <a:ext uri="{FF2B5EF4-FFF2-40B4-BE49-F238E27FC236}">
                  <a16:creationId xmlns:a16="http://schemas.microsoft.com/office/drawing/2014/main" id="{06217C09-A7AA-5939-6597-298FD5341BF8}"/>
                </a:ext>
              </a:extLst>
            </p:cNvPr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5" name="Google Shape;1267;p70">
              <a:extLst>
                <a:ext uri="{FF2B5EF4-FFF2-40B4-BE49-F238E27FC236}">
                  <a16:creationId xmlns:a16="http://schemas.microsoft.com/office/drawing/2014/main" id="{6C35437A-716C-6D85-DF92-8602B192F18B}"/>
                </a:ext>
              </a:extLst>
            </p:cNvPr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1268;p70">
              <a:extLst>
                <a:ext uri="{FF2B5EF4-FFF2-40B4-BE49-F238E27FC236}">
                  <a16:creationId xmlns:a16="http://schemas.microsoft.com/office/drawing/2014/main" id="{1D008FEA-D987-DEC5-84A3-702106DB2634}"/>
                </a:ext>
              </a:extLst>
            </p:cNvPr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1269;p70">
            <a:extLst>
              <a:ext uri="{FF2B5EF4-FFF2-40B4-BE49-F238E27FC236}">
                <a16:creationId xmlns:a16="http://schemas.microsoft.com/office/drawing/2014/main" id="{28E34D92-4FDA-5EE3-B4DB-A2711B5BA30D}"/>
              </a:ext>
            </a:extLst>
          </p:cNvPr>
          <p:cNvGrpSpPr/>
          <p:nvPr/>
        </p:nvGrpSpPr>
        <p:grpSpPr>
          <a:xfrm>
            <a:off x="3903376" y="5418616"/>
            <a:ext cx="1930320" cy="432460"/>
            <a:chOff x="4411970" y="2468674"/>
            <a:chExt cx="747317" cy="167425"/>
          </a:xfrm>
        </p:grpSpPr>
        <p:sp>
          <p:nvSpPr>
            <p:cNvPr id="78" name="Google Shape;1270;p70">
              <a:extLst>
                <a:ext uri="{FF2B5EF4-FFF2-40B4-BE49-F238E27FC236}">
                  <a16:creationId xmlns:a16="http://schemas.microsoft.com/office/drawing/2014/main" id="{A8EC703C-8B41-A432-D226-744CA5D25662}"/>
                </a:ext>
              </a:extLst>
            </p:cNvPr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9" name="Google Shape;1271;p70">
              <a:extLst>
                <a:ext uri="{FF2B5EF4-FFF2-40B4-BE49-F238E27FC236}">
                  <a16:creationId xmlns:a16="http://schemas.microsoft.com/office/drawing/2014/main" id="{628FFD70-F0A4-2DB7-E8B3-2264FD60EFC0}"/>
                </a:ext>
              </a:extLst>
            </p:cNvPr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80" name="Google Shape;1272;p70">
            <a:extLst>
              <a:ext uri="{FF2B5EF4-FFF2-40B4-BE49-F238E27FC236}">
                <a16:creationId xmlns:a16="http://schemas.microsoft.com/office/drawing/2014/main" id="{C3355A14-C6C0-EDC0-4593-415CE3AF542C}"/>
              </a:ext>
            </a:extLst>
          </p:cNvPr>
          <p:cNvSpPr/>
          <p:nvPr/>
        </p:nvSpPr>
        <p:spPr>
          <a:xfrm>
            <a:off x="1916870" y="6028179"/>
            <a:ext cx="1621236" cy="385966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81" name="Google Shape;1273;p70">
            <a:extLst>
              <a:ext uri="{FF2B5EF4-FFF2-40B4-BE49-F238E27FC236}">
                <a16:creationId xmlns:a16="http://schemas.microsoft.com/office/drawing/2014/main" id="{881102A3-DAF9-4059-B80C-CF8D71EF0244}"/>
              </a:ext>
            </a:extLst>
          </p:cNvPr>
          <p:cNvGrpSpPr/>
          <p:nvPr/>
        </p:nvGrpSpPr>
        <p:grpSpPr>
          <a:xfrm>
            <a:off x="1918509" y="4669374"/>
            <a:ext cx="3918082" cy="417568"/>
            <a:chOff x="6336019" y="3733725"/>
            <a:chExt cx="2566206" cy="351310"/>
          </a:xfrm>
        </p:grpSpPr>
        <p:sp>
          <p:nvSpPr>
            <p:cNvPr id="82" name="Google Shape;1274;p70">
              <a:extLst>
                <a:ext uri="{FF2B5EF4-FFF2-40B4-BE49-F238E27FC236}">
                  <a16:creationId xmlns:a16="http://schemas.microsoft.com/office/drawing/2014/main" id="{C7C83F6A-591B-1A45-C891-0C49DF013D2D}"/>
                </a:ext>
              </a:extLst>
            </p:cNvPr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3" name="Google Shape;1275;p70">
              <a:extLst>
                <a:ext uri="{FF2B5EF4-FFF2-40B4-BE49-F238E27FC236}">
                  <a16:creationId xmlns:a16="http://schemas.microsoft.com/office/drawing/2014/main" id="{2502FFA9-CE46-CDB2-518A-564F020A32F2}"/>
                </a:ext>
              </a:extLst>
            </p:cNvPr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1276;p70">
              <a:extLst>
                <a:ext uri="{FF2B5EF4-FFF2-40B4-BE49-F238E27FC236}">
                  <a16:creationId xmlns:a16="http://schemas.microsoft.com/office/drawing/2014/main" id="{51EA0BD3-8FEA-DFC6-1F12-6E65EAABDF24}"/>
                </a:ext>
              </a:extLst>
            </p:cNvPr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5" name="Google Shape;1277;p70">
              <a:extLst>
                <a:ext uri="{FF2B5EF4-FFF2-40B4-BE49-F238E27FC236}">
                  <a16:creationId xmlns:a16="http://schemas.microsoft.com/office/drawing/2014/main" id="{54B5B451-2D40-735D-6426-0992726BD0FA}"/>
                </a:ext>
              </a:extLst>
            </p:cNvPr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6" name="Google Shape;1278;p70">
            <a:extLst>
              <a:ext uri="{FF2B5EF4-FFF2-40B4-BE49-F238E27FC236}">
                <a16:creationId xmlns:a16="http://schemas.microsoft.com/office/drawing/2014/main" id="{BD1B67CD-16B1-BC01-8C00-ACEF7C9407D6}"/>
              </a:ext>
            </a:extLst>
          </p:cNvPr>
          <p:cNvGrpSpPr/>
          <p:nvPr/>
        </p:nvGrpSpPr>
        <p:grpSpPr>
          <a:xfrm>
            <a:off x="3903377" y="7901204"/>
            <a:ext cx="1893102" cy="306400"/>
            <a:chOff x="4404545" y="3301592"/>
            <a:chExt cx="782403" cy="129272"/>
          </a:xfrm>
        </p:grpSpPr>
        <p:sp>
          <p:nvSpPr>
            <p:cNvPr id="87" name="Google Shape;1279;p70">
              <a:extLst>
                <a:ext uri="{FF2B5EF4-FFF2-40B4-BE49-F238E27FC236}">
                  <a16:creationId xmlns:a16="http://schemas.microsoft.com/office/drawing/2014/main" id="{4BB80A39-7DBF-02C5-DE9E-A0DAB2C195D7}"/>
                </a:ext>
              </a:extLst>
            </p:cNvPr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" name="Google Shape;1280;p70">
              <a:extLst>
                <a:ext uri="{FF2B5EF4-FFF2-40B4-BE49-F238E27FC236}">
                  <a16:creationId xmlns:a16="http://schemas.microsoft.com/office/drawing/2014/main" id="{A7637583-A2F3-DA53-704E-D6A266C4CA46}"/>
                </a:ext>
              </a:extLst>
            </p:cNvPr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9" name="Google Shape;1281;p70">
            <a:extLst>
              <a:ext uri="{FF2B5EF4-FFF2-40B4-BE49-F238E27FC236}">
                <a16:creationId xmlns:a16="http://schemas.microsoft.com/office/drawing/2014/main" id="{0DB8FB9E-9CEF-D18C-4DD1-E0D43D444FA7}"/>
              </a:ext>
            </a:extLst>
          </p:cNvPr>
          <p:cNvGrpSpPr/>
          <p:nvPr/>
        </p:nvGrpSpPr>
        <p:grpSpPr>
          <a:xfrm>
            <a:off x="3903377" y="7391875"/>
            <a:ext cx="1924514" cy="278254"/>
            <a:chOff x="4411970" y="3131459"/>
            <a:chExt cx="710520" cy="117397"/>
          </a:xfrm>
        </p:grpSpPr>
        <p:sp>
          <p:nvSpPr>
            <p:cNvPr id="90" name="Google Shape;1282;p70">
              <a:extLst>
                <a:ext uri="{FF2B5EF4-FFF2-40B4-BE49-F238E27FC236}">
                  <a16:creationId xmlns:a16="http://schemas.microsoft.com/office/drawing/2014/main" id="{F11AB863-EC05-A148-AE77-E8004F217CD2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1283;p70">
              <a:extLst>
                <a:ext uri="{FF2B5EF4-FFF2-40B4-BE49-F238E27FC236}">
                  <a16:creationId xmlns:a16="http://schemas.microsoft.com/office/drawing/2014/main" id="{B4B617F7-CD41-F56D-8BB1-298BD21ACC82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92" name="Google Shape;1284;p70" descr="Timeline background shape">
            <a:extLst>
              <a:ext uri="{FF2B5EF4-FFF2-40B4-BE49-F238E27FC236}">
                <a16:creationId xmlns:a16="http://schemas.microsoft.com/office/drawing/2014/main" id="{A6A8CA04-68DD-FE23-06F6-3F8589ECA784}"/>
              </a:ext>
            </a:extLst>
          </p:cNvPr>
          <p:cNvSpPr/>
          <p:nvPr/>
        </p:nvSpPr>
        <p:spPr>
          <a:xfrm>
            <a:off x="3903376" y="8438682"/>
            <a:ext cx="1920600" cy="306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93" name="Google Shape;1285;p70">
            <a:extLst>
              <a:ext uri="{FF2B5EF4-FFF2-40B4-BE49-F238E27FC236}">
                <a16:creationId xmlns:a16="http://schemas.microsoft.com/office/drawing/2014/main" id="{1DDE5A32-9E7F-9152-0600-D184E32E9FF5}"/>
              </a:ext>
            </a:extLst>
          </p:cNvPr>
          <p:cNvGrpSpPr/>
          <p:nvPr/>
        </p:nvGrpSpPr>
        <p:grpSpPr>
          <a:xfrm>
            <a:off x="1903666" y="7243206"/>
            <a:ext cx="1647676" cy="917976"/>
            <a:chOff x="4411970" y="1801825"/>
            <a:chExt cx="734586" cy="409262"/>
          </a:xfrm>
        </p:grpSpPr>
        <p:sp>
          <p:nvSpPr>
            <p:cNvPr id="94" name="Google Shape;1286;p70">
              <a:extLst>
                <a:ext uri="{FF2B5EF4-FFF2-40B4-BE49-F238E27FC236}">
                  <a16:creationId xmlns:a16="http://schemas.microsoft.com/office/drawing/2014/main" id="{08C7041E-1175-F097-8AC0-7BCDAA503855}"/>
                </a:ext>
              </a:extLst>
            </p:cNvPr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1287;p70">
              <a:extLst>
                <a:ext uri="{FF2B5EF4-FFF2-40B4-BE49-F238E27FC236}">
                  <a16:creationId xmlns:a16="http://schemas.microsoft.com/office/drawing/2014/main" id="{65E58E20-E6B5-C2EC-7F03-0B4B0C73E76E}"/>
                </a:ext>
              </a:extLst>
            </p:cNvPr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6" name="Google Shape;1288;p70">
            <a:extLst>
              <a:ext uri="{FF2B5EF4-FFF2-40B4-BE49-F238E27FC236}">
                <a16:creationId xmlns:a16="http://schemas.microsoft.com/office/drawing/2014/main" id="{D4088761-E48E-DB05-F2CF-CAC3667694DC}"/>
              </a:ext>
            </a:extLst>
          </p:cNvPr>
          <p:cNvGrpSpPr/>
          <p:nvPr/>
        </p:nvGrpSpPr>
        <p:grpSpPr>
          <a:xfrm>
            <a:off x="6113608" y="4678346"/>
            <a:ext cx="1043028" cy="1043028"/>
            <a:chOff x="5681300" y="2527788"/>
            <a:chExt cx="805800" cy="805800"/>
          </a:xfrm>
        </p:grpSpPr>
        <p:sp>
          <p:nvSpPr>
            <p:cNvPr id="97" name="Google Shape;1289;p70">
              <a:extLst>
                <a:ext uri="{FF2B5EF4-FFF2-40B4-BE49-F238E27FC236}">
                  <a16:creationId xmlns:a16="http://schemas.microsoft.com/office/drawing/2014/main" id="{D547F9FC-29F8-19B0-A62B-DE0A313B2D15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8" name="Google Shape;1290;p70">
              <a:extLst>
                <a:ext uri="{FF2B5EF4-FFF2-40B4-BE49-F238E27FC236}">
                  <a16:creationId xmlns:a16="http://schemas.microsoft.com/office/drawing/2014/main" id="{89F9BEBB-BDED-0FC2-37F5-E52B6642FCE6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9" name="Google Shape;1291;p70">
            <a:extLst>
              <a:ext uri="{FF2B5EF4-FFF2-40B4-BE49-F238E27FC236}">
                <a16:creationId xmlns:a16="http://schemas.microsoft.com/office/drawing/2014/main" id="{9696B7FF-D846-7F73-E077-B536458C2958}"/>
              </a:ext>
            </a:extLst>
          </p:cNvPr>
          <p:cNvGrpSpPr/>
          <p:nvPr/>
        </p:nvGrpSpPr>
        <p:grpSpPr>
          <a:xfrm>
            <a:off x="6102089" y="6189731"/>
            <a:ext cx="1066066" cy="1066066"/>
            <a:chOff x="4049800" y="640400"/>
            <a:chExt cx="858900" cy="858900"/>
          </a:xfrm>
        </p:grpSpPr>
        <p:sp>
          <p:nvSpPr>
            <p:cNvPr id="100" name="Google Shape;1292;p70">
              <a:extLst>
                <a:ext uri="{FF2B5EF4-FFF2-40B4-BE49-F238E27FC236}">
                  <a16:creationId xmlns:a16="http://schemas.microsoft.com/office/drawing/2014/main" id="{2E64A774-E0E0-8088-81A1-434F614578E5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1" name="Google Shape;1293;p70">
              <a:extLst>
                <a:ext uri="{FF2B5EF4-FFF2-40B4-BE49-F238E27FC236}">
                  <a16:creationId xmlns:a16="http://schemas.microsoft.com/office/drawing/2014/main" id="{CB043990-AA18-9669-9692-4C2E5D5FC967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02" name="Google Shape;1294;p70">
            <a:extLst>
              <a:ext uri="{FF2B5EF4-FFF2-40B4-BE49-F238E27FC236}">
                <a16:creationId xmlns:a16="http://schemas.microsoft.com/office/drawing/2014/main" id="{6E0349CA-4F0A-4918-416F-C0EDDFC8D709}"/>
              </a:ext>
            </a:extLst>
          </p:cNvPr>
          <p:cNvGrpSpPr/>
          <p:nvPr/>
        </p:nvGrpSpPr>
        <p:grpSpPr>
          <a:xfrm>
            <a:off x="5953054" y="7545086"/>
            <a:ext cx="1364136" cy="1364136"/>
            <a:chOff x="5080188" y="927900"/>
            <a:chExt cx="961200" cy="961200"/>
          </a:xfrm>
        </p:grpSpPr>
        <p:sp>
          <p:nvSpPr>
            <p:cNvPr id="103" name="Google Shape;1295;p70">
              <a:extLst>
                <a:ext uri="{FF2B5EF4-FFF2-40B4-BE49-F238E27FC236}">
                  <a16:creationId xmlns:a16="http://schemas.microsoft.com/office/drawing/2014/main" id="{617C2F71-CB48-9F46-EC89-B47D74C32E4B}"/>
                </a:ext>
              </a:extLst>
            </p:cNvPr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296;p70">
              <a:extLst>
                <a:ext uri="{FF2B5EF4-FFF2-40B4-BE49-F238E27FC236}">
                  <a16:creationId xmlns:a16="http://schemas.microsoft.com/office/drawing/2014/main" id="{C57E9C4A-E763-B9F0-D7B5-41AD5C9CD16C}"/>
                </a:ext>
              </a:extLst>
            </p:cNvPr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297;p70">
              <a:extLst>
                <a:ext uri="{FF2B5EF4-FFF2-40B4-BE49-F238E27FC236}">
                  <a16:creationId xmlns:a16="http://schemas.microsoft.com/office/drawing/2014/main" id="{50E1A669-6E64-4FFE-EC04-16FAE758BA76}"/>
                </a:ext>
              </a:extLst>
            </p:cNvPr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298;p70">
              <a:extLst>
                <a:ext uri="{FF2B5EF4-FFF2-40B4-BE49-F238E27FC236}">
                  <a16:creationId xmlns:a16="http://schemas.microsoft.com/office/drawing/2014/main" id="{53591AC2-1FE2-CC86-9539-E48558795055}"/>
                </a:ext>
              </a:extLst>
            </p:cNvPr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299;p70">
              <a:extLst>
                <a:ext uri="{FF2B5EF4-FFF2-40B4-BE49-F238E27FC236}">
                  <a16:creationId xmlns:a16="http://schemas.microsoft.com/office/drawing/2014/main" id="{F8864DA1-AB7F-B314-E8DC-8C880586AD56}"/>
                </a:ext>
              </a:extLst>
            </p:cNvPr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300;p70">
              <a:extLst>
                <a:ext uri="{FF2B5EF4-FFF2-40B4-BE49-F238E27FC236}">
                  <a16:creationId xmlns:a16="http://schemas.microsoft.com/office/drawing/2014/main" id="{D07774BA-4F97-7D58-5E7E-8146ED05EA73}"/>
                </a:ext>
              </a:extLst>
            </p:cNvPr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301;p70">
              <a:extLst>
                <a:ext uri="{FF2B5EF4-FFF2-40B4-BE49-F238E27FC236}">
                  <a16:creationId xmlns:a16="http://schemas.microsoft.com/office/drawing/2014/main" id="{8D8E961E-8158-402E-2E00-6C8E6DD29FE2}"/>
                </a:ext>
              </a:extLst>
            </p:cNvPr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0" name="Google Shape;1302;p70">
              <a:extLst>
                <a:ext uri="{FF2B5EF4-FFF2-40B4-BE49-F238E27FC236}">
                  <a16:creationId xmlns:a16="http://schemas.microsoft.com/office/drawing/2014/main" id="{82307D2D-C378-5184-C7F8-3D641968A295}"/>
                </a:ext>
              </a:extLst>
            </p:cNvPr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1" name="Google Shape;1303;p70">
            <a:extLst>
              <a:ext uri="{FF2B5EF4-FFF2-40B4-BE49-F238E27FC236}">
                <a16:creationId xmlns:a16="http://schemas.microsoft.com/office/drawing/2014/main" id="{026113A1-E3AB-A24E-687F-10E6E8F03944}"/>
              </a:ext>
            </a:extLst>
          </p:cNvPr>
          <p:cNvGrpSpPr/>
          <p:nvPr/>
        </p:nvGrpSpPr>
        <p:grpSpPr>
          <a:xfrm>
            <a:off x="8880052" y="7738468"/>
            <a:ext cx="1011300" cy="1008012"/>
            <a:chOff x="6039282" y="1042577"/>
            <a:chExt cx="734315" cy="731929"/>
          </a:xfrm>
        </p:grpSpPr>
        <p:sp>
          <p:nvSpPr>
            <p:cNvPr id="112" name="Google Shape;1304;p70">
              <a:extLst>
                <a:ext uri="{FF2B5EF4-FFF2-40B4-BE49-F238E27FC236}">
                  <a16:creationId xmlns:a16="http://schemas.microsoft.com/office/drawing/2014/main" id="{678B9402-F8C8-6E00-06C3-985979E3F2EE}"/>
                </a:ext>
              </a:extLst>
            </p:cNvPr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305;p70">
              <a:extLst>
                <a:ext uri="{FF2B5EF4-FFF2-40B4-BE49-F238E27FC236}">
                  <a16:creationId xmlns:a16="http://schemas.microsoft.com/office/drawing/2014/main" id="{FD0B26D9-A89D-3A5C-2FC6-BD2225D44B80}"/>
                </a:ext>
              </a:extLst>
            </p:cNvPr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306;p70">
              <a:extLst>
                <a:ext uri="{FF2B5EF4-FFF2-40B4-BE49-F238E27FC236}">
                  <a16:creationId xmlns:a16="http://schemas.microsoft.com/office/drawing/2014/main" id="{0C4A84D5-B2C5-5CF9-15B7-9A32C681DEFC}"/>
                </a:ext>
              </a:extLst>
            </p:cNvPr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307;p70">
              <a:extLst>
                <a:ext uri="{FF2B5EF4-FFF2-40B4-BE49-F238E27FC236}">
                  <a16:creationId xmlns:a16="http://schemas.microsoft.com/office/drawing/2014/main" id="{80050333-2D1E-A830-97E5-15F5E59CC94F}"/>
                </a:ext>
              </a:extLst>
            </p:cNvPr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308;p70">
              <a:extLst>
                <a:ext uri="{FF2B5EF4-FFF2-40B4-BE49-F238E27FC236}">
                  <a16:creationId xmlns:a16="http://schemas.microsoft.com/office/drawing/2014/main" id="{F033B749-2531-6262-9907-A025A9C2DD64}"/>
                </a:ext>
              </a:extLst>
            </p:cNvPr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309;p70">
              <a:extLst>
                <a:ext uri="{FF2B5EF4-FFF2-40B4-BE49-F238E27FC236}">
                  <a16:creationId xmlns:a16="http://schemas.microsoft.com/office/drawing/2014/main" id="{D2174C66-B17C-B3D0-4C39-462774BC1BD9}"/>
                </a:ext>
              </a:extLst>
            </p:cNvPr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310;p70">
              <a:extLst>
                <a:ext uri="{FF2B5EF4-FFF2-40B4-BE49-F238E27FC236}">
                  <a16:creationId xmlns:a16="http://schemas.microsoft.com/office/drawing/2014/main" id="{A63D91E6-D89A-BA77-A86F-F4E66C58B261}"/>
                </a:ext>
              </a:extLst>
            </p:cNvPr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311;p70">
              <a:extLst>
                <a:ext uri="{FF2B5EF4-FFF2-40B4-BE49-F238E27FC236}">
                  <a16:creationId xmlns:a16="http://schemas.microsoft.com/office/drawing/2014/main" id="{F490E9F5-9654-F6C8-6506-37672C0C8EBD}"/>
                </a:ext>
              </a:extLst>
            </p:cNvPr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" name="Google Shape;1312;p70">
              <a:extLst>
                <a:ext uri="{FF2B5EF4-FFF2-40B4-BE49-F238E27FC236}">
                  <a16:creationId xmlns:a16="http://schemas.microsoft.com/office/drawing/2014/main" id="{CC8DE0B1-E3E4-80D0-4E52-EE9A539B6452}"/>
                </a:ext>
              </a:extLst>
            </p:cNvPr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313;p70">
              <a:extLst>
                <a:ext uri="{FF2B5EF4-FFF2-40B4-BE49-F238E27FC236}">
                  <a16:creationId xmlns:a16="http://schemas.microsoft.com/office/drawing/2014/main" id="{AEEB9B07-4E6B-C01B-F5A6-E5124369D067}"/>
                </a:ext>
              </a:extLst>
            </p:cNvPr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314;p70">
              <a:extLst>
                <a:ext uri="{FF2B5EF4-FFF2-40B4-BE49-F238E27FC236}">
                  <a16:creationId xmlns:a16="http://schemas.microsoft.com/office/drawing/2014/main" id="{278F463C-0D41-5384-EFD0-2411C987E201}"/>
                </a:ext>
              </a:extLst>
            </p:cNvPr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315;p70">
              <a:extLst>
                <a:ext uri="{FF2B5EF4-FFF2-40B4-BE49-F238E27FC236}">
                  <a16:creationId xmlns:a16="http://schemas.microsoft.com/office/drawing/2014/main" id="{A91D6C07-00A5-E402-59C2-EB4346151999}"/>
                </a:ext>
              </a:extLst>
            </p:cNvPr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316;p70">
              <a:extLst>
                <a:ext uri="{FF2B5EF4-FFF2-40B4-BE49-F238E27FC236}">
                  <a16:creationId xmlns:a16="http://schemas.microsoft.com/office/drawing/2014/main" id="{23DB95B9-42D8-0CFE-1176-9B1DF5E6A7A7}"/>
                </a:ext>
              </a:extLst>
            </p:cNvPr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317;p70">
              <a:extLst>
                <a:ext uri="{FF2B5EF4-FFF2-40B4-BE49-F238E27FC236}">
                  <a16:creationId xmlns:a16="http://schemas.microsoft.com/office/drawing/2014/main" id="{321E0C4B-1EB4-1114-4A3A-7ED93855EFC2}"/>
                </a:ext>
              </a:extLst>
            </p:cNvPr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318;p70">
              <a:extLst>
                <a:ext uri="{FF2B5EF4-FFF2-40B4-BE49-F238E27FC236}">
                  <a16:creationId xmlns:a16="http://schemas.microsoft.com/office/drawing/2014/main" id="{3ACA79D5-BC99-3863-8256-DB258B9342D5}"/>
                </a:ext>
              </a:extLst>
            </p:cNvPr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319;p70">
              <a:extLst>
                <a:ext uri="{FF2B5EF4-FFF2-40B4-BE49-F238E27FC236}">
                  <a16:creationId xmlns:a16="http://schemas.microsoft.com/office/drawing/2014/main" id="{6AFB7BA5-78ED-59C5-93DE-86D93F5F65AA}"/>
                </a:ext>
              </a:extLst>
            </p:cNvPr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8" name="Google Shape;1320;p70">
              <a:extLst>
                <a:ext uri="{FF2B5EF4-FFF2-40B4-BE49-F238E27FC236}">
                  <a16:creationId xmlns:a16="http://schemas.microsoft.com/office/drawing/2014/main" id="{A1A47737-AC8E-9971-CD96-4FEF39884869}"/>
                </a:ext>
              </a:extLst>
            </p:cNvPr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321;p70">
              <a:extLst>
                <a:ext uri="{FF2B5EF4-FFF2-40B4-BE49-F238E27FC236}">
                  <a16:creationId xmlns:a16="http://schemas.microsoft.com/office/drawing/2014/main" id="{4C782C1D-66AF-963C-54C9-FD1B0DD3D985}"/>
                </a:ext>
              </a:extLst>
            </p:cNvPr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322;p70">
              <a:extLst>
                <a:ext uri="{FF2B5EF4-FFF2-40B4-BE49-F238E27FC236}">
                  <a16:creationId xmlns:a16="http://schemas.microsoft.com/office/drawing/2014/main" id="{812E1D76-CDA4-4AF9-E11A-CCB272E8ACFC}"/>
                </a:ext>
              </a:extLst>
            </p:cNvPr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323;p70">
              <a:extLst>
                <a:ext uri="{FF2B5EF4-FFF2-40B4-BE49-F238E27FC236}">
                  <a16:creationId xmlns:a16="http://schemas.microsoft.com/office/drawing/2014/main" id="{0937196F-753D-6E5F-370B-A85EEFA165EB}"/>
                </a:ext>
              </a:extLst>
            </p:cNvPr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324;p70">
              <a:extLst>
                <a:ext uri="{FF2B5EF4-FFF2-40B4-BE49-F238E27FC236}">
                  <a16:creationId xmlns:a16="http://schemas.microsoft.com/office/drawing/2014/main" id="{20ED8018-1FFB-73F4-11D5-74AE516E1799}"/>
                </a:ext>
              </a:extLst>
            </p:cNvPr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1325;p70">
            <a:extLst>
              <a:ext uri="{FF2B5EF4-FFF2-40B4-BE49-F238E27FC236}">
                <a16:creationId xmlns:a16="http://schemas.microsoft.com/office/drawing/2014/main" id="{9BB43C0A-C10C-0AC3-A20F-0B13960305A5}"/>
              </a:ext>
            </a:extLst>
          </p:cNvPr>
          <p:cNvGrpSpPr/>
          <p:nvPr/>
        </p:nvGrpSpPr>
        <p:grpSpPr>
          <a:xfrm>
            <a:off x="10105256" y="4597724"/>
            <a:ext cx="1135488" cy="1204272"/>
            <a:chOff x="1825800" y="1651625"/>
            <a:chExt cx="539989" cy="571775"/>
          </a:xfrm>
        </p:grpSpPr>
        <p:sp>
          <p:nvSpPr>
            <p:cNvPr id="134" name="Google Shape;1326;p70">
              <a:extLst>
                <a:ext uri="{FF2B5EF4-FFF2-40B4-BE49-F238E27FC236}">
                  <a16:creationId xmlns:a16="http://schemas.microsoft.com/office/drawing/2014/main" id="{CA1EC882-80B0-8598-B108-A588C1FA28B1}"/>
                </a:ext>
              </a:extLst>
            </p:cNvPr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5" name="Google Shape;1327;p70">
              <a:extLst>
                <a:ext uri="{FF2B5EF4-FFF2-40B4-BE49-F238E27FC236}">
                  <a16:creationId xmlns:a16="http://schemas.microsoft.com/office/drawing/2014/main" id="{7290A7AA-E22B-6388-D461-5B866A636585}"/>
                </a:ext>
              </a:extLst>
            </p:cNvPr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328;p70">
              <a:extLst>
                <a:ext uri="{FF2B5EF4-FFF2-40B4-BE49-F238E27FC236}">
                  <a16:creationId xmlns:a16="http://schemas.microsoft.com/office/drawing/2014/main" id="{A7E536EC-F662-70F8-390F-15353B8E011F}"/>
                </a:ext>
              </a:extLst>
            </p:cNvPr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329;p70">
              <a:extLst>
                <a:ext uri="{FF2B5EF4-FFF2-40B4-BE49-F238E27FC236}">
                  <a16:creationId xmlns:a16="http://schemas.microsoft.com/office/drawing/2014/main" id="{BF7945F0-7C1B-5545-5F66-51671E5E738F}"/>
                </a:ext>
              </a:extLst>
            </p:cNvPr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330;p70">
            <a:extLst>
              <a:ext uri="{FF2B5EF4-FFF2-40B4-BE49-F238E27FC236}">
                <a16:creationId xmlns:a16="http://schemas.microsoft.com/office/drawing/2014/main" id="{475F1469-6390-176A-E116-10E7D3042620}"/>
              </a:ext>
            </a:extLst>
          </p:cNvPr>
          <p:cNvGrpSpPr/>
          <p:nvPr/>
        </p:nvGrpSpPr>
        <p:grpSpPr>
          <a:xfrm>
            <a:off x="7455115" y="7711159"/>
            <a:ext cx="1016246" cy="1015910"/>
            <a:chOff x="1897577" y="2802432"/>
            <a:chExt cx="492176" cy="492014"/>
          </a:xfrm>
        </p:grpSpPr>
        <p:sp>
          <p:nvSpPr>
            <p:cNvPr id="139" name="Google Shape;1331;p70">
              <a:extLst>
                <a:ext uri="{FF2B5EF4-FFF2-40B4-BE49-F238E27FC236}">
                  <a16:creationId xmlns:a16="http://schemas.microsoft.com/office/drawing/2014/main" id="{23E37AAE-80B9-12CA-3015-1339772673AE}"/>
                </a:ext>
              </a:extLst>
            </p:cNvPr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332;p70">
              <a:extLst>
                <a:ext uri="{FF2B5EF4-FFF2-40B4-BE49-F238E27FC236}">
                  <a16:creationId xmlns:a16="http://schemas.microsoft.com/office/drawing/2014/main" id="{65609433-EF65-6974-A0E7-BD6CDD0DF03B}"/>
                </a:ext>
              </a:extLst>
            </p:cNvPr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333;p70">
              <a:extLst>
                <a:ext uri="{FF2B5EF4-FFF2-40B4-BE49-F238E27FC236}">
                  <a16:creationId xmlns:a16="http://schemas.microsoft.com/office/drawing/2014/main" id="{7A4609EB-0AE0-1D67-EDAD-57839AB52014}"/>
                </a:ext>
              </a:extLst>
            </p:cNvPr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334;p70">
              <a:extLst>
                <a:ext uri="{FF2B5EF4-FFF2-40B4-BE49-F238E27FC236}">
                  <a16:creationId xmlns:a16="http://schemas.microsoft.com/office/drawing/2014/main" id="{AA3AC7AB-26BA-9AB7-6C9E-1326FD039342}"/>
                </a:ext>
              </a:extLst>
            </p:cNvPr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335;p70">
              <a:extLst>
                <a:ext uri="{FF2B5EF4-FFF2-40B4-BE49-F238E27FC236}">
                  <a16:creationId xmlns:a16="http://schemas.microsoft.com/office/drawing/2014/main" id="{608C7795-5610-9FEE-F11F-5182D7FDCD19}"/>
                </a:ext>
              </a:extLst>
            </p:cNvPr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" name="Google Shape;1336;p70">
              <a:extLst>
                <a:ext uri="{FF2B5EF4-FFF2-40B4-BE49-F238E27FC236}">
                  <a16:creationId xmlns:a16="http://schemas.microsoft.com/office/drawing/2014/main" id="{748D0904-963D-B2A9-F101-AF63C274098C}"/>
                </a:ext>
              </a:extLst>
            </p:cNvPr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" name="Google Shape;1337;p70">
              <a:extLst>
                <a:ext uri="{FF2B5EF4-FFF2-40B4-BE49-F238E27FC236}">
                  <a16:creationId xmlns:a16="http://schemas.microsoft.com/office/drawing/2014/main" id="{F100E76A-BB0E-29BB-BE77-2E77686A5905}"/>
                </a:ext>
              </a:extLst>
            </p:cNvPr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338;p70">
              <a:extLst>
                <a:ext uri="{FF2B5EF4-FFF2-40B4-BE49-F238E27FC236}">
                  <a16:creationId xmlns:a16="http://schemas.microsoft.com/office/drawing/2014/main" id="{BBA4EB13-EF76-EF17-88F5-367ECF4A55FB}"/>
                </a:ext>
              </a:extLst>
            </p:cNvPr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339;p70">
              <a:extLst>
                <a:ext uri="{FF2B5EF4-FFF2-40B4-BE49-F238E27FC236}">
                  <a16:creationId xmlns:a16="http://schemas.microsoft.com/office/drawing/2014/main" id="{68DD2198-BF6E-A11C-0A59-4AA3D9F990E4}"/>
                </a:ext>
              </a:extLst>
            </p:cNvPr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340;p70">
              <a:extLst>
                <a:ext uri="{FF2B5EF4-FFF2-40B4-BE49-F238E27FC236}">
                  <a16:creationId xmlns:a16="http://schemas.microsoft.com/office/drawing/2014/main" id="{7B069163-5A57-D7AD-97B6-F45B349F5AF8}"/>
                </a:ext>
              </a:extLst>
            </p:cNvPr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341;p70">
              <a:extLst>
                <a:ext uri="{FF2B5EF4-FFF2-40B4-BE49-F238E27FC236}">
                  <a16:creationId xmlns:a16="http://schemas.microsoft.com/office/drawing/2014/main" id="{1621B150-5123-AF30-BEB9-1A688CC2C798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342;p70">
              <a:extLst>
                <a:ext uri="{FF2B5EF4-FFF2-40B4-BE49-F238E27FC236}">
                  <a16:creationId xmlns:a16="http://schemas.microsoft.com/office/drawing/2014/main" id="{A95881CC-180A-D407-C4A2-F4A1093BCD20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343;p70">
            <a:extLst>
              <a:ext uri="{FF2B5EF4-FFF2-40B4-BE49-F238E27FC236}">
                <a16:creationId xmlns:a16="http://schemas.microsoft.com/office/drawing/2014/main" id="{B11941E7-0C20-1C22-2103-0C44243A1F8E}"/>
              </a:ext>
            </a:extLst>
          </p:cNvPr>
          <p:cNvGrpSpPr/>
          <p:nvPr/>
        </p:nvGrpSpPr>
        <p:grpSpPr>
          <a:xfrm>
            <a:off x="1918175" y="8338246"/>
            <a:ext cx="1618454" cy="401684"/>
            <a:chOff x="2013045" y="4813233"/>
            <a:chExt cx="921986" cy="228854"/>
          </a:xfrm>
        </p:grpSpPr>
        <p:sp>
          <p:nvSpPr>
            <p:cNvPr id="152" name="Google Shape;1344;p70">
              <a:extLst>
                <a:ext uri="{FF2B5EF4-FFF2-40B4-BE49-F238E27FC236}">
                  <a16:creationId xmlns:a16="http://schemas.microsoft.com/office/drawing/2014/main" id="{D5E089B4-BD7B-88AE-C0A8-BAA003D13E98}"/>
                </a:ext>
              </a:extLst>
            </p:cNvPr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345;p70">
              <a:extLst>
                <a:ext uri="{FF2B5EF4-FFF2-40B4-BE49-F238E27FC236}">
                  <a16:creationId xmlns:a16="http://schemas.microsoft.com/office/drawing/2014/main" id="{4F0E3457-BF75-D8CC-E3BC-5E5890DF0C11}"/>
                </a:ext>
              </a:extLst>
            </p:cNvPr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54" name="Google Shape;1346;p70">
            <a:extLst>
              <a:ext uri="{FF2B5EF4-FFF2-40B4-BE49-F238E27FC236}">
                <a16:creationId xmlns:a16="http://schemas.microsoft.com/office/drawing/2014/main" id="{C8530107-BD7C-FF8C-0684-DA169092646D}"/>
              </a:ext>
            </a:extLst>
          </p:cNvPr>
          <p:cNvGrpSpPr/>
          <p:nvPr/>
        </p:nvGrpSpPr>
        <p:grpSpPr>
          <a:xfrm>
            <a:off x="1935095" y="5312009"/>
            <a:ext cx="1584842" cy="539882"/>
            <a:chOff x="1046767" y="4756633"/>
            <a:chExt cx="859646" cy="292841"/>
          </a:xfrm>
        </p:grpSpPr>
        <p:sp>
          <p:nvSpPr>
            <p:cNvPr id="155" name="Google Shape;1347;p70">
              <a:extLst>
                <a:ext uri="{FF2B5EF4-FFF2-40B4-BE49-F238E27FC236}">
                  <a16:creationId xmlns:a16="http://schemas.microsoft.com/office/drawing/2014/main" id="{FE9D8396-0E8A-D7EF-E943-3AD2AC811D44}"/>
                </a:ext>
              </a:extLst>
            </p:cNvPr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348;p70">
              <a:extLst>
                <a:ext uri="{FF2B5EF4-FFF2-40B4-BE49-F238E27FC236}">
                  <a16:creationId xmlns:a16="http://schemas.microsoft.com/office/drawing/2014/main" id="{127E9DF1-0D9A-FB0D-4E3F-40012FFFEF39}"/>
                </a:ext>
              </a:extLst>
            </p:cNvPr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7" name="Google Shape;1349;p70">
              <a:extLst>
                <a:ext uri="{FF2B5EF4-FFF2-40B4-BE49-F238E27FC236}">
                  <a16:creationId xmlns:a16="http://schemas.microsoft.com/office/drawing/2014/main" id="{84313D55-33AF-F2DF-82CF-7A4D9E9E252B}"/>
                </a:ext>
              </a:extLst>
            </p:cNvPr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58" name="Google Shape;1350;p70">
            <a:extLst>
              <a:ext uri="{FF2B5EF4-FFF2-40B4-BE49-F238E27FC236}">
                <a16:creationId xmlns:a16="http://schemas.microsoft.com/office/drawing/2014/main" id="{D69F40D5-D9C0-4F60-25F0-1297D9915920}"/>
              </a:ext>
            </a:extLst>
          </p:cNvPr>
          <p:cNvSpPr/>
          <p:nvPr/>
        </p:nvSpPr>
        <p:spPr>
          <a:xfrm>
            <a:off x="14802600" y="4701344"/>
            <a:ext cx="370820" cy="188012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59" name="Google Shape;1351;p70">
            <a:extLst>
              <a:ext uri="{FF2B5EF4-FFF2-40B4-BE49-F238E27FC236}">
                <a16:creationId xmlns:a16="http://schemas.microsoft.com/office/drawing/2014/main" id="{D60C1CB5-F191-3E1E-BDE6-E6F8DA599CF4}"/>
              </a:ext>
            </a:extLst>
          </p:cNvPr>
          <p:cNvSpPr/>
          <p:nvPr/>
        </p:nvSpPr>
        <p:spPr>
          <a:xfrm>
            <a:off x="14201509" y="4666150"/>
            <a:ext cx="343542" cy="258396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60" name="Google Shape;1352;p70">
            <a:extLst>
              <a:ext uri="{FF2B5EF4-FFF2-40B4-BE49-F238E27FC236}">
                <a16:creationId xmlns:a16="http://schemas.microsoft.com/office/drawing/2014/main" id="{0249E677-0953-3FEE-AD46-A01CB41AC9A0}"/>
              </a:ext>
            </a:extLst>
          </p:cNvPr>
          <p:cNvSpPr/>
          <p:nvPr/>
        </p:nvSpPr>
        <p:spPr>
          <a:xfrm>
            <a:off x="15446087" y="4679059"/>
            <a:ext cx="335626" cy="233554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61" name="Google Shape;1353;p70">
            <a:extLst>
              <a:ext uri="{FF2B5EF4-FFF2-40B4-BE49-F238E27FC236}">
                <a16:creationId xmlns:a16="http://schemas.microsoft.com/office/drawing/2014/main" id="{1A9B43DE-2B6B-9F55-A9CC-024C3B082622}"/>
              </a:ext>
            </a:extLst>
          </p:cNvPr>
          <p:cNvSpPr/>
          <p:nvPr/>
        </p:nvSpPr>
        <p:spPr>
          <a:xfrm>
            <a:off x="16035497" y="4666150"/>
            <a:ext cx="327710" cy="258396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62" name="Google Shape;1354;p70">
            <a:extLst>
              <a:ext uri="{FF2B5EF4-FFF2-40B4-BE49-F238E27FC236}">
                <a16:creationId xmlns:a16="http://schemas.microsoft.com/office/drawing/2014/main" id="{423DB32D-A383-0550-6F7E-974CE349ABF7}"/>
              </a:ext>
            </a:extLst>
          </p:cNvPr>
          <p:cNvGrpSpPr/>
          <p:nvPr/>
        </p:nvGrpSpPr>
        <p:grpSpPr>
          <a:xfrm>
            <a:off x="14206807" y="5101125"/>
            <a:ext cx="332946" cy="282994"/>
            <a:chOff x="4660325" y="1866850"/>
            <a:chExt cx="68350" cy="58100"/>
          </a:xfrm>
        </p:grpSpPr>
        <p:sp>
          <p:nvSpPr>
            <p:cNvPr id="163" name="Google Shape;1355;p70">
              <a:extLst>
                <a:ext uri="{FF2B5EF4-FFF2-40B4-BE49-F238E27FC236}">
                  <a16:creationId xmlns:a16="http://schemas.microsoft.com/office/drawing/2014/main" id="{729EFED8-A25A-60B5-4E8E-5E77234369D4}"/>
                </a:ext>
              </a:extLst>
            </p:cNvPr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356;p70">
              <a:extLst>
                <a:ext uri="{FF2B5EF4-FFF2-40B4-BE49-F238E27FC236}">
                  <a16:creationId xmlns:a16="http://schemas.microsoft.com/office/drawing/2014/main" id="{7319B96A-96A2-D582-80D9-662CAA2B7F90}"/>
                </a:ext>
              </a:extLst>
            </p:cNvPr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357;p70">
            <a:extLst>
              <a:ext uri="{FF2B5EF4-FFF2-40B4-BE49-F238E27FC236}">
                <a16:creationId xmlns:a16="http://schemas.microsoft.com/office/drawing/2014/main" id="{0CBB0A00-7A8A-F964-5CAA-C1A3B2071ED3}"/>
              </a:ext>
            </a:extLst>
          </p:cNvPr>
          <p:cNvGrpSpPr/>
          <p:nvPr/>
        </p:nvGrpSpPr>
        <p:grpSpPr>
          <a:xfrm>
            <a:off x="14825495" y="5152573"/>
            <a:ext cx="325030" cy="180098"/>
            <a:chOff x="4791775" y="1877500"/>
            <a:chExt cx="66725" cy="36975"/>
          </a:xfrm>
        </p:grpSpPr>
        <p:sp>
          <p:nvSpPr>
            <p:cNvPr id="166" name="Google Shape;1358;p70">
              <a:extLst>
                <a:ext uri="{FF2B5EF4-FFF2-40B4-BE49-F238E27FC236}">
                  <a16:creationId xmlns:a16="http://schemas.microsoft.com/office/drawing/2014/main" id="{B2D7DF96-C10E-E209-B8ED-E525F9E2E9AB}"/>
                </a:ext>
              </a:extLst>
            </p:cNvPr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359;p70">
              <a:extLst>
                <a:ext uri="{FF2B5EF4-FFF2-40B4-BE49-F238E27FC236}">
                  <a16:creationId xmlns:a16="http://schemas.microsoft.com/office/drawing/2014/main" id="{428FA462-B72B-5C5E-918D-8986E3B53649}"/>
                </a:ext>
              </a:extLst>
            </p:cNvPr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68" name="Google Shape;1360;p70">
            <a:extLst>
              <a:ext uri="{FF2B5EF4-FFF2-40B4-BE49-F238E27FC236}">
                <a16:creationId xmlns:a16="http://schemas.microsoft.com/office/drawing/2014/main" id="{B7E896D0-6CA5-A20B-030C-5C75952B0AE7}"/>
              </a:ext>
            </a:extLst>
          </p:cNvPr>
          <p:cNvGrpSpPr/>
          <p:nvPr/>
        </p:nvGrpSpPr>
        <p:grpSpPr>
          <a:xfrm>
            <a:off x="15468921" y="5152573"/>
            <a:ext cx="289958" cy="180098"/>
            <a:chOff x="4923925" y="1877500"/>
            <a:chExt cx="59525" cy="36975"/>
          </a:xfrm>
        </p:grpSpPr>
        <p:sp>
          <p:nvSpPr>
            <p:cNvPr id="169" name="Google Shape;1361;p70">
              <a:extLst>
                <a:ext uri="{FF2B5EF4-FFF2-40B4-BE49-F238E27FC236}">
                  <a16:creationId xmlns:a16="http://schemas.microsoft.com/office/drawing/2014/main" id="{F5476C95-D8DB-9C44-53B6-59B72A3A6C85}"/>
                </a:ext>
              </a:extLst>
            </p:cNvPr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362;p70">
              <a:extLst>
                <a:ext uri="{FF2B5EF4-FFF2-40B4-BE49-F238E27FC236}">
                  <a16:creationId xmlns:a16="http://schemas.microsoft.com/office/drawing/2014/main" id="{5E24853B-8DA9-03B5-A9F2-F116804E3C60}"/>
                </a:ext>
              </a:extLst>
            </p:cNvPr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363;p70">
            <a:extLst>
              <a:ext uri="{FF2B5EF4-FFF2-40B4-BE49-F238E27FC236}">
                <a16:creationId xmlns:a16="http://schemas.microsoft.com/office/drawing/2014/main" id="{DAE76474-E02C-C1A1-4710-3333A60DFC59}"/>
              </a:ext>
            </a:extLst>
          </p:cNvPr>
          <p:cNvGrpSpPr/>
          <p:nvPr/>
        </p:nvGrpSpPr>
        <p:grpSpPr>
          <a:xfrm>
            <a:off x="16057905" y="5116955"/>
            <a:ext cx="282894" cy="251334"/>
            <a:chOff x="5058450" y="1870100"/>
            <a:chExt cx="58075" cy="51600"/>
          </a:xfrm>
        </p:grpSpPr>
        <p:sp>
          <p:nvSpPr>
            <p:cNvPr id="172" name="Google Shape;1364;p70">
              <a:extLst>
                <a:ext uri="{FF2B5EF4-FFF2-40B4-BE49-F238E27FC236}">
                  <a16:creationId xmlns:a16="http://schemas.microsoft.com/office/drawing/2014/main" id="{812F9FA9-703B-120A-5902-3078D166E7FE}"/>
                </a:ext>
              </a:extLst>
            </p:cNvPr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365;p70">
              <a:extLst>
                <a:ext uri="{FF2B5EF4-FFF2-40B4-BE49-F238E27FC236}">
                  <a16:creationId xmlns:a16="http://schemas.microsoft.com/office/drawing/2014/main" id="{EA311412-01EC-D503-5997-7CF0D7A7B6BB}"/>
                </a:ext>
              </a:extLst>
            </p:cNvPr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4" name="Google Shape;1366;p70">
            <a:extLst>
              <a:ext uri="{FF2B5EF4-FFF2-40B4-BE49-F238E27FC236}">
                <a16:creationId xmlns:a16="http://schemas.microsoft.com/office/drawing/2014/main" id="{E91981D8-C8E4-D545-2707-95F3C8D382EA}"/>
              </a:ext>
            </a:extLst>
          </p:cNvPr>
          <p:cNvGrpSpPr/>
          <p:nvPr/>
        </p:nvGrpSpPr>
        <p:grpSpPr>
          <a:xfrm>
            <a:off x="14886933" y="5961771"/>
            <a:ext cx="202154" cy="215290"/>
            <a:chOff x="4811425" y="2065025"/>
            <a:chExt cx="41500" cy="44200"/>
          </a:xfrm>
        </p:grpSpPr>
        <p:sp>
          <p:nvSpPr>
            <p:cNvPr id="175" name="Google Shape;1367;p70">
              <a:extLst>
                <a:ext uri="{FF2B5EF4-FFF2-40B4-BE49-F238E27FC236}">
                  <a16:creationId xmlns:a16="http://schemas.microsoft.com/office/drawing/2014/main" id="{FF1F1DE4-2058-D702-9EF5-75B594414087}"/>
                </a:ext>
              </a:extLst>
            </p:cNvPr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368;p70">
              <a:extLst>
                <a:ext uri="{FF2B5EF4-FFF2-40B4-BE49-F238E27FC236}">
                  <a16:creationId xmlns:a16="http://schemas.microsoft.com/office/drawing/2014/main" id="{8A41AF74-7B55-7AFD-47AC-345E96FDCD74}"/>
                </a:ext>
              </a:extLst>
            </p:cNvPr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7" name="Google Shape;1369;p70">
            <a:extLst>
              <a:ext uri="{FF2B5EF4-FFF2-40B4-BE49-F238E27FC236}">
                <a16:creationId xmlns:a16="http://schemas.microsoft.com/office/drawing/2014/main" id="{E1C01F05-4A66-AB10-FF47-966F8F8D4D5F}"/>
              </a:ext>
            </a:extLst>
          </p:cNvPr>
          <p:cNvGrpSpPr/>
          <p:nvPr/>
        </p:nvGrpSpPr>
        <p:grpSpPr>
          <a:xfrm>
            <a:off x="15471809" y="5962196"/>
            <a:ext cx="241734" cy="214436"/>
            <a:chOff x="4929875" y="2065025"/>
            <a:chExt cx="49625" cy="44025"/>
          </a:xfrm>
        </p:grpSpPr>
        <p:sp>
          <p:nvSpPr>
            <p:cNvPr id="178" name="Google Shape;1370;p70">
              <a:extLst>
                <a:ext uri="{FF2B5EF4-FFF2-40B4-BE49-F238E27FC236}">
                  <a16:creationId xmlns:a16="http://schemas.microsoft.com/office/drawing/2014/main" id="{A6957247-19A2-0440-AAE9-E1F13013CCAF}"/>
                </a:ext>
              </a:extLst>
            </p:cNvPr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9" name="Google Shape;1371;p70">
              <a:extLst>
                <a:ext uri="{FF2B5EF4-FFF2-40B4-BE49-F238E27FC236}">
                  <a16:creationId xmlns:a16="http://schemas.microsoft.com/office/drawing/2014/main" id="{83E08FE6-BC53-4A82-F7A2-2E5176B21EF6}"/>
                </a:ext>
              </a:extLst>
            </p:cNvPr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0" name="Google Shape;1372;p70">
            <a:extLst>
              <a:ext uri="{FF2B5EF4-FFF2-40B4-BE49-F238E27FC236}">
                <a16:creationId xmlns:a16="http://schemas.microsoft.com/office/drawing/2014/main" id="{C62E4329-46B6-250C-0544-9D8CEB21C6A9}"/>
              </a:ext>
            </a:extLst>
          </p:cNvPr>
          <p:cNvGrpSpPr/>
          <p:nvPr/>
        </p:nvGrpSpPr>
        <p:grpSpPr>
          <a:xfrm>
            <a:off x="16129144" y="5968225"/>
            <a:ext cx="140412" cy="202382"/>
            <a:chOff x="5083925" y="2066350"/>
            <a:chExt cx="28825" cy="41550"/>
          </a:xfrm>
        </p:grpSpPr>
        <p:sp>
          <p:nvSpPr>
            <p:cNvPr id="181" name="Google Shape;1373;p70">
              <a:extLst>
                <a:ext uri="{FF2B5EF4-FFF2-40B4-BE49-F238E27FC236}">
                  <a16:creationId xmlns:a16="http://schemas.microsoft.com/office/drawing/2014/main" id="{C3D363E0-C62D-5C9D-C7BC-4980F4C6E467}"/>
                </a:ext>
              </a:extLst>
            </p:cNvPr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374;p70">
              <a:extLst>
                <a:ext uri="{FF2B5EF4-FFF2-40B4-BE49-F238E27FC236}">
                  <a16:creationId xmlns:a16="http://schemas.microsoft.com/office/drawing/2014/main" id="{BC88767F-8DD0-CEC2-B07E-5D5A94C988C4}"/>
                </a:ext>
              </a:extLst>
            </p:cNvPr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3" name="Google Shape;1375;p70">
            <a:extLst>
              <a:ext uri="{FF2B5EF4-FFF2-40B4-BE49-F238E27FC236}">
                <a16:creationId xmlns:a16="http://schemas.microsoft.com/office/drawing/2014/main" id="{EBE8C141-5235-3C36-8B43-BAB158B20BE9}"/>
              </a:ext>
            </a:extLst>
          </p:cNvPr>
          <p:cNvGrpSpPr/>
          <p:nvPr/>
        </p:nvGrpSpPr>
        <p:grpSpPr>
          <a:xfrm>
            <a:off x="14192252" y="5999518"/>
            <a:ext cx="362052" cy="139792"/>
            <a:chOff x="4659775" y="2072775"/>
            <a:chExt cx="74325" cy="28700"/>
          </a:xfrm>
        </p:grpSpPr>
        <p:sp>
          <p:nvSpPr>
            <p:cNvPr id="184" name="Google Shape;1376;p70">
              <a:extLst>
                <a:ext uri="{FF2B5EF4-FFF2-40B4-BE49-F238E27FC236}">
                  <a16:creationId xmlns:a16="http://schemas.microsoft.com/office/drawing/2014/main" id="{E50398C2-D1CA-8FB8-3053-41197D2E7009}"/>
                </a:ext>
              </a:extLst>
            </p:cNvPr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377;p70">
              <a:extLst>
                <a:ext uri="{FF2B5EF4-FFF2-40B4-BE49-F238E27FC236}">
                  <a16:creationId xmlns:a16="http://schemas.microsoft.com/office/drawing/2014/main" id="{4FF5192A-9A76-8AA1-CB80-8D8A5ED1E9A4}"/>
                </a:ext>
              </a:extLst>
            </p:cNvPr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378;p70">
              <a:extLst>
                <a:ext uri="{FF2B5EF4-FFF2-40B4-BE49-F238E27FC236}">
                  <a16:creationId xmlns:a16="http://schemas.microsoft.com/office/drawing/2014/main" id="{5F236B2C-C196-F58B-B158-63213AAAF93A}"/>
                </a:ext>
              </a:extLst>
            </p:cNvPr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379;p70">
            <a:extLst>
              <a:ext uri="{FF2B5EF4-FFF2-40B4-BE49-F238E27FC236}">
                <a16:creationId xmlns:a16="http://schemas.microsoft.com/office/drawing/2014/main" id="{E2FD3A10-28F0-C5C6-D98A-509897CCB7F4}"/>
              </a:ext>
            </a:extLst>
          </p:cNvPr>
          <p:cNvGrpSpPr/>
          <p:nvPr/>
        </p:nvGrpSpPr>
        <p:grpSpPr>
          <a:xfrm>
            <a:off x="16031965" y="5580649"/>
            <a:ext cx="334774" cy="178394"/>
            <a:chOff x="4662475" y="1976500"/>
            <a:chExt cx="68725" cy="36625"/>
          </a:xfrm>
        </p:grpSpPr>
        <p:sp>
          <p:nvSpPr>
            <p:cNvPr id="188" name="Google Shape;1380;p70">
              <a:extLst>
                <a:ext uri="{FF2B5EF4-FFF2-40B4-BE49-F238E27FC236}">
                  <a16:creationId xmlns:a16="http://schemas.microsoft.com/office/drawing/2014/main" id="{6D25A1AF-2DE6-82FF-B28B-AFCBB830A675}"/>
                </a:ext>
              </a:extLst>
            </p:cNvPr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381;p70">
              <a:extLst>
                <a:ext uri="{FF2B5EF4-FFF2-40B4-BE49-F238E27FC236}">
                  <a16:creationId xmlns:a16="http://schemas.microsoft.com/office/drawing/2014/main" id="{90C5D96E-C226-7CB9-D4CA-E6E0F602AD6C}"/>
                </a:ext>
              </a:extLst>
            </p:cNvPr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382;p70">
              <a:extLst>
                <a:ext uri="{FF2B5EF4-FFF2-40B4-BE49-F238E27FC236}">
                  <a16:creationId xmlns:a16="http://schemas.microsoft.com/office/drawing/2014/main" id="{24F12391-DCE7-E906-31B2-B33D9DDD3BFB}"/>
                </a:ext>
              </a:extLst>
            </p:cNvPr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1" name="Google Shape;1383;p70">
            <a:extLst>
              <a:ext uri="{FF2B5EF4-FFF2-40B4-BE49-F238E27FC236}">
                <a16:creationId xmlns:a16="http://schemas.microsoft.com/office/drawing/2014/main" id="{993A93E0-4112-1EB6-A31D-304616CE6208}"/>
              </a:ext>
            </a:extLst>
          </p:cNvPr>
          <p:cNvGrpSpPr/>
          <p:nvPr/>
        </p:nvGrpSpPr>
        <p:grpSpPr>
          <a:xfrm>
            <a:off x="15425775" y="5587529"/>
            <a:ext cx="333798" cy="164634"/>
            <a:chOff x="4920150" y="1977875"/>
            <a:chExt cx="68525" cy="33800"/>
          </a:xfrm>
        </p:grpSpPr>
        <p:sp>
          <p:nvSpPr>
            <p:cNvPr id="192" name="Google Shape;1384;p70">
              <a:extLst>
                <a:ext uri="{FF2B5EF4-FFF2-40B4-BE49-F238E27FC236}">
                  <a16:creationId xmlns:a16="http://schemas.microsoft.com/office/drawing/2014/main" id="{5C410A83-A388-056A-E8B6-19841150C59E}"/>
                </a:ext>
              </a:extLst>
            </p:cNvPr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385;p70">
              <a:extLst>
                <a:ext uri="{FF2B5EF4-FFF2-40B4-BE49-F238E27FC236}">
                  <a16:creationId xmlns:a16="http://schemas.microsoft.com/office/drawing/2014/main" id="{98CE6006-1545-B73F-F19F-E04343A2A538}"/>
                </a:ext>
              </a:extLst>
            </p:cNvPr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386;p70">
              <a:extLst>
                <a:ext uri="{FF2B5EF4-FFF2-40B4-BE49-F238E27FC236}">
                  <a16:creationId xmlns:a16="http://schemas.microsoft.com/office/drawing/2014/main" id="{20870752-C04D-8AD7-250E-A41EF9E9B4A9}"/>
                </a:ext>
              </a:extLst>
            </p:cNvPr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5" name="Google Shape;1387;p70">
            <a:extLst>
              <a:ext uri="{FF2B5EF4-FFF2-40B4-BE49-F238E27FC236}">
                <a16:creationId xmlns:a16="http://schemas.microsoft.com/office/drawing/2014/main" id="{A64DBB4B-9AFF-3E06-7ED9-9FAAC270F7D4}"/>
              </a:ext>
            </a:extLst>
          </p:cNvPr>
          <p:cNvGrpSpPr/>
          <p:nvPr/>
        </p:nvGrpSpPr>
        <p:grpSpPr>
          <a:xfrm>
            <a:off x="14248088" y="6395365"/>
            <a:ext cx="250380" cy="255718"/>
            <a:chOff x="4676550" y="2160575"/>
            <a:chExt cx="51400" cy="52500"/>
          </a:xfrm>
        </p:grpSpPr>
        <p:sp>
          <p:nvSpPr>
            <p:cNvPr id="196" name="Google Shape;1388;p70">
              <a:extLst>
                <a:ext uri="{FF2B5EF4-FFF2-40B4-BE49-F238E27FC236}">
                  <a16:creationId xmlns:a16="http://schemas.microsoft.com/office/drawing/2014/main" id="{C87DFB58-8020-DCB9-EEB3-BFDAAC07121F}"/>
                </a:ext>
              </a:extLst>
            </p:cNvPr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7" name="Google Shape;1389;p70">
              <a:extLst>
                <a:ext uri="{FF2B5EF4-FFF2-40B4-BE49-F238E27FC236}">
                  <a16:creationId xmlns:a16="http://schemas.microsoft.com/office/drawing/2014/main" id="{62003FCC-E9E5-608A-F5D0-6D3637A33CAE}"/>
                </a:ext>
              </a:extLst>
            </p:cNvPr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390;p70">
              <a:extLst>
                <a:ext uri="{FF2B5EF4-FFF2-40B4-BE49-F238E27FC236}">
                  <a16:creationId xmlns:a16="http://schemas.microsoft.com/office/drawing/2014/main" id="{BC20B8FE-424D-56B5-760B-7EDDB7B95F3A}"/>
                </a:ext>
              </a:extLst>
            </p:cNvPr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9" name="Google Shape;1391;p70">
            <a:extLst>
              <a:ext uri="{FF2B5EF4-FFF2-40B4-BE49-F238E27FC236}">
                <a16:creationId xmlns:a16="http://schemas.microsoft.com/office/drawing/2014/main" id="{B68B1502-E17F-E1C4-2632-8A11D93549E5}"/>
              </a:ext>
            </a:extLst>
          </p:cNvPr>
          <p:cNvGrpSpPr/>
          <p:nvPr/>
        </p:nvGrpSpPr>
        <p:grpSpPr>
          <a:xfrm>
            <a:off x="14842605" y="6409428"/>
            <a:ext cx="290810" cy="227588"/>
            <a:chOff x="4768325" y="2163475"/>
            <a:chExt cx="59700" cy="46725"/>
          </a:xfrm>
        </p:grpSpPr>
        <p:sp>
          <p:nvSpPr>
            <p:cNvPr id="200" name="Google Shape;1392;p70">
              <a:extLst>
                <a:ext uri="{FF2B5EF4-FFF2-40B4-BE49-F238E27FC236}">
                  <a16:creationId xmlns:a16="http://schemas.microsoft.com/office/drawing/2014/main" id="{AFD8DA20-0A75-CE4F-A219-B909A7BA33AA}"/>
                </a:ext>
              </a:extLst>
            </p:cNvPr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1" name="Google Shape;1393;p70">
              <a:extLst>
                <a:ext uri="{FF2B5EF4-FFF2-40B4-BE49-F238E27FC236}">
                  <a16:creationId xmlns:a16="http://schemas.microsoft.com/office/drawing/2014/main" id="{053B581D-F7F1-0A26-2969-8CC1D4131693}"/>
                </a:ext>
              </a:extLst>
            </p:cNvPr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202" name="Google Shape;1394;p70">
            <a:extLst>
              <a:ext uri="{FF2B5EF4-FFF2-40B4-BE49-F238E27FC236}">
                <a16:creationId xmlns:a16="http://schemas.microsoft.com/office/drawing/2014/main" id="{9241BDA8-EFEC-0872-D5D1-0F0056F69A57}"/>
              </a:ext>
            </a:extLst>
          </p:cNvPr>
          <p:cNvSpPr/>
          <p:nvPr/>
        </p:nvSpPr>
        <p:spPr>
          <a:xfrm>
            <a:off x="15506515" y="6392443"/>
            <a:ext cx="172318" cy="261562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3" name="Google Shape;1395;p70">
            <a:extLst>
              <a:ext uri="{FF2B5EF4-FFF2-40B4-BE49-F238E27FC236}">
                <a16:creationId xmlns:a16="http://schemas.microsoft.com/office/drawing/2014/main" id="{7FCA8C32-FB1F-5C9D-2108-1E7CA2291414}"/>
              </a:ext>
            </a:extLst>
          </p:cNvPr>
          <p:cNvSpPr/>
          <p:nvPr/>
        </p:nvSpPr>
        <p:spPr>
          <a:xfrm>
            <a:off x="16051266" y="8406613"/>
            <a:ext cx="296168" cy="325978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4" name="Google Shape;1396;p70">
            <a:extLst>
              <a:ext uri="{FF2B5EF4-FFF2-40B4-BE49-F238E27FC236}">
                <a16:creationId xmlns:a16="http://schemas.microsoft.com/office/drawing/2014/main" id="{882F7AD7-FD10-5168-3C56-444DB78A41EF}"/>
              </a:ext>
            </a:extLst>
          </p:cNvPr>
          <p:cNvSpPr/>
          <p:nvPr/>
        </p:nvSpPr>
        <p:spPr>
          <a:xfrm>
            <a:off x="14254179" y="6863055"/>
            <a:ext cx="238202" cy="326830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5" name="Google Shape;1397;p70">
            <a:extLst>
              <a:ext uri="{FF2B5EF4-FFF2-40B4-BE49-F238E27FC236}">
                <a16:creationId xmlns:a16="http://schemas.microsoft.com/office/drawing/2014/main" id="{B06EE682-CB0E-FE66-E775-AE2878E2B53F}"/>
              </a:ext>
            </a:extLst>
          </p:cNvPr>
          <p:cNvSpPr/>
          <p:nvPr/>
        </p:nvSpPr>
        <p:spPr>
          <a:xfrm>
            <a:off x="14190123" y="8438273"/>
            <a:ext cx="366314" cy="262658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6" name="Google Shape;1398;p70">
            <a:extLst>
              <a:ext uri="{FF2B5EF4-FFF2-40B4-BE49-F238E27FC236}">
                <a16:creationId xmlns:a16="http://schemas.microsoft.com/office/drawing/2014/main" id="{6C817206-95F3-D639-4125-D8509E1F85F1}"/>
              </a:ext>
            </a:extLst>
          </p:cNvPr>
          <p:cNvSpPr/>
          <p:nvPr/>
        </p:nvSpPr>
        <p:spPr>
          <a:xfrm>
            <a:off x="14224769" y="7401561"/>
            <a:ext cx="297022" cy="22503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7" name="Google Shape;1399;p70">
            <a:extLst>
              <a:ext uri="{FF2B5EF4-FFF2-40B4-BE49-F238E27FC236}">
                <a16:creationId xmlns:a16="http://schemas.microsoft.com/office/drawing/2014/main" id="{B354E889-E7D8-84EB-3D49-B6F4AC503378}"/>
              </a:ext>
            </a:extLst>
          </p:cNvPr>
          <p:cNvSpPr/>
          <p:nvPr/>
        </p:nvSpPr>
        <p:spPr>
          <a:xfrm>
            <a:off x="15492266" y="7365395"/>
            <a:ext cx="200816" cy="297362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208" name="Google Shape;1400;p70">
            <a:extLst>
              <a:ext uri="{FF2B5EF4-FFF2-40B4-BE49-F238E27FC236}">
                <a16:creationId xmlns:a16="http://schemas.microsoft.com/office/drawing/2014/main" id="{38AEFB3A-FA24-ECA8-7EAB-7F5567EFFDF6}"/>
              </a:ext>
            </a:extLst>
          </p:cNvPr>
          <p:cNvGrpSpPr/>
          <p:nvPr/>
        </p:nvGrpSpPr>
        <p:grpSpPr>
          <a:xfrm>
            <a:off x="14875242" y="6919617"/>
            <a:ext cx="225536" cy="213706"/>
            <a:chOff x="4768575" y="2253950"/>
            <a:chExt cx="46300" cy="43875"/>
          </a:xfrm>
        </p:grpSpPr>
        <p:sp>
          <p:nvSpPr>
            <p:cNvPr id="209" name="Google Shape;1401;p70">
              <a:extLst>
                <a:ext uri="{FF2B5EF4-FFF2-40B4-BE49-F238E27FC236}">
                  <a16:creationId xmlns:a16="http://schemas.microsoft.com/office/drawing/2014/main" id="{EC52CA27-DEE0-44C4-BEA0-2337C1A0EBEE}"/>
                </a:ext>
              </a:extLst>
            </p:cNvPr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402;p70">
              <a:extLst>
                <a:ext uri="{FF2B5EF4-FFF2-40B4-BE49-F238E27FC236}">
                  <a16:creationId xmlns:a16="http://schemas.microsoft.com/office/drawing/2014/main" id="{7F3EC449-81C1-1C34-D84A-973B115D0AFB}"/>
                </a:ext>
              </a:extLst>
            </p:cNvPr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1" name="Google Shape;1403;p70">
            <a:extLst>
              <a:ext uri="{FF2B5EF4-FFF2-40B4-BE49-F238E27FC236}">
                <a16:creationId xmlns:a16="http://schemas.microsoft.com/office/drawing/2014/main" id="{CF31926D-33B2-7182-5855-8D997331F375}"/>
              </a:ext>
            </a:extLst>
          </p:cNvPr>
          <p:cNvGrpSpPr/>
          <p:nvPr/>
        </p:nvGrpSpPr>
        <p:grpSpPr>
          <a:xfrm>
            <a:off x="15474487" y="7897668"/>
            <a:ext cx="236374" cy="292492"/>
            <a:chOff x="4960900" y="2433225"/>
            <a:chExt cx="48525" cy="60050"/>
          </a:xfrm>
        </p:grpSpPr>
        <p:sp>
          <p:nvSpPr>
            <p:cNvPr id="212" name="Google Shape;1404;p70">
              <a:extLst>
                <a:ext uri="{FF2B5EF4-FFF2-40B4-BE49-F238E27FC236}">
                  <a16:creationId xmlns:a16="http://schemas.microsoft.com/office/drawing/2014/main" id="{F8BBAB10-6064-D275-BF38-313651C0E6FF}"/>
                </a:ext>
              </a:extLst>
            </p:cNvPr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3" name="Google Shape;1405;p70">
              <a:extLst>
                <a:ext uri="{FF2B5EF4-FFF2-40B4-BE49-F238E27FC236}">
                  <a16:creationId xmlns:a16="http://schemas.microsoft.com/office/drawing/2014/main" id="{75DCE6B5-6A29-DF44-250D-22C8F1C2141E}"/>
                </a:ext>
              </a:extLst>
            </p:cNvPr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4" name="Google Shape;1406;p70">
            <a:extLst>
              <a:ext uri="{FF2B5EF4-FFF2-40B4-BE49-F238E27FC236}">
                <a16:creationId xmlns:a16="http://schemas.microsoft.com/office/drawing/2014/main" id="{47BAB674-9DEA-1E3C-69E7-11A72E13FF8D}"/>
              </a:ext>
            </a:extLst>
          </p:cNvPr>
          <p:cNvGrpSpPr/>
          <p:nvPr/>
        </p:nvGrpSpPr>
        <p:grpSpPr>
          <a:xfrm>
            <a:off x="14851616" y="8425790"/>
            <a:ext cx="272788" cy="287620"/>
            <a:chOff x="4854075" y="2527625"/>
            <a:chExt cx="56000" cy="59050"/>
          </a:xfrm>
        </p:grpSpPr>
        <p:sp>
          <p:nvSpPr>
            <p:cNvPr id="215" name="Google Shape;1407;p70">
              <a:extLst>
                <a:ext uri="{FF2B5EF4-FFF2-40B4-BE49-F238E27FC236}">
                  <a16:creationId xmlns:a16="http://schemas.microsoft.com/office/drawing/2014/main" id="{6BCA95EA-2FE3-1894-64A1-AD01E685C1DD}"/>
                </a:ext>
              </a:extLst>
            </p:cNvPr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6" name="Google Shape;1408;p70">
              <a:extLst>
                <a:ext uri="{FF2B5EF4-FFF2-40B4-BE49-F238E27FC236}">
                  <a16:creationId xmlns:a16="http://schemas.microsoft.com/office/drawing/2014/main" id="{B257B954-1E57-5B69-B156-41F9D66C77F5}"/>
                </a:ext>
              </a:extLst>
            </p:cNvPr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217" name="Google Shape;1409;p70">
            <a:extLst>
              <a:ext uri="{FF2B5EF4-FFF2-40B4-BE49-F238E27FC236}">
                <a16:creationId xmlns:a16="http://schemas.microsoft.com/office/drawing/2014/main" id="{0C07CB99-8C79-6377-2339-7C52D0AAA709}"/>
              </a:ext>
            </a:extLst>
          </p:cNvPr>
          <p:cNvSpPr/>
          <p:nvPr/>
        </p:nvSpPr>
        <p:spPr>
          <a:xfrm>
            <a:off x="14882122" y="7911246"/>
            <a:ext cx="211776" cy="265336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18" name="Google Shape;1410;p70">
            <a:extLst>
              <a:ext uri="{FF2B5EF4-FFF2-40B4-BE49-F238E27FC236}">
                <a16:creationId xmlns:a16="http://schemas.microsoft.com/office/drawing/2014/main" id="{2865A872-9168-456F-6BAD-C7DC29023F34}"/>
              </a:ext>
            </a:extLst>
          </p:cNvPr>
          <p:cNvSpPr/>
          <p:nvPr/>
        </p:nvSpPr>
        <p:spPr>
          <a:xfrm>
            <a:off x="16039455" y="6390554"/>
            <a:ext cx="319794" cy="265336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19" name="Google Shape;1411;p70">
            <a:extLst>
              <a:ext uri="{FF2B5EF4-FFF2-40B4-BE49-F238E27FC236}">
                <a16:creationId xmlns:a16="http://schemas.microsoft.com/office/drawing/2014/main" id="{CB05938C-F16D-120E-6FB1-A1276DB38059}"/>
              </a:ext>
            </a:extLst>
          </p:cNvPr>
          <p:cNvSpPr/>
          <p:nvPr/>
        </p:nvSpPr>
        <p:spPr>
          <a:xfrm>
            <a:off x="14237982" y="7911246"/>
            <a:ext cx="270596" cy="265336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220" name="Google Shape;1412;p70">
            <a:extLst>
              <a:ext uri="{FF2B5EF4-FFF2-40B4-BE49-F238E27FC236}">
                <a16:creationId xmlns:a16="http://schemas.microsoft.com/office/drawing/2014/main" id="{AEFF420A-F9CC-8FC0-7F31-AAE4C3CEC050}"/>
              </a:ext>
            </a:extLst>
          </p:cNvPr>
          <p:cNvGrpSpPr/>
          <p:nvPr/>
        </p:nvGrpSpPr>
        <p:grpSpPr>
          <a:xfrm>
            <a:off x="16100040" y="7353279"/>
            <a:ext cx="198624" cy="321594"/>
            <a:chOff x="5059700" y="2334775"/>
            <a:chExt cx="40775" cy="66025"/>
          </a:xfrm>
        </p:grpSpPr>
        <p:sp>
          <p:nvSpPr>
            <p:cNvPr id="221" name="Google Shape;1413;p70">
              <a:extLst>
                <a:ext uri="{FF2B5EF4-FFF2-40B4-BE49-F238E27FC236}">
                  <a16:creationId xmlns:a16="http://schemas.microsoft.com/office/drawing/2014/main" id="{2301F8CD-6599-6ADC-D693-1A8F61C431A6}"/>
                </a:ext>
              </a:extLst>
            </p:cNvPr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2" name="Google Shape;1414;p70">
              <a:extLst>
                <a:ext uri="{FF2B5EF4-FFF2-40B4-BE49-F238E27FC236}">
                  <a16:creationId xmlns:a16="http://schemas.microsoft.com/office/drawing/2014/main" id="{729B3813-DC46-8B84-4E7D-A4406FC0B698}"/>
                </a:ext>
              </a:extLst>
            </p:cNvPr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3" name="Google Shape;1415;p70">
              <a:extLst>
                <a:ext uri="{FF2B5EF4-FFF2-40B4-BE49-F238E27FC236}">
                  <a16:creationId xmlns:a16="http://schemas.microsoft.com/office/drawing/2014/main" id="{74E64C30-B090-3F1A-C017-02628B160EC5}"/>
                </a:ext>
              </a:extLst>
            </p:cNvPr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4" name="Google Shape;1416;p70">
              <a:extLst>
                <a:ext uri="{FF2B5EF4-FFF2-40B4-BE49-F238E27FC236}">
                  <a16:creationId xmlns:a16="http://schemas.microsoft.com/office/drawing/2014/main" id="{D6213D08-9E2B-A6BC-BEDB-E2D38329724E}"/>
                </a:ext>
              </a:extLst>
            </p:cNvPr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5" name="Google Shape;1417;p70">
              <a:extLst>
                <a:ext uri="{FF2B5EF4-FFF2-40B4-BE49-F238E27FC236}">
                  <a16:creationId xmlns:a16="http://schemas.microsoft.com/office/drawing/2014/main" id="{AC89CDB4-EFBC-F9D6-5D60-6A0F34F70F93}"/>
                </a:ext>
              </a:extLst>
            </p:cNvPr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6" name="Google Shape;1418;p70">
              <a:extLst>
                <a:ext uri="{FF2B5EF4-FFF2-40B4-BE49-F238E27FC236}">
                  <a16:creationId xmlns:a16="http://schemas.microsoft.com/office/drawing/2014/main" id="{FB57D4C8-F81D-9692-DFC0-E94AA35D7FE9}"/>
                </a:ext>
              </a:extLst>
            </p:cNvPr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7" name="Google Shape;1419;p70">
              <a:extLst>
                <a:ext uri="{FF2B5EF4-FFF2-40B4-BE49-F238E27FC236}">
                  <a16:creationId xmlns:a16="http://schemas.microsoft.com/office/drawing/2014/main" id="{4D6F1C4C-73BF-6F92-61B7-171C9EFE290A}"/>
                </a:ext>
              </a:extLst>
            </p:cNvPr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8" name="Google Shape;1420;p70">
              <a:extLst>
                <a:ext uri="{FF2B5EF4-FFF2-40B4-BE49-F238E27FC236}">
                  <a16:creationId xmlns:a16="http://schemas.microsoft.com/office/drawing/2014/main" id="{80D70F90-9274-AAC7-CC4E-E751A8AF8B6A}"/>
                </a:ext>
              </a:extLst>
            </p:cNvPr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9" name="Google Shape;1421;p70">
              <a:extLst>
                <a:ext uri="{FF2B5EF4-FFF2-40B4-BE49-F238E27FC236}">
                  <a16:creationId xmlns:a16="http://schemas.microsoft.com/office/drawing/2014/main" id="{FFE07F6E-38D5-6925-81F0-4DBA22C99F19}"/>
                </a:ext>
              </a:extLst>
            </p:cNvPr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30" name="Google Shape;1422;p70">
            <a:extLst>
              <a:ext uri="{FF2B5EF4-FFF2-40B4-BE49-F238E27FC236}">
                <a16:creationId xmlns:a16="http://schemas.microsoft.com/office/drawing/2014/main" id="{A66AB8F9-BDB4-A862-86D7-B21B94CE5E5A}"/>
              </a:ext>
            </a:extLst>
          </p:cNvPr>
          <p:cNvGrpSpPr/>
          <p:nvPr/>
        </p:nvGrpSpPr>
        <p:grpSpPr>
          <a:xfrm>
            <a:off x="16014368" y="7883543"/>
            <a:ext cx="369968" cy="320742"/>
            <a:chOff x="5037700" y="2430325"/>
            <a:chExt cx="75950" cy="65850"/>
          </a:xfrm>
        </p:grpSpPr>
        <p:sp>
          <p:nvSpPr>
            <p:cNvPr id="231" name="Google Shape;1423;p70">
              <a:extLst>
                <a:ext uri="{FF2B5EF4-FFF2-40B4-BE49-F238E27FC236}">
                  <a16:creationId xmlns:a16="http://schemas.microsoft.com/office/drawing/2014/main" id="{DC471126-455F-AFDD-D390-436106572D71}"/>
                </a:ext>
              </a:extLst>
            </p:cNvPr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2" name="Google Shape;1424;p70">
              <a:extLst>
                <a:ext uri="{FF2B5EF4-FFF2-40B4-BE49-F238E27FC236}">
                  <a16:creationId xmlns:a16="http://schemas.microsoft.com/office/drawing/2014/main" id="{D0BD3D94-A708-4F5C-BC2A-48FC6F0D8B57}"/>
                </a:ext>
              </a:extLst>
            </p:cNvPr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33" name="Google Shape;1425;p70">
            <a:extLst>
              <a:ext uri="{FF2B5EF4-FFF2-40B4-BE49-F238E27FC236}">
                <a16:creationId xmlns:a16="http://schemas.microsoft.com/office/drawing/2014/main" id="{E31148F0-56F1-911C-13AE-59A8262B0486}"/>
              </a:ext>
            </a:extLst>
          </p:cNvPr>
          <p:cNvGrpSpPr/>
          <p:nvPr/>
        </p:nvGrpSpPr>
        <p:grpSpPr>
          <a:xfrm>
            <a:off x="14853378" y="7416447"/>
            <a:ext cx="346028" cy="195258"/>
            <a:chOff x="4756975" y="2341800"/>
            <a:chExt cx="91975" cy="51925"/>
          </a:xfrm>
        </p:grpSpPr>
        <p:sp>
          <p:nvSpPr>
            <p:cNvPr id="234" name="Google Shape;1426;p70">
              <a:extLst>
                <a:ext uri="{FF2B5EF4-FFF2-40B4-BE49-F238E27FC236}">
                  <a16:creationId xmlns:a16="http://schemas.microsoft.com/office/drawing/2014/main" id="{F2B3FA0D-758C-642D-63A9-14E283777AF7}"/>
                </a:ext>
              </a:extLst>
            </p:cNvPr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5" name="Google Shape;1427;p70">
              <a:extLst>
                <a:ext uri="{FF2B5EF4-FFF2-40B4-BE49-F238E27FC236}">
                  <a16:creationId xmlns:a16="http://schemas.microsoft.com/office/drawing/2014/main" id="{8D48E527-A68F-07F9-0E72-FCBC29E9B869}"/>
                </a:ext>
              </a:extLst>
            </p:cNvPr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6" name="Google Shape;1428;p70">
              <a:extLst>
                <a:ext uri="{FF2B5EF4-FFF2-40B4-BE49-F238E27FC236}">
                  <a16:creationId xmlns:a16="http://schemas.microsoft.com/office/drawing/2014/main" id="{F910EC2E-A73E-C71A-1941-15F3F8047EAC}"/>
                </a:ext>
              </a:extLst>
            </p:cNvPr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7" name="Google Shape;1429;p70">
              <a:extLst>
                <a:ext uri="{FF2B5EF4-FFF2-40B4-BE49-F238E27FC236}">
                  <a16:creationId xmlns:a16="http://schemas.microsoft.com/office/drawing/2014/main" id="{0A06C577-F7A3-50C8-E6EB-A9BED72AD7F4}"/>
                </a:ext>
              </a:extLst>
            </p:cNvPr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8" name="Google Shape;1430;p70">
              <a:extLst>
                <a:ext uri="{FF2B5EF4-FFF2-40B4-BE49-F238E27FC236}">
                  <a16:creationId xmlns:a16="http://schemas.microsoft.com/office/drawing/2014/main" id="{657BD94B-8A9D-4484-E4DF-000110EA0603}"/>
                </a:ext>
              </a:extLst>
            </p:cNvPr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9" name="Google Shape;1431;p70">
              <a:extLst>
                <a:ext uri="{FF2B5EF4-FFF2-40B4-BE49-F238E27FC236}">
                  <a16:creationId xmlns:a16="http://schemas.microsoft.com/office/drawing/2014/main" id="{4AC3A1AA-41E2-AD87-72B4-775B57591AB2}"/>
                </a:ext>
              </a:extLst>
            </p:cNvPr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0" name="Google Shape;1432;p70">
              <a:extLst>
                <a:ext uri="{FF2B5EF4-FFF2-40B4-BE49-F238E27FC236}">
                  <a16:creationId xmlns:a16="http://schemas.microsoft.com/office/drawing/2014/main" id="{3557BB82-19E7-9237-6981-B7283A1293EE}"/>
                </a:ext>
              </a:extLst>
            </p:cNvPr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1" name="Google Shape;1433;p70">
              <a:extLst>
                <a:ext uri="{FF2B5EF4-FFF2-40B4-BE49-F238E27FC236}">
                  <a16:creationId xmlns:a16="http://schemas.microsoft.com/office/drawing/2014/main" id="{53CEAF2C-4290-5ACC-39C4-B6323EBF1D4E}"/>
                </a:ext>
              </a:extLst>
            </p:cNvPr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2" name="Google Shape;1434;p70">
              <a:extLst>
                <a:ext uri="{FF2B5EF4-FFF2-40B4-BE49-F238E27FC236}">
                  <a16:creationId xmlns:a16="http://schemas.microsoft.com/office/drawing/2014/main" id="{4E63D350-8AF8-984A-AEAA-E209314F7102}"/>
                </a:ext>
              </a:extLst>
            </p:cNvPr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3" name="Google Shape;1435;p70">
              <a:extLst>
                <a:ext uri="{FF2B5EF4-FFF2-40B4-BE49-F238E27FC236}">
                  <a16:creationId xmlns:a16="http://schemas.microsoft.com/office/drawing/2014/main" id="{31004D56-2941-08A3-0C10-30D7ABB063ED}"/>
                </a:ext>
              </a:extLst>
            </p:cNvPr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4" name="Google Shape;1436;p70">
              <a:extLst>
                <a:ext uri="{FF2B5EF4-FFF2-40B4-BE49-F238E27FC236}">
                  <a16:creationId xmlns:a16="http://schemas.microsoft.com/office/drawing/2014/main" id="{47D30DB1-EABD-757E-74A3-4671484F6354}"/>
                </a:ext>
              </a:extLst>
            </p:cNvPr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5" name="Google Shape;1437;p70">
              <a:extLst>
                <a:ext uri="{FF2B5EF4-FFF2-40B4-BE49-F238E27FC236}">
                  <a16:creationId xmlns:a16="http://schemas.microsoft.com/office/drawing/2014/main" id="{03DF87CB-1C84-CF49-EC30-7A5A3C503BC6}"/>
                </a:ext>
              </a:extLst>
            </p:cNvPr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6" name="Google Shape;1438;p70">
              <a:extLst>
                <a:ext uri="{FF2B5EF4-FFF2-40B4-BE49-F238E27FC236}">
                  <a16:creationId xmlns:a16="http://schemas.microsoft.com/office/drawing/2014/main" id="{B49103CB-7C02-4B19-CCF9-CB3EDF150734}"/>
                </a:ext>
              </a:extLst>
            </p:cNvPr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7" name="Google Shape;1439;p70">
              <a:extLst>
                <a:ext uri="{FF2B5EF4-FFF2-40B4-BE49-F238E27FC236}">
                  <a16:creationId xmlns:a16="http://schemas.microsoft.com/office/drawing/2014/main" id="{12668CD6-EB3C-030D-86D3-8FD20F6CF61E}"/>
                </a:ext>
              </a:extLst>
            </p:cNvPr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8" name="Google Shape;1440;p70">
              <a:extLst>
                <a:ext uri="{FF2B5EF4-FFF2-40B4-BE49-F238E27FC236}">
                  <a16:creationId xmlns:a16="http://schemas.microsoft.com/office/drawing/2014/main" id="{972E772A-B9E4-EDD4-2C20-CB470AA572D9}"/>
                </a:ext>
              </a:extLst>
            </p:cNvPr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9" name="Google Shape;1441;p70">
              <a:extLst>
                <a:ext uri="{FF2B5EF4-FFF2-40B4-BE49-F238E27FC236}">
                  <a16:creationId xmlns:a16="http://schemas.microsoft.com/office/drawing/2014/main" id="{38D9922F-1575-E4B8-FF2E-ED74305CAD3D}"/>
                </a:ext>
              </a:extLst>
            </p:cNvPr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0" name="Google Shape;1442;p70">
              <a:extLst>
                <a:ext uri="{FF2B5EF4-FFF2-40B4-BE49-F238E27FC236}">
                  <a16:creationId xmlns:a16="http://schemas.microsoft.com/office/drawing/2014/main" id="{82A3F3AE-B968-6F2A-42B7-691EAC696809}"/>
                </a:ext>
              </a:extLst>
            </p:cNvPr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1" name="Google Shape;1443;p70">
              <a:extLst>
                <a:ext uri="{FF2B5EF4-FFF2-40B4-BE49-F238E27FC236}">
                  <a16:creationId xmlns:a16="http://schemas.microsoft.com/office/drawing/2014/main" id="{58E1FD46-C916-EAA0-3DEF-D789DC6B1275}"/>
                </a:ext>
              </a:extLst>
            </p:cNvPr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2" name="Google Shape;1444;p70">
              <a:extLst>
                <a:ext uri="{FF2B5EF4-FFF2-40B4-BE49-F238E27FC236}">
                  <a16:creationId xmlns:a16="http://schemas.microsoft.com/office/drawing/2014/main" id="{0B5E1606-5BEA-425B-A732-D98BC16D0C2C}"/>
                </a:ext>
              </a:extLst>
            </p:cNvPr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3" name="Google Shape;1445;p70">
              <a:extLst>
                <a:ext uri="{FF2B5EF4-FFF2-40B4-BE49-F238E27FC236}">
                  <a16:creationId xmlns:a16="http://schemas.microsoft.com/office/drawing/2014/main" id="{20C19FAB-2002-98C1-50FC-9FFC8DBF1F73}"/>
                </a:ext>
              </a:extLst>
            </p:cNvPr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54" name="Google Shape;1446;p70">
            <a:extLst>
              <a:ext uri="{FF2B5EF4-FFF2-40B4-BE49-F238E27FC236}">
                <a16:creationId xmlns:a16="http://schemas.microsoft.com/office/drawing/2014/main" id="{4B7B52FE-2148-8E1A-D468-0BE96F385205}"/>
              </a:ext>
            </a:extLst>
          </p:cNvPr>
          <p:cNvGrpSpPr/>
          <p:nvPr/>
        </p:nvGrpSpPr>
        <p:grpSpPr>
          <a:xfrm>
            <a:off x="15387253" y="8393841"/>
            <a:ext cx="424994" cy="351522"/>
            <a:chOff x="4943575" y="2516350"/>
            <a:chExt cx="98675" cy="81700"/>
          </a:xfrm>
        </p:grpSpPr>
        <p:sp>
          <p:nvSpPr>
            <p:cNvPr id="255" name="Google Shape;1447;p70">
              <a:extLst>
                <a:ext uri="{FF2B5EF4-FFF2-40B4-BE49-F238E27FC236}">
                  <a16:creationId xmlns:a16="http://schemas.microsoft.com/office/drawing/2014/main" id="{9DCA2ADC-C6E6-903D-0A15-EE0A5DB1AE42}"/>
                </a:ext>
              </a:extLst>
            </p:cNvPr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6" name="Google Shape;1448;p70">
              <a:extLst>
                <a:ext uri="{FF2B5EF4-FFF2-40B4-BE49-F238E27FC236}">
                  <a16:creationId xmlns:a16="http://schemas.microsoft.com/office/drawing/2014/main" id="{158E85C7-C535-3B88-5B13-936D288192BB}"/>
                </a:ext>
              </a:extLst>
            </p:cNvPr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7" name="Google Shape;1449;p70">
              <a:extLst>
                <a:ext uri="{FF2B5EF4-FFF2-40B4-BE49-F238E27FC236}">
                  <a16:creationId xmlns:a16="http://schemas.microsoft.com/office/drawing/2014/main" id="{557872DE-5959-F690-BB6D-D29848F8ACE0}"/>
                </a:ext>
              </a:extLst>
            </p:cNvPr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8" name="Google Shape;1450;p70">
              <a:extLst>
                <a:ext uri="{FF2B5EF4-FFF2-40B4-BE49-F238E27FC236}">
                  <a16:creationId xmlns:a16="http://schemas.microsoft.com/office/drawing/2014/main" id="{40143F43-CBC9-3980-96F9-8B56AD6C3E20}"/>
                </a:ext>
              </a:extLst>
            </p:cNvPr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9" name="Google Shape;1451;p70">
              <a:extLst>
                <a:ext uri="{FF2B5EF4-FFF2-40B4-BE49-F238E27FC236}">
                  <a16:creationId xmlns:a16="http://schemas.microsoft.com/office/drawing/2014/main" id="{C31D02AB-54B5-0BF1-5946-061ACF987385}"/>
                </a:ext>
              </a:extLst>
            </p:cNvPr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0" name="Google Shape;1452;p70">
              <a:extLst>
                <a:ext uri="{FF2B5EF4-FFF2-40B4-BE49-F238E27FC236}">
                  <a16:creationId xmlns:a16="http://schemas.microsoft.com/office/drawing/2014/main" id="{95D089A3-4728-329D-7866-3826D0525E0B}"/>
                </a:ext>
              </a:extLst>
            </p:cNvPr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1" name="Google Shape;1453;p70">
              <a:extLst>
                <a:ext uri="{FF2B5EF4-FFF2-40B4-BE49-F238E27FC236}">
                  <a16:creationId xmlns:a16="http://schemas.microsoft.com/office/drawing/2014/main" id="{FD767E42-8077-AC73-9DFD-AECC08E1FA41}"/>
                </a:ext>
              </a:extLst>
            </p:cNvPr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2" name="Google Shape;1454;p70">
              <a:extLst>
                <a:ext uri="{FF2B5EF4-FFF2-40B4-BE49-F238E27FC236}">
                  <a16:creationId xmlns:a16="http://schemas.microsoft.com/office/drawing/2014/main" id="{C570ADE1-72FC-98E6-6E94-1412AE721203}"/>
                </a:ext>
              </a:extLst>
            </p:cNvPr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3" name="Google Shape;1455;p70">
              <a:extLst>
                <a:ext uri="{FF2B5EF4-FFF2-40B4-BE49-F238E27FC236}">
                  <a16:creationId xmlns:a16="http://schemas.microsoft.com/office/drawing/2014/main" id="{E30DB3DA-41D8-41C8-1B9F-4C4865F21306}"/>
                </a:ext>
              </a:extLst>
            </p:cNvPr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4" name="Google Shape;1456;p70">
              <a:extLst>
                <a:ext uri="{FF2B5EF4-FFF2-40B4-BE49-F238E27FC236}">
                  <a16:creationId xmlns:a16="http://schemas.microsoft.com/office/drawing/2014/main" id="{CDB97A58-4295-700A-2B43-291D81D8AF61}"/>
                </a:ext>
              </a:extLst>
            </p:cNvPr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5" name="Google Shape;1457;p70">
              <a:extLst>
                <a:ext uri="{FF2B5EF4-FFF2-40B4-BE49-F238E27FC236}">
                  <a16:creationId xmlns:a16="http://schemas.microsoft.com/office/drawing/2014/main" id="{121EE5F7-6CE4-06F9-B309-26A065469DC0}"/>
                </a:ext>
              </a:extLst>
            </p:cNvPr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6" name="Google Shape;1458;p70">
              <a:extLst>
                <a:ext uri="{FF2B5EF4-FFF2-40B4-BE49-F238E27FC236}">
                  <a16:creationId xmlns:a16="http://schemas.microsoft.com/office/drawing/2014/main" id="{F474DFB1-8720-051A-A28E-DFA2F241552D}"/>
                </a:ext>
              </a:extLst>
            </p:cNvPr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7" name="Google Shape;1459;p70">
              <a:extLst>
                <a:ext uri="{FF2B5EF4-FFF2-40B4-BE49-F238E27FC236}">
                  <a16:creationId xmlns:a16="http://schemas.microsoft.com/office/drawing/2014/main" id="{DF29406E-C6A4-32E7-94C2-835E8F21C1BA}"/>
                </a:ext>
              </a:extLst>
            </p:cNvPr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8" name="Google Shape;1460;p70">
              <a:extLst>
                <a:ext uri="{FF2B5EF4-FFF2-40B4-BE49-F238E27FC236}">
                  <a16:creationId xmlns:a16="http://schemas.microsoft.com/office/drawing/2014/main" id="{D49CCFCE-70FF-0FB4-5613-21711127374E}"/>
                </a:ext>
              </a:extLst>
            </p:cNvPr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9" name="Google Shape;1461;p70">
              <a:extLst>
                <a:ext uri="{FF2B5EF4-FFF2-40B4-BE49-F238E27FC236}">
                  <a16:creationId xmlns:a16="http://schemas.microsoft.com/office/drawing/2014/main" id="{236CF7A7-F3E0-4A2B-8152-FA834B2373B9}"/>
                </a:ext>
              </a:extLst>
            </p:cNvPr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0" name="Google Shape;1462;p70">
              <a:extLst>
                <a:ext uri="{FF2B5EF4-FFF2-40B4-BE49-F238E27FC236}">
                  <a16:creationId xmlns:a16="http://schemas.microsoft.com/office/drawing/2014/main" id="{D0308B84-01C0-EDC4-B1B7-63013E94D7EF}"/>
                </a:ext>
              </a:extLst>
            </p:cNvPr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1" name="Google Shape;1463;p70">
              <a:extLst>
                <a:ext uri="{FF2B5EF4-FFF2-40B4-BE49-F238E27FC236}">
                  <a16:creationId xmlns:a16="http://schemas.microsoft.com/office/drawing/2014/main" id="{B7908C18-90A6-725C-7852-693DF5EDB6CD}"/>
                </a:ext>
              </a:extLst>
            </p:cNvPr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2" name="Google Shape;1464;p70">
              <a:extLst>
                <a:ext uri="{FF2B5EF4-FFF2-40B4-BE49-F238E27FC236}">
                  <a16:creationId xmlns:a16="http://schemas.microsoft.com/office/drawing/2014/main" id="{5190BAC2-86DF-D8A3-0E97-597D3606C545}"/>
                </a:ext>
              </a:extLst>
            </p:cNvPr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3" name="Google Shape;1465;p70">
              <a:extLst>
                <a:ext uri="{FF2B5EF4-FFF2-40B4-BE49-F238E27FC236}">
                  <a16:creationId xmlns:a16="http://schemas.microsoft.com/office/drawing/2014/main" id="{7E365BE1-B743-EF3C-E8EB-335FB83E6952}"/>
                </a:ext>
              </a:extLst>
            </p:cNvPr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4" name="Google Shape;1466;p70">
              <a:extLst>
                <a:ext uri="{FF2B5EF4-FFF2-40B4-BE49-F238E27FC236}">
                  <a16:creationId xmlns:a16="http://schemas.microsoft.com/office/drawing/2014/main" id="{C0979B69-0C0B-DE69-593B-8AF86C6C803B}"/>
                </a:ext>
              </a:extLst>
            </p:cNvPr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5" name="Google Shape;1467;p70">
              <a:extLst>
                <a:ext uri="{FF2B5EF4-FFF2-40B4-BE49-F238E27FC236}">
                  <a16:creationId xmlns:a16="http://schemas.microsoft.com/office/drawing/2014/main" id="{3838DA3E-87EC-0BD8-628E-53D0CB62CA29}"/>
                </a:ext>
              </a:extLst>
            </p:cNvPr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6" name="Google Shape;1468;p70">
              <a:extLst>
                <a:ext uri="{FF2B5EF4-FFF2-40B4-BE49-F238E27FC236}">
                  <a16:creationId xmlns:a16="http://schemas.microsoft.com/office/drawing/2014/main" id="{6809EE21-33FE-A55E-20DA-6CD910D044EA}"/>
                </a:ext>
              </a:extLst>
            </p:cNvPr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7" name="Google Shape;1469;p70">
              <a:extLst>
                <a:ext uri="{FF2B5EF4-FFF2-40B4-BE49-F238E27FC236}">
                  <a16:creationId xmlns:a16="http://schemas.microsoft.com/office/drawing/2014/main" id="{2ED602C6-DBB6-91BF-4620-EF0385CDE6C3}"/>
                </a:ext>
              </a:extLst>
            </p:cNvPr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8" name="Google Shape;1470;p70">
              <a:extLst>
                <a:ext uri="{FF2B5EF4-FFF2-40B4-BE49-F238E27FC236}">
                  <a16:creationId xmlns:a16="http://schemas.microsoft.com/office/drawing/2014/main" id="{06C47227-7B63-9B72-55A1-0A3F00ACD2BA}"/>
                </a:ext>
              </a:extLst>
            </p:cNvPr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9" name="Google Shape;1471;p70">
              <a:extLst>
                <a:ext uri="{FF2B5EF4-FFF2-40B4-BE49-F238E27FC236}">
                  <a16:creationId xmlns:a16="http://schemas.microsoft.com/office/drawing/2014/main" id="{E931EB20-5598-CF8C-E84F-564C43606BF5}"/>
                </a:ext>
              </a:extLst>
            </p:cNvPr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0" name="Google Shape;1472;p70">
              <a:extLst>
                <a:ext uri="{FF2B5EF4-FFF2-40B4-BE49-F238E27FC236}">
                  <a16:creationId xmlns:a16="http://schemas.microsoft.com/office/drawing/2014/main" id="{40D02AC1-9268-23DF-04CF-52CDEF3F577E}"/>
                </a:ext>
              </a:extLst>
            </p:cNvPr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1" name="Google Shape;1473;p70">
              <a:extLst>
                <a:ext uri="{FF2B5EF4-FFF2-40B4-BE49-F238E27FC236}">
                  <a16:creationId xmlns:a16="http://schemas.microsoft.com/office/drawing/2014/main" id="{F1D66B39-76C2-C966-E155-2488341F1EFE}"/>
                </a:ext>
              </a:extLst>
            </p:cNvPr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2" name="Google Shape;1474;p70">
              <a:extLst>
                <a:ext uri="{FF2B5EF4-FFF2-40B4-BE49-F238E27FC236}">
                  <a16:creationId xmlns:a16="http://schemas.microsoft.com/office/drawing/2014/main" id="{FA426DBD-8628-0956-6DBE-1726E9522E04}"/>
                </a:ext>
              </a:extLst>
            </p:cNvPr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3" name="Google Shape;1475;p70">
              <a:extLst>
                <a:ext uri="{FF2B5EF4-FFF2-40B4-BE49-F238E27FC236}">
                  <a16:creationId xmlns:a16="http://schemas.microsoft.com/office/drawing/2014/main" id="{1D803DF6-77FF-B8E0-1FA3-D04099E0A7D1}"/>
                </a:ext>
              </a:extLst>
            </p:cNvPr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4" name="Google Shape;1476;p70">
              <a:extLst>
                <a:ext uri="{FF2B5EF4-FFF2-40B4-BE49-F238E27FC236}">
                  <a16:creationId xmlns:a16="http://schemas.microsoft.com/office/drawing/2014/main" id="{891B85DC-226D-165F-5B9B-51FA40FA9E8F}"/>
                </a:ext>
              </a:extLst>
            </p:cNvPr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5" name="Google Shape;1477;p70">
              <a:extLst>
                <a:ext uri="{FF2B5EF4-FFF2-40B4-BE49-F238E27FC236}">
                  <a16:creationId xmlns:a16="http://schemas.microsoft.com/office/drawing/2014/main" id="{7F50D899-4C5C-6029-1051-214E385FA733}"/>
                </a:ext>
              </a:extLst>
            </p:cNvPr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6" name="Google Shape;1478;p70">
              <a:extLst>
                <a:ext uri="{FF2B5EF4-FFF2-40B4-BE49-F238E27FC236}">
                  <a16:creationId xmlns:a16="http://schemas.microsoft.com/office/drawing/2014/main" id="{3A1E8F32-16D1-BA1A-860A-3CE4FA07E4BE}"/>
                </a:ext>
              </a:extLst>
            </p:cNvPr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7" name="Google Shape;1479;p70">
              <a:extLst>
                <a:ext uri="{FF2B5EF4-FFF2-40B4-BE49-F238E27FC236}">
                  <a16:creationId xmlns:a16="http://schemas.microsoft.com/office/drawing/2014/main" id="{358BFDEC-9561-2EC4-EBE3-032F6FD60E5C}"/>
                </a:ext>
              </a:extLst>
            </p:cNvPr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8" name="Google Shape;1480;p70">
              <a:extLst>
                <a:ext uri="{FF2B5EF4-FFF2-40B4-BE49-F238E27FC236}">
                  <a16:creationId xmlns:a16="http://schemas.microsoft.com/office/drawing/2014/main" id="{9B6449C1-1137-8088-75BD-09885842B7F4}"/>
                </a:ext>
              </a:extLst>
            </p:cNvPr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9" name="Google Shape;1481;p70">
              <a:extLst>
                <a:ext uri="{FF2B5EF4-FFF2-40B4-BE49-F238E27FC236}">
                  <a16:creationId xmlns:a16="http://schemas.microsoft.com/office/drawing/2014/main" id="{10E1737D-7E22-BD76-8E40-FFEACB3CD040}"/>
                </a:ext>
              </a:extLst>
            </p:cNvPr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0" name="Google Shape;1482;p70">
              <a:extLst>
                <a:ext uri="{FF2B5EF4-FFF2-40B4-BE49-F238E27FC236}">
                  <a16:creationId xmlns:a16="http://schemas.microsoft.com/office/drawing/2014/main" id="{EE53ECC0-0CF2-F9AC-4633-EAA97D7F2DC5}"/>
                </a:ext>
              </a:extLst>
            </p:cNvPr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1" name="Google Shape;1483;p70">
              <a:extLst>
                <a:ext uri="{FF2B5EF4-FFF2-40B4-BE49-F238E27FC236}">
                  <a16:creationId xmlns:a16="http://schemas.microsoft.com/office/drawing/2014/main" id="{43C4D18F-8A01-C196-4329-323878117570}"/>
                </a:ext>
              </a:extLst>
            </p:cNvPr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2" name="Google Shape;1484;p70">
              <a:extLst>
                <a:ext uri="{FF2B5EF4-FFF2-40B4-BE49-F238E27FC236}">
                  <a16:creationId xmlns:a16="http://schemas.microsoft.com/office/drawing/2014/main" id="{591ACEA0-4DB5-225C-42E8-028F03EB4755}"/>
                </a:ext>
              </a:extLst>
            </p:cNvPr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3" name="Google Shape;1485;p70">
              <a:extLst>
                <a:ext uri="{FF2B5EF4-FFF2-40B4-BE49-F238E27FC236}">
                  <a16:creationId xmlns:a16="http://schemas.microsoft.com/office/drawing/2014/main" id="{93A33ACD-7365-D6B5-5CE3-5F3A0A9F7607}"/>
                </a:ext>
              </a:extLst>
            </p:cNvPr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4" name="Google Shape;1486;p70">
              <a:extLst>
                <a:ext uri="{FF2B5EF4-FFF2-40B4-BE49-F238E27FC236}">
                  <a16:creationId xmlns:a16="http://schemas.microsoft.com/office/drawing/2014/main" id="{237CAA91-53F4-0C01-143D-5F2B5AD69103}"/>
                </a:ext>
              </a:extLst>
            </p:cNvPr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5" name="Google Shape;1487;p70">
              <a:extLst>
                <a:ext uri="{FF2B5EF4-FFF2-40B4-BE49-F238E27FC236}">
                  <a16:creationId xmlns:a16="http://schemas.microsoft.com/office/drawing/2014/main" id="{C92F7146-805C-C073-6433-5DE1A1297F64}"/>
                </a:ext>
              </a:extLst>
            </p:cNvPr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6" name="Google Shape;1488;p70">
              <a:extLst>
                <a:ext uri="{FF2B5EF4-FFF2-40B4-BE49-F238E27FC236}">
                  <a16:creationId xmlns:a16="http://schemas.microsoft.com/office/drawing/2014/main" id="{5B26305D-A64B-354C-1650-87F32066C62F}"/>
                </a:ext>
              </a:extLst>
            </p:cNvPr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7" name="Google Shape;1489;p70">
              <a:extLst>
                <a:ext uri="{FF2B5EF4-FFF2-40B4-BE49-F238E27FC236}">
                  <a16:creationId xmlns:a16="http://schemas.microsoft.com/office/drawing/2014/main" id="{49FF06D3-D016-ED5B-C8B6-F48A3FEFACE8}"/>
                </a:ext>
              </a:extLst>
            </p:cNvPr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8" name="Google Shape;1490;p70">
              <a:extLst>
                <a:ext uri="{FF2B5EF4-FFF2-40B4-BE49-F238E27FC236}">
                  <a16:creationId xmlns:a16="http://schemas.microsoft.com/office/drawing/2014/main" id="{51A27F80-8AAD-57F8-321D-DE71D0E70138}"/>
                </a:ext>
              </a:extLst>
            </p:cNvPr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9" name="Google Shape;1491;p70">
              <a:extLst>
                <a:ext uri="{FF2B5EF4-FFF2-40B4-BE49-F238E27FC236}">
                  <a16:creationId xmlns:a16="http://schemas.microsoft.com/office/drawing/2014/main" id="{F960FAC6-1632-A9A2-1214-0E8371FD903A}"/>
                </a:ext>
              </a:extLst>
            </p:cNvPr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0" name="Google Shape;1492;p70">
              <a:extLst>
                <a:ext uri="{FF2B5EF4-FFF2-40B4-BE49-F238E27FC236}">
                  <a16:creationId xmlns:a16="http://schemas.microsoft.com/office/drawing/2014/main" id="{6109B034-FDD5-4765-CB7C-57DBC21D0491}"/>
                </a:ext>
              </a:extLst>
            </p:cNvPr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1" name="Google Shape;1493;p70">
              <a:extLst>
                <a:ext uri="{FF2B5EF4-FFF2-40B4-BE49-F238E27FC236}">
                  <a16:creationId xmlns:a16="http://schemas.microsoft.com/office/drawing/2014/main" id="{8E8C38F6-DB18-BF31-1906-34EF2DEB1989}"/>
                </a:ext>
              </a:extLst>
            </p:cNvPr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2" name="Google Shape;1494;p70">
              <a:extLst>
                <a:ext uri="{FF2B5EF4-FFF2-40B4-BE49-F238E27FC236}">
                  <a16:creationId xmlns:a16="http://schemas.microsoft.com/office/drawing/2014/main" id="{5734D7AE-321A-EB3B-1545-6C139E4FB30C}"/>
                </a:ext>
              </a:extLst>
            </p:cNvPr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3" name="Google Shape;1495;p70">
              <a:extLst>
                <a:ext uri="{FF2B5EF4-FFF2-40B4-BE49-F238E27FC236}">
                  <a16:creationId xmlns:a16="http://schemas.microsoft.com/office/drawing/2014/main" id="{EEE7E156-D462-DB6B-E3B3-96FB7E28E96B}"/>
                </a:ext>
              </a:extLst>
            </p:cNvPr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4" name="Google Shape;1496;p70">
              <a:extLst>
                <a:ext uri="{FF2B5EF4-FFF2-40B4-BE49-F238E27FC236}">
                  <a16:creationId xmlns:a16="http://schemas.microsoft.com/office/drawing/2014/main" id="{3A64B0C1-1163-A737-7A69-F0C7A2AA13CB}"/>
                </a:ext>
              </a:extLst>
            </p:cNvPr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5" name="Google Shape;1497;p70">
              <a:extLst>
                <a:ext uri="{FF2B5EF4-FFF2-40B4-BE49-F238E27FC236}">
                  <a16:creationId xmlns:a16="http://schemas.microsoft.com/office/drawing/2014/main" id="{4F12D4ED-EF4E-D879-C30F-89825AFF8E6A}"/>
                </a:ext>
              </a:extLst>
            </p:cNvPr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6" name="Google Shape;1498;p70">
              <a:extLst>
                <a:ext uri="{FF2B5EF4-FFF2-40B4-BE49-F238E27FC236}">
                  <a16:creationId xmlns:a16="http://schemas.microsoft.com/office/drawing/2014/main" id="{AC8D0DEA-6B5E-FF3B-BBC0-24DE563D62EE}"/>
                </a:ext>
              </a:extLst>
            </p:cNvPr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7" name="Google Shape;1499;p70">
              <a:extLst>
                <a:ext uri="{FF2B5EF4-FFF2-40B4-BE49-F238E27FC236}">
                  <a16:creationId xmlns:a16="http://schemas.microsoft.com/office/drawing/2014/main" id="{E629EFCA-F1F4-F52F-E489-D5B0D8F5CB28}"/>
                </a:ext>
              </a:extLst>
            </p:cNvPr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8" name="Google Shape;1500;p70">
              <a:extLst>
                <a:ext uri="{FF2B5EF4-FFF2-40B4-BE49-F238E27FC236}">
                  <a16:creationId xmlns:a16="http://schemas.microsoft.com/office/drawing/2014/main" id="{9EF7AC43-DC69-EB22-5227-023B096CC6D1}"/>
                </a:ext>
              </a:extLst>
            </p:cNvPr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9" name="Google Shape;1501;p70">
              <a:extLst>
                <a:ext uri="{FF2B5EF4-FFF2-40B4-BE49-F238E27FC236}">
                  <a16:creationId xmlns:a16="http://schemas.microsoft.com/office/drawing/2014/main" id="{2CDE779F-52F7-50C5-9C74-4511E0B2986D}"/>
                </a:ext>
              </a:extLst>
            </p:cNvPr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0" name="Google Shape;1502;p70">
              <a:extLst>
                <a:ext uri="{FF2B5EF4-FFF2-40B4-BE49-F238E27FC236}">
                  <a16:creationId xmlns:a16="http://schemas.microsoft.com/office/drawing/2014/main" id="{376CBF46-1019-01E8-934B-A2E2874BD171}"/>
                </a:ext>
              </a:extLst>
            </p:cNvPr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1" name="Google Shape;1503;p70">
              <a:extLst>
                <a:ext uri="{FF2B5EF4-FFF2-40B4-BE49-F238E27FC236}">
                  <a16:creationId xmlns:a16="http://schemas.microsoft.com/office/drawing/2014/main" id="{33FF8374-1F01-0FC2-93F1-53209DCF481D}"/>
                </a:ext>
              </a:extLst>
            </p:cNvPr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2" name="Google Shape;1504;p70">
              <a:extLst>
                <a:ext uri="{FF2B5EF4-FFF2-40B4-BE49-F238E27FC236}">
                  <a16:creationId xmlns:a16="http://schemas.microsoft.com/office/drawing/2014/main" id="{DA05FF8C-89B1-48CC-1476-9887B302A8E1}"/>
                </a:ext>
              </a:extLst>
            </p:cNvPr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3" name="Google Shape;1505;p70">
              <a:extLst>
                <a:ext uri="{FF2B5EF4-FFF2-40B4-BE49-F238E27FC236}">
                  <a16:creationId xmlns:a16="http://schemas.microsoft.com/office/drawing/2014/main" id="{098FFF42-2E70-D6E7-3E68-E7F8D12FFD93}"/>
                </a:ext>
              </a:extLst>
            </p:cNvPr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4" name="Google Shape;1506;p70">
              <a:extLst>
                <a:ext uri="{FF2B5EF4-FFF2-40B4-BE49-F238E27FC236}">
                  <a16:creationId xmlns:a16="http://schemas.microsoft.com/office/drawing/2014/main" id="{1D2B7E1C-23F1-CE3B-A04C-1850D74FAE44}"/>
                </a:ext>
              </a:extLst>
            </p:cNvPr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5" name="Google Shape;1507;p70">
              <a:extLst>
                <a:ext uri="{FF2B5EF4-FFF2-40B4-BE49-F238E27FC236}">
                  <a16:creationId xmlns:a16="http://schemas.microsoft.com/office/drawing/2014/main" id="{8A575B11-3FD1-05F6-3A78-0331350105FB}"/>
                </a:ext>
              </a:extLst>
            </p:cNvPr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6" name="Google Shape;1508;p70">
              <a:extLst>
                <a:ext uri="{FF2B5EF4-FFF2-40B4-BE49-F238E27FC236}">
                  <a16:creationId xmlns:a16="http://schemas.microsoft.com/office/drawing/2014/main" id="{CDE00737-2005-D1EA-EC60-E87130AABA19}"/>
                </a:ext>
              </a:extLst>
            </p:cNvPr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7" name="Google Shape;1509;p70">
              <a:extLst>
                <a:ext uri="{FF2B5EF4-FFF2-40B4-BE49-F238E27FC236}">
                  <a16:creationId xmlns:a16="http://schemas.microsoft.com/office/drawing/2014/main" id="{B40498CC-07A7-D945-AE4B-68845672AA00}"/>
                </a:ext>
              </a:extLst>
            </p:cNvPr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8" name="Google Shape;1510;p70">
              <a:extLst>
                <a:ext uri="{FF2B5EF4-FFF2-40B4-BE49-F238E27FC236}">
                  <a16:creationId xmlns:a16="http://schemas.microsoft.com/office/drawing/2014/main" id="{5F62741D-F4AA-03D3-4EAA-8CAF4EFA6FA9}"/>
                </a:ext>
              </a:extLst>
            </p:cNvPr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9" name="Google Shape;1511;p70">
              <a:extLst>
                <a:ext uri="{FF2B5EF4-FFF2-40B4-BE49-F238E27FC236}">
                  <a16:creationId xmlns:a16="http://schemas.microsoft.com/office/drawing/2014/main" id="{71162196-4711-6AF8-479F-02579D30BEC7}"/>
                </a:ext>
              </a:extLst>
            </p:cNvPr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0" name="Google Shape;1512;p70">
              <a:extLst>
                <a:ext uri="{FF2B5EF4-FFF2-40B4-BE49-F238E27FC236}">
                  <a16:creationId xmlns:a16="http://schemas.microsoft.com/office/drawing/2014/main" id="{810D1E5C-BD96-0F5C-EFB6-C6FD194AE4BE}"/>
                </a:ext>
              </a:extLst>
            </p:cNvPr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1" name="Google Shape;1513;p70">
              <a:extLst>
                <a:ext uri="{FF2B5EF4-FFF2-40B4-BE49-F238E27FC236}">
                  <a16:creationId xmlns:a16="http://schemas.microsoft.com/office/drawing/2014/main" id="{0FED16A3-AE32-3465-67CE-A178A2695B0A}"/>
                </a:ext>
              </a:extLst>
            </p:cNvPr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2" name="Google Shape;1514;p70">
              <a:extLst>
                <a:ext uri="{FF2B5EF4-FFF2-40B4-BE49-F238E27FC236}">
                  <a16:creationId xmlns:a16="http://schemas.microsoft.com/office/drawing/2014/main" id="{2B8B6324-0F0C-320E-551A-CE66F0E44AD5}"/>
                </a:ext>
              </a:extLst>
            </p:cNvPr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3" name="Google Shape;1515;p70">
              <a:extLst>
                <a:ext uri="{FF2B5EF4-FFF2-40B4-BE49-F238E27FC236}">
                  <a16:creationId xmlns:a16="http://schemas.microsoft.com/office/drawing/2014/main" id="{467C1EF6-E104-2D8A-C126-8111AAD7CCB3}"/>
                </a:ext>
              </a:extLst>
            </p:cNvPr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4" name="Google Shape;1516;p70">
              <a:extLst>
                <a:ext uri="{FF2B5EF4-FFF2-40B4-BE49-F238E27FC236}">
                  <a16:creationId xmlns:a16="http://schemas.microsoft.com/office/drawing/2014/main" id="{A85CAA6C-1F78-0611-CDBF-4F194AA43D58}"/>
                </a:ext>
              </a:extLst>
            </p:cNvPr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5" name="Google Shape;1517;p70">
              <a:extLst>
                <a:ext uri="{FF2B5EF4-FFF2-40B4-BE49-F238E27FC236}">
                  <a16:creationId xmlns:a16="http://schemas.microsoft.com/office/drawing/2014/main" id="{FBC0F49F-6502-B330-2C3E-08E4B9F8C3C6}"/>
                </a:ext>
              </a:extLst>
            </p:cNvPr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6" name="Google Shape;1518;p70">
              <a:extLst>
                <a:ext uri="{FF2B5EF4-FFF2-40B4-BE49-F238E27FC236}">
                  <a16:creationId xmlns:a16="http://schemas.microsoft.com/office/drawing/2014/main" id="{29B185BB-8F72-15E1-27C5-A923C9D58F61}"/>
                </a:ext>
              </a:extLst>
            </p:cNvPr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7" name="Google Shape;1519;p70">
              <a:extLst>
                <a:ext uri="{FF2B5EF4-FFF2-40B4-BE49-F238E27FC236}">
                  <a16:creationId xmlns:a16="http://schemas.microsoft.com/office/drawing/2014/main" id="{3AB831DC-6504-7DC1-67FF-4EE03641D928}"/>
                </a:ext>
              </a:extLst>
            </p:cNvPr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8" name="Google Shape;1520;p70">
              <a:extLst>
                <a:ext uri="{FF2B5EF4-FFF2-40B4-BE49-F238E27FC236}">
                  <a16:creationId xmlns:a16="http://schemas.microsoft.com/office/drawing/2014/main" id="{7E6BDB18-1E86-88E9-3E44-807E429BAEF4}"/>
                </a:ext>
              </a:extLst>
            </p:cNvPr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9" name="Google Shape;1521;p70">
              <a:extLst>
                <a:ext uri="{FF2B5EF4-FFF2-40B4-BE49-F238E27FC236}">
                  <a16:creationId xmlns:a16="http://schemas.microsoft.com/office/drawing/2014/main" id="{62921C45-F498-5F21-5BFF-AB553601D637}"/>
                </a:ext>
              </a:extLst>
            </p:cNvPr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0" name="Google Shape;1522;p70">
              <a:extLst>
                <a:ext uri="{FF2B5EF4-FFF2-40B4-BE49-F238E27FC236}">
                  <a16:creationId xmlns:a16="http://schemas.microsoft.com/office/drawing/2014/main" id="{D6C7E2B0-57CF-CCEF-6146-0C137B2CED0A}"/>
                </a:ext>
              </a:extLst>
            </p:cNvPr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1" name="Google Shape;1523;p70">
              <a:extLst>
                <a:ext uri="{FF2B5EF4-FFF2-40B4-BE49-F238E27FC236}">
                  <a16:creationId xmlns:a16="http://schemas.microsoft.com/office/drawing/2014/main" id="{0B4F9CF8-A1FF-1C68-6F3A-C0040F7534F0}"/>
                </a:ext>
              </a:extLst>
            </p:cNvPr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2" name="Google Shape;1524;p70">
              <a:extLst>
                <a:ext uri="{FF2B5EF4-FFF2-40B4-BE49-F238E27FC236}">
                  <a16:creationId xmlns:a16="http://schemas.microsoft.com/office/drawing/2014/main" id="{C42D7D2D-32F3-CA8E-AB30-CDCBD92708F8}"/>
                </a:ext>
              </a:extLst>
            </p:cNvPr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333" name="Google Shape;1525;p70">
            <a:extLst>
              <a:ext uri="{FF2B5EF4-FFF2-40B4-BE49-F238E27FC236}">
                <a16:creationId xmlns:a16="http://schemas.microsoft.com/office/drawing/2014/main" id="{EE164E54-6AEE-5C21-E2F6-972B50C24A1A}"/>
              </a:ext>
            </a:extLst>
          </p:cNvPr>
          <p:cNvSpPr/>
          <p:nvPr/>
        </p:nvSpPr>
        <p:spPr>
          <a:xfrm>
            <a:off x="15418339" y="6852133"/>
            <a:ext cx="348674" cy="348674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34" name="Google Shape;1526;p70">
            <a:extLst>
              <a:ext uri="{FF2B5EF4-FFF2-40B4-BE49-F238E27FC236}">
                <a16:creationId xmlns:a16="http://schemas.microsoft.com/office/drawing/2014/main" id="{0FF5F9FA-6CE9-C9F1-362E-09AF53D25899}"/>
              </a:ext>
            </a:extLst>
          </p:cNvPr>
          <p:cNvSpPr/>
          <p:nvPr/>
        </p:nvSpPr>
        <p:spPr>
          <a:xfrm>
            <a:off x="16050852" y="6909770"/>
            <a:ext cx="297000" cy="2334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35" name="Google Shape;1527;p70">
            <a:extLst>
              <a:ext uri="{FF2B5EF4-FFF2-40B4-BE49-F238E27FC236}">
                <a16:creationId xmlns:a16="http://schemas.microsoft.com/office/drawing/2014/main" id="{7FD826C9-DA3F-9C18-7737-8C63CEEBE4AA}"/>
              </a:ext>
            </a:extLst>
          </p:cNvPr>
          <p:cNvSpPr/>
          <p:nvPr/>
        </p:nvSpPr>
        <p:spPr>
          <a:xfrm>
            <a:off x="14255078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36" name="Google Shape;1528;p70">
            <a:extLst>
              <a:ext uri="{FF2B5EF4-FFF2-40B4-BE49-F238E27FC236}">
                <a16:creationId xmlns:a16="http://schemas.microsoft.com/office/drawing/2014/main" id="{B7349E5C-AC5E-9933-ADE2-EE867C2DABB0}"/>
              </a:ext>
            </a:extLst>
          </p:cNvPr>
          <p:cNvSpPr/>
          <p:nvPr/>
        </p:nvSpPr>
        <p:spPr>
          <a:xfrm flipH="1">
            <a:off x="14869810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37" name="Google Shape;1529;p70">
            <a:extLst>
              <a:ext uri="{FF2B5EF4-FFF2-40B4-BE49-F238E27FC236}">
                <a16:creationId xmlns:a16="http://schemas.microsoft.com/office/drawing/2014/main" id="{FDA13FE9-7A29-6746-18A0-36408FA7BBA7}"/>
              </a:ext>
            </a:extLst>
          </p:cNvPr>
          <p:cNvSpPr txBox="1">
            <a:spLocks/>
          </p:cNvSpPr>
          <p:nvPr/>
        </p:nvSpPr>
        <p:spPr>
          <a:xfrm>
            <a:off x="1433550" y="1021800"/>
            <a:ext cx="154212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lang="fa-IR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69956943"/>
      </p:ext>
    </p:extLst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93120"/>
          </a:xfrm>
          <a:custGeom>
            <a:avLst/>
            <a:gdLst/>
            <a:ahLst/>
            <a:cxnLst/>
            <a:rect l="l" t="t" r="r" b="b"/>
            <a:pathLst>
              <a:path w="18288000" h="10293120">
                <a:moveTo>
                  <a:pt x="0" y="0"/>
                </a:moveTo>
                <a:lnTo>
                  <a:pt x="18288000" y="0"/>
                </a:lnTo>
                <a:lnTo>
                  <a:pt x="18288000" y="10293120"/>
                </a:lnTo>
                <a:lnTo>
                  <a:pt x="0" y="102931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85840" y="244800"/>
            <a:ext cx="2841840" cy="2129760"/>
          </a:xfrm>
          <a:custGeom>
            <a:avLst/>
            <a:gdLst/>
            <a:ahLst/>
            <a:cxnLst/>
            <a:rect l="l" t="t" r="r" b="b"/>
            <a:pathLst>
              <a:path w="2841840" h="2129760">
                <a:moveTo>
                  <a:pt x="0" y="0"/>
                </a:moveTo>
                <a:lnTo>
                  <a:pt x="2841840" y="0"/>
                </a:lnTo>
                <a:lnTo>
                  <a:pt x="2841840" y="2129760"/>
                </a:lnTo>
                <a:lnTo>
                  <a:pt x="0" y="21297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091714" y="7866765"/>
            <a:ext cx="2823281" cy="2238545"/>
          </a:xfrm>
          <a:custGeom>
            <a:avLst/>
            <a:gdLst/>
            <a:ahLst/>
            <a:cxnLst/>
            <a:rect l="l" t="t" r="r" b="b"/>
            <a:pathLst>
              <a:path w="2823281" h="2238545">
                <a:moveTo>
                  <a:pt x="0" y="0"/>
                </a:moveTo>
                <a:lnTo>
                  <a:pt x="2823281" y="0"/>
                </a:lnTo>
                <a:lnTo>
                  <a:pt x="2823281" y="2238546"/>
                </a:lnTo>
                <a:lnTo>
                  <a:pt x="0" y="223854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Google Shape;12249;p21">
            <a:extLst>
              <a:ext uri="{FF2B5EF4-FFF2-40B4-BE49-F238E27FC236}">
                <a16:creationId xmlns:a16="http://schemas.microsoft.com/office/drawing/2014/main" id="{9535250F-2029-6579-CBDA-CAEE11D58044}"/>
              </a:ext>
            </a:extLst>
          </p:cNvPr>
          <p:cNvSpPr/>
          <p:nvPr/>
        </p:nvSpPr>
        <p:spPr>
          <a:xfrm>
            <a:off x="3008571" y="5172336"/>
            <a:ext cx="3426374" cy="1069952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" name="Google Shape;12250;p21">
            <a:extLst>
              <a:ext uri="{FF2B5EF4-FFF2-40B4-BE49-F238E27FC236}">
                <a16:creationId xmlns:a16="http://schemas.microsoft.com/office/drawing/2014/main" id="{A4A0103F-ADAD-086F-AA9C-A2CFD2888821}"/>
              </a:ext>
            </a:extLst>
          </p:cNvPr>
          <p:cNvSpPr/>
          <p:nvPr/>
        </p:nvSpPr>
        <p:spPr>
          <a:xfrm>
            <a:off x="5307645" y="4965660"/>
            <a:ext cx="1375878" cy="1483284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" name="Google Shape;12251;p21">
            <a:extLst>
              <a:ext uri="{FF2B5EF4-FFF2-40B4-BE49-F238E27FC236}">
                <a16:creationId xmlns:a16="http://schemas.microsoft.com/office/drawing/2014/main" id="{4AB98283-1D39-414E-AEF8-2F9FED7C3E9A}"/>
              </a:ext>
            </a:extLst>
          </p:cNvPr>
          <p:cNvSpPr/>
          <p:nvPr/>
        </p:nvSpPr>
        <p:spPr>
          <a:xfrm>
            <a:off x="2760568" y="4965660"/>
            <a:ext cx="1375100" cy="1483284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" name="Google Shape;12252;p21">
            <a:extLst>
              <a:ext uri="{FF2B5EF4-FFF2-40B4-BE49-F238E27FC236}">
                <a16:creationId xmlns:a16="http://schemas.microsoft.com/office/drawing/2014/main" id="{8CAC48A3-CE0A-8CE2-3087-8ED4CCB90E5D}"/>
              </a:ext>
            </a:extLst>
          </p:cNvPr>
          <p:cNvSpPr/>
          <p:nvPr/>
        </p:nvSpPr>
        <p:spPr>
          <a:xfrm>
            <a:off x="399746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9" name="Google Shape;12253;p21">
            <a:extLst>
              <a:ext uri="{FF2B5EF4-FFF2-40B4-BE49-F238E27FC236}">
                <a16:creationId xmlns:a16="http://schemas.microsoft.com/office/drawing/2014/main" id="{75448C2B-E54B-9450-523F-69C397A721E7}"/>
              </a:ext>
            </a:extLst>
          </p:cNvPr>
          <p:cNvSpPr/>
          <p:nvPr/>
        </p:nvSpPr>
        <p:spPr>
          <a:xfrm>
            <a:off x="5898026" y="7119677"/>
            <a:ext cx="1449196" cy="1176022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0" name="Google Shape;12254;p21">
            <a:extLst>
              <a:ext uri="{FF2B5EF4-FFF2-40B4-BE49-F238E27FC236}">
                <a16:creationId xmlns:a16="http://schemas.microsoft.com/office/drawing/2014/main" id="{576DFA6A-17B4-2020-BA2B-42703647B451}"/>
              </a:ext>
            </a:extLst>
          </p:cNvPr>
          <p:cNvSpPr/>
          <p:nvPr/>
        </p:nvSpPr>
        <p:spPr>
          <a:xfrm>
            <a:off x="209690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1" name="Google Shape;12255;p21">
            <a:extLst>
              <a:ext uri="{FF2B5EF4-FFF2-40B4-BE49-F238E27FC236}">
                <a16:creationId xmlns:a16="http://schemas.microsoft.com/office/drawing/2014/main" id="{B968D5D5-F323-25A3-3D3C-566C74EB0CB0}"/>
              </a:ext>
            </a:extLst>
          </p:cNvPr>
          <p:cNvSpPr/>
          <p:nvPr/>
        </p:nvSpPr>
        <p:spPr>
          <a:xfrm>
            <a:off x="399746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" name="Google Shape;12256;p21">
            <a:extLst>
              <a:ext uri="{FF2B5EF4-FFF2-40B4-BE49-F238E27FC236}">
                <a16:creationId xmlns:a16="http://schemas.microsoft.com/office/drawing/2014/main" id="{AEF1CCA4-51C7-3CFF-3DDF-A5BA654868FC}"/>
              </a:ext>
            </a:extLst>
          </p:cNvPr>
          <p:cNvSpPr/>
          <p:nvPr/>
        </p:nvSpPr>
        <p:spPr>
          <a:xfrm>
            <a:off x="5898026" y="3118950"/>
            <a:ext cx="1449196" cy="1175992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3" name="Google Shape;12257;p21">
            <a:extLst>
              <a:ext uri="{FF2B5EF4-FFF2-40B4-BE49-F238E27FC236}">
                <a16:creationId xmlns:a16="http://schemas.microsoft.com/office/drawing/2014/main" id="{A28C48F2-7977-1A23-A6D7-A0A46C33BEE2}"/>
              </a:ext>
            </a:extLst>
          </p:cNvPr>
          <p:cNvSpPr/>
          <p:nvPr/>
        </p:nvSpPr>
        <p:spPr>
          <a:xfrm>
            <a:off x="209690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4" name="Google Shape;12258;p21">
            <a:extLst>
              <a:ext uri="{FF2B5EF4-FFF2-40B4-BE49-F238E27FC236}">
                <a16:creationId xmlns:a16="http://schemas.microsoft.com/office/drawing/2014/main" id="{9E1BAEF2-4FA8-12A5-0289-72BB2EBDBCE0}"/>
              </a:ext>
            </a:extLst>
          </p:cNvPr>
          <p:cNvSpPr/>
          <p:nvPr/>
        </p:nvSpPr>
        <p:spPr>
          <a:xfrm>
            <a:off x="236049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2259;p21">
            <a:extLst>
              <a:ext uri="{FF2B5EF4-FFF2-40B4-BE49-F238E27FC236}">
                <a16:creationId xmlns:a16="http://schemas.microsoft.com/office/drawing/2014/main" id="{D0B46768-EF5D-C71D-D5DA-3EB929CCBF90}"/>
              </a:ext>
            </a:extLst>
          </p:cNvPr>
          <p:cNvSpPr/>
          <p:nvPr/>
        </p:nvSpPr>
        <p:spPr>
          <a:xfrm>
            <a:off x="426416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6" name="Google Shape;12260;p21">
            <a:extLst>
              <a:ext uri="{FF2B5EF4-FFF2-40B4-BE49-F238E27FC236}">
                <a16:creationId xmlns:a16="http://schemas.microsoft.com/office/drawing/2014/main" id="{CE897CD3-36C8-F06C-7842-BAB9587E7C1F}"/>
              </a:ext>
            </a:extLst>
          </p:cNvPr>
          <p:cNvSpPr/>
          <p:nvPr/>
        </p:nvSpPr>
        <p:spPr>
          <a:xfrm>
            <a:off x="6174095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7" name="Google Shape;12261;p21">
            <a:extLst>
              <a:ext uri="{FF2B5EF4-FFF2-40B4-BE49-F238E27FC236}">
                <a16:creationId xmlns:a16="http://schemas.microsoft.com/office/drawing/2014/main" id="{ABED0475-AF6F-2EBC-E564-0B0DAA9337FF}"/>
              </a:ext>
            </a:extLst>
          </p:cNvPr>
          <p:cNvSpPr/>
          <p:nvPr/>
        </p:nvSpPr>
        <p:spPr>
          <a:xfrm>
            <a:off x="6174095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8" name="Google Shape;12262;p21">
            <a:extLst>
              <a:ext uri="{FF2B5EF4-FFF2-40B4-BE49-F238E27FC236}">
                <a16:creationId xmlns:a16="http://schemas.microsoft.com/office/drawing/2014/main" id="{56E13449-5E3C-5B07-85B6-1F05757F9E85}"/>
              </a:ext>
            </a:extLst>
          </p:cNvPr>
          <p:cNvSpPr/>
          <p:nvPr/>
        </p:nvSpPr>
        <p:spPr>
          <a:xfrm>
            <a:off x="4264169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9" name="Google Shape;12263;p21">
            <a:extLst>
              <a:ext uri="{FF2B5EF4-FFF2-40B4-BE49-F238E27FC236}">
                <a16:creationId xmlns:a16="http://schemas.microsoft.com/office/drawing/2014/main" id="{46973E8B-9231-E87B-A421-721AE5B4058C}"/>
              </a:ext>
            </a:extLst>
          </p:cNvPr>
          <p:cNvSpPr/>
          <p:nvPr/>
        </p:nvSpPr>
        <p:spPr>
          <a:xfrm>
            <a:off x="2362833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20" name="Google Shape;12264;p21">
            <a:extLst>
              <a:ext uri="{FF2B5EF4-FFF2-40B4-BE49-F238E27FC236}">
                <a16:creationId xmlns:a16="http://schemas.microsoft.com/office/drawing/2014/main" id="{4A88F91F-A81D-679A-63E4-46C8DC512F9D}"/>
              </a:ext>
            </a:extLst>
          </p:cNvPr>
          <p:cNvSpPr txBox="1"/>
          <p:nvPr/>
        </p:nvSpPr>
        <p:spPr>
          <a:xfrm>
            <a:off x="3288626" y="5434474"/>
            <a:ext cx="28572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2000" kern="0" dirty="0">
                <a:latin typeface="Arial"/>
                <a:cs typeface="Arial"/>
                <a:sym typeface="Arial"/>
              </a:rPr>
              <a:t>عنوان را اینجا اضافه کنید</a:t>
            </a:r>
            <a:endParaRPr sz="2000" kern="0" dirty="0">
              <a:latin typeface="Arial"/>
              <a:cs typeface="Arial"/>
              <a:sym typeface="Arial"/>
            </a:endParaRPr>
          </a:p>
        </p:txBody>
      </p:sp>
      <p:grpSp>
        <p:nvGrpSpPr>
          <p:cNvPr id="21" name="Google Shape;12265;p21">
            <a:extLst>
              <a:ext uri="{FF2B5EF4-FFF2-40B4-BE49-F238E27FC236}">
                <a16:creationId xmlns:a16="http://schemas.microsoft.com/office/drawing/2014/main" id="{2D6D4A29-3902-8F7B-5909-925F12AFAA48}"/>
              </a:ext>
            </a:extLst>
          </p:cNvPr>
          <p:cNvGrpSpPr/>
          <p:nvPr/>
        </p:nvGrpSpPr>
        <p:grpSpPr>
          <a:xfrm>
            <a:off x="2623297" y="3241263"/>
            <a:ext cx="395486" cy="395486"/>
            <a:chOff x="2676100" y="832575"/>
            <a:chExt cx="483125" cy="483125"/>
          </a:xfrm>
        </p:grpSpPr>
        <p:sp>
          <p:nvSpPr>
            <p:cNvPr id="22" name="Google Shape;12266;p21">
              <a:extLst>
                <a:ext uri="{FF2B5EF4-FFF2-40B4-BE49-F238E27FC236}">
                  <a16:creationId xmlns:a16="http://schemas.microsoft.com/office/drawing/2014/main" id="{70E30522-1E92-FE2D-FE31-B46B4D7618ED}"/>
                </a:ext>
              </a:extLst>
            </p:cNvPr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12267;p21">
              <a:extLst>
                <a:ext uri="{FF2B5EF4-FFF2-40B4-BE49-F238E27FC236}">
                  <a16:creationId xmlns:a16="http://schemas.microsoft.com/office/drawing/2014/main" id="{DB25A198-34C8-A376-0FD7-FAD10A81EAE3}"/>
                </a:ext>
              </a:extLst>
            </p:cNvPr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12268;p21">
              <a:extLst>
                <a:ext uri="{FF2B5EF4-FFF2-40B4-BE49-F238E27FC236}">
                  <a16:creationId xmlns:a16="http://schemas.microsoft.com/office/drawing/2014/main" id="{B569CA14-93D6-1EF3-355F-4ED7EC54AC3F}"/>
                </a:ext>
              </a:extLst>
            </p:cNvPr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5" name="Google Shape;12269;p21">
            <a:extLst>
              <a:ext uri="{FF2B5EF4-FFF2-40B4-BE49-F238E27FC236}">
                <a16:creationId xmlns:a16="http://schemas.microsoft.com/office/drawing/2014/main" id="{A025D093-10AD-5C75-869E-026610621572}"/>
              </a:ext>
            </a:extLst>
          </p:cNvPr>
          <p:cNvGrpSpPr/>
          <p:nvPr/>
        </p:nvGrpSpPr>
        <p:grpSpPr>
          <a:xfrm>
            <a:off x="4517242" y="3227213"/>
            <a:ext cx="408788" cy="395486"/>
            <a:chOff x="3270550" y="832575"/>
            <a:chExt cx="499375" cy="483125"/>
          </a:xfrm>
        </p:grpSpPr>
        <p:sp>
          <p:nvSpPr>
            <p:cNvPr id="26" name="Google Shape;12270;p21">
              <a:extLst>
                <a:ext uri="{FF2B5EF4-FFF2-40B4-BE49-F238E27FC236}">
                  <a16:creationId xmlns:a16="http://schemas.microsoft.com/office/drawing/2014/main" id="{FBF1A7D8-E37B-9DE4-772A-AE775F7F2925}"/>
                </a:ext>
              </a:extLst>
            </p:cNvPr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12271;p21">
              <a:extLst>
                <a:ext uri="{FF2B5EF4-FFF2-40B4-BE49-F238E27FC236}">
                  <a16:creationId xmlns:a16="http://schemas.microsoft.com/office/drawing/2014/main" id="{F7533751-4E1F-8FEB-2760-0DC48D5A49E6}"/>
                </a:ext>
              </a:extLst>
            </p:cNvPr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12272;p21">
              <a:extLst>
                <a:ext uri="{FF2B5EF4-FFF2-40B4-BE49-F238E27FC236}">
                  <a16:creationId xmlns:a16="http://schemas.microsoft.com/office/drawing/2014/main" id="{75537776-772E-E757-6712-6A6A9C194AD2}"/>
                </a:ext>
              </a:extLst>
            </p:cNvPr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9" name="Google Shape;12273;p21">
            <a:extLst>
              <a:ext uri="{FF2B5EF4-FFF2-40B4-BE49-F238E27FC236}">
                <a16:creationId xmlns:a16="http://schemas.microsoft.com/office/drawing/2014/main" id="{C9CF34A9-1AF1-9091-F928-BF4427AE8835}"/>
              </a:ext>
            </a:extLst>
          </p:cNvPr>
          <p:cNvGrpSpPr/>
          <p:nvPr/>
        </p:nvGrpSpPr>
        <p:grpSpPr>
          <a:xfrm>
            <a:off x="6424428" y="3241315"/>
            <a:ext cx="395548" cy="395486"/>
            <a:chOff x="3270475" y="1427025"/>
            <a:chExt cx="483200" cy="483125"/>
          </a:xfrm>
        </p:grpSpPr>
        <p:sp>
          <p:nvSpPr>
            <p:cNvPr id="30" name="Google Shape;12274;p21">
              <a:extLst>
                <a:ext uri="{FF2B5EF4-FFF2-40B4-BE49-F238E27FC236}">
                  <a16:creationId xmlns:a16="http://schemas.microsoft.com/office/drawing/2014/main" id="{BF44C793-AD08-8C9E-94FE-CA6D9D9A16EF}"/>
                </a:ext>
              </a:extLst>
            </p:cNvPr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31" name="Google Shape;12275;p21">
              <a:extLst>
                <a:ext uri="{FF2B5EF4-FFF2-40B4-BE49-F238E27FC236}">
                  <a16:creationId xmlns:a16="http://schemas.microsoft.com/office/drawing/2014/main" id="{17335A35-9176-EE5B-14B3-2DE186A3D7B6}"/>
                </a:ext>
              </a:extLst>
            </p:cNvPr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32" name="Google Shape;12276;p21">
              <a:extLst>
                <a:ext uri="{FF2B5EF4-FFF2-40B4-BE49-F238E27FC236}">
                  <a16:creationId xmlns:a16="http://schemas.microsoft.com/office/drawing/2014/main" id="{AD24A5DE-174E-88D1-A257-F4F220FA5A2A}"/>
                </a:ext>
              </a:extLst>
            </p:cNvPr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3" name="Google Shape;12277;p21">
            <a:extLst>
              <a:ext uri="{FF2B5EF4-FFF2-40B4-BE49-F238E27FC236}">
                <a16:creationId xmlns:a16="http://schemas.microsoft.com/office/drawing/2014/main" id="{FC50E30E-E12E-9E7E-B170-2312C89B5B93}"/>
              </a:ext>
            </a:extLst>
          </p:cNvPr>
          <p:cNvSpPr/>
          <p:nvPr/>
        </p:nvSpPr>
        <p:spPr>
          <a:xfrm>
            <a:off x="6424366" y="7231859"/>
            <a:ext cx="395568" cy="395486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34" name="Google Shape;12278;p21">
            <a:extLst>
              <a:ext uri="{FF2B5EF4-FFF2-40B4-BE49-F238E27FC236}">
                <a16:creationId xmlns:a16="http://schemas.microsoft.com/office/drawing/2014/main" id="{4B78E5E4-AA23-D64B-ABE9-23D1B005174D}"/>
              </a:ext>
            </a:extLst>
          </p:cNvPr>
          <p:cNvSpPr/>
          <p:nvPr/>
        </p:nvSpPr>
        <p:spPr>
          <a:xfrm>
            <a:off x="2619435" y="7231849"/>
            <a:ext cx="399394" cy="395506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grpSp>
        <p:nvGrpSpPr>
          <p:cNvPr id="35" name="Google Shape;12279;p21">
            <a:extLst>
              <a:ext uri="{FF2B5EF4-FFF2-40B4-BE49-F238E27FC236}">
                <a16:creationId xmlns:a16="http://schemas.microsoft.com/office/drawing/2014/main" id="{40B41A6B-8B31-F6B1-3638-7BE3AC48FB53}"/>
              </a:ext>
            </a:extLst>
          </p:cNvPr>
          <p:cNvGrpSpPr/>
          <p:nvPr/>
        </p:nvGrpSpPr>
        <p:grpSpPr>
          <a:xfrm>
            <a:off x="4517215" y="7235555"/>
            <a:ext cx="408850" cy="388118"/>
            <a:chOff x="6222125" y="2025975"/>
            <a:chExt cx="499450" cy="474125"/>
          </a:xfrm>
        </p:grpSpPr>
        <p:sp>
          <p:nvSpPr>
            <p:cNvPr id="36" name="Google Shape;12280;p21">
              <a:extLst>
                <a:ext uri="{FF2B5EF4-FFF2-40B4-BE49-F238E27FC236}">
                  <a16:creationId xmlns:a16="http://schemas.microsoft.com/office/drawing/2014/main" id="{CBA2C84E-3949-D3CB-B604-3A5EA537EB33}"/>
                </a:ext>
              </a:extLst>
            </p:cNvPr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37" name="Google Shape;12281;p21">
              <a:extLst>
                <a:ext uri="{FF2B5EF4-FFF2-40B4-BE49-F238E27FC236}">
                  <a16:creationId xmlns:a16="http://schemas.microsoft.com/office/drawing/2014/main" id="{49A40EC6-4C9B-95BF-2954-2E84DEA172BC}"/>
                </a:ext>
              </a:extLst>
            </p:cNvPr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38" name="Google Shape;12282;p21">
              <a:extLst>
                <a:ext uri="{FF2B5EF4-FFF2-40B4-BE49-F238E27FC236}">
                  <a16:creationId xmlns:a16="http://schemas.microsoft.com/office/drawing/2014/main" id="{C161029D-D2B0-60C7-4559-665A564865BE}"/>
                </a:ext>
              </a:extLst>
            </p:cNvPr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9" name="Google Shape;12283;p21">
            <a:extLst>
              <a:ext uri="{FF2B5EF4-FFF2-40B4-BE49-F238E27FC236}">
                <a16:creationId xmlns:a16="http://schemas.microsoft.com/office/drawing/2014/main" id="{62D7F7D2-AE2C-BB36-070E-50355E75A49C}"/>
              </a:ext>
            </a:extLst>
          </p:cNvPr>
          <p:cNvSpPr txBox="1"/>
          <p:nvPr/>
        </p:nvSpPr>
        <p:spPr>
          <a:xfrm>
            <a:off x="2096906" y="3821578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1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0" name="Google Shape;12284;p21">
            <a:extLst>
              <a:ext uri="{FF2B5EF4-FFF2-40B4-BE49-F238E27FC236}">
                <a16:creationId xmlns:a16="http://schemas.microsoft.com/office/drawing/2014/main" id="{2D45B549-67B7-9EAA-8BB6-619621E21940}"/>
              </a:ext>
            </a:extLst>
          </p:cNvPr>
          <p:cNvSpPr txBox="1"/>
          <p:nvPr/>
        </p:nvSpPr>
        <p:spPr>
          <a:xfrm>
            <a:off x="3997472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2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1" name="Google Shape;12285;p21">
            <a:extLst>
              <a:ext uri="{FF2B5EF4-FFF2-40B4-BE49-F238E27FC236}">
                <a16:creationId xmlns:a16="http://schemas.microsoft.com/office/drawing/2014/main" id="{AD8EE93C-75D1-3F14-DE46-82520F611BAB}"/>
              </a:ext>
            </a:extLst>
          </p:cNvPr>
          <p:cNvSpPr txBox="1"/>
          <p:nvPr/>
        </p:nvSpPr>
        <p:spPr>
          <a:xfrm>
            <a:off x="5898038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3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2" name="Google Shape;12286;p21">
            <a:extLst>
              <a:ext uri="{FF2B5EF4-FFF2-40B4-BE49-F238E27FC236}">
                <a16:creationId xmlns:a16="http://schemas.microsoft.com/office/drawing/2014/main" id="{762C0311-0C6A-7D7B-2B48-390935975FB3}"/>
              </a:ext>
            </a:extLst>
          </p:cNvPr>
          <p:cNvSpPr txBox="1"/>
          <p:nvPr/>
        </p:nvSpPr>
        <p:spPr>
          <a:xfrm>
            <a:off x="2096700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4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3" name="Google Shape;12287;p21">
            <a:extLst>
              <a:ext uri="{FF2B5EF4-FFF2-40B4-BE49-F238E27FC236}">
                <a16:creationId xmlns:a16="http://schemas.microsoft.com/office/drawing/2014/main" id="{477F7CA2-3F94-0E80-E5EB-BE86334493D6}"/>
              </a:ext>
            </a:extLst>
          </p:cNvPr>
          <p:cNvSpPr txBox="1"/>
          <p:nvPr/>
        </p:nvSpPr>
        <p:spPr>
          <a:xfrm>
            <a:off x="399736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5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4" name="Google Shape;12288;p21">
            <a:extLst>
              <a:ext uri="{FF2B5EF4-FFF2-40B4-BE49-F238E27FC236}">
                <a16:creationId xmlns:a16="http://schemas.microsoft.com/office/drawing/2014/main" id="{CCC02EE2-8B02-C11E-3E18-391110FF485C}"/>
              </a:ext>
            </a:extLst>
          </p:cNvPr>
          <p:cNvSpPr txBox="1"/>
          <p:nvPr/>
        </p:nvSpPr>
        <p:spPr>
          <a:xfrm>
            <a:off x="589803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6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5" name="Google Shape;12289;p21">
            <a:extLst>
              <a:ext uri="{FF2B5EF4-FFF2-40B4-BE49-F238E27FC236}">
                <a16:creationId xmlns:a16="http://schemas.microsoft.com/office/drawing/2014/main" id="{72B9E9E6-7FBC-EA25-9F65-4A1228F2EC5B}"/>
              </a:ext>
            </a:extLst>
          </p:cNvPr>
          <p:cNvSpPr/>
          <p:nvPr/>
        </p:nvSpPr>
        <p:spPr>
          <a:xfrm>
            <a:off x="2749574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46" name="Google Shape;12290;p21">
            <a:extLst>
              <a:ext uri="{FF2B5EF4-FFF2-40B4-BE49-F238E27FC236}">
                <a16:creationId xmlns:a16="http://schemas.microsoft.com/office/drawing/2014/main" id="{6104F57F-30EB-E68C-A1DD-EBBFDD139004}"/>
              </a:ext>
            </a:extLst>
          </p:cNvPr>
          <p:cNvSpPr/>
          <p:nvPr/>
        </p:nvSpPr>
        <p:spPr>
          <a:xfrm>
            <a:off x="465326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47" name="Google Shape;12291;p21">
            <a:extLst>
              <a:ext uri="{FF2B5EF4-FFF2-40B4-BE49-F238E27FC236}">
                <a16:creationId xmlns:a16="http://schemas.microsoft.com/office/drawing/2014/main" id="{8C2A3FC2-9D1E-5960-96E4-9F0233DE89D9}"/>
              </a:ext>
            </a:extLst>
          </p:cNvPr>
          <p:cNvSpPr/>
          <p:nvPr/>
        </p:nvSpPr>
        <p:spPr>
          <a:xfrm>
            <a:off x="655697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12292;p21">
            <a:extLst>
              <a:ext uri="{FF2B5EF4-FFF2-40B4-BE49-F238E27FC236}">
                <a16:creationId xmlns:a16="http://schemas.microsoft.com/office/drawing/2014/main" id="{31C4E86D-0AAE-892B-A71C-471CAD39ACD2}"/>
              </a:ext>
            </a:extLst>
          </p:cNvPr>
          <p:cNvSpPr/>
          <p:nvPr/>
        </p:nvSpPr>
        <p:spPr>
          <a:xfrm>
            <a:off x="2749548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49" name="Google Shape;12293;p21">
            <a:extLst>
              <a:ext uri="{FF2B5EF4-FFF2-40B4-BE49-F238E27FC236}">
                <a16:creationId xmlns:a16="http://schemas.microsoft.com/office/drawing/2014/main" id="{4E829FDC-4E20-66F6-9B39-10BB5CE87887}"/>
              </a:ext>
            </a:extLst>
          </p:cNvPr>
          <p:cNvSpPr/>
          <p:nvPr/>
        </p:nvSpPr>
        <p:spPr>
          <a:xfrm>
            <a:off x="465323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0" name="Google Shape;12294;p21">
            <a:extLst>
              <a:ext uri="{FF2B5EF4-FFF2-40B4-BE49-F238E27FC236}">
                <a16:creationId xmlns:a16="http://schemas.microsoft.com/office/drawing/2014/main" id="{E043B260-5F73-9F9B-9F11-02F74605114A}"/>
              </a:ext>
            </a:extLst>
          </p:cNvPr>
          <p:cNvSpPr/>
          <p:nvPr/>
        </p:nvSpPr>
        <p:spPr>
          <a:xfrm>
            <a:off x="655694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1" name="Google Shape;12295;p21">
            <a:extLst>
              <a:ext uri="{FF2B5EF4-FFF2-40B4-BE49-F238E27FC236}">
                <a16:creationId xmlns:a16="http://schemas.microsoft.com/office/drawing/2014/main" id="{5C521D22-95C7-9763-CFA3-5BEB3277694F}"/>
              </a:ext>
            </a:extLst>
          </p:cNvPr>
          <p:cNvSpPr/>
          <p:nvPr/>
        </p:nvSpPr>
        <p:spPr>
          <a:xfrm>
            <a:off x="4401458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2" name="Google Shape;12296;p21">
            <a:extLst>
              <a:ext uri="{FF2B5EF4-FFF2-40B4-BE49-F238E27FC236}">
                <a16:creationId xmlns:a16="http://schemas.microsoft.com/office/drawing/2014/main" id="{3B136F76-7E3D-65A1-2460-DFA77C3931C9}"/>
              </a:ext>
            </a:extLst>
          </p:cNvPr>
          <p:cNvSpPr/>
          <p:nvPr/>
        </p:nvSpPr>
        <p:spPr>
          <a:xfrm>
            <a:off x="4657564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3" name="Google Shape;12297;p21">
            <a:extLst>
              <a:ext uri="{FF2B5EF4-FFF2-40B4-BE49-F238E27FC236}">
                <a16:creationId xmlns:a16="http://schemas.microsoft.com/office/drawing/2014/main" id="{889E0A9B-F2A6-FF1B-191C-6071FE58DBEF}"/>
              </a:ext>
            </a:extLst>
          </p:cNvPr>
          <p:cNvSpPr/>
          <p:nvPr/>
        </p:nvSpPr>
        <p:spPr>
          <a:xfrm>
            <a:off x="4913672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4" name="Google Shape;12298;p21">
            <a:extLst>
              <a:ext uri="{FF2B5EF4-FFF2-40B4-BE49-F238E27FC236}">
                <a16:creationId xmlns:a16="http://schemas.microsoft.com/office/drawing/2014/main" id="{D0B113BB-6B3C-64D5-0C7A-60D8F52DA6CF}"/>
              </a:ext>
            </a:extLst>
          </p:cNvPr>
          <p:cNvSpPr/>
          <p:nvPr/>
        </p:nvSpPr>
        <p:spPr>
          <a:xfrm>
            <a:off x="4401458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12299;p21">
            <a:extLst>
              <a:ext uri="{FF2B5EF4-FFF2-40B4-BE49-F238E27FC236}">
                <a16:creationId xmlns:a16="http://schemas.microsoft.com/office/drawing/2014/main" id="{194A60AB-510D-472D-2992-0F5B8A46FD60}"/>
              </a:ext>
            </a:extLst>
          </p:cNvPr>
          <p:cNvSpPr/>
          <p:nvPr/>
        </p:nvSpPr>
        <p:spPr>
          <a:xfrm>
            <a:off x="4657564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6" name="Google Shape;12300;p21">
            <a:extLst>
              <a:ext uri="{FF2B5EF4-FFF2-40B4-BE49-F238E27FC236}">
                <a16:creationId xmlns:a16="http://schemas.microsoft.com/office/drawing/2014/main" id="{61D53C96-10BB-C799-F5D5-CCC11F76F261}"/>
              </a:ext>
            </a:extLst>
          </p:cNvPr>
          <p:cNvSpPr/>
          <p:nvPr/>
        </p:nvSpPr>
        <p:spPr>
          <a:xfrm>
            <a:off x="4913672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cxnSp>
        <p:nvCxnSpPr>
          <p:cNvPr id="57" name="Google Shape;12301;p21">
            <a:extLst>
              <a:ext uri="{FF2B5EF4-FFF2-40B4-BE49-F238E27FC236}">
                <a16:creationId xmlns:a16="http://schemas.microsoft.com/office/drawing/2014/main" id="{C4E13950-5556-556A-97AF-740AD6A37198}"/>
              </a:ext>
            </a:extLst>
          </p:cNvPr>
          <p:cNvCxnSpPr>
            <a:stCxn id="45" idx="4"/>
            <a:endCxn id="51" idx="0"/>
          </p:cNvCxnSpPr>
          <p:nvPr/>
        </p:nvCxnSpPr>
        <p:spPr>
          <a:xfrm rot="-5400000" flipH="1">
            <a:off x="3437474" y="3888652"/>
            <a:ext cx="403800" cy="1651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8" name="Google Shape;12302;p21">
            <a:extLst>
              <a:ext uri="{FF2B5EF4-FFF2-40B4-BE49-F238E27FC236}">
                <a16:creationId xmlns:a16="http://schemas.microsoft.com/office/drawing/2014/main" id="{A9176EA8-D9F1-E038-AAF6-040FBD749505}"/>
              </a:ext>
            </a:extLst>
          </p:cNvPr>
          <p:cNvCxnSpPr>
            <a:stCxn id="47" idx="4"/>
            <a:endCxn id="53" idx="0"/>
          </p:cNvCxnSpPr>
          <p:nvPr/>
        </p:nvCxnSpPr>
        <p:spPr>
          <a:xfrm rot="5400000">
            <a:off x="5597270" y="3892852"/>
            <a:ext cx="403800" cy="16434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9" name="Google Shape;12303;p21">
            <a:extLst>
              <a:ext uri="{FF2B5EF4-FFF2-40B4-BE49-F238E27FC236}">
                <a16:creationId xmlns:a16="http://schemas.microsoft.com/office/drawing/2014/main" id="{34277D8D-ED0F-9E74-0EF4-486E165F6B48}"/>
              </a:ext>
            </a:extLst>
          </p:cNvPr>
          <p:cNvCxnSpPr>
            <a:stCxn id="46" idx="4"/>
            <a:endCxn id="52" idx="0"/>
          </p:cNvCxnSpPr>
          <p:nvPr/>
        </p:nvCxnSpPr>
        <p:spPr>
          <a:xfrm rot="-5400000" flipH="1">
            <a:off x="4517360" y="4712452"/>
            <a:ext cx="403800" cy="4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0" name="Google Shape;12304;p21">
            <a:extLst>
              <a:ext uri="{FF2B5EF4-FFF2-40B4-BE49-F238E27FC236}">
                <a16:creationId xmlns:a16="http://schemas.microsoft.com/office/drawing/2014/main" id="{EFC9DB4F-B39D-8E5D-50C1-6F324A554948}"/>
              </a:ext>
            </a:extLst>
          </p:cNvPr>
          <p:cNvCxnSpPr>
            <a:stCxn id="48" idx="0"/>
            <a:endCxn id="54" idx="4"/>
          </p:cNvCxnSpPr>
          <p:nvPr/>
        </p:nvCxnSpPr>
        <p:spPr>
          <a:xfrm rot="-5400000">
            <a:off x="3435648" y="5879470"/>
            <a:ext cx="407400" cy="1651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1" name="Google Shape;12305;p21">
            <a:extLst>
              <a:ext uri="{FF2B5EF4-FFF2-40B4-BE49-F238E27FC236}">
                <a16:creationId xmlns:a16="http://schemas.microsoft.com/office/drawing/2014/main" id="{87A51AC7-0233-AD3A-AE64-501BE5AB785C}"/>
              </a:ext>
            </a:extLst>
          </p:cNvPr>
          <p:cNvCxnSpPr>
            <a:stCxn id="50" idx="0"/>
            <a:endCxn id="56" idx="4"/>
          </p:cNvCxnSpPr>
          <p:nvPr/>
        </p:nvCxnSpPr>
        <p:spPr>
          <a:xfrm rot="5400000" flipH="1">
            <a:off x="5595444" y="5883670"/>
            <a:ext cx="407400" cy="16434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2" name="Google Shape;12306;p21">
            <a:extLst>
              <a:ext uri="{FF2B5EF4-FFF2-40B4-BE49-F238E27FC236}">
                <a16:creationId xmlns:a16="http://schemas.microsoft.com/office/drawing/2014/main" id="{88B4E056-6CBC-0598-F519-AD07ACAB65E8}"/>
              </a:ext>
            </a:extLst>
          </p:cNvPr>
          <p:cNvCxnSpPr>
            <a:stCxn id="49" idx="0"/>
            <a:endCxn id="55" idx="4"/>
          </p:cNvCxnSpPr>
          <p:nvPr/>
        </p:nvCxnSpPr>
        <p:spPr>
          <a:xfrm rot="-5400000">
            <a:off x="4515534" y="6703270"/>
            <a:ext cx="407400" cy="4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3" name="Google Shape;12307;p21">
            <a:extLst>
              <a:ext uri="{FF2B5EF4-FFF2-40B4-BE49-F238E27FC236}">
                <a16:creationId xmlns:a16="http://schemas.microsoft.com/office/drawing/2014/main" id="{C1B5BD57-CB10-4CD8-027D-8B5E404011F1}"/>
              </a:ext>
            </a:extLst>
          </p:cNvPr>
          <p:cNvSpPr/>
          <p:nvPr/>
        </p:nvSpPr>
        <p:spPr>
          <a:xfrm>
            <a:off x="8479448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4" name="Google Shape;12308;p21">
            <a:extLst>
              <a:ext uri="{FF2B5EF4-FFF2-40B4-BE49-F238E27FC236}">
                <a16:creationId xmlns:a16="http://schemas.microsoft.com/office/drawing/2014/main" id="{67234BB0-013A-3C04-2FBA-B81CC13DF43A}"/>
              </a:ext>
            </a:extLst>
          </p:cNvPr>
          <p:cNvSpPr/>
          <p:nvPr/>
        </p:nvSpPr>
        <p:spPr>
          <a:xfrm>
            <a:off x="10037685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5" name="Google Shape;12309;p21">
            <a:extLst>
              <a:ext uri="{FF2B5EF4-FFF2-40B4-BE49-F238E27FC236}">
                <a16:creationId xmlns:a16="http://schemas.microsoft.com/office/drawing/2014/main" id="{05D9A776-3891-1D28-573F-C920BC040A15}"/>
              </a:ext>
            </a:extLst>
          </p:cNvPr>
          <p:cNvSpPr/>
          <p:nvPr/>
        </p:nvSpPr>
        <p:spPr>
          <a:xfrm>
            <a:off x="11595886" y="5416638"/>
            <a:ext cx="1557464" cy="504468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6" name="Google Shape;12310;p21">
            <a:extLst>
              <a:ext uri="{FF2B5EF4-FFF2-40B4-BE49-F238E27FC236}">
                <a16:creationId xmlns:a16="http://schemas.microsoft.com/office/drawing/2014/main" id="{A7834EA2-9B87-36D1-A6AC-FB3408C7B37F}"/>
              </a:ext>
            </a:extLst>
          </p:cNvPr>
          <p:cNvSpPr/>
          <p:nvPr/>
        </p:nvSpPr>
        <p:spPr>
          <a:xfrm>
            <a:off x="13153316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7" name="Google Shape;12311;p21">
            <a:extLst>
              <a:ext uri="{FF2B5EF4-FFF2-40B4-BE49-F238E27FC236}">
                <a16:creationId xmlns:a16="http://schemas.microsoft.com/office/drawing/2014/main" id="{F5918021-AD9E-8AAB-F063-56D43D126BE5}"/>
              </a:ext>
            </a:extLst>
          </p:cNvPr>
          <p:cNvSpPr/>
          <p:nvPr/>
        </p:nvSpPr>
        <p:spPr>
          <a:xfrm>
            <a:off x="14711553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12312;p21">
            <a:extLst>
              <a:ext uri="{FF2B5EF4-FFF2-40B4-BE49-F238E27FC236}">
                <a16:creationId xmlns:a16="http://schemas.microsoft.com/office/drawing/2014/main" id="{4C18574B-3595-5F54-3BD9-44E9E00590FA}"/>
              </a:ext>
            </a:extLst>
          </p:cNvPr>
          <p:cNvSpPr/>
          <p:nvPr/>
        </p:nvSpPr>
        <p:spPr>
          <a:xfrm>
            <a:off x="8858801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9" name="Google Shape;12313;p21">
            <a:extLst>
              <a:ext uri="{FF2B5EF4-FFF2-40B4-BE49-F238E27FC236}">
                <a16:creationId xmlns:a16="http://schemas.microsoft.com/office/drawing/2014/main" id="{A166ED5F-A9D6-080A-BD01-595C3F36196C}"/>
              </a:ext>
            </a:extLst>
          </p:cNvPr>
          <p:cNvSpPr/>
          <p:nvPr/>
        </p:nvSpPr>
        <p:spPr>
          <a:xfrm>
            <a:off x="10488397" y="7316668"/>
            <a:ext cx="685694" cy="773356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0" name="Google Shape;12314;p21">
            <a:extLst>
              <a:ext uri="{FF2B5EF4-FFF2-40B4-BE49-F238E27FC236}">
                <a16:creationId xmlns:a16="http://schemas.microsoft.com/office/drawing/2014/main" id="{D15A0107-1AC8-7FA2-8AD8-8C105FA968D3}"/>
              </a:ext>
            </a:extLst>
          </p:cNvPr>
          <p:cNvSpPr/>
          <p:nvPr/>
        </p:nvSpPr>
        <p:spPr>
          <a:xfrm>
            <a:off x="12014521" y="3324701"/>
            <a:ext cx="685730" cy="773110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1" name="Google Shape;12315;p21">
            <a:extLst>
              <a:ext uri="{FF2B5EF4-FFF2-40B4-BE49-F238E27FC236}">
                <a16:creationId xmlns:a16="http://schemas.microsoft.com/office/drawing/2014/main" id="{0CDF6838-6C04-BD48-EDEB-075920732ED2}"/>
              </a:ext>
            </a:extLst>
          </p:cNvPr>
          <p:cNvSpPr/>
          <p:nvPr/>
        </p:nvSpPr>
        <p:spPr>
          <a:xfrm>
            <a:off x="13592011" y="7316879"/>
            <a:ext cx="686502" cy="773322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2" name="Google Shape;12316;p21">
            <a:extLst>
              <a:ext uri="{FF2B5EF4-FFF2-40B4-BE49-F238E27FC236}">
                <a16:creationId xmlns:a16="http://schemas.microsoft.com/office/drawing/2014/main" id="{8D7A378E-2FF6-EE6B-35AC-D7D2AA50B83A}"/>
              </a:ext>
            </a:extLst>
          </p:cNvPr>
          <p:cNvSpPr/>
          <p:nvPr/>
        </p:nvSpPr>
        <p:spPr>
          <a:xfrm>
            <a:off x="15170275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3" name="Google Shape;12317;p21">
            <a:extLst>
              <a:ext uri="{FF2B5EF4-FFF2-40B4-BE49-F238E27FC236}">
                <a16:creationId xmlns:a16="http://schemas.microsoft.com/office/drawing/2014/main" id="{2CC9E81E-D55B-3867-1F84-525D5AAD4074}"/>
              </a:ext>
            </a:extLst>
          </p:cNvPr>
          <p:cNvSpPr/>
          <p:nvPr/>
        </p:nvSpPr>
        <p:spPr>
          <a:xfrm>
            <a:off x="9139526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4" name="Google Shape;12318;p21">
            <a:extLst>
              <a:ext uri="{FF2B5EF4-FFF2-40B4-BE49-F238E27FC236}">
                <a16:creationId xmlns:a16="http://schemas.microsoft.com/office/drawing/2014/main" id="{7759BBD8-3ADD-C998-7B4C-C4676E2B36B4}"/>
              </a:ext>
            </a:extLst>
          </p:cNvPr>
          <p:cNvSpPr/>
          <p:nvPr/>
        </p:nvSpPr>
        <p:spPr>
          <a:xfrm>
            <a:off x="122952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12319;p21">
            <a:extLst>
              <a:ext uri="{FF2B5EF4-FFF2-40B4-BE49-F238E27FC236}">
                <a16:creationId xmlns:a16="http://schemas.microsoft.com/office/drawing/2014/main" id="{F82F7AE4-88E5-A94C-1DAF-196BA424584E}"/>
              </a:ext>
            </a:extLst>
          </p:cNvPr>
          <p:cNvSpPr/>
          <p:nvPr/>
        </p:nvSpPr>
        <p:spPr>
          <a:xfrm>
            <a:off x="154509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6" name="Google Shape;12320;p21">
            <a:extLst>
              <a:ext uri="{FF2B5EF4-FFF2-40B4-BE49-F238E27FC236}">
                <a16:creationId xmlns:a16="http://schemas.microsoft.com/office/drawing/2014/main" id="{A3D9FD45-89FF-9D00-97AB-058A6567F6CA}"/>
              </a:ext>
            </a:extLst>
          </p:cNvPr>
          <p:cNvSpPr/>
          <p:nvPr/>
        </p:nvSpPr>
        <p:spPr>
          <a:xfrm>
            <a:off x="10769126" y="59994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7" name="Google Shape;12321;p21">
            <a:extLst>
              <a:ext uri="{FF2B5EF4-FFF2-40B4-BE49-F238E27FC236}">
                <a16:creationId xmlns:a16="http://schemas.microsoft.com/office/drawing/2014/main" id="{26359754-DC83-3192-2727-C090BDF925CB}"/>
              </a:ext>
            </a:extLst>
          </p:cNvPr>
          <p:cNvSpPr/>
          <p:nvPr/>
        </p:nvSpPr>
        <p:spPr>
          <a:xfrm>
            <a:off x="13873126" y="59995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8" name="Google Shape;12322;p21">
            <a:extLst>
              <a:ext uri="{FF2B5EF4-FFF2-40B4-BE49-F238E27FC236}">
                <a16:creationId xmlns:a16="http://schemas.microsoft.com/office/drawing/2014/main" id="{5B5DA509-1052-CBA0-25AB-017139B5791D}"/>
              </a:ext>
            </a:extLst>
          </p:cNvPr>
          <p:cNvSpPr txBox="1"/>
          <p:nvPr/>
        </p:nvSpPr>
        <p:spPr>
          <a:xfrm>
            <a:off x="86628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2016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79" name="Google Shape;12323;p21">
            <a:extLst>
              <a:ext uri="{FF2B5EF4-FFF2-40B4-BE49-F238E27FC236}">
                <a16:creationId xmlns:a16="http://schemas.microsoft.com/office/drawing/2014/main" id="{3CA3DB7B-3235-4C19-3766-234E2B6A8A67}"/>
              </a:ext>
            </a:extLst>
          </p:cNvPr>
          <p:cNvSpPr/>
          <p:nvPr/>
        </p:nvSpPr>
        <p:spPr>
          <a:xfrm>
            <a:off x="9139526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0" name="Google Shape;12324;p21">
            <a:extLst>
              <a:ext uri="{FF2B5EF4-FFF2-40B4-BE49-F238E27FC236}">
                <a16:creationId xmlns:a16="http://schemas.microsoft.com/office/drawing/2014/main" id="{CC65AF95-B0CB-8E44-D752-0675CD3BC432}"/>
              </a:ext>
            </a:extLst>
          </p:cNvPr>
          <p:cNvSpPr/>
          <p:nvPr/>
        </p:nvSpPr>
        <p:spPr>
          <a:xfrm>
            <a:off x="1230610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1" name="Google Shape;12325;p21">
            <a:extLst>
              <a:ext uri="{FF2B5EF4-FFF2-40B4-BE49-F238E27FC236}">
                <a16:creationId xmlns:a16="http://schemas.microsoft.com/office/drawing/2014/main" id="{8E0979CA-3BDF-922C-2634-96B4775C3DF8}"/>
              </a:ext>
            </a:extLst>
          </p:cNvPr>
          <p:cNvSpPr/>
          <p:nvPr/>
        </p:nvSpPr>
        <p:spPr>
          <a:xfrm>
            <a:off x="1545095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2" name="Google Shape;12326;p21">
            <a:extLst>
              <a:ext uri="{FF2B5EF4-FFF2-40B4-BE49-F238E27FC236}">
                <a16:creationId xmlns:a16="http://schemas.microsoft.com/office/drawing/2014/main" id="{3010F70E-3DFA-D85C-07E6-EDFE23D38A45}"/>
              </a:ext>
            </a:extLst>
          </p:cNvPr>
          <p:cNvSpPr/>
          <p:nvPr/>
        </p:nvSpPr>
        <p:spPr>
          <a:xfrm>
            <a:off x="107683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12327;p21">
            <a:extLst>
              <a:ext uri="{FF2B5EF4-FFF2-40B4-BE49-F238E27FC236}">
                <a16:creationId xmlns:a16="http://schemas.microsoft.com/office/drawing/2014/main" id="{4044EEAC-63C3-3C75-5DC7-706CD89B8BFF}"/>
              </a:ext>
            </a:extLst>
          </p:cNvPr>
          <p:cNvSpPr/>
          <p:nvPr/>
        </p:nvSpPr>
        <p:spPr>
          <a:xfrm>
            <a:off x="138731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cxnSp>
        <p:nvCxnSpPr>
          <p:cNvPr id="84" name="Google Shape;12328;p21">
            <a:extLst>
              <a:ext uri="{FF2B5EF4-FFF2-40B4-BE49-F238E27FC236}">
                <a16:creationId xmlns:a16="http://schemas.microsoft.com/office/drawing/2014/main" id="{263FCF44-48CC-A85A-8CD3-A6328D875024}"/>
              </a:ext>
            </a:extLst>
          </p:cNvPr>
          <p:cNvCxnSpPr>
            <a:stCxn id="73" idx="0"/>
            <a:endCxn id="79" idx="4"/>
          </p:cNvCxnSpPr>
          <p:nvPr/>
        </p:nvCxnSpPr>
        <p:spPr>
          <a:xfrm rot="10800000">
            <a:off x="9201626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5" name="Google Shape;12329;p21">
            <a:extLst>
              <a:ext uri="{FF2B5EF4-FFF2-40B4-BE49-F238E27FC236}">
                <a16:creationId xmlns:a16="http://schemas.microsoft.com/office/drawing/2014/main" id="{BF1DD104-AC38-3291-6C86-37A6A3DC8C2A}"/>
              </a:ext>
            </a:extLst>
          </p:cNvPr>
          <p:cNvCxnSpPr>
            <a:stCxn id="74" idx="0"/>
            <a:endCxn id="80" idx="4"/>
          </p:cNvCxnSpPr>
          <p:nvPr/>
        </p:nvCxnSpPr>
        <p:spPr>
          <a:xfrm rot="10800000" flipH="1">
            <a:off x="12357350" y="4274964"/>
            <a:ext cx="1080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6" name="Google Shape;12330;p21">
            <a:extLst>
              <a:ext uri="{FF2B5EF4-FFF2-40B4-BE49-F238E27FC236}">
                <a16:creationId xmlns:a16="http://schemas.microsoft.com/office/drawing/2014/main" id="{6A4B6081-458B-B9F1-0173-0F68A0C052DC}"/>
              </a:ext>
            </a:extLst>
          </p:cNvPr>
          <p:cNvCxnSpPr>
            <a:stCxn id="75" idx="0"/>
            <a:endCxn id="81" idx="4"/>
          </p:cNvCxnSpPr>
          <p:nvPr/>
        </p:nvCxnSpPr>
        <p:spPr>
          <a:xfrm rot="10800000">
            <a:off x="15513050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7" name="Google Shape;12331;p21">
            <a:extLst>
              <a:ext uri="{FF2B5EF4-FFF2-40B4-BE49-F238E27FC236}">
                <a16:creationId xmlns:a16="http://schemas.microsoft.com/office/drawing/2014/main" id="{81444D9A-01BA-86D0-0376-9C0379A876C4}"/>
              </a:ext>
            </a:extLst>
          </p:cNvPr>
          <p:cNvCxnSpPr>
            <a:stCxn id="76" idx="4"/>
            <a:endCxn id="82" idx="0"/>
          </p:cNvCxnSpPr>
          <p:nvPr/>
        </p:nvCxnSpPr>
        <p:spPr>
          <a:xfrm flipH="1">
            <a:off x="10830626" y="6123640"/>
            <a:ext cx="600" cy="1015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8" name="Google Shape;12332;p21">
            <a:extLst>
              <a:ext uri="{FF2B5EF4-FFF2-40B4-BE49-F238E27FC236}">
                <a16:creationId xmlns:a16="http://schemas.microsoft.com/office/drawing/2014/main" id="{392E46ED-AA7C-6087-D698-74DF842BFBB0}"/>
              </a:ext>
            </a:extLst>
          </p:cNvPr>
          <p:cNvCxnSpPr>
            <a:stCxn id="77" idx="4"/>
            <a:endCxn id="83" idx="0"/>
          </p:cNvCxnSpPr>
          <p:nvPr/>
        </p:nvCxnSpPr>
        <p:spPr>
          <a:xfrm>
            <a:off x="13935226" y="6123740"/>
            <a:ext cx="0" cy="1015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89" name="Google Shape;12333;p21">
            <a:extLst>
              <a:ext uri="{FF2B5EF4-FFF2-40B4-BE49-F238E27FC236}">
                <a16:creationId xmlns:a16="http://schemas.microsoft.com/office/drawing/2014/main" id="{9054D190-C8FC-4623-B8E9-767172F0AB96}"/>
              </a:ext>
            </a:extLst>
          </p:cNvPr>
          <p:cNvSpPr txBox="1"/>
          <p:nvPr/>
        </p:nvSpPr>
        <p:spPr>
          <a:xfrm>
            <a:off x="1027799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2017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90" name="Google Shape;12334;p21">
            <a:extLst>
              <a:ext uri="{FF2B5EF4-FFF2-40B4-BE49-F238E27FC236}">
                <a16:creationId xmlns:a16="http://schemas.microsoft.com/office/drawing/2014/main" id="{0324884F-DDCF-8AB2-E285-E47B70E7C248}"/>
              </a:ext>
            </a:extLst>
          </p:cNvPr>
          <p:cNvSpPr txBox="1"/>
          <p:nvPr/>
        </p:nvSpPr>
        <p:spPr>
          <a:xfrm>
            <a:off x="118093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2018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91" name="Google Shape;12335;p21">
            <a:extLst>
              <a:ext uri="{FF2B5EF4-FFF2-40B4-BE49-F238E27FC236}">
                <a16:creationId xmlns:a16="http://schemas.microsoft.com/office/drawing/2014/main" id="{74D29E2C-6579-FC64-3416-EBAE358774DA}"/>
              </a:ext>
            </a:extLst>
          </p:cNvPr>
          <p:cNvSpPr txBox="1"/>
          <p:nvPr/>
        </p:nvSpPr>
        <p:spPr>
          <a:xfrm>
            <a:off x="133936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2019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92" name="Google Shape;12336;p21">
            <a:extLst>
              <a:ext uri="{FF2B5EF4-FFF2-40B4-BE49-F238E27FC236}">
                <a16:creationId xmlns:a16="http://schemas.microsoft.com/office/drawing/2014/main" id="{75D68CB7-7151-FB19-0BBC-4E36CD96F89F}"/>
              </a:ext>
            </a:extLst>
          </p:cNvPr>
          <p:cNvSpPr txBox="1"/>
          <p:nvPr/>
        </p:nvSpPr>
        <p:spPr>
          <a:xfrm>
            <a:off x="149779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2020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93" name="Google Shape;12337;p21">
            <a:extLst>
              <a:ext uri="{FF2B5EF4-FFF2-40B4-BE49-F238E27FC236}">
                <a16:creationId xmlns:a16="http://schemas.microsoft.com/office/drawing/2014/main" id="{A25791A3-32E9-F40E-46E5-E5B6FB8E36BC}"/>
              </a:ext>
            </a:extLst>
          </p:cNvPr>
          <p:cNvSpPr/>
          <p:nvPr/>
        </p:nvSpPr>
        <p:spPr>
          <a:xfrm>
            <a:off x="13731954" y="7458845"/>
            <a:ext cx="408976" cy="410050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grpSp>
        <p:nvGrpSpPr>
          <p:cNvPr id="94" name="Google Shape;12338;p21">
            <a:extLst>
              <a:ext uri="{FF2B5EF4-FFF2-40B4-BE49-F238E27FC236}">
                <a16:creationId xmlns:a16="http://schemas.microsoft.com/office/drawing/2014/main" id="{443EA7DD-5F68-C5BE-AAD3-19478CEA0936}"/>
              </a:ext>
            </a:extLst>
          </p:cNvPr>
          <p:cNvGrpSpPr/>
          <p:nvPr/>
        </p:nvGrpSpPr>
        <p:grpSpPr>
          <a:xfrm>
            <a:off x="10614713" y="7496939"/>
            <a:ext cx="412230" cy="412230"/>
            <a:chOff x="1049375" y="2680675"/>
            <a:chExt cx="297725" cy="297725"/>
          </a:xfrm>
        </p:grpSpPr>
        <p:sp>
          <p:nvSpPr>
            <p:cNvPr id="95" name="Google Shape;12339;p21">
              <a:extLst>
                <a:ext uri="{FF2B5EF4-FFF2-40B4-BE49-F238E27FC236}">
                  <a16:creationId xmlns:a16="http://schemas.microsoft.com/office/drawing/2014/main" id="{EB389B90-6A7B-2E63-3435-D7CC1096B486}"/>
                </a:ext>
              </a:extLst>
            </p:cNvPr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96" name="Google Shape;12340;p21">
              <a:extLst>
                <a:ext uri="{FF2B5EF4-FFF2-40B4-BE49-F238E27FC236}">
                  <a16:creationId xmlns:a16="http://schemas.microsoft.com/office/drawing/2014/main" id="{E1E96EF1-8751-924E-E0AE-060C1A7CCCBD}"/>
                </a:ext>
              </a:extLst>
            </p:cNvPr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7" name="Google Shape;12341;p21">
            <a:extLst>
              <a:ext uri="{FF2B5EF4-FFF2-40B4-BE49-F238E27FC236}">
                <a16:creationId xmlns:a16="http://schemas.microsoft.com/office/drawing/2014/main" id="{3A9BE4E0-CF21-A888-E7F5-3053D7C0D0B2}"/>
              </a:ext>
            </a:extLst>
          </p:cNvPr>
          <p:cNvGrpSpPr/>
          <p:nvPr/>
        </p:nvGrpSpPr>
        <p:grpSpPr>
          <a:xfrm>
            <a:off x="15306598" y="3517704"/>
            <a:ext cx="411156" cy="408664"/>
            <a:chOff x="5045775" y="1946400"/>
            <a:chExt cx="296950" cy="295150"/>
          </a:xfrm>
        </p:grpSpPr>
        <p:sp>
          <p:nvSpPr>
            <p:cNvPr id="98" name="Google Shape;12342;p21">
              <a:extLst>
                <a:ext uri="{FF2B5EF4-FFF2-40B4-BE49-F238E27FC236}">
                  <a16:creationId xmlns:a16="http://schemas.microsoft.com/office/drawing/2014/main" id="{38C5844E-F458-5401-D04B-9F8447FA7DEB}"/>
                </a:ext>
              </a:extLst>
            </p:cNvPr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99" name="Google Shape;12343;p21">
              <a:extLst>
                <a:ext uri="{FF2B5EF4-FFF2-40B4-BE49-F238E27FC236}">
                  <a16:creationId xmlns:a16="http://schemas.microsoft.com/office/drawing/2014/main" id="{7445065E-1498-2B6A-CC66-760F6F5D11DB}"/>
                </a:ext>
              </a:extLst>
            </p:cNvPr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0" name="Google Shape;12344;p21">
            <a:extLst>
              <a:ext uri="{FF2B5EF4-FFF2-40B4-BE49-F238E27FC236}">
                <a16:creationId xmlns:a16="http://schemas.microsoft.com/office/drawing/2014/main" id="{5D2279EE-409A-0F43-3B45-CE31EF7487BB}"/>
              </a:ext>
            </a:extLst>
          </p:cNvPr>
          <p:cNvGrpSpPr/>
          <p:nvPr/>
        </p:nvGrpSpPr>
        <p:grpSpPr>
          <a:xfrm>
            <a:off x="12152326" y="3529083"/>
            <a:ext cx="410084" cy="409010"/>
            <a:chOff x="3599700" y="1954475"/>
            <a:chExt cx="296175" cy="295400"/>
          </a:xfrm>
        </p:grpSpPr>
        <p:sp>
          <p:nvSpPr>
            <p:cNvPr id="101" name="Google Shape;12345;p21">
              <a:extLst>
                <a:ext uri="{FF2B5EF4-FFF2-40B4-BE49-F238E27FC236}">
                  <a16:creationId xmlns:a16="http://schemas.microsoft.com/office/drawing/2014/main" id="{9F77D305-276C-3039-31BE-F23AB75B4A28}"/>
                </a:ext>
              </a:extLst>
            </p:cNvPr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" name="Google Shape;12346;p21">
              <a:extLst>
                <a:ext uri="{FF2B5EF4-FFF2-40B4-BE49-F238E27FC236}">
                  <a16:creationId xmlns:a16="http://schemas.microsoft.com/office/drawing/2014/main" id="{5CE40A16-5969-4AAB-B478-64DBCAC9BDC8}"/>
                </a:ext>
              </a:extLst>
            </p:cNvPr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" name="Google Shape;12347;p21">
              <a:extLst>
                <a:ext uri="{FF2B5EF4-FFF2-40B4-BE49-F238E27FC236}">
                  <a16:creationId xmlns:a16="http://schemas.microsoft.com/office/drawing/2014/main" id="{94046757-3471-085B-5739-9E1F132AE7D2}"/>
                </a:ext>
              </a:extLst>
            </p:cNvPr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4" name="Google Shape;12348;p21">
            <a:extLst>
              <a:ext uri="{FF2B5EF4-FFF2-40B4-BE49-F238E27FC236}">
                <a16:creationId xmlns:a16="http://schemas.microsoft.com/office/drawing/2014/main" id="{96C1DFFE-20EA-0808-D24D-4E2BB6C08805}"/>
              </a:ext>
            </a:extLst>
          </p:cNvPr>
          <p:cNvGrpSpPr/>
          <p:nvPr/>
        </p:nvGrpSpPr>
        <p:grpSpPr>
          <a:xfrm>
            <a:off x="8970798" y="3566617"/>
            <a:ext cx="411192" cy="310842"/>
            <a:chOff x="3962775" y="1990700"/>
            <a:chExt cx="296975" cy="224500"/>
          </a:xfrm>
        </p:grpSpPr>
        <p:sp>
          <p:nvSpPr>
            <p:cNvPr id="105" name="Google Shape;12349;p21">
              <a:extLst>
                <a:ext uri="{FF2B5EF4-FFF2-40B4-BE49-F238E27FC236}">
                  <a16:creationId xmlns:a16="http://schemas.microsoft.com/office/drawing/2014/main" id="{9F36DD32-4403-235F-93A8-165420646489}"/>
                </a:ext>
              </a:extLst>
            </p:cNvPr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12350;p21">
              <a:extLst>
                <a:ext uri="{FF2B5EF4-FFF2-40B4-BE49-F238E27FC236}">
                  <a16:creationId xmlns:a16="http://schemas.microsoft.com/office/drawing/2014/main" id="{6BB23663-7DB2-5D71-45B2-B708728E9706}"/>
                </a:ext>
              </a:extLst>
            </p:cNvPr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Google Shape;12351;p21">
              <a:extLst>
                <a:ext uri="{FF2B5EF4-FFF2-40B4-BE49-F238E27FC236}">
                  <a16:creationId xmlns:a16="http://schemas.microsoft.com/office/drawing/2014/main" id="{B98AECA6-E5E5-2B77-FBEA-1CAD6CA1526D}"/>
                </a:ext>
              </a:extLst>
            </p:cNvPr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" name="Google Shape;12352;p21">
              <a:extLst>
                <a:ext uri="{FF2B5EF4-FFF2-40B4-BE49-F238E27FC236}">
                  <a16:creationId xmlns:a16="http://schemas.microsoft.com/office/drawing/2014/main" id="{4018A719-8A48-C46F-D95C-8B4159077718}"/>
                </a:ext>
              </a:extLst>
            </p:cNvPr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09" name="Google Shape;12353;p21">
            <a:extLst>
              <a:ext uri="{FF2B5EF4-FFF2-40B4-BE49-F238E27FC236}">
                <a16:creationId xmlns:a16="http://schemas.microsoft.com/office/drawing/2014/main" id="{49C8C64D-143A-6BC2-82AA-6EBE8F5B53DA}"/>
              </a:ext>
            </a:extLst>
          </p:cNvPr>
          <p:cNvSpPr txBox="1"/>
          <p:nvPr/>
        </p:nvSpPr>
        <p:spPr>
          <a:xfrm>
            <a:off x="12810526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0" name="Google Shape;12354;p21">
            <a:extLst>
              <a:ext uri="{FF2B5EF4-FFF2-40B4-BE49-F238E27FC236}">
                <a16:creationId xmlns:a16="http://schemas.microsoft.com/office/drawing/2014/main" id="{8206765F-D285-7768-E3DF-2B5FEF99AE86}"/>
              </a:ext>
            </a:extLst>
          </p:cNvPr>
          <p:cNvSpPr txBox="1"/>
          <p:nvPr/>
        </p:nvSpPr>
        <p:spPr>
          <a:xfrm>
            <a:off x="9654822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1" name="Google Shape;12355;p21">
            <a:extLst>
              <a:ext uri="{FF2B5EF4-FFF2-40B4-BE49-F238E27FC236}">
                <a16:creationId xmlns:a16="http://schemas.microsoft.com/office/drawing/2014/main" id="{A04734DA-F614-5393-316E-4FCC047F7BE2}"/>
              </a:ext>
            </a:extLst>
          </p:cNvPr>
          <p:cNvSpPr txBox="1"/>
          <p:nvPr/>
        </p:nvSpPr>
        <p:spPr>
          <a:xfrm>
            <a:off x="11252754" y="6299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2" name="Google Shape;12356;p21">
            <a:extLst>
              <a:ext uri="{FF2B5EF4-FFF2-40B4-BE49-F238E27FC236}">
                <a16:creationId xmlns:a16="http://schemas.microsoft.com/office/drawing/2014/main" id="{856DB4BE-3D7C-DCB1-93F4-8F2BD1695C3C}"/>
              </a:ext>
            </a:extLst>
          </p:cNvPr>
          <p:cNvSpPr txBox="1"/>
          <p:nvPr/>
        </p:nvSpPr>
        <p:spPr>
          <a:xfrm>
            <a:off x="143575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3" name="Google Shape;12357;p21">
            <a:extLst>
              <a:ext uri="{FF2B5EF4-FFF2-40B4-BE49-F238E27FC236}">
                <a16:creationId xmlns:a16="http://schemas.microsoft.com/office/drawing/2014/main" id="{9F8F4C85-56A0-C07C-EC54-71CCAF7D01FC}"/>
              </a:ext>
            </a:extLst>
          </p:cNvPr>
          <p:cNvSpPr txBox="1"/>
          <p:nvPr/>
        </p:nvSpPr>
        <p:spPr>
          <a:xfrm>
            <a:off x="80747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4" name="Google Shape;12358;p21">
            <a:extLst>
              <a:ext uri="{FF2B5EF4-FFF2-40B4-BE49-F238E27FC236}">
                <a16:creationId xmlns:a16="http://schemas.microsoft.com/office/drawing/2014/main" id="{AB6085D0-A04C-0971-134F-C6E44322A188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cs typeface="B Nazanin" panose="00000700000000000000" pitchFamily="2" charset="-78"/>
              </a:rPr>
              <a:t>اینفوگرافیک ممتاز</a:t>
            </a:r>
            <a:endParaRPr lang="fa-IR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0323639"/>
      </p:ext>
    </p:extLst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93120"/>
          </a:xfrm>
          <a:custGeom>
            <a:avLst/>
            <a:gdLst/>
            <a:ahLst/>
            <a:cxnLst/>
            <a:rect l="l" t="t" r="r" b="b"/>
            <a:pathLst>
              <a:path w="18288000" h="10293120">
                <a:moveTo>
                  <a:pt x="0" y="0"/>
                </a:moveTo>
                <a:lnTo>
                  <a:pt x="18288000" y="0"/>
                </a:lnTo>
                <a:lnTo>
                  <a:pt x="18288000" y="10293120"/>
                </a:lnTo>
                <a:lnTo>
                  <a:pt x="0" y="102931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85840" y="244800"/>
            <a:ext cx="2841840" cy="2129760"/>
          </a:xfrm>
          <a:custGeom>
            <a:avLst/>
            <a:gdLst/>
            <a:ahLst/>
            <a:cxnLst/>
            <a:rect l="l" t="t" r="r" b="b"/>
            <a:pathLst>
              <a:path w="2841840" h="2129760">
                <a:moveTo>
                  <a:pt x="0" y="0"/>
                </a:moveTo>
                <a:lnTo>
                  <a:pt x="2841840" y="0"/>
                </a:lnTo>
                <a:lnTo>
                  <a:pt x="2841840" y="2129760"/>
                </a:lnTo>
                <a:lnTo>
                  <a:pt x="0" y="21297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091714" y="7866765"/>
            <a:ext cx="2823281" cy="2238545"/>
          </a:xfrm>
          <a:custGeom>
            <a:avLst/>
            <a:gdLst/>
            <a:ahLst/>
            <a:cxnLst/>
            <a:rect l="l" t="t" r="r" b="b"/>
            <a:pathLst>
              <a:path w="2823281" h="2238545">
                <a:moveTo>
                  <a:pt x="0" y="0"/>
                </a:moveTo>
                <a:lnTo>
                  <a:pt x="2823281" y="0"/>
                </a:lnTo>
                <a:lnTo>
                  <a:pt x="2823281" y="2238546"/>
                </a:lnTo>
                <a:lnTo>
                  <a:pt x="0" y="223854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Google Shape;12363;p22">
            <a:extLst>
              <a:ext uri="{FF2B5EF4-FFF2-40B4-BE49-F238E27FC236}">
                <a16:creationId xmlns:a16="http://schemas.microsoft.com/office/drawing/2014/main" id="{24EC550E-688A-261B-D999-E94DA9EBC031}"/>
              </a:ext>
            </a:extLst>
          </p:cNvPr>
          <p:cNvSpPr/>
          <p:nvPr/>
        </p:nvSpPr>
        <p:spPr>
          <a:xfrm>
            <a:off x="2096700" y="8004292"/>
            <a:ext cx="3311400" cy="1476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grpSp>
        <p:nvGrpSpPr>
          <p:cNvPr id="6" name="Google Shape;12364;p22">
            <a:extLst>
              <a:ext uri="{FF2B5EF4-FFF2-40B4-BE49-F238E27FC236}">
                <a16:creationId xmlns:a16="http://schemas.microsoft.com/office/drawing/2014/main" id="{425AD0FC-D099-BFDE-B6D5-0795D3C33B45}"/>
              </a:ext>
            </a:extLst>
          </p:cNvPr>
          <p:cNvGrpSpPr/>
          <p:nvPr/>
        </p:nvGrpSpPr>
        <p:grpSpPr>
          <a:xfrm>
            <a:off x="2989185" y="3171059"/>
            <a:ext cx="1526438" cy="1526438"/>
            <a:chOff x="4049800" y="640400"/>
            <a:chExt cx="858900" cy="858900"/>
          </a:xfrm>
        </p:grpSpPr>
        <p:sp>
          <p:nvSpPr>
            <p:cNvPr id="7" name="Google Shape;12365;p22">
              <a:extLst>
                <a:ext uri="{FF2B5EF4-FFF2-40B4-BE49-F238E27FC236}">
                  <a16:creationId xmlns:a16="http://schemas.microsoft.com/office/drawing/2014/main" id="{8CDC2D28-46C2-45ED-835C-CA7201E89C35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8" name="Google Shape;12366;p22">
              <a:extLst>
                <a:ext uri="{FF2B5EF4-FFF2-40B4-BE49-F238E27FC236}">
                  <a16:creationId xmlns:a16="http://schemas.microsoft.com/office/drawing/2014/main" id="{3B6C0BD9-6C57-30E4-9C59-FE90038E776C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9" name="Google Shape;12367;p22">
            <a:extLst>
              <a:ext uri="{FF2B5EF4-FFF2-40B4-BE49-F238E27FC236}">
                <a16:creationId xmlns:a16="http://schemas.microsoft.com/office/drawing/2014/main" id="{AFB2EBF5-B5C2-8342-9CCE-DD77E28F8E35}"/>
              </a:ext>
            </a:extLst>
          </p:cNvPr>
          <p:cNvSpPr/>
          <p:nvPr/>
        </p:nvSpPr>
        <p:spPr>
          <a:xfrm>
            <a:off x="2420204" y="5139230"/>
            <a:ext cx="2664000" cy="2263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0" name="Google Shape;12368;p22">
            <a:extLst>
              <a:ext uri="{FF2B5EF4-FFF2-40B4-BE49-F238E27FC236}">
                <a16:creationId xmlns:a16="http://schemas.microsoft.com/office/drawing/2014/main" id="{97814019-488F-D18D-BDB6-2080A633BD04}"/>
              </a:ext>
            </a:extLst>
          </p:cNvPr>
          <p:cNvSpPr/>
          <p:nvPr/>
        </p:nvSpPr>
        <p:spPr>
          <a:xfrm>
            <a:off x="3518170" y="7843884"/>
            <a:ext cx="468600" cy="4686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cxnSp>
        <p:nvCxnSpPr>
          <p:cNvPr id="11" name="Google Shape;12369;p22">
            <a:extLst>
              <a:ext uri="{FF2B5EF4-FFF2-40B4-BE49-F238E27FC236}">
                <a16:creationId xmlns:a16="http://schemas.microsoft.com/office/drawing/2014/main" id="{2FB3B74E-92B0-EC35-D4E1-95A4BFF07C49}"/>
              </a:ext>
            </a:extLst>
          </p:cNvPr>
          <p:cNvCxnSpPr>
            <a:stCxn id="7" idx="4"/>
            <a:endCxn id="9" idx="0"/>
          </p:cNvCxnSpPr>
          <p:nvPr/>
        </p:nvCxnSpPr>
        <p:spPr>
          <a:xfrm>
            <a:off x="3752402" y="4697496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" name="Google Shape;12370;p22">
            <a:extLst>
              <a:ext uri="{FF2B5EF4-FFF2-40B4-BE49-F238E27FC236}">
                <a16:creationId xmlns:a16="http://schemas.microsoft.com/office/drawing/2014/main" id="{10B21FCC-55AB-358D-B5EB-BDE900F0197A}"/>
              </a:ext>
            </a:extLst>
          </p:cNvPr>
          <p:cNvCxnSpPr/>
          <p:nvPr/>
        </p:nvCxnSpPr>
        <p:spPr>
          <a:xfrm>
            <a:off x="3752358" y="7402130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Google Shape;12371;p22">
            <a:extLst>
              <a:ext uri="{FF2B5EF4-FFF2-40B4-BE49-F238E27FC236}">
                <a16:creationId xmlns:a16="http://schemas.microsoft.com/office/drawing/2014/main" id="{26768046-422E-F1F8-3D17-4A2C8798F578}"/>
              </a:ext>
            </a:extLst>
          </p:cNvPr>
          <p:cNvSpPr txBox="1"/>
          <p:nvPr/>
        </p:nvSpPr>
        <p:spPr>
          <a:xfrm>
            <a:off x="2594796" y="6235368"/>
            <a:ext cx="2315400" cy="9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  <a:endParaRPr lang="en-US" sz="1600" kern="0" dirty="0">
              <a:latin typeface="Arial"/>
              <a:cs typeface="Arial"/>
              <a:sym typeface="Arial"/>
            </a:endParaRPr>
          </a:p>
        </p:txBody>
      </p:sp>
      <p:cxnSp>
        <p:nvCxnSpPr>
          <p:cNvPr id="14" name="Google Shape;12372;p22">
            <a:extLst>
              <a:ext uri="{FF2B5EF4-FFF2-40B4-BE49-F238E27FC236}">
                <a16:creationId xmlns:a16="http://schemas.microsoft.com/office/drawing/2014/main" id="{52B7875B-EF92-CB09-90DB-C9725D77013F}"/>
              </a:ext>
            </a:extLst>
          </p:cNvPr>
          <p:cNvCxnSpPr/>
          <p:nvPr/>
        </p:nvCxnSpPr>
        <p:spPr>
          <a:xfrm>
            <a:off x="3243474" y="5973842"/>
            <a:ext cx="10176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" name="Google Shape;12373;p22">
            <a:extLst>
              <a:ext uri="{FF2B5EF4-FFF2-40B4-BE49-F238E27FC236}">
                <a16:creationId xmlns:a16="http://schemas.microsoft.com/office/drawing/2014/main" id="{7DC3A227-BC7D-C57C-8F28-2D8F9DA305A9}"/>
              </a:ext>
            </a:extLst>
          </p:cNvPr>
          <p:cNvSpPr txBox="1"/>
          <p:nvPr/>
        </p:nvSpPr>
        <p:spPr>
          <a:xfrm>
            <a:off x="2908272" y="5466432"/>
            <a:ext cx="168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b="1" kern="0" dirty="0">
                <a:latin typeface="Arial"/>
                <a:cs typeface="Arial"/>
                <a:sym typeface="Arial"/>
              </a:rPr>
              <a:t>عنوان</a:t>
            </a:r>
            <a:r>
              <a:rPr lang="es" sz="1600" b="1" kern="0" dirty="0">
                <a:latin typeface="Arial"/>
                <a:cs typeface="Arial"/>
                <a:sym typeface="Arial"/>
              </a:rPr>
              <a:t> 1</a:t>
            </a:r>
            <a:endParaRPr sz="1600" b="1" kern="0" dirty="0">
              <a:latin typeface="Arial"/>
              <a:cs typeface="Arial"/>
              <a:sym typeface="Arial"/>
            </a:endParaRPr>
          </a:p>
        </p:txBody>
      </p:sp>
      <p:sp>
        <p:nvSpPr>
          <p:cNvPr id="16" name="Google Shape;12374;p22">
            <a:extLst>
              <a:ext uri="{FF2B5EF4-FFF2-40B4-BE49-F238E27FC236}">
                <a16:creationId xmlns:a16="http://schemas.microsoft.com/office/drawing/2014/main" id="{FF607E5D-6C69-CF13-BECC-C91B3A0297BE}"/>
              </a:ext>
            </a:extLst>
          </p:cNvPr>
          <p:cNvSpPr txBox="1"/>
          <p:nvPr/>
        </p:nvSpPr>
        <p:spPr>
          <a:xfrm>
            <a:off x="3171928" y="3568914"/>
            <a:ext cx="1161000" cy="7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sz="2600" b="1" kern="0">
                <a:latin typeface="Arial"/>
                <a:cs typeface="Arial"/>
                <a:sym typeface="Arial"/>
              </a:rPr>
              <a:t>75%</a:t>
            </a:r>
            <a:endParaRPr sz="2600" b="1" kern="0">
              <a:latin typeface="Arial"/>
              <a:cs typeface="Arial"/>
              <a:sym typeface="Arial"/>
            </a:endParaRPr>
          </a:p>
        </p:txBody>
      </p:sp>
      <p:sp>
        <p:nvSpPr>
          <p:cNvPr id="17" name="Google Shape;12375;p22">
            <a:extLst>
              <a:ext uri="{FF2B5EF4-FFF2-40B4-BE49-F238E27FC236}">
                <a16:creationId xmlns:a16="http://schemas.microsoft.com/office/drawing/2014/main" id="{B61AC5CE-29C5-20C2-5CBD-99A716EE77A4}"/>
              </a:ext>
            </a:extLst>
          </p:cNvPr>
          <p:cNvSpPr/>
          <p:nvPr/>
        </p:nvSpPr>
        <p:spPr>
          <a:xfrm>
            <a:off x="6878710" y="3990300"/>
            <a:ext cx="3576600" cy="35766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8" name="Google Shape;12376;p22">
            <a:extLst>
              <a:ext uri="{FF2B5EF4-FFF2-40B4-BE49-F238E27FC236}">
                <a16:creationId xmlns:a16="http://schemas.microsoft.com/office/drawing/2014/main" id="{98A542CF-6A1D-DEB2-7C11-00BBE8669C7A}"/>
              </a:ext>
            </a:extLst>
          </p:cNvPr>
          <p:cNvSpPr/>
          <p:nvPr/>
        </p:nvSpPr>
        <p:spPr>
          <a:xfrm>
            <a:off x="13098808" y="34924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grpSp>
        <p:nvGrpSpPr>
          <p:cNvPr id="19" name="Google Shape;12377;p22">
            <a:extLst>
              <a:ext uri="{FF2B5EF4-FFF2-40B4-BE49-F238E27FC236}">
                <a16:creationId xmlns:a16="http://schemas.microsoft.com/office/drawing/2014/main" id="{106ACBFB-EBCF-D79F-6FA7-E501094DBB3C}"/>
              </a:ext>
            </a:extLst>
          </p:cNvPr>
          <p:cNvGrpSpPr/>
          <p:nvPr/>
        </p:nvGrpSpPr>
        <p:grpSpPr>
          <a:xfrm>
            <a:off x="7152972" y="4336232"/>
            <a:ext cx="2887664" cy="2887664"/>
            <a:chOff x="5681300" y="2527788"/>
            <a:chExt cx="805800" cy="805800"/>
          </a:xfrm>
        </p:grpSpPr>
        <p:sp>
          <p:nvSpPr>
            <p:cNvPr id="20" name="Google Shape;12378;p22">
              <a:extLst>
                <a:ext uri="{FF2B5EF4-FFF2-40B4-BE49-F238E27FC236}">
                  <a16:creationId xmlns:a16="http://schemas.microsoft.com/office/drawing/2014/main" id="{6B32F83A-AB34-1B01-D0C1-AC527FC409B4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12379;p22">
              <a:extLst>
                <a:ext uri="{FF2B5EF4-FFF2-40B4-BE49-F238E27FC236}">
                  <a16:creationId xmlns:a16="http://schemas.microsoft.com/office/drawing/2014/main" id="{0D3A5D6D-24F5-A067-09A6-E76CCE8D7329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2" name="Google Shape;12380;p22">
            <a:extLst>
              <a:ext uri="{FF2B5EF4-FFF2-40B4-BE49-F238E27FC236}">
                <a16:creationId xmlns:a16="http://schemas.microsoft.com/office/drawing/2014/main" id="{6A736469-4723-52F4-B645-B8CED4055622}"/>
              </a:ext>
            </a:extLst>
          </p:cNvPr>
          <p:cNvGrpSpPr/>
          <p:nvPr/>
        </p:nvGrpSpPr>
        <p:grpSpPr>
          <a:xfrm>
            <a:off x="12481774" y="3567776"/>
            <a:ext cx="1253180" cy="1253180"/>
            <a:chOff x="5681300" y="2527788"/>
            <a:chExt cx="805800" cy="805800"/>
          </a:xfrm>
        </p:grpSpPr>
        <p:sp>
          <p:nvSpPr>
            <p:cNvPr id="23" name="Google Shape;12381;p22">
              <a:extLst>
                <a:ext uri="{FF2B5EF4-FFF2-40B4-BE49-F238E27FC236}">
                  <a16:creationId xmlns:a16="http://schemas.microsoft.com/office/drawing/2014/main" id="{AC533FB5-9860-CEA3-D9C8-7490DFB33DD4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12382;p22">
              <a:extLst>
                <a:ext uri="{FF2B5EF4-FFF2-40B4-BE49-F238E27FC236}">
                  <a16:creationId xmlns:a16="http://schemas.microsoft.com/office/drawing/2014/main" id="{F9E1429F-CE38-83B3-7F11-AD8FB878C3D6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5" name="Google Shape;12383;p22">
            <a:extLst>
              <a:ext uri="{FF2B5EF4-FFF2-40B4-BE49-F238E27FC236}">
                <a16:creationId xmlns:a16="http://schemas.microsoft.com/office/drawing/2014/main" id="{D23CB02D-3C87-62D0-4EE0-3A4D07976830}"/>
              </a:ext>
            </a:extLst>
          </p:cNvPr>
          <p:cNvSpPr txBox="1"/>
          <p:nvPr/>
        </p:nvSpPr>
        <p:spPr>
          <a:xfrm>
            <a:off x="13986230" y="3752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  <a:endParaRPr sz="1600" kern="0" dirty="0">
              <a:latin typeface="Arial"/>
              <a:cs typeface="Arial"/>
              <a:sym typeface="Arial"/>
            </a:endParaRPr>
          </a:p>
        </p:txBody>
      </p:sp>
      <p:sp>
        <p:nvSpPr>
          <p:cNvPr id="26" name="Google Shape;12384;p22">
            <a:extLst>
              <a:ext uri="{FF2B5EF4-FFF2-40B4-BE49-F238E27FC236}">
                <a16:creationId xmlns:a16="http://schemas.microsoft.com/office/drawing/2014/main" id="{AB0CBD86-24D3-7FCA-D4A2-5997F7E03316}"/>
              </a:ext>
            </a:extLst>
          </p:cNvPr>
          <p:cNvSpPr/>
          <p:nvPr/>
        </p:nvSpPr>
        <p:spPr>
          <a:xfrm>
            <a:off x="13098808" y="50766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grpSp>
        <p:nvGrpSpPr>
          <p:cNvPr id="27" name="Google Shape;12385;p22">
            <a:extLst>
              <a:ext uri="{FF2B5EF4-FFF2-40B4-BE49-F238E27FC236}">
                <a16:creationId xmlns:a16="http://schemas.microsoft.com/office/drawing/2014/main" id="{99247FD9-2568-4DD2-CBCA-824E3A63E994}"/>
              </a:ext>
            </a:extLst>
          </p:cNvPr>
          <p:cNvGrpSpPr/>
          <p:nvPr/>
        </p:nvGrpSpPr>
        <p:grpSpPr>
          <a:xfrm>
            <a:off x="12481774" y="5151976"/>
            <a:ext cx="1253180" cy="1253180"/>
            <a:chOff x="5681300" y="2527788"/>
            <a:chExt cx="805800" cy="805800"/>
          </a:xfrm>
        </p:grpSpPr>
        <p:sp>
          <p:nvSpPr>
            <p:cNvPr id="28" name="Google Shape;12386;p22">
              <a:extLst>
                <a:ext uri="{FF2B5EF4-FFF2-40B4-BE49-F238E27FC236}">
                  <a16:creationId xmlns:a16="http://schemas.microsoft.com/office/drawing/2014/main" id="{F0BCAB54-60EF-5750-D1BF-B5849161D2E3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12387;p22">
              <a:extLst>
                <a:ext uri="{FF2B5EF4-FFF2-40B4-BE49-F238E27FC236}">
                  <a16:creationId xmlns:a16="http://schemas.microsoft.com/office/drawing/2014/main" id="{B173B04D-25A4-C4FC-FF12-B4E038391044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0" name="Google Shape;12388;p22">
            <a:extLst>
              <a:ext uri="{FF2B5EF4-FFF2-40B4-BE49-F238E27FC236}">
                <a16:creationId xmlns:a16="http://schemas.microsoft.com/office/drawing/2014/main" id="{540073F3-80F0-7DFE-14F0-99406D1B8D1A}"/>
              </a:ext>
            </a:extLst>
          </p:cNvPr>
          <p:cNvSpPr txBox="1"/>
          <p:nvPr/>
        </p:nvSpPr>
        <p:spPr>
          <a:xfrm>
            <a:off x="13986230" y="53366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31" name="Google Shape;12389;p22">
            <a:extLst>
              <a:ext uri="{FF2B5EF4-FFF2-40B4-BE49-F238E27FC236}">
                <a16:creationId xmlns:a16="http://schemas.microsoft.com/office/drawing/2014/main" id="{02581894-4571-8FE2-90A0-7EF34540F9B5}"/>
              </a:ext>
            </a:extLst>
          </p:cNvPr>
          <p:cNvSpPr/>
          <p:nvPr/>
        </p:nvSpPr>
        <p:spPr>
          <a:xfrm>
            <a:off x="13098808" y="66608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grpSp>
        <p:nvGrpSpPr>
          <p:cNvPr id="32" name="Google Shape;12390;p22">
            <a:extLst>
              <a:ext uri="{FF2B5EF4-FFF2-40B4-BE49-F238E27FC236}">
                <a16:creationId xmlns:a16="http://schemas.microsoft.com/office/drawing/2014/main" id="{F8F95409-AF17-495B-6003-1194718CBB51}"/>
              </a:ext>
            </a:extLst>
          </p:cNvPr>
          <p:cNvGrpSpPr/>
          <p:nvPr/>
        </p:nvGrpSpPr>
        <p:grpSpPr>
          <a:xfrm>
            <a:off x="12481774" y="6736176"/>
            <a:ext cx="1253180" cy="1253180"/>
            <a:chOff x="5681300" y="2527788"/>
            <a:chExt cx="805800" cy="805800"/>
          </a:xfrm>
        </p:grpSpPr>
        <p:sp>
          <p:nvSpPr>
            <p:cNvPr id="33" name="Google Shape;12391;p22">
              <a:extLst>
                <a:ext uri="{FF2B5EF4-FFF2-40B4-BE49-F238E27FC236}">
                  <a16:creationId xmlns:a16="http://schemas.microsoft.com/office/drawing/2014/main" id="{6B6F333D-38DC-B1E8-1938-E827F2F82957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34" name="Google Shape;12392;p22">
              <a:extLst>
                <a:ext uri="{FF2B5EF4-FFF2-40B4-BE49-F238E27FC236}">
                  <a16:creationId xmlns:a16="http://schemas.microsoft.com/office/drawing/2014/main" id="{F896F945-3E50-4426-AB5D-5CDCEFA7D4B2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5" name="Google Shape;12393;p22">
            <a:extLst>
              <a:ext uri="{FF2B5EF4-FFF2-40B4-BE49-F238E27FC236}">
                <a16:creationId xmlns:a16="http://schemas.microsoft.com/office/drawing/2014/main" id="{EDF09D1F-7D89-9139-EE2F-F0A741E49250}"/>
              </a:ext>
            </a:extLst>
          </p:cNvPr>
          <p:cNvSpPr txBox="1"/>
          <p:nvPr/>
        </p:nvSpPr>
        <p:spPr>
          <a:xfrm>
            <a:off x="13986230" y="69208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36" name="Google Shape;12394;p22">
            <a:extLst>
              <a:ext uri="{FF2B5EF4-FFF2-40B4-BE49-F238E27FC236}">
                <a16:creationId xmlns:a16="http://schemas.microsoft.com/office/drawing/2014/main" id="{06CA205C-FA3B-920B-BC42-F8B159E83FCF}"/>
              </a:ext>
            </a:extLst>
          </p:cNvPr>
          <p:cNvSpPr/>
          <p:nvPr/>
        </p:nvSpPr>
        <p:spPr>
          <a:xfrm>
            <a:off x="8459708" y="385945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37" name="Google Shape;12395;p22">
            <a:extLst>
              <a:ext uri="{FF2B5EF4-FFF2-40B4-BE49-F238E27FC236}">
                <a16:creationId xmlns:a16="http://schemas.microsoft.com/office/drawing/2014/main" id="{0D85CE52-2DD9-1989-7D1F-CC88679EF0CC}"/>
              </a:ext>
            </a:extLst>
          </p:cNvPr>
          <p:cNvSpPr/>
          <p:nvPr/>
        </p:nvSpPr>
        <p:spPr>
          <a:xfrm>
            <a:off x="8459708" y="742650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38" name="Google Shape;12396;p22">
            <a:extLst>
              <a:ext uri="{FF2B5EF4-FFF2-40B4-BE49-F238E27FC236}">
                <a16:creationId xmlns:a16="http://schemas.microsoft.com/office/drawing/2014/main" id="{C7D110E3-8FFA-BBF1-EF55-9BF7ABAA86B7}"/>
              </a:ext>
            </a:extLst>
          </p:cNvPr>
          <p:cNvSpPr/>
          <p:nvPr/>
        </p:nvSpPr>
        <p:spPr>
          <a:xfrm>
            <a:off x="10315808" y="5642976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cxnSp>
        <p:nvCxnSpPr>
          <p:cNvPr id="39" name="Google Shape;12397;p22">
            <a:extLst>
              <a:ext uri="{FF2B5EF4-FFF2-40B4-BE49-F238E27FC236}">
                <a16:creationId xmlns:a16="http://schemas.microsoft.com/office/drawing/2014/main" id="{E2542A5E-72F6-1D40-438F-DE79668BEEFA}"/>
              </a:ext>
            </a:extLst>
          </p:cNvPr>
          <p:cNvCxnSpPr>
            <a:stCxn id="38" idx="6"/>
            <a:endCxn id="24" idx="2"/>
          </p:cNvCxnSpPr>
          <p:nvPr/>
        </p:nvCxnSpPr>
        <p:spPr>
          <a:xfrm rot="10800000" flipH="1">
            <a:off x="10590008" y="4194276"/>
            <a:ext cx="1891800" cy="15858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0" name="Google Shape;12398;p22">
            <a:extLst>
              <a:ext uri="{FF2B5EF4-FFF2-40B4-BE49-F238E27FC236}">
                <a16:creationId xmlns:a16="http://schemas.microsoft.com/office/drawing/2014/main" id="{36835069-0149-FE2C-B0B7-E926AC5B10F8}"/>
              </a:ext>
            </a:extLst>
          </p:cNvPr>
          <p:cNvCxnSpPr>
            <a:stCxn id="38" idx="6"/>
            <a:endCxn id="34" idx="2"/>
          </p:cNvCxnSpPr>
          <p:nvPr/>
        </p:nvCxnSpPr>
        <p:spPr>
          <a:xfrm>
            <a:off x="10590008" y="5780076"/>
            <a:ext cx="1891800" cy="1582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" name="Google Shape;12399;p22">
            <a:extLst>
              <a:ext uri="{FF2B5EF4-FFF2-40B4-BE49-F238E27FC236}">
                <a16:creationId xmlns:a16="http://schemas.microsoft.com/office/drawing/2014/main" id="{103487BF-328B-9C64-D38D-DEF18D21D715}"/>
              </a:ext>
            </a:extLst>
          </p:cNvPr>
          <p:cNvCxnSpPr>
            <a:stCxn id="38" idx="6"/>
            <a:endCxn id="29" idx="2"/>
          </p:cNvCxnSpPr>
          <p:nvPr/>
        </p:nvCxnSpPr>
        <p:spPr>
          <a:xfrm rot="10800000" flipH="1">
            <a:off x="10590008" y="5778276"/>
            <a:ext cx="1891800" cy="1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2" name="Google Shape;12400;p22">
            <a:extLst>
              <a:ext uri="{FF2B5EF4-FFF2-40B4-BE49-F238E27FC236}">
                <a16:creationId xmlns:a16="http://schemas.microsoft.com/office/drawing/2014/main" id="{A42EF3A3-2CCF-2A3D-CF7A-330FF06EDC34}"/>
              </a:ext>
            </a:extLst>
          </p:cNvPr>
          <p:cNvSpPr txBox="1"/>
          <p:nvPr/>
        </p:nvSpPr>
        <p:spPr>
          <a:xfrm>
            <a:off x="7601426" y="5153386"/>
            <a:ext cx="1990800" cy="12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sz="6000" b="1" kern="0">
                <a:latin typeface="Arial"/>
                <a:cs typeface="Arial"/>
                <a:sym typeface="Arial"/>
              </a:rPr>
              <a:t>75%</a:t>
            </a:r>
            <a:endParaRPr sz="6000" b="1" kern="0">
              <a:latin typeface="Arial"/>
              <a:cs typeface="Arial"/>
              <a:sym typeface="Arial"/>
            </a:endParaRPr>
          </a:p>
        </p:txBody>
      </p:sp>
      <p:sp>
        <p:nvSpPr>
          <p:cNvPr id="43" name="Google Shape;12401;p22">
            <a:extLst>
              <a:ext uri="{FF2B5EF4-FFF2-40B4-BE49-F238E27FC236}">
                <a16:creationId xmlns:a16="http://schemas.microsoft.com/office/drawing/2014/main" id="{C06A0992-893C-DD5B-744D-A2C2B92BDDCB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/>
              <a:t>اینفوگرافیک ممتاز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306380813"/>
      </p:ext>
    </p:extLst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93120"/>
          </a:xfrm>
          <a:custGeom>
            <a:avLst/>
            <a:gdLst/>
            <a:ahLst/>
            <a:cxnLst/>
            <a:rect l="l" t="t" r="r" b="b"/>
            <a:pathLst>
              <a:path w="18288000" h="10293120">
                <a:moveTo>
                  <a:pt x="0" y="0"/>
                </a:moveTo>
                <a:lnTo>
                  <a:pt x="18288000" y="0"/>
                </a:lnTo>
                <a:lnTo>
                  <a:pt x="18288000" y="10293120"/>
                </a:lnTo>
                <a:lnTo>
                  <a:pt x="0" y="102931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85840" y="244800"/>
            <a:ext cx="2841840" cy="2129760"/>
          </a:xfrm>
          <a:custGeom>
            <a:avLst/>
            <a:gdLst/>
            <a:ahLst/>
            <a:cxnLst/>
            <a:rect l="l" t="t" r="r" b="b"/>
            <a:pathLst>
              <a:path w="2841840" h="2129760">
                <a:moveTo>
                  <a:pt x="0" y="0"/>
                </a:moveTo>
                <a:lnTo>
                  <a:pt x="2841840" y="0"/>
                </a:lnTo>
                <a:lnTo>
                  <a:pt x="2841840" y="2129760"/>
                </a:lnTo>
                <a:lnTo>
                  <a:pt x="0" y="21297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091714" y="7866765"/>
            <a:ext cx="2823281" cy="2238545"/>
          </a:xfrm>
          <a:custGeom>
            <a:avLst/>
            <a:gdLst/>
            <a:ahLst/>
            <a:cxnLst/>
            <a:rect l="l" t="t" r="r" b="b"/>
            <a:pathLst>
              <a:path w="2823281" h="2238545">
                <a:moveTo>
                  <a:pt x="0" y="0"/>
                </a:moveTo>
                <a:lnTo>
                  <a:pt x="2823281" y="0"/>
                </a:lnTo>
                <a:lnTo>
                  <a:pt x="2823281" y="2238546"/>
                </a:lnTo>
                <a:lnTo>
                  <a:pt x="0" y="223854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oogle Shape;7448;p72">
            <a:extLst>
              <a:ext uri="{FF2B5EF4-FFF2-40B4-BE49-F238E27FC236}">
                <a16:creationId xmlns:a16="http://schemas.microsoft.com/office/drawing/2014/main" id="{523C1A1D-6ABC-E086-B777-4097E11F5C5A}"/>
              </a:ext>
            </a:extLst>
          </p:cNvPr>
          <p:cNvGrpSpPr/>
          <p:nvPr/>
        </p:nvGrpSpPr>
        <p:grpSpPr>
          <a:xfrm>
            <a:off x="4201121" y="6797327"/>
            <a:ext cx="2205782" cy="1520674"/>
            <a:chOff x="4967783" y="2151471"/>
            <a:chExt cx="3920692" cy="2702940"/>
          </a:xfrm>
        </p:grpSpPr>
        <p:grpSp>
          <p:nvGrpSpPr>
            <p:cNvPr id="6" name="Google Shape;7449;p72">
              <a:extLst>
                <a:ext uri="{FF2B5EF4-FFF2-40B4-BE49-F238E27FC236}">
                  <a16:creationId xmlns:a16="http://schemas.microsoft.com/office/drawing/2014/main" id="{C4139221-CA52-E6CA-E07D-F4B69ED5370E}"/>
                </a:ext>
              </a:extLst>
            </p:cNvPr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13" name="Google Shape;7450;p72">
                <a:extLst>
                  <a:ext uri="{FF2B5EF4-FFF2-40B4-BE49-F238E27FC236}">
                    <a16:creationId xmlns:a16="http://schemas.microsoft.com/office/drawing/2014/main" id="{72714ED2-DBAA-E18A-116B-C26AC43E32F2}"/>
                  </a:ext>
                </a:extLst>
              </p:cNvPr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" name="Google Shape;7451;p72">
                <a:extLst>
                  <a:ext uri="{FF2B5EF4-FFF2-40B4-BE49-F238E27FC236}">
                    <a16:creationId xmlns:a16="http://schemas.microsoft.com/office/drawing/2014/main" id="{14B7F0B4-F552-5482-7D6E-5A44949D7F48}"/>
                  </a:ext>
                </a:extLst>
              </p:cNvPr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" name="Google Shape;7452;p72">
                <a:extLst>
                  <a:ext uri="{FF2B5EF4-FFF2-40B4-BE49-F238E27FC236}">
                    <a16:creationId xmlns:a16="http://schemas.microsoft.com/office/drawing/2014/main" id="{BBED65ED-5CBF-80AD-FB56-D794D32EC186}"/>
                  </a:ext>
                </a:extLst>
              </p:cNvPr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" name="Google Shape;7453;p72">
                <a:extLst>
                  <a:ext uri="{FF2B5EF4-FFF2-40B4-BE49-F238E27FC236}">
                    <a16:creationId xmlns:a16="http://schemas.microsoft.com/office/drawing/2014/main" id="{FC9A4F7E-9BDA-FDFC-0855-FC74A5EF21EA}"/>
                  </a:ext>
                </a:extLst>
              </p:cNvPr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" name="Google Shape;7454;p72">
                <a:extLst>
                  <a:ext uri="{FF2B5EF4-FFF2-40B4-BE49-F238E27FC236}">
                    <a16:creationId xmlns:a16="http://schemas.microsoft.com/office/drawing/2014/main" id="{FF6758FF-C7CE-BA02-05D0-E9A9431B50D7}"/>
                  </a:ext>
                </a:extLst>
              </p:cNvPr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" name="Google Shape;7455;p72">
                <a:extLst>
                  <a:ext uri="{FF2B5EF4-FFF2-40B4-BE49-F238E27FC236}">
                    <a16:creationId xmlns:a16="http://schemas.microsoft.com/office/drawing/2014/main" id="{B1014110-0BA7-59FC-F80D-8731869D45E2}"/>
                  </a:ext>
                </a:extLst>
              </p:cNvPr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" name="Google Shape;7456;p72">
                <a:extLst>
                  <a:ext uri="{FF2B5EF4-FFF2-40B4-BE49-F238E27FC236}">
                    <a16:creationId xmlns:a16="http://schemas.microsoft.com/office/drawing/2014/main" id="{2135FF24-E447-A657-B2A0-0B3DA504B605}"/>
                  </a:ext>
                </a:extLst>
              </p:cNvPr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" name="Google Shape;7457;p72">
              <a:extLst>
                <a:ext uri="{FF2B5EF4-FFF2-40B4-BE49-F238E27FC236}">
                  <a16:creationId xmlns:a16="http://schemas.microsoft.com/office/drawing/2014/main" id="{183C42E4-FCAF-62B7-DA55-AE7323B7A8E4}"/>
                </a:ext>
              </a:extLst>
            </p:cNvPr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8" name="Google Shape;7458;p72">
                <a:extLst>
                  <a:ext uri="{FF2B5EF4-FFF2-40B4-BE49-F238E27FC236}">
                    <a16:creationId xmlns:a16="http://schemas.microsoft.com/office/drawing/2014/main" id="{084A5D80-41CA-7B27-D1F7-6C125761BE84}"/>
                  </a:ext>
                </a:extLst>
              </p:cNvPr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" name="Google Shape;7459;p72">
                <a:extLst>
                  <a:ext uri="{FF2B5EF4-FFF2-40B4-BE49-F238E27FC236}">
                    <a16:creationId xmlns:a16="http://schemas.microsoft.com/office/drawing/2014/main" id="{E62CB7BE-62A6-9594-01C4-056CFB6A0E98}"/>
                  </a:ext>
                </a:extLst>
              </p:cNvPr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" name="Google Shape;7460;p72">
                <a:extLst>
                  <a:ext uri="{FF2B5EF4-FFF2-40B4-BE49-F238E27FC236}">
                    <a16:creationId xmlns:a16="http://schemas.microsoft.com/office/drawing/2014/main" id="{B33CEE1D-315E-8BE9-81F5-222AAB5001BB}"/>
                  </a:ext>
                </a:extLst>
              </p:cNvPr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" name="Google Shape;7461;p72">
                <a:extLst>
                  <a:ext uri="{FF2B5EF4-FFF2-40B4-BE49-F238E27FC236}">
                    <a16:creationId xmlns:a16="http://schemas.microsoft.com/office/drawing/2014/main" id="{D46EE0AD-A3E4-65E4-5803-A785C434A058}"/>
                  </a:ext>
                </a:extLst>
              </p:cNvPr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" name="Google Shape;7462;p72">
                <a:extLst>
                  <a:ext uri="{FF2B5EF4-FFF2-40B4-BE49-F238E27FC236}">
                    <a16:creationId xmlns:a16="http://schemas.microsoft.com/office/drawing/2014/main" id="{BCE67F23-AE0F-4432-16FF-EBD1B7C36C13}"/>
                  </a:ext>
                </a:extLst>
              </p:cNvPr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0" name="Google Shape;7463;p72">
            <a:extLst>
              <a:ext uri="{FF2B5EF4-FFF2-40B4-BE49-F238E27FC236}">
                <a16:creationId xmlns:a16="http://schemas.microsoft.com/office/drawing/2014/main" id="{5CE03E57-7F98-4E7B-EF95-7194086F187C}"/>
              </a:ext>
            </a:extLst>
          </p:cNvPr>
          <p:cNvGrpSpPr/>
          <p:nvPr/>
        </p:nvGrpSpPr>
        <p:grpSpPr>
          <a:xfrm>
            <a:off x="7008937" y="2573880"/>
            <a:ext cx="3123822" cy="1417160"/>
            <a:chOff x="3530532" y="1496185"/>
            <a:chExt cx="1561911" cy="708580"/>
          </a:xfrm>
        </p:grpSpPr>
        <p:grpSp>
          <p:nvGrpSpPr>
            <p:cNvPr id="21" name="Google Shape;7464;p72">
              <a:extLst>
                <a:ext uri="{FF2B5EF4-FFF2-40B4-BE49-F238E27FC236}">
                  <a16:creationId xmlns:a16="http://schemas.microsoft.com/office/drawing/2014/main" id="{D8C7F954-8FA2-5FB7-5D8D-8D8E7A3089E0}"/>
                </a:ext>
              </a:extLst>
            </p:cNvPr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38" name="Google Shape;7465;p72">
                <a:extLst>
                  <a:ext uri="{FF2B5EF4-FFF2-40B4-BE49-F238E27FC236}">
                    <a16:creationId xmlns:a16="http://schemas.microsoft.com/office/drawing/2014/main" id="{757AF4A0-E052-633A-F377-588830B91F0C}"/>
                  </a:ext>
                </a:extLst>
              </p:cNvPr>
              <p:cNvCxnSpPr>
                <a:endCxn id="28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9" name="Google Shape;7467;p72">
                <a:extLst>
                  <a:ext uri="{FF2B5EF4-FFF2-40B4-BE49-F238E27FC236}">
                    <a16:creationId xmlns:a16="http://schemas.microsoft.com/office/drawing/2014/main" id="{76C45B3E-B453-63E2-4683-991BDC140400}"/>
                  </a:ext>
                </a:extLst>
              </p:cNvPr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0" name="Google Shape;7468;p72">
                <a:extLst>
                  <a:ext uri="{FF2B5EF4-FFF2-40B4-BE49-F238E27FC236}">
                    <a16:creationId xmlns:a16="http://schemas.microsoft.com/office/drawing/2014/main" id="{27825A5C-139B-D84C-9AA1-AC03CEB18D54}"/>
                  </a:ext>
                </a:extLst>
              </p:cNvPr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" name="Google Shape;7469;p72">
                <a:extLst>
                  <a:ext uri="{FF2B5EF4-FFF2-40B4-BE49-F238E27FC236}">
                    <a16:creationId xmlns:a16="http://schemas.microsoft.com/office/drawing/2014/main" id="{CAC9EC01-76B8-11A2-9240-2C84CBC5C51D}"/>
                  </a:ext>
                </a:extLst>
              </p:cNvPr>
              <p:cNvCxnSpPr>
                <a:stCxn id="28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22" name="Google Shape;7470;p72">
              <a:extLst>
                <a:ext uri="{FF2B5EF4-FFF2-40B4-BE49-F238E27FC236}">
                  <a16:creationId xmlns:a16="http://schemas.microsoft.com/office/drawing/2014/main" id="{760FEE0F-0D04-3EC6-2F33-F5E41351C89E}"/>
                </a:ext>
              </a:extLst>
            </p:cNvPr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36" name="Google Shape;7471;p72">
                <a:extLst>
                  <a:ext uri="{FF2B5EF4-FFF2-40B4-BE49-F238E27FC236}">
                    <a16:creationId xmlns:a16="http://schemas.microsoft.com/office/drawing/2014/main" id="{EFB0D43F-D382-3382-85F5-EBCF2862E48D}"/>
                  </a:ext>
                </a:extLst>
              </p:cNvPr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7" name="Google Shape;7472;p72">
                <a:extLst>
                  <a:ext uri="{FF2B5EF4-FFF2-40B4-BE49-F238E27FC236}">
                    <a16:creationId xmlns:a16="http://schemas.microsoft.com/office/drawing/2014/main" id="{36F4475E-4AAB-E860-7ED5-D3D408D6CFF6}"/>
                  </a:ext>
                </a:extLst>
              </p:cNvPr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3" name="Google Shape;7473;p72">
              <a:extLst>
                <a:ext uri="{FF2B5EF4-FFF2-40B4-BE49-F238E27FC236}">
                  <a16:creationId xmlns:a16="http://schemas.microsoft.com/office/drawing/2014/main" id="{2BFB5E17-4809-66C9-9177-D84D5F768170}"/>
                </a:ext>
              </a:extLst>
            </p:cNvPr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" name="Google Shape;7474;p72">
              <a:extLst>
                <a:ext uri="{FF2B5EF4-FFF2-40B4-BE49-F238E27FC236}">
                  <a16:creationId xmlns:a16="http://schemas.microsoft.com/office/drawing/2014/main" id="{B0D133D5-795E-8DFD-F2A1-479B6635E25E}"/>
                </a:ext>
              </a:extLst>
            </p:cNvPr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5" name="Google Shape;7475;p72">
              <a:extLst>
                <a:ext uri="{FF2B5EF4-FFF2-40B4-BE49-F238E27FC236}">
                  <a16:creationId xmlns:a16="http://schemas.microsoft.com/office/drawing/2014/main" id="{29FC28BF-42A3-6D07-AB77-3B378174F4E4}"/>
                </a:ext>
              </a:extLst>
            </p:cNvPr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34" name="Google Shape;7476;p72">
                <a:extLst>
                  <a:ext uri="{FF2B5EF4-FFF2-40B4-BE49-F238E27FC236}">
                    <a16:creationId xmlns:a16="http://schemas.microsoft.com/office/drawing/2014/main" id="{682866BE-A61D-91D5-22D1-62AD44C8D561}"/>
                  </a:ext>
                </a:extLst>
              </p:cNvPr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5" name="Google Shape;7477;p72">
                <a:extLst>
                  <a:ext uri="{FF2B5EF4-FFF2-40B4-BE49-F238E27FC236}">
                    <a16:creationId xmlns:a16="http://schemas.microsoft.com/office/drawing/2014/main" id="{9F49B4C6-F990-F3CF-2240-107F03D5992D}"/>
                  </a:ext>
                </a:extLst>
              </p:cNvPr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6" name="Google Shape;7478;p72">
              <a:extLst>
                <a:ext uri="{FF2B5EF4-FFF2-40B4-BE49-F238E27FC236}">
                  <a16:creationId xmlns:a16="http://schemas.microsoft.com/office/drawing/2014/main" id="{4C87885F-EF1A-948B-0288-C71F45909357}"/>
                </a:ext>
              </a:extLst>
            </p:cNvPr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32" name="Google Shape;7479;p72">
                <a:extLst>
                  <a:ext uri="{FF2B5EF4-FFF2-40B4-BE49-F238E27FC236}">
                    <a16:creationId xmlns:a16="http://schemas.microsoft.com/office/drawing/2014/main" id="{7E2BAAAB-DBBD-BF67-E57D-55EA82FD7933}"/>
                  </a:ext>
                </a:extLst>
              </p:cNvPr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3" name="Google Shape;7480;p72">
                <a:extLst>
                  <a:ext uri="{FF2B5EF4-FFF2-40B4-BE49-F238E27FC236}">
                    <a16:creationId xmlns:a16="http://schemas.microsoft.com/office/drawing/2014/main" id="{7F8E2389-B392-96B7-AD57-BEBAAC946FDC}"/>
                  </a:ext>
                </a:extLst>
              </p:cNvPr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7" name="Google Shape;7481;p72">
              <a:extLst>
                <a:ext uri="{FF2B5EF4-FFF2-40B4-BE49-F238E27FC236}">
                  <a16:creationId xmlns:a16="http://schemas.microsoft.com/office/drawing/2014/main" id="{C95AF1B3-A73F-87A7-A072-C47AF13D6F7B}"/>
                </a:ext>
              </a:extLst>
            </p:cNvPr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" name="Google Shape;7466;p72">
              <a:extLst>
                <a:ext uri="{FF2B5EF4-FFF2-40B4-BE49-F238E27FC236}">
                  <a16:creationId xmlns:a16="http://schemas.microsoft.com/office/drawing/2014/main" id="{0C1C4C8E-6E50-8881-657B-3B4BC6F5A96B}"/>
                </a:ext>
              </a:extLst>
            </p:cNvPr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9" name="Google Shape;7482;p72">
              <a:extLst>
                <a:ext uri="{FF2B5EF4-FFF2-40B4-BE49-F238E27FC236}">
                  <a16:creationId xmlns:a16="http://schemas.microsoft.com/office/drawing/2014/main" id="{43F8D407-E779-D3F0-1F91-3436FFE83042}"/>
                </a:ext>
              </a:extLst>
            </p:cNvPr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30" name="Google Shape;7483;p72">
                <a:extLst>
                  <a:ext uri="{FF2B5EF4-FFF2-40B4-BE49-F238E27FC236}">
                    <a16:creationId xmlns:a16="http://schemas.microsoft.com/office/drawing/2014/main" id="{9BD5B2D6-1F9F-A2D9-0BCE-C514791CCEEE}"/>
                  </a:ext>
                </a:extLst>
              </p:cNvPr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1" name="Google Shape;7484;p72">
                <a:extLst>
                  <a:ext uri="{FF2B5EF4-FFF2-40B4-BE49-F238E27FC236}">
                    <a16:creationId xmlns:a16="http://schemas.microsoft.com/office/drawing/2014/main" id="{D79477E7-4A26-F0DA-E0D2-E8F13A84F3A8}"/>
                  </a:ext>
                </a:extLst>
              </p:cNvPr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42" name="Google Shape;7485;p72">
            <a:extLst>
              <a:ext uri="{FF2B5EF4-FFF2-40B4-BE49-F238E27FC236}">
                <a16:creationId xmlns:a16="http://schemas.microsoft.com/office/drawing/2014/main" id="{79E56FDD-B28D-C2B9-C084-7C26E6B7EB64}"/>
              </a:ext>
            </a:extLst>
          </p:cNvPr>
          <p:cNvGrpSpPr/>
          <p:nvPr/>
        </p:nvGrpSpPr>
        <p:grpSpPr>
          <a:xfrm>
            <a:off x="6972976" y="4298073"/>
            <a:ext cx="3194064" cy="757298"/>
            <a:chOff x="3512551" y="2358282"/>
            <a:chExt cx="1597032" cy="378649"/>
          </a:xfrm>
        </p:grpSpPr>
        <p:grpSp>
          <p:nvGrpSpPr>
            <p:cNvPr id="43" name="Google Shape;7486;p72">
              <a:extLst>
                <a:ext uri="{FF2B5EF4-FFF2-40B4-BE49-F238E27FC236}">
                  <a16:creationId xmlns:a16="http://schemas.microsoft.com/office/drawing/2014/main" id="{6501B57B-C780-54D3-993C-C4541E7C3E65}"/>
                </a:ext>
              </a:extLst>
            </p:cNvPr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60" name="Google Shape;7487;p72">
                <a:extLst>
                  <a:ext uri="{FF2B5EF4-FFF2-40B4-BE49-F238E27FC236}">
                    <a16:creationId xmlns:a16="http://schemas.microsoft.com/office/drawing/2014/main" id="{95553ED4-96DB-A6E9-2BBA-D25590FE2FA1}"/>
                  </a:ext>
                </a:extLst>
              </p:cNvPr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1" name="Google Shape;7488;p72">
                <a:extLst>
                  <a:ext uri="{FF2B5EF4-FFF2-40B4-BE49-F238E27FC236}">
                    <a16:creationId xmlns:a16="http://schemas.microsoft.com/office/drawing/2014/main" id="{AF878928-6262-200E-2FB1-B5A70226C254}"/>
                  </a:ext>
                </a:extLst>
              </p:cNvPr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2" name="Google Shape;7489;p72">
                <a:extLst>
                  <a:ext uri="{FF2B5EF4-FFF2-40B4-BE49-F238E27FC236}">
                    <a16:creationId xmlns:a16="http://schemas.microsoft.com/office/drawing/2014/main" id="{8B2742AE-BD31-2275-3914-38F92A2E9FA1}"/>
                  </a:ext>
                </a:extLst>
              </p:cNvPr>
              <p:cNvCxnSpPr>
                <a:stCxn id="49" idx="6"/>
                <a:endCxn id="58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44" name="Google Shape;7492;p72">
              <a:extLst>
                <a:ext uri="{FF2B5EF4-FFF2-40B4-BE49-F238E27FC236}">
                  <a16:creationId xmlns:a16="http://schemas.microsoft.com/office/drawing/2014/main" id="{4129789B-B47A-D5AD-26E5-2DA9E30FC24E}"/>
                </a:ext>
              </a:extLst>
            </p:cNvPr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57" name="Google Shape;7493;p72">
                <a:extLst>
                  <a:ext uri="{FF2B5EF4-FFF2-40B4-BE49-F238E27FC236}">
                    <a16:creationId xmlns:a16="http://schemas.microsoft.com/office/drawing/2014/main" id="{59617D3B-96E8-17E0-6CD9-B1A1D5392529}"/>
                  </a:ext>
                </a:extLst>
              </p:cNvPr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8" name="Google Shape;7491;p72">
                <a:extLst>
                  <a:ext uri="{FF2B5EF4-FFF2-40B4-BE49-F238E27FC236}">
                    <a16:creationId xmlns:a16="http://schemas.microsoft.com/office/drawing/2014/main" id="{9D8A7FB1-2885-FE16-6230-A30F9530F203}"/>
                  </a:ext>
                </a:extLst>
              </p:cNvPr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9" name="Google Shape;7494;p72">
                <a:extLst>
                  <a:ext uri="{FF2B5EF4-FFF2-40B4-BE49-F238E27FC236}">
                    <a16:creationId xmlns:a16="http://schemas.microsoft.com/office/drawing/2014/main" id="{E6672C36-8A52-8B81-CC83-0A729911BEDD}"/>
                  </a:ext>
                </a:extLst>
              </p:cNvPr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5" name="Google Shape;7495;p72">
              <a:extLst>
                <a:ext uri="{FF2B5EF4-FFF2-40B4-BE49-F238E27FC236}">
                  <a16:creationId xmlns:a16="http://schemas.microsoft.com/office/drawing/2014/main" id="{50C70AAF-C9A8-8EF2-535F-3444B6103CF0}"/>
                </a:ext>
              </a:extLst>
            </p:cNvPr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54" name="Google Shape;7496;p72">
                <a:extLst>
                  <a:ext uri="{FF2B5EF4-FFF2-40B4-BE49-F238E27FC236}">
                    <a16:creationId xmlns:a16="http://schemas.microsoft.com/office/drawing/2014/main" id="{3C4F187B-4B79-E51D-184B-489E05962394}"/>
                  </a:ext>
                </a:extLst>
              </p:cNvPr>
              <p:cNvCxnSpPr>
                <a:stCxn id="56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5" name="Google Shape;7498;p72">
                <a:extLst>
                  <a:ext uri="{FF2B5EF4-FFF2-40B4-BE49-F238E27FC236}">
                    <a16:creationId xmlns:a16="http://schemas.microsoft.com/office/drawing/2014/main" id="{41BF1DF1-8729-ED1D-41CB-1F726505DC1E}"/>
                  </a:ext>
                </a:extLst>
              </p:cNvPr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6" name="Google Shape;7497;p72">
                <a:extLst>
                  <a:ext uri="{FF2B5EF4-FFF2-40B4-BE49-F238E27FC236}">
                    <a16:creationId xmlns:a16="http://schemas.microsoft.com/office/drawing/2014/main" id="{D6B3FBF8-A5D7-133A-06EA-4578DD09312C}"/>
                  </a:ext>
                </a:extLst>
              </p:cNvPr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6" name="Google Shape;7499;p72">
              <a:extLst>
                <a:ext uri="{FF2B5EF4-FFF2-40B4-BE49-F238E27FC236}">
                  <a16:creationId xmlns:a16="http://schemas.microsoft.com/office/drawing/2014/main" id="{E56E4EC7-4415-8AFC-4692-01D8FDF2C74F}"/>
                </a:ext>
              </a:extLst>
            </p:cNvPr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51" name="Google Shape;7500;p72">
                <a:extLst>
                  <a:ext uri="{FF2B5EF4-FFF2-40B4-BE49-F238E27FC236}">
                    <a16:creationId xmlns:a16="http://schemas.microsoft.com/office/drawing/2014/main" id="{C42B0E0D-9332-82B7-3CE7-A1020B736ED9}"/>
                  </a:ext>
                </a:extLst>
              </p:cNvPr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2" name="Google Shape;7501;p72">
                <a:extLst>
                  <a:ext uri="{FF2B5EF4-FFF2-40B4-BE49-F238E27FC236}">
                    <a16:creationId xmlns:a16="http://schemas.microsoft.com/office/drawing/2014/main" id="{A1A9E0B1-32AF-403D-9E1B-0351A8D10A45}"/>
                  </a:ext>
                </a:extLst>
              </p:cNvPr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3" name="Google Shape;7502;p72">
                <a:extLst>
                  <a:ext uri="{FF2B5EF4-FFF2-40B4-BE49-F238E27FC236}">
                    <a16:creationId xmlns:a16="http://schemas.microsoft.com/office/drawing/2014/main" id="{76F9A8B2-11BC-32AC-471B-F3FD42667F2A}"/>
                  </a:ext>
                </a:extLst>
              </p:cNvPr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7" name="Google Shape;7503;p72">
              <a:extLst>
                <a:ext uri="{FF2B5EF4-FFF2-40B4-BE49-F238E27FC236}">
                  <a16:creationId xmlns:a16="http://schemas.microsoft.com/office/drawing/2014/main" id="{BE16B886-3276-AE8B-360A-1262CED13C37}"/>
                </a:ext>
              </a:extLst>
            </p:cNvPr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48" name="Google Shape;7504;p72">
                <a:extLst>
                  <a:ext uri="{FF2B5EF4-FFF2-40B4-BE49-F238E27FC236}">
                    <a16:creationId xmlns:a16="http://schemas.microsoft.com/office/drawing/2014/main" id="{D7676253-3075-EF11-103F-802FF3C06278}"/>
                  </a:ext>
                </a:extLst>
              </p:cNvPr>
              <p:cNvCxnSpPr>
                <a:stCxn id="50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9" name="Google Shape;7490;p72">
                <a:extLst>
                  <a:ext uri="{FF2B5EF4-FFF2-40B4-BE49-F238E27FC236}">
                    <a16:creationId xmlns:a16="http://schemas.microsoft.com/office/drawing/2014/main" id="{85573ACA-C257-15F3-BD50-3C0C98921350}"/>
                  </a:ext>
                </a:extLst>
              </p:cNvPr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0" name="Google Shape;7505;p72">
                <a:extLst>
                  <a:ext uri="{FF2B5EF4-FFF2-40B4-BE49-F238E27FC236}">
                    <a16:creationId xmlns:a16="http://schemas.microsoft.com/office/drawing/2014/main" id="{DDCEACBD-E892-12BA-7CDD-F3BC0237E56F}"/>
                  </a:ext>
                </a:extLst>
              </p:cNvPr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63" name="Google Shape;7506;p72">
            <a:extLst>
              <a:ext uri="{FF2B5EF4-FFF2-40B4-BE49-F238E27FC236}">
                <a16:creationId xmlns:a16="http://schemas.microsoft.com/office/drawing/2014/main" id="{9833B174-CB35-0346-8922-EF2FCE7796E8}"/>
              </a:ext>
            </a:extLst>
          </p:cNvPr>
          <p:cNvGrpSpPr/>
          <p:nvPr/>
        </p:nvGrpSpPr>
        <p:grpSpPr>
          <a:xfrm>
            <a:off x="13693141" y="1945668"/>
            <a:ext cx="3119618" cy="1445220"/>
            <a:chOff x="634175" y="2986275"/>
            <a:chExt cx="3147949" cy="1458344"/>
          </a:xfrm>
        </p:grpSpPr>
        <p:cxnSp>
          <p:nvCxnSpPr>
            <p:cNvPr id="64" name="Google Shape;7507;p72">
              <a:extLst>
                <a:ext uri="{FF2B5EF4-FFF2-40B4-BE49-F238E27FC236}">
                  <a16:creationId xmlns:a16="http://schemas.microsoft.com/office/drawing/2014/main" id="{9EC9AD66-A146-0CC5-A425-A756C372ACB8}"/>
                </a:ext>
              </a:extLst>
            </p:cNvPr>
            <p:cNvCxnSpPr>
              <a:stCxn id="70" idx="4"/>
              <a:endCxn id="72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5" name="Google Shape;7510;p72">
              <a:extLst>
                <a:ext uri="{FF2B5EF4-FFF2-40B4-BE49-F238E27FC236}">
                  <a16:creationId xmlns:a16="http://schemas.microsoft.com/office/drawing/2014/main" id="{3944BDB9-930B-C593-47AA-BE7F5930EFF1}"/>
                </a:ext>
              </a:extLst>
            </p:cNvPr>
            <p:cNvCxnSpPr>
              <a:stCxn id="72" idx="0"/>
              <a:endCxn id="69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6" name="Google Shape;7512;p72">
              <a:extLst>
                <a:ext uri="{FF2B5EF4-FFF2-40B4-BE49-F238E27FC236}">
                  <a16:creationId xmlns:a16="http://schemas.microsoft.com/office/drawing/2014/main" id="{2800E2AF-D331-B9A8-8F2A-35C2CCD2A396}"/>
                </a:ext>
              </a:extLst>
            </p:cNvPr>
            <p:cNvCxnSpPr>
              <a:stCxn id="69" idx="4"/>
              <a:endCxn id="71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7" name="Google Shape;7514;p72">
              <a:extLst>
                <a:ext uri="{FF2B5EF4-FFF2-40B4-BE49-F238E27FC236}">
                  <a16:creationId xmlns:a16="http://schemas.microsoft.com/office/drawing/2014/main" id="{7601E14B-406F-8FB5-BAC4-6023D147C201}"/>
                </a:ext>
              </a:extLst>
            </p:cNvPr>
            <p:cNvCxnSpPr>
              <a:stCxn id="71" idx="0"/>
              <a:endCxn id="68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8" name="Google Shape;7515;p72">
              <a:extLst>
                <a:ext uri="{FF2B5EF4-FFF2-40B4-BE49-F238E27FC236}">
                  <a16:creationId xmlns:a16="http://schemas.microsoft.com/office/drawing/2014/main" id="{B3922859-1253-1999-0810-0279043C9D51}"/>
                </a:ext>
              </a:extLst>
            </p:cNvPr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7511;p72">
              <a:extLst>
                <a:ext uri="{FF2B5EF4-FFF2-40B4-BE49-F238E27FC236}">
                  <a16:creationId xmlns:a16="http://schemas.microsoft.com/office/drawing/2014/main" id="{3E7797BC-8214-4976-042D-4CD49AF3D1B1}"/>
                </a:ext>
              </a:extLst>
            </p:cNvPr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7508;p72">
              <a:extLst>
                <a:ext uri="{FF2B5EF4-FFF2-40B4-BE49-F238E27FC236}">
                  <a16:creationId xmlns:a16="http://schemas.microsoft.com/office/drawing/2014/main" id="{1FDEAE78-25FC-0559-B349-99C7ABCACE09}"/>
                </a:ext>
              </a:extLst>
            </p:cNvPr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513;p72">
              <a:extLst>
                <a:ext uri="{FF2B5EF4-FFF2-40B4-BE49-F238E27FC236}">
                  <a16:creationId xmlns:a16="http://schemas.microsoft.com/office/drawing/2014/main" id="{9A2EF14E-D757-2D2F-32BC-796CC0B944BC}"/>
                </a:ext>
              </a:extLst>
            </p:cNvPr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509;p72">
              <a:extLst>
                <a:ext uri="{FF2B5EF4-FFF2-40B4-BE49-F238E27FC236}">
                  <a16:creationId xmlns:a16="http://schemas.microsoft.com/office/drawing/2014/main" id="{35490360-1840-FDB0-D96D-25A87FC1D14F}"/>
                </a:ext>
              </a:extLst>
            </p:cNvPr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3" name="Google Shape;7516;p72">
            <a:extLst>
              <a:ext uri="{FF2B5EF4-FFF2-40B4-BE49-F238E27FC236}">
                <a16:creationId xmlns:a16="http://schemas.microsoft.com/office/drawing/2014/main" id="{D8DA115D-9F9C-C408-1FB2-A49DFF1E4911}"/>
              </a:ext>
            </a:extLst>
          </p:cNvPr>
          <p:cNvGrpSpPr/>
          <p:nvPr/>
        </p:nvGrpSpPr>
        <p:grpSpPr>
          <a:xfrm>
            <a:off x="7000721" y="5365483"/>
            <a:ext cx="3141438" cy="588246"/>
            <a:chOff x="998425" y="1182125"/>
            <a:chExt cx="1065400" cy="199500"/>
          </a:xfrm>
        </p:grpSpPr>
        <p:sp>
          <p:nvSpPr>
            <p:cNvPr id="74" name="Google Shape;7517;p72">
              <a:extLst>
                <a:ext uri="{FF2B5EF4-FFF2-40B4-BE49-F238E27FC236}">
                  <a16:creationId xmlns:a16="http://schemas.microsoft.com/office/drawing/2014/main" id="{5D228864-A56B-9136-EF0A-86E34D93FD5F}"/>
                </a:ext>
              </a:extLst>
            </p:cNvPr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" name="Google Shape;7518;p72">
              <a:extLst>
                <a:ext uri="{FF2B5EF4-FFF2-40B4-BE49-F238E27FC236}">
                  <a16:creationId xmlns:a16="http://schemas.microsoft.com/office/drawing/2014/main" id="{B9B10A59-BF14-BA16-B568-7A538DCFAE56}"/>
                </a:ext>
              </a:extLst>
            </p:cNvPr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" name="Google Shape;7519;p72">
              <a:extLst>
                <a:ext uri="{FF2B5EF4-FFF2-40B4-BE49-F238E27FC236}">
                  <a16:creationId xmlns:a16="http://schemas.microsoft.com/office/drawing/2014/main" id="{13757C74-0CAC-FA90-49ED-44AFC5FEE5E7}"/>
                </a:ext>
              </a:extLst>
            </p:cNvPr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" name="Google Shape;7520;p72">
              <a:extLst>
                <a:ext uri="{FF2B5EF4-FFF2-40B4-BE49-F238E27FC236}">
                  <a16:creationId xmlns:a16="http://schemas.microsoft.com/office/drawing/2014/main" id="{E29CC06A-8E37-3155-7AD6-0E17E2AE385E}"/>
                </a:ext>
              </a:extLst>
            </p:cNvPr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8" name="Google Shape;7521;p72">
              <a:extLst>
                <a:ext uri="{FF2B5EF4-FFF2-40B4-BE49-F238E27FC236}">
                  <a16:creationId xmlns:a16="http://schemas.microsoft.com/office/drawing/2014/main" id="{13204A81-1B3A-1D1E-3C15-2D9F3C242038}"/>
                </a:ext>
              </a:extLst>
            </p:cNvPr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9" name="Google Shape;7522;p72">
            <a:extLst>
              <a:ext uri="{FF2B5EF4-FFF2-40B4-BE49-F238E27FC236}">
                <a16:creationId xmlns:a16="http://schemas.microsoft.com/office/drawing/2014/main" id="{4F1D4F52-5EFE-0620-58AB-D3028BB07114}"/>
              </a:ext>
            </a:extLst>
          </p:cNvPr>
          <p:cNvGrpSpPr/>
          <p:nvPr/>
        </p:nvGrpSpPr>
        <p:grpSpPr>
          <a:xfrm>
            <a:off x="13687232" y="3600457"/>
            <a:ext cx="3131432" cy="733458"/>
            <a:chOff x="1247650" y="2075423"/>
            <a:chExt cx="6648477" cy="1557238"/>
          </a:xfrm>
        </p:grpSpPr>
        <p:sp>
          <p:nvSpPr>
            <p:cNvPr id="80" name="Google Shape;7523;p72">
              <a:extLst>
                <a:ext uri="{FF2B5EF4-FFF2-40B4-BE49-F238E27FC236}">
                  <a16:creationId xmlns:a16="http://schemas.microsoft.com/office/drawing/2014/main" id="{318AD9A1-E696-BAEE-727F-A3EFC6190336}"/>
                </a:ext>
              </a:extLst>
            </p:cNvPr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" name="Google Shape;7524;p72">
              <a:extLst>
                <a:ext uri="{FF2B5EF4-FFF2-40B4-BE49-F238E27FC236}">
                  <a16:creationId xmlns:a16="http://schemas.microsoft.com/office/drawing/2014/main" id="{90CFEDF7-889A-253B-21A1-EC8F2F99C046}"/>
                </a:ext>
              </a:extLst>
            </p:cNvPr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" name="Google Shape;7525;p72">
              <a:extLst>
                <a:ext uri="{FF2B5EF4-FFF2-40B4-BE49-F238E27FC236}">
                  <a16:creationId xmlns:a16="http://schemas.microsoft.com/office/drawing/2014/main" id="{6B508C98-81A0-898E-3A5F-FB3D1F93240A}"/>
                </a:ext>
              </a:extLst>
            </p:cNvPr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" name="Google Shape;7526;p72">
              <a:extLst>
                <a:ext uri="{FF2B5EF4-FFF2-40B4-BE49-F238E27FC236}">
                  <a16:creationId xmlns:a16="http://schemas.microsoft.com/office/drawing/2014/main" id="{A9828430-25A1-BA62-5B4D-48AC6DA95541}"/>
                </a:ext>
              </a:extLst>
            </p:cNvPr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" name="Google Shape;7527;p72">
              <a:extLst>
                <a:ext uri="{FF2B5EF4-FFF2-40B4-BE49-F238E27FC236}">
                  <a16:creationId xmlns:a16="http://schemas.microsoft.com/office/drawing/2014/main" id="{F1303742-01DA-4FE6-72B5-699F33302CE3}"/>
                </a:ext>
              </a:extLst>
            </p:cNvPr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" name="Google Shape;7528;p72">
              <a:extLst>
                <a:ext uri="{FF2B5EF4-FFF2-40B4-BE49-F238E27FC236}">
                  <a16:creationId xmlns:a16="http://schemas.microsoft.com/office/drawing/2014/main" id="{898DDFA6-E09F-B1CC-4947-34B8A981C18F}"/>
                </a:ext>
              </a:extLst>
            </p:cNvPr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6" name="Google Shape;7529;p72">
            <a:extLst>
              <a:ext uri="{FF2B5EF4-FFF2-40B4-BE49-F238E27FC236}">
                <a16:creationId xmlns:a16="http://schemas.microsoft.com/office/drawing/2014/main" id="{53484372-AF81-E018-3E0B-8434C57545AF}"/>
              </a:ext>
            </a:extLst>
          </p:cNvPr>
          <p:cNvGrpSpPr/>
          <p:nvPr/>
        </p:nvGrpSpPr>
        <p:grpSpPr>
          <a:xfrm>
            <a:off x="13655857" y="5898086"/>
            <a:ext cx="3194122" cy="1326880"/>
            <a:chOff x="6796238" y="3158297"/>
            <a:chExt cx="1630319" cy="677257"/>
          </a:xfrm>
        </p:grpSpPr>
        <p:cxnSp>
          <p:nvCxnSpPr>
            <p:cNvPr id="87" name="Google Shape;7530;p72">
              <a:extLst>
                <a:ext uri="{FF2B5EF4-FFF2-40B4-BE49-F238E27FC236}">
                  <a16:creationId xmlns:a16="http://schemas.microsoft.com/office/drawing/2014/main" id="{3EBE6110-1B3D-E58A-2773-630B2D14AB2B}"/>
                </a:ext>
              </a:extLst>
            </p:cNvPr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88" name="Google Shape;7531;p72">
              <a:extLst>
                <a:ext uri="{FF2B5EF4-FFF2-40B4-BE49-F238E27FC236}">
                  <a16:creationId xmlns:a16="http://schemas.microsoft.com/office/drawing/2014/main" id="{0F98FFB7-894E-F13C-B167-38DEA02651CC}"/>
                </a:ext>
              </a:extLst>
            </p:cNvPr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89" name="Google Shape;7532;p72">
              <a:extLst>
                <a:ext uri="{FF2B5EF4-FFF2-40B4-BE49-F238E27FC236}">
                  <a16:creationId xmlns:a16="http://schemas.microsoft.com/office/drawing/2014/main" id="{35648251-C691-A9B0-287A-E353BF669187}"/>
                </a:ext>
              </a:extLst>
            </p:cNvPr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0" name="Google Shape;7533;p72">
              <a:extLst>
                <a:ext uri="{FF2B5EF4-FFF2-40B4-BE49-F238E27FC236}">
                  <a16:creationId xmlns:a16="http://schemas.microsoft.com/office/drawing/2014/main" id="{A7701A8E-6D5B-BD21-35FB-C7BB35754E64}"/>
                </a:ext>
              </a:extLst>
            </p:cNvPr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91" name="Google Shape;7534;p72">
              <a:extLst>
                <a:ext uri="{FF2B5EF4-FFF2-40B4-BE49-F238E27FC236}">
                  <a16:creationId xmlns:a16="http://schemas.microsoft.com/office/drawing/2014/main" id="{17F9300B-49D1-1AEC-62AF-987BF8051CE2}"/>
                </a:ext>
              </a:extLst>
            </p:cNvPr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92" name="Google Shape;7535;p72">
                <a:extLst>
                  <a:ext uri="{FF2B5EF4-FFF2-40B4-BE49-F238E27FC236}">
                    <a16:creationId xmlns:a16="http://schemas.microsoft.com/office/drawing/2014/main" id="{D44A5335-44FC-A7A0-F46F-621B5F70137C}"/>
                  </a:ext>
                </a:extLst>
              </p:cNvPr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3" name="Google Shape;7536;p72">
                <a:extLst>
                  <a:ext uri="{FF2B5EF4-FFF2-40B4-BE49-F238E27FC236}">
                    <a16:creationId xmlns:a16="http://schemas.microsoft.com/office/drawing/2014/main" id="{E53A07CE-7A57-FAAD-C7EB-1E00E19E29C3}"/>
                  </a:ext>
                </a:extLst>
              </p:cNvPr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" name="Google Shape;7537;p72">
                <a:extLst>
                  <a:ext uri="{FF2B5EF4-FFF2-40B4-BE49-F238E27FC236}">
                    <a16:creationId xmlns:a16="http://schemas.microsoft.com/office/drawing/2014/main" id="{B56A0BCE-4079-DC49-6973-1583C4F0E2BF}"/>
                  </a:ext>
                </a:extLst>
              </p:cNvPr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95" name="Google Shape;7538;p72">
            <a:extLst>
              <a:ext uri="{FF2B5EF4-FFF2-40B4-BE49-F238E27FC236}">
                <a16:creationId xmlns:a16="http://schemas.microsoft.com/office/drawing/2014/main" id="{082E01BF-A8D0-E182-F2CB-E7257C35718C}"/>
              </a:ext>
            </a:extLst>
          </p:cNvPr>
          <p:cNvGrpSpPr/>
          <p:nvPr/>
        </p:nvGrpSpPr>
        <p:grpSpPr>
          <a:xfrm>
            <a:off x="10698132" y="1940871"/>
            <a:ext cx="2737212" cy="3187610"/>
            <a:chOff x="1839112" y="2209163"/>
            <a:chExt cx="1918159" cy="2233784"/>
          </a:xfrm>
        </p:grpSpPr>
        <p:sp>
          <p:nvSpPr>
            <p:cNvPr id="96" name="Google Shape;7539;p72">
              <a:extLst>
                <a:ext uri="{FF2B5EF4-FFF2-40B4-BE49-F238E27FC236}">
                  <a16:creationId xmlns:a16="http://schemas.microsoft.com/office/drawing/2014/main" id="{4428AEF4-A99E-9774-1FEA-598EC1CC9622}"/>
                </a:ext>
              </a:extLst>
            </p:cNvPr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7" name="Google Shape;7540;p72">
              <a:extLst>
                <a:ext uri="{FF2B5EF4-FFF2-40B4-BE49-F238E27FC236}">
                  <a16:creationId xmlns:a16="http://schemas.microsoft.com/office/drawing/2014/main" id="{D9B38F63-06C3-7078-809A-B1EC20671A40}"/>
                </a:ext>
              </a:extLst>
            </p:cNvPr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8" name="Google Shape;7541;p72">
              <a:extLst>
                <a:ext uri="{FF2B5EF4-FFF2-40B4-BE49-F238E27FC236}">
                  <a16:creationId xmlns:a16="http://schemas.microsoft.com/office/drawing/2014/main" id="{B8CA0116-1D36-14D2-2FFB-7395F0381956}"/>
                </a:ext>
              </a:extLst>
            </p:cNvPr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99" name="Google Shape;7542;p72">
              <a:extLst>
                <a:ext uri="{FF2B5EF4-FFF2-40B4-BE49-F238E27FC236}">
                  <a16:creationId xmlns:a16="http://schemas.microsoft.com/office/drawing/2014/main" id="{BE4DEC21-864E-D358-0B73-FD686C0D671E}"/>
                </a:ext>
              </a:extLst>
            </p:cNvPr>
            <p:cNvCxnSpPr>
              <a:stCxn id="96" idx="6"/>
              <a:endCxn id="97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0" name="Google Shape;7543;p72">
              <a:extLst>
                <a:ext uri="{FF2B5EF4-FFF2-40B4-BE49-F238E27FC236}">
                  <a16:creationId xmlns:a16="http://schemas.microsoft.com/office/drawing/2014/main" id="{35FC62CA-19EF-461B-0C21-9A860D28C4C8}"/>
                </a:ext>
              </a:extLst>
            </p:cNvPr>
            <p:cNvCxnSpPr>
              <a:stCxn id="97" idx="4"/>
              <a:endCxn id="103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1" name="Google Shape;7545;p72">
              <a:extLst>
                <a:ext uri="{FF2B5EF4-FFF2-40B4-BE49-F238E27FC236}">
                  <a16:creationId xmlns:a16="http://schemas.microsoft.com/office/drawing/2014/main" id="{1F62689F-4A6C-FBAA-7D62-E243D3BEED08}"/>
                </a:ext>
              </a:extLst>
            </p:cNvPr>
            <p:cNvCxnSpPr>
              <a:stCxn id="103" idx="6"/>
              <a:endCxn id="98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2" name="Google Shape;7546;p72">
              <a:extLst>
                <a:ext uri="{FF2B5EF4-FFF2-40B4-BE49-F238E27FC236}">
                  <a16:creationId xmlns:a16="http://schemas.microsoft.com/office/drawing/2014/main" id="{A109E662-AD84-CF58-80C9-6D60797AF507}"/>
                </a:ext>
              </a:extLst>
            </p:cNvPr>
            <p:cNvCxnSpPr>
              <a:stCxn id="98" idx="4"/>
              <a:endCxn id="104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3" name="Google Shape;7544;p72">
              <a:extLst>
                <a:ext uri="{FF2B5EF4-FFF2-40B4-BE49-F238E27FC236}">
                  <a16:creationId xmlns:a16="http://schemas.microsoft.com/office/drawing/2014/main" id="{0C852ACD-1CD7-0969-E26D-E16DC4BA477E}"/>
                </a:ext>
              </a:extLst>
            </p:cNvPr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4" name="Google Shape;7547;p72">
              <a:extLst>
                <a:ext uri="{FF2B5EF4-FFF2-40B4-BE49-F238E27FC236}">
                  <a16:creationId xmlns:a16="http://schemas.microsoft.com/office/drawing/2014/main" id="{3A9C6A56-94C8-9C3F-D609-8A88DB77F255}"/>
                </a:ext>
              </a:extLst>
            </p:cNvPr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5" name="Google Shape;7548;p72">
              <a:extLst>
                <a:ext uri="{FF2B5EF4-FFF2-40B4-BE49-F238E27FC236}">
                  <a16:creationId xmlns:a16="http://schemas.microsoft.com/office/drawing/2014/main" id="{A7409B61-8D38-66A1-0070-58FD6BBEAF50}"/>
                </a:ext>
              </a:extLst>
            </p:cNvPr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06" name="Google Shape;7549;p72">
              <a:extLst>
                <a:ext uri="{FF2B5EF4-FFF2-40B4-BE49-F238E27FC236}">
                  <a16:creationId xmlns:a16="http://schemas.microsoft.com/office/drawing/2014/main" id="{F891EF77-3D75-6824-C8F0-5FC47629AF75}"/>
                </a:ext>
              </a:extLst>
            </p:cNvPr>
            <p:cNvCxnSpPr>
              <a:endCxn id="105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07" name="Google Shape;7550;p72">
            <a:extLst>
              <a:ext uri="{FF2B5EF4-FFF2-40B4-BE49-F238E27FC236}">
                <a16:creationId xmlns:a16="http://schemas.microsoft.com/office/drawing/2014/main" id="{C9C15B68-A104-C570-8DA9-9AAC2DF9965C}"/>
              </a:ext>
            </a:extLst>
          </p:cNvPr>
          <p:cNvGrpSpPr/>
          <p:nvPr/>
        </p:nvGrpSpPr>
        <p:grpSpPr>
          <a:xfrm>
            <a:off x="6962878" y="1953342"/>
            <a:ext cx="3275936" cy="309884"/>
            <a:chOff x="238125" y="2506075"/>
            <a:chExt cx="7115411" cy="673075"/>
          </a:xfrm>
        </p:grpSpPr>
        <p:sp>
          <p:nvSpPr>
            <p:cNvPr id="108" name="Google Shape;7551;p72">
              <a:extLst>
                <a:ext uri="{FF2B5EF4-FFF2-40B4-BE49-F238E27FC236}">
                  <a16:creationId xmlns:a16="http://schemas.microsoft.com/office/drawing/2014/main" id="{4C016353-4558-25FF-7E2C-B64820DE0813}"/>
                </a:ext>
              </a:extLst>
            </p:cNvPr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9" name="Google Shape;7552;p72">
              <a:extLst>
                <a:ext uri="{FF2B5EF4-FFF2-40B4-BE49-F238E27FC236}">
                  <a16:creationId xmlns:a16="http://schemas.microsoft.com/office/drawing/2014/main" id="{ED2AC7DE-0EFF-3A9F-2BB5-8C5FEB8A174C}"/>
                </a:ext>
              </a:extLst>
            </p:cNvPr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0" name="Google Shape;7553;p72">
              <a:extLst>
                <a:ext uri="{FF2B5EF4-FFF2-40B4-BE49-F238E27FC236}">
                  <a16:creationId xmlns:a16="http://schemas.microsoft.com/office/drawing/2014/main" id="{BECB7761-E226-4A97-57E7-91BECFCB8B1D}"/>
                </a:ext>
              </a:extLst>
            </p:cNvPr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1" name="Google Shape;7554;p72">
              <a:extLst>
                <a:ext uri="{FF2B5EF4-FFF2-40B4-BE49-F238E27FC236}">
                  <a16:creationId xmlns:a16="http://schemas.microsoft.com/office/drawing/2014/main" id="{D8AAF39E-390F-426D-A55E-D74B569F9A19}"/>
                </a:ext>
              </a:extLst>
            </p:cNvPr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2" name="Google Shape;7555;p72">
              <a:extLst>
                <a:ext uri="{FF2B5EF4-FFF2-40B4-BE49-F238E27FC236}">
                  <a16:creationId xmlns:a16="http://schemas.microsoft.com/office/drawing/2014/main" id="{471CD358-1E57-CCCF-8627-87C7E5572DD1}"/>
                </a:ext>
              </a:extLst>
            </p:cNvPr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3" name="Google Shape;7556;p72">
            <a:extLst>
              <a:ext uri="{FF2B5EF4-FFF2-40B4-BE49-F238E27FC236}">
                <a16:creationId xmlns:a16="http://schemas.microsoft.com/office/drawing/2014/main" id="{058BD873-06B8-07A5-9B02-DD19CBB14237}"/>
              </a:ext>
            </a:extLst>
          </p:cNvPr>
          <p:cNvGrpSpPr/>
          <p:nvPr/>
        </p:nvGrpSpPr>
        <p:grpSpPr>
          <a:xfrm>
            <a:off x="1440248" y="2596539"/>
            <a:ext cx="4953524" cy="183486"/>
            <a:chOff x="1464850" y="436376"/>
            <a:chExt cx="6001362" cy="222300"/>
          </a:xfrm>
        </p:grpSpPr>
        <p:sp>
          <p:nvSpPr>
            <p:cNvPr id="114" name="Google Shape;7557;p72">
              <a:extLst>
                <a:ext uri="{FF2B5EF4-FFF2-40B4-BE49-F238E27FC236}">
                  <a16:creationId xmlns:a16="http://schemas.microsoft.com/office/drawing/2014/main" id="{E716E49F-25F5-3B50-5C90-BBC1A5938601}"/>
                </a:ext>
              </a:extLst>
            </p:cNvPr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5" name="Google Shape;7558;p72">
              <a:extLst>
                <a:ext uri="{FF2B5EF4-FFF2-40B4-BE49-F238E27FC236}">
                  <a16:creationId xmlns:a16="http://schemas.microsoft.com/office/drawing/2014/main" id="{855B2D51-9530-3B3C-4F30-E0F3AB5C1250}"/>
                </a:ext>
              </a:extLst>
            </p:cNvPr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6" name="Google Shape;7559;p72">
              <a:extLst>
                <a:ext uri="{FF2B5EF4-FFF2-40B4-BE49-F238E27FC236}">
                  <a16:creationId xmlns:a16="http://schemas.microsoft.com/office/drawing/2014/main" id="{EE7A12ED-06DE-ACA9-0CA2-A1B8CA599DC6}"/>
                </a:ext>
              </a:extLst>
            </p:cNvPr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7" name="Google Shape;7560;p72">
              <a:extLst>
                <a:ext uri="{FF2B5EF4-FFF2-40B4-BE49-F238E27FC236}">
                  <a16:creationId xmlns:a16="http://schemas.microsoft.com/office/drawing/2014/main" id="{F6803AD2-4C32-91C0-0CE9-FF3A8971F952}"/>
                </a:ext>
              </a:extLst>
            </p:cNvPr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8" name="Google Shape;7561;p72">
              <a:extLst>
                <a:ext uri="{FF2B5EF4-FFF2-40B4-BE49-F238E27FC236}">
                  <a16:creationId xmlns:a16="http://schemas.microsoft.com/office/drawing/2014/main" id="{8928F08E-5B75-8AB3-2379-FAEFACEAADB0}"/>
                </a:ext>
              </a:extLst>
            </p:cNvPr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19" name="Google Shape;7562;p72">
              <a:extLst>
                <a:ext uri="{FF2B5EF4-FFF2-40B4-BE49-F238E27FC236}">
                  <a16:creationId xmlns:a16="http://schemas.microsoft.com/office/drawing/2014/main" id="{1C1D8AB0-81C3-70CA-D370-3875D5332812}"/>
                </a:ext>
              </a:extLst>
            </p:cNvPr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0" name="Google Shape;7563;p72">
              <a:extLst>
                <a:ext uri="{FF2B5EF4-FFF2-40B4-BE49-F238E27FC236}">
                  <a16:creationId xmlns:a16="http://schemas.microsoft.com/office/drawing/2014/main" id="{70A2DE7D-3109-16A1-4AD9-E2A714E3F59B}"/>
                </a:ext>
              </a:extLst>
            </p:cNvPr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1" name="Google Shape;7564;p72">
              <a:extLst>
                <a:ext uri="{FF2B5EF4-FFF2-40B4-BE49-F238E27FC236}">
                  <a16:creationId xmlns:a16="http://schemas.microsoft.com/office/drawing/2014/main" id="{A2582A52-D32C-7B59-D55D-483B79C8D623}"/>
                </a:ext>
              </a:extLst>
            </p:cNvPr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2" name="Google Shape;7565;p72">
              <a:extLst>
                <a:ext uri="{FF2B5EF4-FFF2-40B4-BE49-F238E27FC236}">
                  <a16:creationId xmlns:a16="http://schemas.microsoft.com/office/drawing/2014/main" id="{AEFF00C8-5375-A508-9946-56AF324310E8}"/>
                </a:ext>
              </a:extLst>
            </p:cNvPr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23" name="Google Shape;7566;p72">
            <a:extLst>
              <a:ext uri="{FF2B5EF4-FFF2-40B4-BE49-F238E27FC236}">
                <a16:creationId xmlns:a16="http://schemas.microsoft.com/office/drawing/2014/main" id="{BD52D3D6-88E9-4691-15CC-9131FDA6A224}"/>
              </a:ext>
            </a:extLst>
          </p:cNvPr>
          <p:cNvGrpSpPr/>
          <p:nvPr/>
        </p:nvGrpSpPr>
        <p:grpSpPr>
          <a:xfrm>
            <a:off x="1412782" y="5067469"/>
            <a:ext cx="2905420" cy="1303846"/>
            <a:chOff x="803162" y="2667727"/>
            <a:chExt cx="1411906" cy="633611"/>
          </a:xfrm>
        </p:grpSpPr>
        <p:cxnSp>
          <p:nvCxnSpPr>
            <p:cNvPr id="124" name="Google Shape;7567;p72">
              <a:extLst>
                <a:ext uri="{FF2B5EF4-FFF2-40B4-BE49-F238E27FC236}">
                  <a16:creationId xmlns:a16="http://schemas.microsoft.com/office/drawing/2014/main" id="{4A9F6421-08A9-3422-1E09-DE704878CE09}"/>
                </a:ext>
              </a:extLst>
            </p:cNvPr>
            <p:cNvCxnSpPr>
              <a:stCxn id="136" idx="2"/>
              <a:endCxn id="134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5" name="Google Shape;7570;p72">
              <a:extLst>
                <a:ext uri="{FF2B5EF4-FFF2-40B4-BE49-F238E27FC236}">
                  <a16:creationId xmlns:a16="http://schemas.microsoft.com/office/drawing/2014/main" id="{4C2117AF-5C99-2867-5E1C-4EADA09A332E}"/>
                </a:ext>
              </a:extLst>
            </p:cNvPr>
            <p:cNvCxnSpPr>
              <a:stCxn id="135" idx="0"/>
              <a:endCxn id="136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6" name="Google Shape;7572;p72">
              <a:extLst>
                <a:ext uri="{FF2B5EF4-FFF2-40B4-BE49-F238E27FC236}">
                  <a16:creationId xmlns:a16="http://schemas.microsoft.com/office/drawing/2014/main" id="{D705BF64-792F-B668-97F8-2D2541746753}"/>
                </a:ext>
              </a:extLst>
            </p:cNvPr>
            <p:cNvCxnSpPr>
              <a:stCxn id="135" idx="2"/>
              <a:endCxn id="131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7" name="Google Shape;7574;p72">
              <a:extLst>
                <a:ext uri="{FF2B5EF4-FFF2-40B4-BE49-F238E27FC236}">
                  <a16:creationId xmlns:a16="http://schemas.microsoft.com/office/drawing/2014/main" id="{389EFDBD-FFFF-9706-4662-D19513E50EFD}"/>
                </a:ext>
              </a:extLst>
            </p:cNvPr>
            <p:cNvCxnSpPr>
              <a:stCxn id="130" idx="0"/>
              <a:endCxn id="135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8" name="Google Shape;7576;p72">
              <a:extLst>
                <a:ext uri="{FF2B5EF4-FFF2-40B4-BE49-F238E27FC236}">
                  <a16:creationId xmlns:a16="http://schemas.microsoft.com/office/drawing/2014/main" id="{B4B3C297-B22A-6438-F97B-DB95F6C926D1}"/>
                </a:ext>
              </a:extLst>
            </p:cNvPr>
            <p:cNvCxnSpPr>
              <a:stCxn id="134" idx="2"/>
              <a:endCxn id="133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9" name="Google Shape;7578;p72">
              <a:extLst>
                <a:ext uri="{FF2B5EF4-FFF2-40B4-BE49-F238E27FC236}">
                  <a16:creationId xmlns:a16="http://schemas.microsoft.com/office/drawing/2014/main" id="{795895A6-9520-ECEE-1A41-23199208A51C}"/>
                </a:ext>
              </a:extLst>
            </p:cNvPr>
            <p:cNvCxnSpPr>
              <a:stCxn id="132" idx="0"/>
              <a:endCxn id="134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30" name="Google Shape;7575;p72">
              <a:extLst>
                <a:ext uri="{FF2B5EF4-FFF2-40B4-BE49-F238E27FC236}">
                  <a16:creationId xmlns:a16="http://schemas.microsoft.com/office/drawing/2014/main" id="{51B91DAD-300D-D779-E871-86A6C18206EF}"/>
                </a:ext>
              </a:extLst>
            </p:cNvPr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1" name="Google Shape;7573;p72">
              <a:extLst>
                <a:ext uri="{FF2B5EF4-FFF2-40B4-BE49-F238E27FC236}">
                  <a16:creationId xmlns:a16="http://schemas.microsoft.com/office/drawing/2014/main" id="{544DC728-F4E3-9E0B-6C1F-9C7C9F01E987}"/>
                </a:ext>
              </a:extLst>
            </p:cNvPr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2" name="Google Shape;7579;p72">
              <a:extLst>
                <a:ext uri="{FF2B5EF4-FFF2-40B4-BE49-F238E27FC236}">
                  <a16:creationId xmlns:a16="http://schemas.microsoft.com/office/drawing/2014/main" id="{B22A4D99-BCEC-8067-7746-A8ED434D230C}"/>
                </a:ext>
              </a:extLst>
            </p:cNvPr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3" name="Google Shape;7577;p72">
              <a:extLst>
                <a:ext uri="{FF2B5EF4-FFF2-40B4-BE49-F238E27FC236}">
                  <a16:creationId xmlns:a16="http://schemas.microsoft.com/office/drawing/2014/main" id="{6BA6DD2E-ABE9-3865-7546-747763CBC2E3}"/>
                </a:ext>
              </a:extLst>
            </p:cNvPr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4" name="Google Shape;7569;p72">
              <a:extLst>
                <a:ext uri="{FF2B5EF4-FFF2-40B4-BE49-F238E27FC236}">
                  <a16:creationId xmlns:a16="http://schemas.microsoft.com/office/drawing/2014/main" id="{442B759B-64E1-683B-3E6A-E47C2DEDDF7B}"/>
                </a:ext>
              </a:extLst>
            </p:cNvPr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5" name="Google Shape;7571;p72">
              <a:extLst>
                <a:ext uri="{FF2B5EF4-FFF2-40B4-BE49-F238E27FC236}">
                  <a16:creationId xmlns:a16="http://schemas.microsoft.com/office/drawing/2014/main" id="{41BB83A8-7125-21C3-D411-2F4BE9DCC70A}"/>
                </a:ext>
              </a:extLst>
            </p:cNvPr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6" name="Google Shape;7568;p72">
              <a:extLst>
                <a:ext uri="{FF2B5EF4-FFF2-40B4-BE49-F238E27FC236}">
                  <a16:creationId xmlns:a16="http://schemas.microsoft.com/office/drawing/2014/main" id="{B1864E0A-E5F8-33C8-9B0F-893808FC9B90}"/>
                </a:ext>
              </a:extLst>
            </p:cNvPr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37" name="Google Shape;7580;p72">
            <a:extLst>
              <a:ext uri="{FF2B5EF4-FFF2-40B4-BE49-F238E27FC236}">
                <a16:creationId xmlns:a16="http://schemas.microsoft.com/office/drawing/2014/main" id="{60D70D3E-C4E8-78E6-96AB-996081871709}"/>
              </a:ext>
            </a:extLst>
          </p:cNvPr>
          <p:cNvGrpSpPr/>
          <p:nvPr/>
        </p:nvGrpSpPr>
        <p:grpSpPr>
          <a:xfrm>
            <a:off x="1412787" y="1938547"/>
            <a:ext cx="5037082" cy="418618"/>
            <a:chOff x="803163" y="1111966"/>
            <a:chExt cx="2447800" cy="203430"/>
          </a:xfrm>
        </p:grpSpPr>
        <p:grpSp>
          <p:nvGrpSpPr>
            <p:cNvPr id="138" name="Google Shape;7581;p72">
              <a:extLst>
                <a:ext uri="{FF2B5EF4-FFF2-40B4-BE49-F238E27FC236}">
                  <a16:creationId xmlns:a16="http://schemas.microsoft.com/office/drawing/2014/main" id="{D1159D30-91AC-3920-7C62-DCE8AC3B1952}"/>
                </a:ext>
              </a:extLst>
            </p:cNvPr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156" name="Google Shape;7582;p72">
                <a:extLst>
                  <a:ext uri="{FF2B5EF4-FFF2-40B4-BE49-F238E27FC236}">
                    <a16:creationId xmlns:a16="http://schemas.microsoft.com/office/drawing/2014/main" id="{2A5C67EB-E65E-CEFF-F726-0D87FB271B25}"/>
                  </a:ext>
                </a:extLst>
              </p:cNvPr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157" name="Google Shape;7583;p72">
                <a:extLst>
                  <a:ext uri="{FF2B5EF4-FFF2-40B4-BE49-F238E27FC236}">
                    <a16:creationId xmlns:a16="http://schemas.microsoft.com/office/drawing/2014/main" id="{E80B03DF-6C33-7D3E-7744-19B429CBEEDF}"/>
                  </a:ext>
                </a:extLst>
              </p:cNvPr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158" name="Google Shape;7584;p72">
                  <a:extLst>
                    <a:ext uri="{FF2B5EF4-FFF2-40B4-BE49-F238E27FC236}">
                      <a16:creationId xmlns:a16="http://schemas.microsoft.com/office/drawing/2014/main" id="{8E67D377-0CA7-F74E-9958-6F2455BB0633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9" name="Google Shape;7585;p72">
                  <a:extLst>
                    <a:ext uri="{FF2B5EF4-FFF2-40B4-BE49-F238E27FC236}">
                      <a16:creationId xmlns:a16="http://schemas.microsoft.com/office/drawing/2014/main" id="{C538518F-7406-52AC-0A63-2D2AA2D1D00C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cxnSp>
          <p:nvCxnSpPr>
            <p:cNvPr id="139" name="Google Shape;7586;p72">
              <a:extLst>
                <a:ext uri="{FF2B5EF4-FFF2-40B4-BE49-F238E27FC236}">
                  <a16:creationId xmlns:a16="http://schemas.microsoft.com/office/drawing/2014/main" id="{F8594BB5-E06B-41D0-CE83-D4A712159D49}"/>
                </a:ext>
              </a:extLst>
            </p:cNvPr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40" name="Google Shape;7587;p72">
              <a:extLst>
                <a:ext uri="{FF2B5EF4-FFF2-40B4-BE49-F238E27FC236}">
                  <a16:creationId xmlns:a16="http://schemas.microsoft.com/office/drawing/2014/main" id="{D72FDADC-5D40-9DB2-0936-F198E18BE1DA}"/>
                </a:ext>
              </a:extLst>
            </p:cNvPr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41" name="Google Shape;7588;p72">
              <a:extLst>
                <a:ext uri="{FF2B5EF4-FFF2-40B4-BE49-F238E27FC236}">
                  <a16:creationId xmlns:a16="http://schemas.microsoft.com/office/drawing/2014/main" id="{3F5A54E4-54CB-EBBA-35B3-C6AA7126447E}"/>
                </a:ext>
              </a:extLst>
            </p:cNvPr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152" name="Google Shape;7589;p72">
                <a:extLst>
                  <a:ext uri="{FF2B5EF4-FFF2-40B4-BE49-F238E27FC236}">
                    <a16:creationId xmlns:a16="http://schemas.microsoft.com/office/drawing/2014/main" id="{77DD28AB-F032-7B5C-46E0-4FBBCD24699E}"/>
                  </a:ext>
                </a:extLst>
              </p:cNvPr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154" name="Google Shape;7590;p72">
                  <a:extLst>
                    <a:ext uri="{FF2B5EF4-FFF2-40B4-BE49-F238E27FC236}">
                      <a16:creationId xmlns:a16="http://schemas.microsoft.com/office/drawing/2014/main" id="{43B3FA30-E6B6-B8D0-B0B4-F8C4BD7C697D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5" name="Google Shape;7591;p72">
                  <a:extLst>
                    <a:ext uri="{FF2B5EF4-FFF2-40B4-BE49-F238E27FC236}">
                      <a16:creationId xmlns:a16="http://schemas.microsoft.com/office/drawing/2014/main" id="{29CA198C-5AF6-0255-B411-8E13DF052728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53" name="Google Shape;7592;p72">
                <a:extLst>
                  <a:ext uri="{FF2B5EF4-FFF2-40B4-BE49-F238E27FC236}">
                    <a16:creationId xmlns:a16="http://schemas.microsoft.com/office/drawing/2014/main" id="{ABD9795F-C124-421A-14DC-FD0DD4CCC13C}"/>
                  </a:ext>
                </a:extLst>
              </p:cNvPr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2" name="Google Shape;7593;p72">
              <a:extLst>
                <a:ext uri="{FF2B5EF4-FFF2-40B4-BE49-F238E27FC236}">
                  <a16:creationId xmlns:a16="http://schemas.microsoft.com/office/drawing/2014/main" id="{DE1E35BD-8CE3-978F-B4EA-3AE3B3F52756}"/>
                </a:ext>
              </a:extLst>
            </p:cNvPr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148" name="Google Shape;7594;p72">
                <a:extLst>
                  <a:ext uri="{FF2B5EF4-FFF2-40B4-BE49-F238E27FC236}">
                    <a16:creationId xmlns:a16="http://schemas.microsoft.com/office/drawing/2014/main" id="{52B72203-BC27-24D7-8DA7-A8B1F24F0E8C}"/>
                  </a:ext>
                </a:extLst>
              </p:cNvPr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50" name="Google Shape;7595;p72">
                  <a:extLst>
                    <a:ext uri="{FF2B5EF4-FFF2-40B4-BE49-F238E27FC236}">
                      <a16:creationId xmlns:a16="http://schemas.microsoft.com/office/drawing/2014/main" id="{852B7ED4-58B6-E86D-E781-B7811CBC4C37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1" name="Google Shape;7596;p72">
                  <a:extLst>
                    <a:ext uri="{FF2B5EF4-FFF2-40B4-BE49-F238E27FC236}">
                      <a16:creationId xmlns:a16="http://schemas.microsoft.com/office/drawing/2014/main" id="{2B64858B-8106-80D0-6F0A-B7A29B1994F0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49" name="Google Shape;7597;p72">
                <a:extLst>
                  <a:ext uri="{FF2B5EF4-FFF2-40B4-BE49-F238E27FC236}">
                    <a16:creationId xmlns:a16="http://schemas.microsoft.com/office/drawing/2014/main" id="{F23D3ED5-D82B-EF10-302C-2EB833DA46EC}"/>
                  </a:ext>
                </a:extLst>
              </p:cNvPr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3" name="Google Shape;7598;p72">
              <a:extLst>
                <a:ext uri="{FF2B5EF4-FFF2-40B4-BE49-F238E27FC236}">
                  <a16:creationId xmlns:a16="http://schemas.microsoft.com/office/drawing/2014/main" id="{0F568B8A-5C0C-E2DA-B8F3-968E115208AE}"/>
                </a:ext>
              </a:extLst>
            </p:cNvPr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144" name="Google Shape;7599;p72">
                <a:extLst>
                  <a:ext uri="{FF2B5EF4-FFF2-40B4-BE49-F238E27FC236}">
                    <a16:creationId xmlns:a16="http://schemas.microsoft.com/office/drawing/2014/main" id="{ADD71DFF-6B85-7351-803C-E14404850AF5}"/>
                  </a:ext>
                </a:extLst>
              </p:cNvPr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46" name="Google Shape;7600;p72">
                  <a:extLst>
                    <a:ext uri="{FF2B5EF4-FFF2-40B4-BE49-F238E27FC236}">
                      <a16:creationId xmlns:a16="http://schemas.microsoft.com/office/drawing/2014/main" id="{998EC6EF-7472-D2E1-F442-00E6735B8DB4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47" name="Google Shape;7601;p72">
                  <a:extLst>
                    <a:ext uri="{FF2B5EF4-FFF2-40B4-BE49-F238E27FC236}">
                      <a16:creationId xmlns:a16="http://schemas.microsoft.com/office/drawing/2014/main" id="{3AA6673E-F0DA-639F-0693-59EB5D9BC19B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45" name="Google Shape;7602;p72">
                <a:extLst>
                  <a:ext uri="{FF2B5EF4-FFF2-40B4-BE49-F238E27FC236}">
                    <a16:creationId xmlns:a16="http://schemas.microsoft.com/office/drawing/2014/main" id="{0FB80735-2334-FE32-62C9-FC3F77296FBD}"/>
                  </a:ext>
                </a:extLst>
              </p:cNvPr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60" name="Google Shape;7603;p72">
            <a:extLst>
              <a:ext uri="{FF2B5EF4-FFF2-40B4-BE49-F238E27FC236}">
                <a16:creationId xmlns:a16="http://schemas.microsoft.com/office/drawing/2014/main" id="{764B92D1-C7C5-3B8A-7FDD-8F428754B140}"/>
              </a:ext>
            </a:extLst>
          </p:cNvPr>
          <p:cNvGrpSpPr/>
          <p:nvPr/>
        </p:nvGrpSpPr>
        <p:grpSpPr>
          <a:xfrm>
            <a:off x="6998806" y="7331809"/>
            <a:ext cx="3135556" cy="983354"/>
            <a:chOff x="5194708" y="3484366"/>
            <a:chExt cx="3148148" cy="987304"/>
          </a:xfrm>
        </p:grpSpPr>
        <p:grpSp>
          <p:nvGrpSpPr>
            <p:cNvPr id="161" name="Google Shape;7604;p72">
              <a:extLst>
                <a:ext uri="{FF2B5EF4-FFF2-40B4-BE49-F238E27FC236}">
                  <a16:creationId xmlns:a16="http://schemas.microsoft.com/office/drawing/2014/main" id="{69ED011C-6E02-B9FD-F0E9-FE5F8B31414F}"/>
                </a:ext>
              </a:extLst>
            </p:cNvPr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174" name="Google Shape;7605;p72">
                <a:extLst>
                  <a:ext uri="{FF2B5EF4-FFF2-40B4-BE49-F238E27FC236}">
                    <a16:creationId xmlns:a16="http://schemas.microsoft.com/office/drawing/2014/main" id="{4A6BCE03-4015-1F29-D173-1FD36EE2CBDC}"/>
                  </a:ext>
                </a:extLst>
              </p:cNvPr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5" name="Google Shape;7606;p72">
                <a:extLst>
                  <a:ext uri="{FF2B5EF4-FFF2-40B4-BE49-F238E27FC236}">
                    <a16:creationId xmlns:a16="http://schemas.microsoft.com/office/drawing/2014/main" id="{E7667AB9-F1EC-DC63-C64D-9A62675A2258}"/>
                  </a:ext>
                </a:extLst>
              </p:cNvPr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6" name="Google Shape;7607;p72">
                <a:extLst>
                  <a:ext uri="{FF2B5EF4-FFF2-40B4-BE49-F238E27FC236}">
                    <a16:creationId xmlns:a16="http://schemas.microsoft.com/office/drawing/2014/main" id="{3FD70206-47FE-1250-BD9C-005A71BFD046}"/>
                  </a:ext>
                </a:extLst>
              </p:cNvPr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2" name="Google Shape;7608;p72">
              <a:extLst>
                <a:ext uri="{FF2B5EF4-FFF2-40B4-BE49-F238E27FC236}">
                  <a16:creationId xmlns:a16="http://schemas.microsoft.com/office/drawing/2014/main" id="{EEC334A4-98C7-D1B5-745F-E5664F21B07D}"/>
                </a:ext>
              </a:extLst>
            </p:cNvPr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171" name="Google Shape;7609;p72">
                <a:extLst>
                  <a:ext uri="{FF2B5EF4-FFF2-40B4-BE49-F238E27FC236}">
                    <a16:creationId xmlns:a16="http://schemas.microsoft.com/office/drawing/2014/main" id="{0E9AB669-2605-8AD1-437C-7727CA1C4A9A}"/>
                  </a:ext>
                </a:extLst>
              </p:cNvPr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2" name="Google Shape;7610;p72">
                <a:extLst>
                  <a:ext uri="{FF2B5EF4-FFF2-40B4-BE49-F238E27FC236}">
                    <a16:creationId xmlns:a16="http://schemas.microsoft.com/office/drawing/2014/main" id="{711A8482-63C1-E3BB-58BF-1E7887EC0B5B}"/>
                  </a:ext>
                </a:extLst>
              </p:cNvPr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3" name="Google Shape;7611;p72">
                <a:extLst>
                  <a:ext uri="{FF2B5EF4-FFF2-40B4-BE49-F238E27FC236}">
                    <a16:creationId xmlns:a16="http://schemas.microsoft.com/office/drawing/2014/main" id="{58154187-3895-8B74-D432-AD4466F00D11}"/>
                  </a:ext>
                </a:extLst>
              </p:cNvPr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3" name="Google Shape;7612;p72">
              <a:extLst>
                <a:ext uri="{FF2B5EF4-FFF2-40B4-BE49-F238E27FC236}">
                  <a16:creationId xmlns:a16="http://schemas.microsoft.com/office/drawing/2014/main" id="{D2BC4415-8D96-B9B5-21B7-F64EA3126FF1}"/>
                </a:ext>
              </a:extLst>
            </p:cNvPr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168" name="Google Shape;7613;p72">
                <a:extLst>
                  <a:ext uri="{FF2B5EF4-FFF2-40B4-BE49-F238E27FC236}">
                    <a16:creationId xmlns:a16="http://schemas.microsoft.com/office/drawing/2014/main" id="{C18647FC-E88F-6243-A3F7-BF985EF0B23C}"/>
                  </a:ext>
                </a:extLst>
              </p:cNvPr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9" name="Google Shape;7614;p72">
                <a:extLst>
                  <a:ext uri="{FF2B5EF4-FFF2-40B4-BE49-F238E27FC236}">
                    <a16:creationId xmlns:a16="http://schemas.microsoft.com/office/drawing/2014/main" id="{D2B89F17-9B12-A772-AFB5-14026A4B8850}"/>
                  </a:ext>
                </a:extLst>
              </p:cNvPr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0" name="Google Shape;7615;p72">
                <a:extLst>
                  <a:ext uri="{FF2B5EF4-FFF2-40B4-BE49-F238E27FC236}">
                    <a16:creationId xmlns:a16="http://schemas.microsoft.com/office/drawing/2014/main" id="{B747C55A-7BAB-5C7B-8885-0A3457CD5477}"/>
                  </a:ext>
                </a:extLst>
              </p:cNvPr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4" name="Google Shape;7616;p72">
              <a:extLst>
                <a:ext uri="{FF2B5EF4-FFF2-40B4-BE49-F238E27FC236}">
                  <a16:creationId xmlns:a16="http://schemas.microsoft.com/office/drawing/2014/main" id="{B7CEF34A-2078-F6CE-37D0-49C1AE7EFA38}"/>
                </a:ext>
              </a:extLst>
            </p:cNvPr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165" name="Google Shape;7617;p72">
                <a:extLst>
                  <a:ext uri="{FF2B5EF4-FFF2-40B4-BE49-F238E27FC236}">
                    <a16:creationId xmlns:a16="http://schemas.microsoft.com/office/drawing/2014/main" id="{CA85F4C0-B0E0-844A-872B-9DEB71B1271D}"/>
                  </a:ext>
                </a:extLst>
              </p:cNvPr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6" name="Google Shape;7618;p72">
                <a:extLst>
                  <a:ext uri="{FF2B5EF4-FFF2-40B4-BE49-F238E27FC236}">
                    <a16:creationId xmlns:a16="http://schemas.microsoft.com/office/drawing/2014/main" id="{4AD6178A-338C-E92A-1452-953CAACDFE0F}"/>
                  </a:ext>
                </a:extLst>
              </p:cNvPr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7" name="Google Shape;7619;p72">
                <a:extLst>
                  <a:ext uri="{FF2B5EF4-FFF2-40B4-BE49-F238E27FC236}">
                    <a16:creationId xmlns:a16="http://schemas.microsoft.com/office/drawing/2014/main" id="{B0C5A354-8F68-FDC0-EA0A-CA3DC9975851}"/>
                  </a:ext>
                </a:extLst>
              </p:cNvPr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77" name="Google Shape;7620;p72">
            <a:extLst>
              <a:ext uri="{FF2B5EF4-FFF2-40B4-BE49-F238E27FC236}">
                <a16:creationId xmlns:a16="http://schemas.microsoft.com/office/drawing/2014/main" id="{AD57D146-98E6-042E-A401-87F35D1C89A7}"/>
              </a:ext>
            </a:extLst>
          </p:cNvPr>
          <p:cNvGrpSpPr/>
          <p:nvPr/>
        </p:nvGrpSpPr>
        <p:grpSpPr>
          <a:xfrm>
            <a:off x="6920024" y="6292630"/>
            <a:ext cx="3233928" cy="692512"/>
            <a:chOff x="1808063" y="4294338"/>
            <a:chExt cx="3370782" cy="721817"/>
          </a:xfrm>
        </p:grpSpPr>
        <p:sp>
          <p:nvSpPr>
            <p:cNvPr id="178" name="Google Shape;7621;p72">
              <a:extLst>
                <a:ext uri="{FF2B5EF4-FFF2-40B4-BE49-F238E27FC236}">
                  <a16:creationId xmlns:a16="http://schemas.microsoft.com/office/drawing/2014/main" id="{242595AD-A4F0-E50A-65EB-1789E955FFBB}"/>
                </a:ext>
              </a:extLst>
            </p:cNvPr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9" name="Google Shape;7622;p72">
              <a:extLst>
                <a:ext uri="{FF2B5EF4-FFF2-40B4-BE49-F238E27FC236}">
                  <a16:creationId xmlns:a16="http://schemas.microsoft.com/office/drawing/2014/main" id="{F245516B-7383-127F-2850-75C9ABE47351}"/>
                </a:ext>
              </a:extLst>
            </p:cNvPr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0" name="Google Shape;7623;p72">
              <a:extLst>
                <a:ext uri="{FF2B5EF4-FFF2-40B4-BE49-F238E27FC236}">
                  <a16:creationId xmlns:a16="http://schemas.microsoft.com/office/drawing/2014/main" id="{71C35750-E847-7125-89AB-F08C83E4AADC}"/>
                </a:ext>
              </a:extLst>
            </p:cNvPr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1" name="Google Shape;7624;p72">
              <a:extLst>
                <a:ext uri="{FF2B5EF4-FFF2-40B4-BE49-F238E27FC236}">
                  <a16:creationId xmlns:a16="http://schemas.microsoft.com/office/drawing/2014/main" id="{5E52B7ED-094B-DF1F-6CD4-9E06642FA69F}"/>
                </a:ext>
              </a:extLst>
            </p:cNvPr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2" name="Google Shape;7625;p72">
              <a:extLst>
                <a:ext uri="{FF2B5EF4-FFF2-40B4-BE49-F238E27FC236}">
                  <a16:creationId xmlns:a16="http://schemas.microsoft.com/office/drawing/2014/main" id="{1152F171-36C5-A97C-5CFC-A8260ACC9D72}"/>
                </a:ext>
              </a:extLst>
            </p:cNvPr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3" name="Google Shape;7626;p72">
              <a:extLst>
                <a:ext uri="{FF2B5EF4-FFF2-40B4-BE49-F238E27FC236}">
                  <a16:creationId xmlns:a16="http://schemas.microsoft.com/office/drawing/2014/main" id="{F5FC9B07-F51E-B3FC-2419-5B12D7D2A9D3}"/>
                </a:ext>
              </a:extLst>
            </p:cNvPr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4" name="Google Shape;7627;p72">
              <a:extLst>
                <a:ext uri="{FF2B5EF4-FFF2-40B4-BE49-F238E27FC236}">
                  <a16:creationId xmlns:a16="http://schemas.microsoft.com/office/drawing/2014/main" id="{D3C055AE-A270-B7AE-436F-EDD1AD1647E5}"/>
                </a:ext>
              </a:extLst>
            </p:cNvPr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5" name="Google Shape;7628;p72">
              <a:extLst>
                <a:ext uri="{FF2B5EF4-FFF2-40B4-BE49-F238E27FC236}">
                  <a16:creationId xmlns:a16="http://schemas.microsoft.com/office/drawing/2014/main" id="{852DFDE5-B96E-8B9C-E22B-93CF3914C96B}"/>
                </a:ext>
              </a:extLst>
            </p:cNvPr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6" name="Google Shape;7629;p72">
              <a:extLst>
                <a:ext uri="{FF2B5EF4-FFF2-40B4-BE49-F238E27FC236}">
                  <a16:creationId xmlns:a16="http://schemas.microsoft.com/office/drawing/2014/main" id="{EDF53018-957D-66FB-07B5-BA3CFD492532}"/>
                </a:ext>
              </a:extLst>
            </p:cNvPr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7" name="Google Shape;7630;p72">
              <a:extLst>
                <a:ext uri="{FF2B5EF4-FFF2-40B4-BE49-F238E27FC236}">
                  <a16:creationId xmlns:a16="http://schemas.microsoft.com/office/drawing/2014/main" id="{F074EEE4-77F9-E32D-2EA5-E5340CE0853B}"/>
                </a:ext>
              </a:extLst>
            </p:cNvPr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88" name="Google Shape;7631;p72">
            <a:extLst>
              <a:ext uri="{FF2B5EF4-FFF2-40B4-BE49-F238E27FC236}">
                <a16:creationId xmlns:a16="http://schemas.microsoft.com/office/drawing/2014/main" id="{2922CCE0-841B-8B18-512E-4491D375256B}"/>
              </a:ext>
            </a:extLst>
          </p:cNvPr>
          <p:cNvGrpSpPr/>
          <p:nvPr/>
        </p:nvGrpSpPr>
        <p:grpSpPr>
          <a:xfrm>
            <a:off x="1476448" y="6864689"/>
            <a:ext cx="2591764" cy="1293174"/>
            <a:chOff x="834100" y="3642869"/>
            <a:chExt cx="1259483" cy="628426"/>
          </a:xfrm>
        </p:grpSpPr>
        <p:sp>
          <p:nvSpPr>
            <p:cNvPr id="189" name="Google Shape;7632;p72">
              <a:extLst>
                <a:ext uri="{FF2B5EF4-FFF2-40B4-BE49-F238E27FC236}">
                  <a16:creationId xmlns:a16="http://schemas.microsoft.com/office/drawing/2014/main" id="{090953B4-9BA4-9631-0000-31064CEB461D}"/>
                </a:ext>
              </a:extLst>
            </p:cNvPr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0" name="Google Shape;7633;p72">
              <a:extLst>
                <a:ext uri="{FF2B5EF4-FFF2-40B4-BE49-F238E27FC236}">
                  <a16:creationId xmlns:a16="http://schemas.microsoft.com/office/drawing/2014/main" id="{EF0A7EEB-A557-4341-087F-556DE3A4C340}"/>
                </a:ext>
              </a:extLst>
            </p:cNvPr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1" name="Google Shape;7634;p72">
              <a:extLst>
                <a:ext uri="{FF2B5EF4-FFF2-40B4-BE49-F238E27FC236}">
                  <a16:creationId xmlns:a16="http://schemas.microsoft.com/office/drawing/2014/main" id="{7FFF2F0D-AABF-6338-6A76-59FFC60EBDB6}"/>
                </a:ext>
              </a:extLst>
            </p:cNvPr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2" name="Google Shape;7635;p72">
              <a:extLst>
                <a:ext uri="{FF2B5EF4-FFF2-40B4-BE49-F238E27FC236}">
                  <a16:creationId xmlns:a16="http://schemas.microsoft.com/office/drawing/2014/main" id="{33648FE2-2C4C-D91F-023B-44CB06D9598C}"/>
                </a:ext>
              </a:extLst>
            </p:cNvPr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3" name="Google Shape;7636;p72">
              <a:extLst>
                <a:ext uri="{FF2B5EF4-FFF2-40B4-BE49-F238E27FC236}">
                  <a16:creationId xmlns:a16="http://schemas.microsoft.com/office/drawing/2014/main" id="{CF49A1F8-0186-9F2C-B17A-3F08E1113352}"/>
                </a:ext>
              </a:extLst>
            </p:cNvPr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4" name="Google Shape;7637;p72">
              <a:extLst>
                <a:ext uri="{FF2B5EF4-FFF2-40B4-BE49-F238E27FC236}">
                  <a16:creationId xmlns:a16="http://schemas.microsoft.com/office/drawing/2014/main" id="{E25F8008-CFBA-05EB-6593-7D07910B9F47}"/>
                </a:ext>
              </a:extLst>
            </p:cNvPr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5" name="Google Shape;7638;p72">
              <a:extLst>
                <a:ext uri="{FF2B5EF4-FFF2-40B4-BE49-F238E27FC236}">
                  <a16:creationId xmlns:a16="http://schemas.microsoft.com/office/drawing/2014/main" id="{1C7F05F2-7A23-5F8E-6296-2817F3710BB7}"/>
                </a:ext>
              </a:extLst>
            </p:cNvPr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6" name="Google Shape;7639;p72">
              <a:extLst>
                <a:ext uri="{FF2B5EF4-FFF2-40B4-BE49-F238E27FC236}">
                  <a16:creationId xmlns:a16="http://schemas.microsoft.com/office/drawing/2014/main" id="{F98A74D7-F250-5DBB-2FDC-02531719CFF1}"/>
                </a:ext>
              </a:extLst>
            </p:cNvPr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7" name="Google Shape;7640;p72">
              <a:extLst>
                <a:ext uri="{FF2B5EF4-FFF2-40B4-BE49-F238E27FC236}">
                  <a16:creationId xmlns:a16="http://schemas.microsoft.com/office/drawing/2014/main" id="{95030AAB-B1F6-73E1-AA79-FA25FA2EDDAE}"/>
                </a:ext>
              </a:extLst>
            </p:cNvPr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8" name="Google Shape;7641;p72">
              <a:extLst>
                <a:ext uri="{FF2B5EF4-FFF2-40B4-BE49-F238E27FC236}">
                  <a16:creationId xmlns:a16="http://schemas.microsoft.com/office/drawing/2014/main" id="{7AD22736-A7B6-83A6-D17A-FF31513186D5}"/>
                </a:ext>
              </a:extLst>
            </p:cNvPr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9" name="Google Shape;7642;p72">
              <a:extLst>
                <a:ext uri="{FF2B5EF4-FFF2-40B4-BE49-F238E27FC236}">
                  <a16:creationId xmlns:a16="http://schemas.microsoft.com/office/drawing/2014/main" id="{90058486-2D43-50E1-6E45-0646F91FED15}"/>
                </a:ext>
              </a:extLst>
            </p:cNvPr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0" name="Google Shape;7643;p72">
              <a:extLst>
                <a:ext uri="{FF2B5EF4-FFF2-40B4-BE49-F238E27FC236}">
                  <a16:creationId xmlns:a16="http://schemas.microsoft.com/office/drawing/2014/main" id="{B56AF961-35C7-9B60-7B10-A4AACB37F9CD}"/>
                </a:ext>
              </a:extLst>
            </p:cNvPr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1" name="Google Shape;7644;p72">
              <a:extLst>
                <a:ext uri="{FF2B5EF4-FFF2-40B4-BE49-F238E27FC236}">
                  <a16:creationId xmlns:a16="http://schemas.microsoft.com/office/drawing/2014/main" id="{F6C71190-1F28-5E95-7EBA-622BAC0B1D23}"/>
                </a:ext>
              </a:extLst>
            </p:cNvPr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2" name="Google Shape;7645;p72">
              <a:extLst>
                <a:ext uri="{FF2B5EF4-FFF2-40B4-BE49-F238E27FC236}">
                  <a16:creationId xmlns:a16="http://schemas.microsoft.com/office/drawing/2014/main" id="{7B485D2C-CE39-6090-083D-28AF90CC03FC}"/>
                </a:ext>
              </a:extLst>
            </p:cNvPr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3" name="Google Shape;7646;p72">
              <a:extLst>
                <a:ext uri="{FF2B5EF4-FFF2-40B4-BE49-F238E27FC236}">
                  <a16:creationId xmlns:a16="http://schemas.microsoft.com/office/drawing/2014/main" id="{53565B4F-E0DE-FA86-B0B7-2F7F6B1C568C}"/>
                </a:ext>
              </a:extLst>
            </p:cNvPr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4" name="Google Shape;7647;p72">
              <a:extLst>
                <a:ext uri="{FF2B5EF4-FFF2-40B4-BE49-F238E27FC236}">
                  <a16:creationId xmlns:a16="http://schemas.microsoft.com/office/drawing/2014/main" id="{3F77FF9A-F3DA-8090-96A1-27CF70FD55C9}"/>
                </a:ext>
              </a:extLst>
            </p:cNvPr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5" name="Google Shape;7648;p72">
              <a:extLst>
                <a:ext uri="{FF2B5EF4-FFF2-40B4-BE49-F238E27FC236}">
                  <a16:creationId xmlns:a16="http://schemas.microsoft.com/office/drawing/2014/main" id="{D15094DE-2755-3A60-59BA-A15A7AA4C826}"/>
                </a:ext>
              </a:extLst>
            </p:cNvPr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6" name="Google Shape;7649;p72">
              <a:extLst>
                <a:ext uri="{FF2B5EF4-FFF2-40B4-BE49-F238E27FC236}">
                  <a16:creationId xmlns:a16="http://schemas.microsoft.com/office/drawing/2014/main" id="{7307AF49-6707-CF94-3B4A-26EB8FE0F64B}"/>
                </a:ext>
              </a:extLst>
            </p:cNvPr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7" name="Google Shape;7650;p72">
              <a:extLst>
                <a:ext uri="{FF2B5EF4-FFF2-40B4-BE49-F238E27FC236}">
                  <a16:creationId xmlns:a16="http://schemas.microsoft.com/office/drawing/2014/main" id="{BB1F3EAD-19A5-1F4A-91A8-C534DB5F82B1}"/>
                </a:ext>
              </a:extLst>
            </p:cNvPr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8" name="Google Shape;7651;p72">
              <a:extLst>
                <a:ext uri="{FF2B5EF4-FFF2-40B4-BE49-F238E27FC236}">
                  <a16:creationId xmlns:a16="http://schemas.microsoft.com/office/drawing/2014/main" id="{A1594B52-4438-376B-018D-DEED5779A8CC}"/>
                </a:ext>
              </a:extLst>
            </p:cNvPr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9" name="Google Shape;7652;p72">
              <a:extLst>
                <a:ext uri="{FF2B5EF4-FFF2-40B4-BE49-F238E27FC236}">
                  <a16:creationId xmlns:a16="http://schemas.microsoft.com/office/drawing/2014/main" id="{DFF22B06-DE46-10E4-7F72-F0F0D4B90046}"/>
                </a:ext>
              </a:extLst>
            </p:cNvPr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0" name="Google Shape;7653;p72">
              <a:extLst>
                <a:ext uri="{FF2B5EF4-FFF2-40B4-BE49-F238E27FC236}">
                  <a16:creationId xmlns:a16="http://schemas.microsoft.com/office/drawing/2014/main" id="{AFA3B631-2DA4-2CF6-D3C4-6BCDCDCFC676}"/>
                </a:ext>
              </a:extLst>
            </p:cNvPr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1" name="Google Shape;7654;p72">
              <a:extLst>
                <a:ext uri="{FF2B5EF4-FFF2-40B4-BE49-F238E27FC236}">
                  <a16:creationId xmlns:a16="http://schemas.microsoft.com/office/drawing/2014/main" id="{09822535-9357-A469-1E64-6B2E5E205334}"/>
                </a:ext>
              </a:extLst>
            </p:cNvPr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2" name="Google Shape;7655;p72">
              <a:extLst>
                <a:ext uri="{FF2B5EF4-FFF2-40B4-BE49-F238E27FC236}">
                  <a16:creationId xmlns:a16="http://schemas.microsoft.com/office/drawing/2014/main" id="{E007F0D9-FB7F-4B62-0293-E5399881763A}"/>
                </a:ext>
              </a:extLst>
            </p:cNvPr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3" name="Google Shape;7656;p72">
              <a:extLst>
                <a:ext uri="{FF2B5EF4-FFF2-40B4-BE49-F238E27FC236}">
                  <a16:creationId xmlns:a16="http://schemas.microsoft.com/office/drawing/2014/main" id="{82CBAC42-C6EE-A3D4-D811-4EB0A2AFF020}"/>
                </a:ext>
              </a:extLst>
            </p:cNvPr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14" name="Google Shape;7657;p72">
              <a:extLst>
                <a:ext uri="{FF2B5EF4-FFF2-40B4-BE49-F238E27FC236}">
                  <a16:creationId xmlns:a16="http://schemas.microsoft.com/office/drawing/2014/main" id="{0F4BF37C-4BED-4651-1A15-56AA15AA5B59}"/>
                </a:ext>
              </a:extLst>
            </p:cNvPr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229" name="Google Shape;7658;p72">
                <a:extLst>
                  <a:ext uri="{FF2B5EF4-FFF2-40B4-BE49-F238E27FC236}">
                    <a16:creationId xmlns:a16="http://schemas.microsoft.com/office/drawing/2014/main" id="{8E148F95-FD2E-8F9A-3F4F-F07EF68F2372}"/>
                  </a:ext>
                </a:extLst>
              </p:cNvPr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0" name="Google Shape;7659;p72">
                <a:extLst>
                  <a:ext uri="{FF2B5EF4-FFF2-40B4-BE49-F238E27FC236}">
                    <a16:creationId xmlns:a16="http://schemas.microsoft.com/office/drawing/2014/main" id="{129A9310-395A-3782-4824-0F91310EEA70}"/>
                  </a:ext>
                </a:extLst>
              </p:cNvPr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1" name="Google Shape;7660;p72">
                <a:extLst>
                  <a:ext uri="{FF2B5EF4-FFF2-40B4-BE49-F238E27FC236}">
                    <a16:creationId xmlns:a16="http://schemas.microsoft.com/office/drawing/2014/main" id="{E6ACC4B6-4920-A615-971D-2331B0B779A4}"/>
                  </a:ext>
                </a:extLst>
              </p:cNvPr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2" name="Google Shape;7661;p72">
                <a:extLst>
                  <a:ext uri="{FF2B5EF4-FFF2-40B4-BE49-F238E27FC236}">
                    <a16:creationId xmlns:a16="http://schemas.microsoft.com/office/drawing/2014/main" id="{CD74A1AF-1F81-4504-18C2-E44F7E1D05C4}"/>
                  </a:ext>
                </a:extLst>
              </p:cNvPr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3" name="Google Shape;7662;p72">
                <a:extLst>
                  <a:ext uri="{FF2B5EF4-FFF2-40B4-BE49-F238E27FC236}">
                    <a16:creationId xmlns:a16="http://schemas.microsoft.com/office/drawing/2014/main" id="{A53833A7-A9BB-BEBB-D78B-72EFD3D7946A}"/>
                  </a:ext>
                </a:extLst>
              </p:cNvPr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4" name="Google Shape;7663;p72">
                <a:extLst>
                  <a:ext uri="{FF2B5EF4-FFF2-40B4-BE49-F238E27FC236}">
                    <a16:creationId xmlns:a16="http://schemas.microsoft.com/office/drawing/2014/main" id="{C7ECFB05-F5C1-2086-9620-A472A444EDFD}"/>
                  </a:ext>
                </a:extLst>
              </p:cNvPr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5" name="Google Shape;7664;p72">
                <a:extLst>
                  <a:ext uri="{FF2B5EF4-FFF2-40B4-BE49-F238E27FC236}">
                    <a16:creationId xmlns:a16="http://schemas.microsoft.com/office/drawing/2014/main" id="{27B42A0F-A04E-9EE4-743F-368AD0AE082E}"/>
                  </a:ext>
                </a:extLst>
              </p:cNvPr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6" name="Google Shape;7665;p72">
                <a:extLst>
                  <a:ext uri="{FF2B5EF4-FFF2-40B4-BE49-F238E27FC236}">
                    <a16:creationId xmlns:a16="http://schemas.microsoft.com/office/drawing/2014/main" id="{443FCA34-700B-9A2A-EA53-DDF0BFBFC766}"/>
                  </a:ext>
                </a:extLst>
              </p:cNvPr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7" name="Google Shape;7666;p72">
                <a:extLst>
                  <a:ext uri="{FF2B5EF4-FFF2-40B4-BE49-F238E27FC236}">
                    <a16:creationId xmlns:a16="http://schemas.microsoft.com/office/drawing/2014/main" id="{BFD1C153-13CE-6393-EA14-DA2BF7B25915}"/>
                  </a:ext>
                </a:extLst>
              </p:cNvPr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8" name="Google Shape;7667;p72">
                <a:extLst>
                  <a:ext uri="{FF2B5EF4-FFF2-40B4-BE49-F238E27FC236}">
                    <a16:creationId xmlns:a16="http://schemas.microsoft.com/office/drawing/2014/main" id="{DA095AAD-FC44-5761-4217-C058275634C2}"/>
                  </a:ext>
                </a:extLst>
              </p:cNvPr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9" name="Google Shape;7668;p72">
                <a:extLst>
                  <a:ext uri="{FF2B5EF4-FFF2-40B4-BE49-F238E27FC236}">
                    <a16:creationId xmlns:a16="http://schemas.microsoft.com/office/drawing/2014/main" id="{F8EA4B45-CC45-6A51-8EE6-064EBECA0DAF}"/>
                  </a:ext>
                </a:extLst>
              </p:cNvPr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0" name="Google Shape;7669;p72">
                <a:extLst>
                  <a:ext uri="{FF2B5EF4-FFF2-40B4-BE49-F238E27FC236}">
                    <a16:creationId xmlns:a16="http://schemas.microsoft.com/office/drawing/2014/main" id="{139E41FE-704B-18EF-0A70-50E7649BC045}"/>
                  </a:ext>
                </a:extLst>
              </p:cNvPr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1" name="Google Shape;7670;p72">
                <a:extLst>
                  <a:ext uri="{FF2B5EF4-FFF2-40B4-BE49-F238E27FC236}">
                    <a16:creationId xmlns:a16="http://schemas.microsoft.com/office/drawing/2014/main" id="{A5C3BB60-3A0A-4C8C-9498-FE8B983C7DE3}"/>
                  </a:ext>
                </a:extLst>
              </p:cNvPr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2" name="Google Shape;7671;p72">
                <a:extLst>
                  <a:ext uri="{FF2B5EF4-FFF2-40B4-BE49-F238E27FC236}">
                    <a16:creationId xmlns:a16="http://schemas.microsoft.com/office/drawing/2014/main" id="{377E7005-CE62-8BFE-EC96-B105CAE2135A}"/>
                  </a:ext>
                </a:extLst>
              </p:cNvPr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3" name="Google Shape;7672;p72">
                <a:extLst>
                  <a:ext uri="{FF2B5EF4-FFF2-40B4-BE49-F238E27FC236}">
                    <a16:creationId xmlns:a16="http://schemas.microsoft.com/office/drawing/2014/main" id="{CD06EAFD-E305-B81E-1A62-5AFDB05CFD02}"/>
                  </a:ext>
                </a:extLst>
              </p:cNvPr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4" name="Google Shape;7673;p72">
                <a:extLst>
                  <a:ext uri="{FF2B5EF4-FFF2-40B4-BE49-F238E27FC236}">
                    <a16:creationId xmlns:a16="http://schemas.microsoft.com/office/drawing/2014/main" id="{669AD701-9E30-5CB2-8C0A-2C5A4E0DC152}"/>
                  </a:ext>
                </a:extLst>
              </p:cNvPr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5" name="Google Shape;7674;p72">
                <a:extLst>
                  <a:ext uri="{FF2B5EF4-FFF2-40B4-BE49-F238E27FC236}">
                    <a16:creationId xmlns:a16="http://schemas.microsoft.com/office/drawing/2014/main" id="{8A8DF0DD-F7C2-0071-D9B8-A46190E90413}"/>
                  </a:ext>
                </a:extLst>
              </p:cNvPr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6" name="Google Shape;7675;p72">
                <a:extLst>
                  <a:ext uri="{FF2B5EF4-FFF2-40B4-BE49-F238E27FC236}">
                    <a16:creationId xmlns:a16="http://schemas.microsoft.com/office/drawing/2014/main" id="{63707ADF-7282-7DBD-E7E0-CCB3AC58E6A7}"/>
                  </a:ext>
                </a:extLst>
              </p:cNvPr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7" name="Google Shape;7676;p72">
                <a:extLst>
                  <a:ext uri="{FF2B5EF4-FFF2-40B4-BE49-F238E27FC236}">
                    <a16:creationId xmlns:a16="http://schemas.microsoft.com/office/drawing/2014/main" id="{4F8EF688-0C46-FA3E-2569-51F8849CAA7F}"/>
                  </a:ext>
                </a:extLst>
              </p:cNvPr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8" name="Google Shape;7677;p72">
                <a:extLst>
                  <a:ext uri="{FF2B5EF4-FFF2-40B4-BE49-F238E27FC236}">
                    <a16:creationId xmlns:a16="http://schemas.microsoft.com/office/drawing/2014/main" id="{1C78E57B-8660-122B-2EDF-BB2DA8D5DBDF}"/>
                  </a:ext>
                </a:extLst>
              </p:cNvPr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15" name="Google Shape;7678;p72">
              <a:extLst>
                <a:ext uri="{FF2B5EF4-FFF2-40B4-BE49-F238E27FC236}">
                  <a16:creationId xmlns:a16="http://schemas.microsoft.com/office/drawing/2014/main" id="{6BF1FEE9-AE7C-D7F9-2B91-FD88103F2FDB}"/>
                </a:ext>
              </a:extLst>
            </p:cNvPr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6" name="Google Shape;7679;p72">
              <a:extLst>
                <a:ext uri="{FF2B5EF4-FFF2-40B4-BE49-F238E27FC236}">
                  <a16:creationId xmlns:a16="http://schemas.microsoft.com/office/drawing/2014/main" id="{31AC856C-9041-2425-2AD6-AD0506D3FC21}"/>
                </a:ext>
              </a:extLst>
            </p:cNvPr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7" name="Google Shape;7680;p72">
              <a:extLst>
                <a:ext uri="{FF2B5EF4-FFF2-40B4-BE49-F238E27FC236}">
                  <a16:creationId xmlns:a16="http://schemas.microsoft.com/office/drawing/2014/main" id="{CFA3F9F7-DBB2-7F28-EDBB-956BBECD896E}"/>
                </a:ext>
              </a:extLst>
            </p:cNvPr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8" name="Google Shape;7681;p72">
              <a:extLst>
                <a:ext uri="{FF2B5EF4-FFF2-40B4-BE49-F238E27FC236}">
                  <a16:creationId xmlns:a16="http://schemas.microsoft.com/office/drawing/2014/main" id="{CFD7A056-0C6B-3C28-3058-C2388E920DDB}"/>
                </a:ext>
              </a:extLst>
            </p:cNvPr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9" name="Google Shape;7682;p72">
              <a:extLst>
                <a:ext uri="{FF2B5EF4-FFF2-40B4-BE49-F238E27FC236}">
                  <a16:creationId xmlns:a16="http://schemas.microsoft.com/office/drawing/2014/main" id="{441DD0C6-EAC7-B92B-CB8B-2EC645CC43B4}"/>
                </a:ext>
              </a:extLst>
            </p:cNvPr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0" name="Google Shape;7683;p72">
              <a:extLst>
                <a:ext uri="{FF2B5EF4-FFF2-40B4-BE49-F238E27FC236}">
                  <a16:creationId xmlns:a16="http://schemas.microsoft.com/office/drawing/2014/main" id="{E9CCAC42-CD87-ACAD-E8CA-4E704CF1733F}"/>
                </a:ext>
              </a:extLst>
            </p:cNvPr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1" name="Google Shape;7684;p72">
              <a:extLst>
                <a:ext uri="{FF2B5EF4-FFF2-40B4-BE49-F238E27FC236}">
                  <a16:creationId xmlns:a16="http://schemas.microsoft.com/office/drawing/2014/main" id="{718309F3-E16D-8E98-41C6-AA34419155C8}"/>
                </a:ext>
              </a:extLst>
            </p:cNvPr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2" name="Google Shape;7685;p72">
              <a:extLst>
                <a:ext uri="{FF2B5EF4-FFF2-40B4-BE49-F238E27FC236}">
                  <a16:creationId xmlns:a16="http://schemas.microsoft.com/office/drawing/2014/main" id="{1BF56622-591A-CAB0-4879-5189EE5EFDA9}"/>
                </a:ext>
              </a:extLst>
            </p:cNvPr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3" name="Google Shape;7686;p72">
              <a:extLst>
                <a:ext uri="{FF2B5EF4-FFF2-40B4-BE49-F238E27FC236}">
                  <a16:creationId xmlns:a16="http://schemas.microsoft.com/office/drawing/2014/main" id="{81D05378-B58F-2DFF-981D-746C9F6DFD01}"/>
                </a:ext>
              </a:extLst>
            </p:cNvPr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4" name="Google Shape;7687;p72">
              <a:extLst>
                <a:ext uri="{FF2B5EF4-FFF2-40B4-BE49-F238E27FC236}">
                  <a16:creationId xmlns:a16="http://schemas.microsoft.com/office/drawing/2014/main" id="{A505507E-7A39-74B8-9E80-5B490DDB9566}"/>
                </a:ext>
              </a:extLst>
            </p:cNvPr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" name="Google Shape;7688;p72">
              <a:extLst>
                <a:ext uri="{FF2B5EF4-FFF2-40B4-BE49-F238E27FC236}">
                  <a16:creationId xmlns:a16="http://schemas.microsoft.com/office/drawing/2014/main" id="{24E90D8D-CC38-E80B-F96C-74483DC71AD4}"/>
                </a:ext>
              </a:extLst>
            </p:cNvPr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" name="Google Shape;7689;p72">
              <a:extLst>
                <a:ext uri="{FF2B5EF4-FFF2-40B4-BE49-F238E27FC236}">
                  <a16:creationId xmlns:a16="http://schemas.microsoft.com/office/drawing/2014/main" id="{EB6E4BDD-5236-B017-2771-1564D046E11F}"/>
                </a:ext>
              </a:extLst>
            </p:cNvPr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" name="Google Shape;7690;p72">
              <a:extLst>
                <a:ext uri="{FF2B5EF4-FFF2-40B4-BE49-F238E27FC236}">
                  <a16:creationId xmlns:a16="http://schemas.microsoft.com/office/drawing/2014/main" id="{3AFEE6EC-3839-3108-3755-B06827F8E182}"/>
                </a:ext>
              </a:extLst>
            </p:cNvPr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8" name="Google Shape;7691;p72">
              <a:extLst>
                <a:ext uri="{FF2B5EF4-FFF2-40B4-BE49-F238E27FC236}">
                  <a16:creationId xmlns:a16="http://schemas.microsoft.com/office/drawing/2014/main" id="{8DA04C6C-F06B-4A97-F5D5-379B53032739}"/>
                </a:ext>
              </a:extLst>
            </p:cNvPr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49" name="Google Shape;7692;p72">
            <a:extLst>
              <a:ext uri="{FF2B5EF4-FFF2-40B4-BE49-F238E27FC236}">
                <a16:creationId xmlns:a16="http://schemas.microsoft.com/office/drawing/2014/main" id="{193600DC-040C-DEEF-B0B6-2B1D7C2DE39D}"/>
              </a:ext>
            </a:extLst>
          </p:cNvPr>
          <p:cNvGrpSpPr/>
          <p:nvPr/>
        </p:nvGrpSpPr>
        <p:grpSpPr>
          <a:xfrm rot="5400000">
            <a:off x="11902674" y="6457682"/>
            <a:ext cx="328128" cy="2829832"/>
            <a:chOff x="4428249" y="1369375"/>
            <a:chExt cx="36905" cy="429569"/>
          </a:xfrm>
        </p:grpSpPr>
        <p:sp>
          <p:nvSpPr>
            <p:cNvPr id="250" name="Google Shape;7693;p72">
              <a:extLst>
                <a:ext uri="{FF2B5EF4-FFF2-40B4-BE49-F238E27FC236}">
                  <a16:creationId xmlns:a16="http://schemas.microsoft.com/office/drawing/2014/main" id="{9C269A78-71EF-36F5-CC7B-CCD9423B0A9B}"/>
                </a:ext>
              </a:extLst>
            </p:cNvPr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1" name="Google Shape;7694;p72">
              <a:extLst>
                <a:ext uri="{FF2B5EF4-FFF2-40B4-BE49-F238E27FC236}">
                  <a16:creationId xmlns:a16="http://schemas.microsoft.com/office/drawing/2014/main" id="{E67E3B1C-5C8E-930C-4887-F4DAAFED4CCF}"/>
                </a:ext>
              </a:extLst>
            </p:cNvPr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2" name="Google Shape;7695;p72">
              <a:extLst>
                <a:ext uri="{FF2B5EF4-FFF2-40B4-BE49-F238E27FC236}">
                  <a16:creationId xmlns:a16="http://schemas.microsoft.com/office/drawing/2014/main" id="{3CDED8C0-2533-19DC-403A-CBC6F3A0B8C1}"/>
                </a:ext>
              </a:extLst>
            </p:cNvPr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3" name="Google Shape;7696;p72">
              <a:extLst>
                <a:ext uri="{FF2B5EF4-FFF2-40B4-BE49-F238E27FC236}">
                  <a16:creationId xmlns:a16="http://schemas.microsoft.com/office/drawing/2014/main" id="{0673C644-60B9-00D4-FCB4-6A6FA0015A58}"/>
                </a:ext>
              </a:extLst>
            </p:cNvPr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4" name="Google Shape;7697;p72">
              <a:extLst>
                <a:ext uri="{FF2B5EF4-FFF2-40B4-BE49-F238E27FC236}">
                  <a16:creationId xmlns:a16="http://schemas.microsoft.com/office/drawing/2014/main" id="{40190A41-1170-D86D-7A85-A3A2FDCC8154}"/>
                </a:ext>
              </a:extLst>
            </p:cNvPr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5" name="Google Shape;7698;p72">
              <a:extLst>
                <a:ext uri="{FF2B5EF4-FFF2-40B4-BE49-F238E27FC236}">
                  <a16:creationId xmlns:a16="http://schemas.microsoft.com/office/drawing/2014/main" id="{561D0843-E09A-5C2C-CF08-3908674329F6}"/>
                </a:ext>
              </a:extLst>
            </p:cNvPr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6" name="Google Shape;7699;p72">
              <a:extLst>
                <a:ext uri="{FF2B5EF4-FFF2-40B4-BE49-F238E27FC236}">
                  <a16:creationId xmlns:a16="http://schemas.microsoft.com/office/drawing/2014/main" id="{3BD6FE13-2856-F706-CE2A-F82D65DD1BAD}"/>
                </a:ext>
              </a:extLst>
            </p:cNvPr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7" name="Google Shape;7700;p72">
              <a:extLst>
                <a:ext uri="{FF2B5EF4-FFF2-40B4-BE49-F238E27FC236}">
                  <a16:creationId xmlns:a16="http://schemas.microsoft.com/office/drawing/2014/main" id="{11750522-0E09-FA2F-DB48-8F8EBFF18E3D}"/>
                </a:ext>
              </a:extLst>
            </p:cNvPr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8" name="Google Shape;7701;p72">
              <a:extLst>
                <a:ext uri="{FF2B5EF4-FFF2-40B4-BE49-F238E27FC236}">
                  <a16:creationId xmlns:a16="http://schemas.microsoft.com/office/drawing/2014/main" id="{454A479C-0109-1AE3-953B-2452B6122F19}"/>
                </a:ext>
              </a:extLst>
            </p:cNvPr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9" name="Google Shape;7702;p72">
              <a:extLst>
                <a:ext uri="{FF2B5EF4-FFF2-40B4-BE49-F238E27FC236}">
                  <a16:creationId xmlns:a16="http://schemas.microsoft.com/office/drawing/2014/main" id="{E24119DA-A852-22E0-6FA0-4D415927B0DF}"/>
                </a:ext>
              </a:extLst>
            </p:cNvPr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0" name="Google Shape;7703;p72">
              <a:extLst>
                <a:ext uri="{FF2B5EF4-FFF2-40B4-BE49-F238E27FC236}">
                  <a16:creationId xmlns:a16="http://schemas.microsoft.com/office/drawing/2014/main" id="{639841E8-9EAC-6D1D-B318-2AFDCD795F1A}"/>
                </a:ext>
              </a:extLst>
            </p:cNvPr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1" name="Google Shape;7704;p72">
              <a:extLst>
                <a:ext uri="{FF2B5EF4-FFF2-40B4-BE49-F238E27FC236}">
                  <a16:creationId xmlns:a16="http://schemas.microsoft.com/office/drawing/2014/main" id="{1026371E-1779-4A3F-75EB-AF9EEC7FB42A}"/>
                </a:ext>
              </a:extLst>
            </p:cNvPr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2" name="Google Shape;7705;p72">
              <a:extLst>
                <a:ext uri="{FF2B5EF4-FFF2-40B4-BE49-F238E27FC236}">
                  <a16:creationId xmlns:a16="http://schemas.microsoft.com/office/drawing/2014/main" id="{2D7D8597-61B5-103A-302D-08602CBCA406}"/>
                </a:ext>
              </a:extLst>
            </p:cNvPr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3" name="Google Shape;7706;p72">
              <a:extLst>
                <a:ext uri="{FF2B5EF4-FFF2-40B4-BE49-F238E27FC236}">
                  <a16:creationId xmlns:a16="http://schemas.microsoft.com/office/drawing/2014/main" id="{0C691CE7-26EA-6DAF-AE3E-90E17018A42D}"/>
                </a:ext>
              </a:extLst>
            </p:cNvPr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4" name="Google Shape;7707;p72">
              <a:extLst>
                <a:ext uri="{FF2B5EF4-FFF2-40B4-BE49-F238E27FC236}">
                  <a16:creationId xmlns:a16="http://schemas.microsoft.com/office/drawing/2014/main" id="{5FB4A206-F2EF-7871-7E6A-8C616C854656}"/>
                </a:ext>
              </a:extLst>
            </p:cNvPr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5" name="Google Shape;7708;p72">
              <a:extLst>
                <a:ext uri="{FF2B5EF4-FFF2-40B4-BE49-F238E27FC236}">
                  <a16:creationId xmlns:a16="http://schemas.microsoft.com/office/drawing/2014/main" id="{C814F947-EEC2-B556-EE78-56489CEC0193}"/>
                </a:ext>
              </a:extLst>
            </p:cNvPr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6" name="Google Shape;7709;p72">
              <a:extLst>
                <a:ext uri="{FF2B5EF4-FFF2-40B4-BE49-F238E27FC236}">
                  <a16:creationId xmlns:a16="http://schemas.microsoft.com/office/drawing/2014/main" id="{94CB1774-1FA0-C792-08A7-8702429684E0}"/>
                </a:ext>
              </a:extLst>
            </p:cNvPr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7" name="Google Shape;7710;p72">
              <a:extLst>
                <a:ext uri="{FF2B5EF4-FFF2-40B4-BE49-F238E27FC236}">
                  <a16:creationId xmlns:a16="http://schemas.microsoft.com/office/drawing/2014/main" id="{EDC9BEB5-44F4-1E30-2DE9-4E5829263C14}"/>
                </a:ext>
              </a:extLst>
            </p:cNvPr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8" name="Google Shape;7711;p72">
              <a:extLst>
                <a:ext uri="{FF2B5EF4-FFF2-40B4-BE49-F238E27FC236}">
                  <a16:creationId xmlns:a16="http://schemas.microsoft.com/office/drawing/2014/main" id="{FFD103C8-4CCE-71AF-E528-B389F335D527}"/>
                </a:ext>
              </a:extLst>
            </p:cNvPr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9" name="Google Shape;7712;p72">
              <a:extLst>
                <a:ext uri="{FF2B5EF4-FFF2-40B4-BE49-F238E27FC236}">
                  <a16:creationId xmlns:a16="http://schemas.microsoft.com/office/drawing/2014/main" id="{D21169BF-51F5-C367-ECDD-68DF78E87959}"/>
                </a:ext>
              </a:extLst>
            </p:cNvPr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0" name="Google Shape;7713;p72">
              <a:extLst>
                <a:ext uri="{FF2B5EF4-FFF2-40B4-BE49-F238E27FC236}">
                  <a16:creationId xmlns:a16="http://schemas.microsoft.com/office/drawing/2014/main" id="{815DCD3F-CBBD-2310-2A6B-A2ADC92FBB0B}"/>
                </a:ext>
              </a:extLst>
            </p:cNvPr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1" name="Google Shape;7714;p72">
              <a:extLst>
                <a:ext uri="{FF2B5EF4-FFF2-40B4-BE49-F238E27FC236}">
                  <a16:creationId xmlns:a16="http://schemas.microsoft.com/office/drawing/2014/main" id="{59132A83-3BFD-3879-D495-EAEC70A97773}"/>
                </a:ext>
              </a:extLst>
            </p:cNvPr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2" name="Google Shape;7715;p72">
              <a:extLst>
                <a:ext uri="{FF2B5EF4-FFF2-40B4-BE49-F238E27FC236}">
                  <a16:creationId xmlns:a16="http://schemas.microsoft.com/office/drawing/2014/main" id="{F3B1E46D-77E8-01A0-3FAB-7E5A17D39799}"/>
                </a:ext>
              </a:extLst>
            </p:cNvPr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3" name="Google Shape;7716;p72">
              <a:extLst>
                <a:ext uri="{FF2B5EF4-FFF2-40B4-BE49-F238E27FC236}">
                  <a16:creationId xmlns:a16="http://schemas.microsoft.com/office/drawing/2014/main" id="{540F68C3-74B2-59C1-E1A1-375330BCAD54}"/>
                </a:ext>
              </a:extLst>
            </p:cNvPr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4" name="Google Shape;7717;p72">
              <a:extLst>
                <a:ext uri="{FF2B5EF4-FFF2-40B4-BE49-F238E27FC236}">
                  <a16:creationId xmlns:a16="http://schemas.microsoft.com/office/drawing/2014/main" id="{35721AB9-2ABC-0F53-975E-C69D2ACD505C}"/>
                </a:ext>
              </a:extLst>
            </p:cNvPr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5" name="Google Shape;7718;p72">
              <a:extLst>
                <a:ext uri="{FF2B5EF4-FFF2-40B4-BE49-F238E27FC236}">
                  <a16:creationId xmlns:a16="http://schemas.microsoft.com/office/drawing/2014/main" id="{EB79711E-4247-F91A-D29E-1863B45DAF17}"/>
                </a:ext>
              </a:extLst>
            </p:cNvPr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6" name="Google Shape;7719;p72">
              <a:extLst>
                <a:ext uri="{FF2B5EF4-FFF2-40B4-BE49-F238E27FC236}">
                  <a16:creationId xmlns:a16="http://schemas.microsoft.com/office/drawing/2014/main" id="{6AB7E775-5018-ADCE-CF6A-7E44B37C04CA}"/>
                </a:ext>
              </a:extLst>
            </p:cNvPr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7" name="Google Shape;7720;p72">
              <a:extLst>
                <a:ext uri="{FF2B5EF4-FFF2-40B4-BE49-F238E27FC236}">
                  <a16:creationId xmlns:a16="http://schemas.microsoft.com/office/drawing/2014/main" id="{9078252C-C011-27A1-0F00-A2B24C4ADA9A}"/>
                </a:ext>
              </a:extLst>
            </p:cNvPr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8" name="Google Shape;7721;p72">
              <a:extLst>
                <a:ext uri="{FF2B5EF4-FFF2-40B4-BE49-F238E27FC236}">
                  <a16:creationId xmlns:a16="http://schemas.microsoft.com/office/drawing/2014/main" id="{ED7E697C-59E7-FF5E-16E7-B489F12B1496}"/>
                </a:ext>
              </a:extLst>
            </p:cNvPr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9" name="Google Shape;7722;p72">
              <a:extLst>
                <a:ext uri="{FF2B5EF4-FFF2-40B4-BE49-F238E27FC236}">
                  <a16:creationId xmlns:a16="http://schemas.microsoft.com/office/drawing/2014/main" id="{B86DFD1B-7A96-A2AC-59B9-5D401B3BA9FC}"/>
                </a:ext>
              </a:extLst>
            </p:cNvPr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0" name="Google Shape;7723;p72">
              <a:extLst>
                <a:ext uri="{FF2B5EF4-FFF2-40B4-BE49-F238E27FC236}">
                  <a16:creationId xmlns:a16="http://schemas.microsoft.com/office/drawing/2014/main" id="{DC919F2A-AC7E-7CA9-5340-1ABF0742B7FB}"/>
                </a:ext>
              </a:extLst>
            </p:cNvPr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1" name="Google Shape;7724;p72">
              <a:extLst>
                <a:ext uri="{FF2B5EF4-FFF2-40B4-BE49-F238E27FC236}">
                  <a16:creationId xmlns:a16="http://schemas.microsoft.com/office/drawing/2014/main" id="{3AD762F4-A959-53B9-8DAE-2E3DEDD739B7}"/>
                </a:ext>
              </a:extLst>
            </p:cNvPr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82" name="Google Shape;7725;p72">
            <a:extLst>
              <a:ext uri="{FF2B5EF4-FFF2-40B4-BE49-F238E27FC236}">
                <a16:creationId xmlns:a16="http://schemas.microsoft.com/office/drawing/2014/main" id="{7A7FC2A5-20C4-95BA-13E5-5F0B9F461775}"/>
              </a:ext>
            </a:extLst>
          </p:cNvPr>
          <p:cNvGrpSpPr/>
          <p:nvPr/>
        </p:nvGrpSpPr>
        <p:grpSpPr>
          <a:xfrm rot="10800000" flipH="1">
            <a:off x="10647533" y="5634770"/>
            <a:ext cx="2838414" cy="49616"/>
            <a:chOff x="219558" y="4738465"/>
            <a:chExt cx="5852400" cy="102300"/>
          </a:xfrm>
        </p:grpSpPr>
        <p:cxnSp>
          <p:nvCxnSpPr>
            <p:cNvPr id="283" name="Google Shape;7726;p72">
              <a:extLst>
                <a:ext uri="{FF2B5EF4-FFF2-40B4-BE49-F238E27FC236}">
                  <a16:creationId xmlns:a16="http://schemas.microsoft.com/office/drawing/2014/main" id="{D7E04574-B36D-7276-459E-215F42037D06}"/>
                </a:ext>
              </a:extLst>
            </p:cNvPr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284" name="Google Shape;7727;p72">
              <a:extLst>
                <a:ext uri="{FF2B5EF4-FFF2-40B4-BE49-F238E27FC236}">
                  <a16:creationId xmlns:a16="http://schemas.microsoft.com/office/drawing/2014/main" id="{4EBE38C7-D270-3573-73E8-52C5E42700A6}"/>
                </a:ext>
              </a:extLst>
            </p:cNvPr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5" name="Google Shape;7728;p72">
              <a:extLst>
                <a:ext uri="{FF2B5EF4-FFF2-40B4-BE49-F238E27FC236}">
                  <a16:creationId xmlns:a16="http://schemas.microsoft.com/office/drawing/2014/main" id="{6E34D5FB-755B-DF67-703C-A55A7051A56A}"/>
                </a:ext>
              </a:extLst>
            </p:cNvPr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6" name="Google Shape;7729;p72">
              <a:extLst>
                <a:ext uri="{FF2B5EF4-FFF2-40B4-BE49-F238E27FC236}">
                  <a16:creationId xmlns:a16="http://schemas.microsoft.com/office/drawing/2014/main" id="{0B13314C-E981-DB25-EC44-31773933B76D}"/>
                </a:ext>
              </a:extLst>
            </p:cNvPr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7" name="Google Shape;7730;p72">
              <a:extLst>
                <a:ext uri="{FF2B5EF4-FFF2-40B4-BE49-F238E27FC236}">
                  <a16:creationId xmlns:a16="http://schemas.microsoft.com/office/drawing/2014/main" id="{84F8010C-FA9A-296F-E2BE-7201A096F6C6}"/>
                </a:ext>
              </a:extLst>
            </p:cNvPr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8" name="Google Shape;7731;p72">
              <a:extLst>
                <a:ext uri="{FF2B5EF4-FFF2-40B4-BE49-F238E27FC236}">
                  <a16:creationId xmlns:a16="http://schemas.microsoft.com/office/drawing/2014/main" id="{5892E51B-09D4-5AD1-2710-E194B1E83146}"/>
                </a:ext>
              </a:extLst>
            </p:cNvPr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89" name="Google Shape;7732;p72">
            <a:extLst>
              <a:ext uri="{FF2B5EF4-FFF2-40B4-BE49-F238E27FC236}">
                <a16:creationId xmlns:a16="http://schemas.microsoft.com/office/drawing/2014/main" id="{B4068187-9E7F-455E-3FEC-1A9DFABBB8FB}"/>
              </a:ext>
            </a:extLst>
          </p:cNvPr>
          <p:cNvGrpSpPr/>
          <p:nvPr/>
        </p:nvGrpSpPr>
        <p:grpSpPr>
          <a:xfrm>
            <a:off x="10670168" y="6380896"/>
            <a:ext cx="2793140" cy="770032"/>
            <a:chOff x="5286284" y="2966544"/>
            <a:chExt cx="1396570" cy="385016"/>
          </a:xfrm>
        </p:grpSpPr>
        <p:cxnSp>
          <p:nvCxnSpPr>
            <p:cNvPr id="290" name="Google Shape;7733;p72">
              <a:extLst>
                <a:ext uri="{FF2B5EF4-FFF2-40B4-BE49-F238E27FC236}">
                  <a16:creationId xmlns:a16="http://schemas.microsoft.com/office/drawing/2014/main" id="{7899960A-8226-D7DD-C602-2C2C1AB05B37}"/>
                </a:ext>
              </a:extLst>
            </p:cNvPr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291" name="Google Shape;7734;p72">
              <a:extLst>
                <a:ext uri="{FF2B5EF4-FFF2-40B4-BE49-F238E27FC236}">
                  <a16:creationId xmlns:a16="http://schemas.microsoft.com/office/drawing/2014/main" id="{01D91492-D24B-D218-63C0-98237F3067EC}"/>
                </a:ext>
              </a:extLst>
            </p:cNvPr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292" name="Google Shape;7735;p72">
              <a:extLst>
                <a:ext uri="{FF2B5EF4-FFF2-40B4-BE49-F238E27FC236}">
                  <a16:creationId xmlns:a16="http://schemas.microsoft.com/office/drawing/2014/main" id="{C1F2C009-AB43-EB89-CC59-6BF436939FD2}"/>
                </a:ext>
              </a:extLst>
            </p:cNvPr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294" name="Google Shape;7736;p72">
                <a:extLst>
                  <a:ext uri="{FF2B5EF4-FFF2-40B4-BE49-F238E27FC236}">
                    <a16:creationId xmlns:a16="http://schemas.microsoft.com/office/drawing/2014/main" id="{48E4BA77-47A0-C801-6077-097A0EB65694}"/>
                  </a:ext>
                </a:extLst>
              </p:cNvPr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5" name="Google Shape;7737;p72">
                <a:extLst>
                  <a:ext uri="{FF2B5EF4-FFF2-40B4-BE49-F238E27FC236}">
                    <a16:creationId xmlns:a16="http://schemas.microsoft.com/office/drawing/2014/main" id="{A7FFDE57-3357-0A03-885F-B894B2A2F2EE}"/>
                  </a:ext>
                </a:extLst>
              </p:cNvPr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6" name="Google Shape;7738;p72">
                <a:extLst>
                  <a:ext uri="{FF2B5EF4-FFF2-40B4-BE49-F238E27FC236}">
                    <a16:creationId xmlns:a16="http://schemas.microsoft.com/office/drawing/2014/main" id="{9A968682-1D29-3C87-D261-4680F3E63CA6}"/>
                  </a:ext>
                </a:extLst>
              </p:cNvPr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7" name="Google Shape;7739;p72">
                <a:extLst>
                  <a:ext uri="{FF2B5EF4-FFF2-40B4-BE49-F238E27FC236}">
                    <a16:creationId xmlns:a16="http://schemas.microsoft.com/office/drawing/2014/main" id="{B7EE35D2-AF9D-65B9-2420-E36045DEE25E}"/>
                  </a:ext>
                </a:extLst>
              </p:cNvPr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8" name="Google Shape;7740;p72">
                <a:extLst>
                  <a:ext uri="{FF2B5EF4-FFF2-40B4-BE49-F238E27FC236}">
                    <a16:creationId xmlns:a16="http://schemas.microsoft.com/office/drawing/2014/main" id="{9950C134-AE10-17F9-71BD-84D61C73DC70}"/>
                  </a:ext>
                </a:extLst>
              </p:cNvPr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9" name="Google Shape;7741;p72">
                <a:extLst>
                  <a:ext uri="{FF2B5EF4-FFF2-40B4-BE49-F238E27FC236}">
                    <a16:creationId xmlns:a16="http://schemas.microsoft.com/office/drawing/2014/main" id="{D978B461-5CE9-2994-627F-694D3C1E638B}"/>
                  </a:ext>
                </a:extLst>
              </p:cNvPr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0" name="Google Shape;7742;p72">
                <a:extLst>
                  <a:ext uri="{FF2B5EF4-FFF2-40B4-BE49-F238E27FC236}">
                    <a16:creationId xmlns:a16="http://schemas.microsoft.com/office/drawing/2014/main" id="{3BBEA9D9-DB24-A606-BF80-90795F14ADDB}"/>
                  </a:ext>
                </a:extLst>
              </p:cNvPr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1" name="Google Shape;7743;p72">
                <a:extLst>
                  <a:ext uri="{FF2B5EF4-FFF2-40B4-BE49-F238E27FC236}">
                    <a16:creationId xmlns:a16="http://schemas.microsoft.com/office/drawing/2014/main" id="{C59BFFA7-EA07-2651-BBB3-4C42CD1B052E}"/>
                  </a:ext>
                </a:extLst>
              </p:cNvPr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293" name="Google Shape;7744;p72">
              <a:extLst>
                <a:ext uri="{FF2B5EF4-FFF2-40B4-BE49-F238E27FC236}">
                  <a16:creationId xmlns:a16="http://schemas.microsoft.com/office/drawing/2014/main" id="{38747C29-8F2F-E762-62B5-C59081D0DDE1}"/>
                </a:ext>
              </a:extLst>
            </p:cNvPr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302" name="Google Shape;7745;p72">
            <a:extLst>
              <a:ext uri="{FF2B5EF4-FFF2-40B4-BE49-F238E27FC236}">
                <a16:creationId xmlns:a16="http://schemas.microsoft.com/office/drawing/2014/main" id="{390E7671-16B2-0190-730D-177BFC70B6D8}"/>
              </a:ext>
            </a:extLst>
          </p:cNvPr>
          <p:cNvGrpSpPr/>
          <p:nvPr/>
        </p:nvGrpSpPr>
        <p:grpSpPr>
          <a:xfrm>
            <a:off x="4042300" y="3218449"/>
            <a:ext cx="2364552" cy="1324054"/>
            <a:chOff x="2029517" y="1732295"/>
            <a:chExt cx="1149068" cy="643432"/>
          </a:xfrm>
        </p:grpSpPr>
        <p:grpSp>
          <p:nvGrpSpPr>
            <p:cNvPr id="303" name="Google Shape;7746;p72">
              <a:extLst>
                <a:ext uri="{FF2B5EF4-FFF2-40B4-BE49-F238E27FC236}">
                  <a16:creationId xmlns:a16="http://schemas.microsoft.com/office/drawing/2014/main" id="{0C0080AF-BF8A-6B9E-6DAC-0D29460ED170}"/>
                </a:ext>
              </a:extLst>
            </p:cNvPr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320" name="Google Shape;7747;p72">
                <a:extLst>
                  <a:ext uri="{FF2B5EF4-FFF2-40B4-BE49-F238E27FC236}">
                    <a16:creationId xmlns:a16="http://schemas.microsoft.com/office/drawing/2014/main" id="{FD1B303E-4D80-CE1F-7F44-836231242E88}"/>
                  </a:ext>
                </a:extLst>
              </p:cNvPr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324" name="Google Shape;7748;p72">
                  <a:extLst>
                    <a:ext uri="{FF2B5EF4-FFF2-40B4-BE49-F238E27FC236}">
                      <a16:creationId xmlns:a16="http://schemas.microsoft.com/office/drawing/2014/main" id="{438580F7-F9DE-D809-3073-4BE657C5A1EC}"/>
                    </a:ext>
                  </a:extLst>
                </p:cNvPr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5" name="Google Shape;7749;p72">
                  <a:extLst>
                    <a:ext uri="{FF2B5EF4-FFF2-40B4-BE49-F238E27FC236}">
                      <a16:creationId xmlns:a16="http://schemas.microsoft.com/office/drawing/2014/main" id="{1BA0EF4F-F5A5-8B30-737F-BA8740402983}"/>
                    </a:ext>
                  </a:extLst>
                </p:cNvPr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21" name="Google Shape;7750;p72">
                <a:extLst>
                  <a:ext uri="{FF2B5EF4-FFF2-40B4-BE49-F238E27FC236}">
                    <a16:creationId xmlns:a16="http://schemas.microsoft.com/office/drawing/2014/main" id="{5BB96991-8446-29E5-A1AD-272CCF9CDA89}"/>
                  </a:ext>
                </a:extLst>
              </p:cNvPr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322" name="Google Shape;7751;p72">
                  <a:extLst>
                    <a:ext uri="{FF2B5EF4-FFF2-40B4-BE49-F238E27FC236}">
                      <a16:creationId xmlns:a16="http://schemas.microsoft.com/office/drawing/2014/main" id="{002392F6-F251-80B5-6AE9-7147374BDDF9}"/>
                    </a:ext>
                  </a:extLst>
                </p:cNvPr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3" name="Google Shape;7752;p72">
                  <a:extLst>
                    <a:ext uri="{FF2B5EF4-FFF2-40B4-BE49-F238E27FC236}">
                      <a16:creationId xmlns:a16="http://schemas.microsoft.com/office/drawing/2014/main" id="{C94FDDC0-7EFB-531E-937E-CC9E6B5F2438}"/>
                    </a:ext>
                  </a:extLst>
                </p:cNvPr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304" name="Google Shape;7753;p72">
              <a:extLst>
                <a:ext uri="{FF2B5EF4-FFF2-40B4-BE49-F238E27FC236}">
                  <a16:creationId xmlns:a16="http://schemas.microsoft.com/office/drawing/2014/main" id="{7CA61EE4-3E00-AE14-EDFB-EB89CA2D6563}"/>
                </a:ext>
              </a:extLst>
            </p:cNvPr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305" name="Google Shape;7754;p72">
                <a:extLst>
                  <a:ext uri="{FF2B5EF4-FFF2-40B4-BE49-F238E27FC236}">
                    <a16:creationId xmlns:a16="http://schemas.microsoft.com/office/drawing/2014/main" id="{2939DF31-9A3D-043E-6F2B-808428E30B2A}"/>
                  </a:ext>
                </a:extLst>
              </p:cNvPr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314" name="Google Shape;7755;p72">
                  <a:extLst>
                    <a:ext uri="{FF2B5EF4-FFF2-40B4-BE49-F238E27FC236}">
                      <a16:creationId xmlns:a16="http://schemas.microsoft.com/office/drawing/2014/main" id="{9DB207E7-CC5A-CF28-6E90-A0DD03CFCAB1}"/>
                    </a:ext>
                  </a:extLst>
                </p:cNvPr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318" name="Google Shape;7756;p72">
                    <a:extLst>
                      <a:ext uri="{FF2B5EF4-FFF2-40B4-BE49-F238E27FC236}">
                        <a16:creationId xmlns:a16="http://schemas.microsoft.com/office/drawing/2014/main" id="{61B1A3DA-B723-0BFF-0EE7-25EBE02D7C69}"/>
                      </a:ext>
                    </a:extLst>
                  </p:cNvPr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9" name="Google Shape;7757;p72">
                    <a:extLst>
                      <a:ext uri="{FF2B5EF4-FFF2-40B4-BE49-F238E27FC236}">
                        <a16:creationId xmlns:a16="http://schemas.microsoft.com/office/drawing/2014/main" id="{90FFF682-DDB4-035A-352D-AD51FA768743}"/>
                      </a:ext>
                    </a:extLst>
                  </p:cNvPr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15" name="Google Shape;7758;p72">
                  <a:extLst>
                    <a:ext uri="{FF2B5EF4-FFF2-40B4-BE49-F238E27FC236}">
                      <a16:creationId xmlns:a16="http://schemas.microsoft.com/office/drawing/2014/main" id="{E058CB84-9072-DFAD-4019-356112C3BCA6}"/>
                    </a:ext>
                  </a:extLst>
                </p:cNvPr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316" name="Google Shape;7759;p72">
                    <a:extLst>
                      <a:ext uri="{FF2B5EF4-FFF2-40B4-BE49-F238E27FC236}">
                        <a16:creationId xmlns:a16="http://schemas.microsoft.com/office/drawing/2014/main" id="{6E39BD61-CF70-0829-1D01-28BDC9AAB11F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7" name="Google Shape;7760;p72">
                    <a:extLst>
                      <a:ext uri="{FF2B5EF4-FFF2-40B4-BE49-F238E27FC236}">
                        <a16:creationId xmlns:a16="http://schemas.microsoft.com/office/drawing/2014/main" id="{50FA370F-9D7C-0CD2-13AF-A132CB501450}"/>
                      </a:ext>
                    </a:extLst>
                  </p:cNvPr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06" name="Google Shape;7761;p72">
                <a:extLst>
                  <a:ext uri="{FF2B5EF4-FFF2-40B4-BE49-F238E27FC236}">
                    <a16:creationId xmlns:a16="http://schemas.microsoft.com/office/drawing/2014/main" id="{73E4F254-C020-F7ED-034E-3169AF7158B7}"/>
                  </a:ext>
                </a:extLst>
              </p:cNvPr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307" name="Google Shape;7762;p72">
                  <a:extLst>
                    <a:ext uri="{FF2B5EF4-FFF2-40B4-BE49-F238E27FC236}">
                      <a16:creationId xmlns:a16="http://schemas.microsoft.com/office/drawing/2014/main" id="{33B81B59-CA80-79F3-B8C0-917828E3EBC5}"/>
                    </a:ext>
                  </a:extLst>
                </p:cNvPr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grpSp>
              <p:nvGrpSpPr>
                <p:cNvPr id="308" name="Google Shape;7763;p72">
                  <a:extLst>
                    <a:ext uri="{FF2B5EF4-FFF2-40B4-BE49-F238E27FC236}">
                      <a16:creationId xmlns:a16="http://schemas.microsoft.com/office/drawing/2014/main" id="{7C92C140-F7EA-DAD2-E969-CCFDC6C3127C}"/>
                    </a:ext>
                  </a:extLst>
                </p:cNvPr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312" name="Google Shape;7764;p72">
                    <a:extLst>
                      <a:ext uri="{FF2B5EF4-FFF2-40B4-BE49-F238E27FC236}">
                        <a16:creationId xmlns:a16="http://schemas.microsoft.com/office/drawing/2014/main" id="{6289ABA0-E569-F6A9-EF2C-B1E7290AF6B2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3" name="Google Shape;7765;p72">
                    <a:extLst>
                      <a:ext uri="{FF2B5EF4-FFF2-40B4-BE49-F238E27FC236}">
                        <a16:creationId xmlns:a16="http://schemas.microsoft.com/office/drawing/2014/main" id="{92073DBA-03A3-2A87-B9C4-FE635EC77C65}"/>
                      </a:ext>
                    </a:extLst>
                  </p:cNvPr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09" name="Google Shape;7766;p72">
                  <a:extLst>
                    <a:ext uri="{FF2B5EF4-FFF2-40B4-BE49-F238E27FC236}">
                      <a16:creationId xmlns:a16="http://schemas.microsoft.com/office/drawing/2014/main" id="{B171E4F4-59EC-C4D7-5B00-82A1E579896A}"/>
                    </a:ext>
                  </a:extLst>
                </p:cNvPr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310" name="Google Shape;7767;p72">
                    <a:extLst>
                      <a:ext uri="{FF2B5EF4-FFF2-40B4-BE49-F238E27FC236}">
                        <a16:creationId xmlns:a16="http://schemas.microsoft.com/office/drawing/2014/main" id="{452F082B-9C87-7345-A02A-A78D620A14AF}"/>
                      </a:ext>
                    </a:extLst>
                  </p:cNvPr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1" name="Google Shape;7768;p72">
                    <a:extLst>
                      <a:ext uri="{FF2B5EF4-FFF2-40B4-BE49-F238E27FC236}">
                        <a16:creationId xmlns:a16="http://schemas.microsoft.com/office/drawing/2014/main" id="{55332F27-65E3-94DB-2320-133A86F2CF1A}"/>
                      </a:ext>
                    </a:extLst>
                  </p:cNvPr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grpSp>
        <p:nvGrpSpPr>
          <p:cNvPr id="326" name="Google Shape;7769;p72">
            <a:extLst>
              <a:ext uri="{FF2B5EF4-FFF2-40B4-BE49-F238E27FC236}">
                <a16:creationId xmlns:a16="http://schemas.microsoft.com/office/drawing/2014/main" id="{9BFB9C80-4149-1B8B-7957-624E05CE2D7F}"/>
              </a:ext>
            </a:extLst>
          </p:cNvPr>
          <p:cNvGrpSpPr/>
          <p:nvPr/>
        </p:nvGrpSpPr>
        <p:grpSpPr>
          <a:xfrm>
            <a:off x="1412799" y="3113674"/>
            <a:ext cx="1925302" cy="1620116"/>
            <a:chOff x="844912" y="1681380"/>
            <a:chExt cx="935611" cy="787305"/>
          </a:xfrm>
        </p:grpSpPr>
        <p:grpSp>
          <p:nvGrpSpPr>
            <p:cNvPr id="327" name="Google Shape;7770;p72">
              <a:extLst>
                <a:ext uri="{FF2B5EF4-FFF2-40B4-BE49-F238E27FC236}">
                  <a16:creationId xmlns:a16="http://schemas.microsoft.com/office/drawing/2014/main" id="{E22AAD0D-1E5F-906C-1482-134B4A846D93}"/>
                </a:ext>
              </a:extLst>
            </p:cNvPr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354" name="Google Shape;7771;p72">
                <a:extLst>
                  <a:ext uri="{FF2B5EF4-FFF2-40B4-BE49-F238E27FC236}">
                    <a16:creationId xmlns:a16="http://schemas.microsoft.com/office/drawing/2014/main" id="{ECDB85C4-2ED9-331F-0D82-58CB275EC978}"/>
                  </a:ext>
                </a:extLst>
              </p:cNvPr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5" name="Google Shape;7772;p72">
                <a:extLst>
                  <a:ext uri="{FF2B5EF4-FFF2-40B4-BE49-F238E27FC236}">
                    <a16:creationId xmlns:a16="http://schemas.microsoft.com/office/drawing/2014/main" id="{1C86FEA0-CCE2-46E0-D911-4532B489BE60}"/>
                  </a:ext>
                </a:extLst>
              </p:cNvPr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6" name="Google Shape;7773;p72">
                <a:extLst>
                  <a:ext uri="{FF2B5EF4-FFF2-40B4-BE49-F238E27FC236}">
                    <a16:creationId xmlns:a16="http://schemas.microsoft.com/office/drawing/2014/main" id="{1D01C96A-EA92-43D8-E28A-DA7DE46093AC}"/>
                  </a:ext>
                </a:extLst>
              </p:cNvPr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7" name="Google Shape;7774;p72">
                <a:extLst>
                  <a:ext uri="{FF2B5EF4-FFF2-40B4-BE49-F238E27FC236}">
                    <a16:creationId xmlns:a16="http://schemas.microsoft.com/office/drawing/2014/main" id="{B62959B6-38C6-3DF7-C8C5-C6DD9AE6DD19}"/>
                  </a:ext>
                </a:extLst>
              </p:cNvPr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8" name="Google Shape;7775;p72">
                <a:extLst>
                  <a:ext uri="{FF2B5EF4-FFF2-40B4-BE49-F238E27FC236}">
                    <a16:creationId xmlns:a16="http://schemas.microsoft.com/office/drawing/2014/main" id="{E0EAFFAF-165C-D2FB-9A77-0EAFAF11A1E8}"/>
                  </a:ext>
                </a:extLst>
              </p:cNvPr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9" name="Google Shape;7776;p72">
                <a:extLst>
                  <a:ext uri="{FF2B5EF4-FFF2-40B4-BE49-F238E27FC236}">
                    <a16:creationId xmlns:a16="http://schemas.microsoft.com/office/drawing/2014/main" id="{BD5B6416-FEFE-C695-21BF-B57FD4FC9BD1}"/>
                  </a:ext>
                </a:extLst>
              </p:cNvPr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28" name="Google Shape;7777;p72">
              <a:extLst>
                <a:ext uri="{FF2B5EF4-FFF2-40B4-BE49-F238E27FC236}">
                  <a16:creationId xmlns:a16="http://schemas.microsoft.com/office/drawing/2014/main" id="{92E766F8-95F9-8438-612B-338B4A2138D2}"/>
                </a:ext>
              </a:extLst>
            </p:cNvPr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342" name="Google Shape;7778;p72">
                <a:extLst>
                  <a:ext uri="{FF2B5EF4-FFF2-40B4-BE49-F238E27FC236}">
                    <a16:creationId xmlns:a16="http://schemas.microsoft.com/office/drawing/2014/main" id="{30425EC2-E41C-1499-F4D6-829E21EC0713}"/>
                  </a:ext>
                </a:extLst>
              </p:cNvPr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43" name="Google Shape;7779;p72">
                <a:extLst>
                  <a:ext uri="{FF2B5EF4-FFF2-40B4-BE49-F238E27FC236}">
                    <a16:creationId xmlns:a16="http://schemas.microsoft.com/office/drawing/2014/main" id="{28292FBA-E15D-5B00-D3F7-C890E543C6DB}"/>
                  </a:ext>
                </a:extLst>
              </p:cNvPr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344" name="Google Shape;7780;p72">
                  <a:extLst>
                    <a:ext uri="{FF2B5EF4-FFF2-40B4-BE49-F238E27FC236}">
                      <a16:creationId xmlns:a16="http://schemas.microsoft.com/office/drawing/2014/main" id="{FE1215EA-31CA-B2E6-B5D7-CB213FCC2057}"/>
                    </a:ext>
                  </a:extLst>
                </p:cNvPr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347" name="Google Shape;7781;p72">
                    <a:extLst>
                      <a:ext uri="{FF2B5EF4-FFF2-40B4-BE49-F238E27FC236}">
                        <a16:creationId xmlns:a16="http://schemas.microsoft.com/office/drawing/2014/main" id="{F7FC5DC1-0BCF-A501-395D-183442628C8F}"/>
                      </a:ext>
                    </a:extLst>
                  </p:cNvPr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8" name="Google Shape;7782;p72">
                    <a:extLst>
                      <a:ext uri="{FF2B5EF4-FFF2-40B4-BE49-F238E27FC236}">
                        <a16:creationId xmlns:a16="http://schemas.microsoft.com/office/drawing/2014/main" id="{4E084C22-0F0B-009B-53DD-0C88308BDD0D}"/>
                      </a:ext>
                    </a:extLst>
                  </p:cNvPr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9" name="Google Shape;7783;p72">
                    <a:extLst>
                      <a:ext uri="{FF2B5EF4-FFF2-40B4-BE49-F238E27FC236}">
                        <a16:creationId xmlns:a16="http://schemas.microsoft.com/office/drawing/2014/main" id="{897317E8-668F-68D6-6D23-086266B0AB48}"/>
                      </a:ext>
                    </a:extLst>
                  </p:cNvPr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0" name="Google Shape;7784;p72">
                    <a:extLst>
                      <a:ext uri="{FF2B5EF4-FFF2-40B4-BE49-F238E27FC236}">
                        <a16:creationId xmlns:a16="http://schemas.microsoft.com/office/drawing/2014/main" id="{7419D0A6-4AA6-57A6-0DE6-5F77EA8C341B}"/>
                      </a:ext>
                    </a:extLst>
                  </p:cNvPr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1" name="Google Shape;7785;p72">
                    <a:extLst>
                      <a:ext uri="{FF2B5EF4-FFF2-40B4-BE49-F238E27FC236}">
                        <a16:creationId xmlns:a16="http://schemas.microsoft.com/office/drawing/2014/main" id="{5529C415-4B80-17BF-FA35-0C58B51DAA61}"/>
                      </a:ext>
                    </a:extLst>
                  </p:cNvPr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2" name="Google Shape;7786;p72">
                    <a:extLst>
                      <a:ext uri="{FF2B5EF4-FFF2-40B4-BE49-F238E27FC236}">
                        <a16:creationId xmlns:a16="http://schemas.microsoft.com/office/drawing/2014/main" id="{BD89CA72-13D0-3E46-3369-DEB592684760}"/>
                      </a:ext>
                    </a:extLst>
                  </p:cNvPr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3" name="Google Shape;7787;p72">
                    <a:extLst>
                      <a:ext uri="{FF2B5EF4-FFF2-40B4-BE49-F238E27FC236}">
                        <a16:creationId xmlns:a16="http://schemas.microsoft.com/office/drawing/2014/main" id="{A656B94F-99FA-2DF3-F4AB-BC2ABE45E8B4}"/>
                      </a:ext>
                    </a:extLst>
                  </p:cNvPr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345" name="Google Shape;7788;p72">
                  <a:extLst>
                    <a:ext uri="{FF2B5EF4-FFF2-40B4-BE49-F238E27FC236}">
                      <a16:creationId xmlns:a16="http://schemas.microsoft.com/office/drawing/2014/main" id="{82976433-F3EA-5E6E-4DF7-B4A3DFAFD371}"/>
                    </a:ext>
                  </a:extLst>
                </p:cNvPr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46" name="Google Shape;7789;p72">
                  <a:extLst>
                    <a:ext uri="{FF2B5EF4-FFF2-40B4-BE49-F238E27FC236}">
                      <a16:creationId xmlns:a16="http://schemas.microsoft.com/office/drawing/2014/main" id="{69657B31-3ECD-F76F-095D-E8872F6F500B}"/>
                    </a:ext>
                  </a:extLst>
                </p:cNvPr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329" name="Google Shape;7790;p72">
              <a:extLst>
                <a:ext uri="{FF2B5EF4-FFF2-40B4-BE49-F238E27FC236}">
                  <a16:creationId xmlns:a16="http://schemas.microsoft.com/office/drawing/2014/main" id="{01B367B8-1D2E-AEC2-012C-B1BA100EF8EE}"/>
                </a:ext>
              </a:extLst>
            </p:cNvPr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330" name="Google Shape;7791;p72">
                <a:extLst>
                  <a:ext uri="{FF2B5EF4-FFF2-40B4-BE49-F238E27FC236}">
                    <a16:creationId xmlns:a16="http://schemas.microsoft.com/office/drawing/2014/main" id="{41844568-6DB4-A083-C7CE-EAE5699DB03E}"/>
                  </a:ext>
                </a:extLst>
              </p:cNvPr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31" name="Google Shape;7792;p72">
                <a:extLst>
                  <a:ext uri="{FF2B5EF4-FFF2-40B4-BE49-F238E27FC236}">
                    <a16:creationId xmlns:a16="http://schemas.microsoft.com/office/drawing/2014/main" id="{EFF0A62E-A08E-4DB5-D507-638DDAD27B22}"/>
                  </a:ext>
                </a:extLst>
              </p:cNvPr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332" name="Google Shape;7793;p72">
                  <a:extLst>
                    <a:ext uri="{FF2B5EF4-FFF2-40B4-BE49-F238E27FC236}">
                      <a16:creationId xmlns:a16="http://schemas.microsoft.com/office/drawing/2014/main" id="{AD551C43-04F3-0973-8DE4-C2B29E064936}"/>
                    </a:ext>
                  </a:extLst>
                </p:cNvPr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335" name="Google Shape;7794;p72">
                    <a:extLst>
                      <a:ext uri="{FF2B5EF4-FFF2-40B4-BE49-F238E27FC236}">
                        <a16:creationId xmlns:a16="http://schemas.microsoft.com/office/drawing/2014/main" id="{25107491-B320-DA92-59C6-211C32EFA4BC}"/>
                      </a:ext>
                    </a:extLst>
                  </p:cNvPr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36" name="Google Shape;7795;p72">
                    <a:extLst>
                      <a:ext uri="{FF2B5EF4-FFF2-40B4-BE49-F238E27FC236}">
                        <a16:creationId xmlns:a16="http://schemas.microsoft.com/office/drawing/2014/main" id="{E0610C48-4574-A4A5-91D7-9D34B9829987}"/>
                      </a:ext>
                    </a:extLst>
                  </p:cNvPr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37" name="Google Shape;7796;p72">
                    <a:extLst>
                      <a:ext uri="{FF2B5EF4-FFF2-40B4-BE49-F238E27FC236}">
                        <a16:creationId xmlns:a16="http://schemas.microsoft.com/office/drawing/2014/main" id="{F8AE62AE-B8C6-2365-1F65-19627F5167E7}"/>
                      </a:ext>
                    </a:extLst>
                  </p:cNvPr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38" name="Google Shape;7797;p72">
                    <a:extLst>
                      <a:ext uri="{FF2B5EF4-FFF2-40B4-BE49-F238E27FC236}">
                        <a16:creationId xmlns:a16="http://schemas.microsoft.com/office/drawing/2014/main" id="{EBD6660E-5C12-4E8D-6892-502214C556BB}"/>
                      </a:ext>
                    </a:extLst>
                  </p:cNvPr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39" name="Google Shape;7798;p72">
                    <a:extLst>
                      <a:ext uri="{FF2B5EF4-FFF2-40B4-BE49-F238E27FC236}">
                        <a16:creationId xmlns:a16="http://schemas.microsoft.com/office/drawing/2014/main" id="{1C8AE86A-D370-898A-3FD3-235154839721}"/>
                      </a:ext>
                    </a:extLst>
                  </p:cNvPr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0" name="Google Shape;7799;p72">
                    <a:extLst>
                      <a:ext uri="{FF2B5EF4-FFF2-40B4-BE49-F238E27FC236}">
                        <a16:creationId xmlns:a16="http://schemas.microsoft.com/office/drawing/2014/main" id="{DAAB8B65-F7EF-463C-1C1C-01462C425518}"/>
                      </a:ext>
                    </a:extLst>
                  </p:cNvPr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1" name="Google Shape;7800;p72">
                    <a:extLst>
                      <a:ext uri="{FF2B5EF4-FFF2-40B4-BE49-F238E27FC236}">
                        <a16:creationId xmlns:a16="http://schemas.microsoft.com/office/drawing/2014/main" id="{E9B120C1-F172-AC07-23DA-259FD06BFFE7}"/>
                      </a:ext>
                    </a:extLst>
                  </p:cNvPr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333" name="Google Shape;7801;p72">
                  <a:extLst>
                    <a:ext uri="{FF2B5EF4-FFF2-40B4-BE49-F238E27FC236}">
                      <a16:creationId xmlns:a16="http://schemas.microsoft.com/office/drawing/2014/main" id="{F9618359-2EC7-F6A4-AF34-59417DD3AE94}"/>
                    </a:ext>
                  </a:extLst>
                </p:cNvPr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34" name="Google Shape;7802;p72">
                  <a:extLst>
                    <a:ext uri="{FF2B5EF4-FFF2-40B4-BE49-F238E27FC236}">
                      <a16:creationId xmlns:a16="http://schemas.microsoft.com/office/drawing/2014/main" id="{F803FF21-88F7-17ED-3321-392DBA08285C}"/>
                    </a:ext>
                  </a:extLst>
                </p:cNvPr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360" name="Google Shape;7803;p72">
            <a:extLst>
              <a:ext uri="{FF2B5EF4-FFF2-40B4-BE49-F238E27FC236}">
                <a16:creationId xmlns:a16="http://schemas.microsoft.com/office/drawing/2014/main" id="{C1E2C19D-90A4-3F8C-9818-6F3EC970CE1A}"/>
              </a:ext>
            </a:extLst>
          </p:cNvPr>
          <p:cNvGrpSpPr/>
          <p:nvPr/>
        </p:nvGrpSpPr>
        <p:grpSpPr>
          <a:xfrm>
            <a:off x="13630679" y="4648535"/>
            <a:ext cx="3244538" cy="1104886"/>
            <a:chOff x="6894650" y="2574740"/>
            <a:chExt cx="1445100" cy="492111"/>
          </a:xfrm>
        </p:grpSpPr>
        <p:sp>
          <p:nvSpPr>
            <p:cNvPr id="361" name="Google Shape;7804;p72">
              <a:extLst>
                <a:ext uri="{FF2B5EF4-FFF2-40B4-BE49-F238E27FC236}">
                  <a16:creationId xmlns:a16="http://schemas.microsoft.com/office/drawing/2014/main" id="{AE3CE236-16BA-CEC9-1AD6-169102012855}"/>
                </a:ext>
              </a:extLst>
            </p:cNvPr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2" name="Google Shape;7805;p72">
              <a:extLst>
                <a:ext uri="{FF2B5EF4-FFF2-40B4-BE49-F238E27FC236}">
                  <a16:creationId xmlns:a16="http://schemas.microsoft.com/office/drawing/2014/main" id="{A9FB0562-1084-3267-155F-29BB7827D4D1}"/>
                </a:ext>
              </a:extLst>
            </p:cNvPr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3" name="Google Shape;7806;p72">
              <a:extLst>
                <a:ext uri="{FF2B5EF4-FFF2-40B4-BE49-F238E27FC236}">
                  <a16:creationId xmlns:a16="http://schemas.microsoft.com/office/drawing/2014/main" id="{2CAF958B-B865-1309-8ED6-3131346E0F86}"/>
                </a:ext>
              </a:extLst>
            </p:cNvPr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4" name="Google Shape;7807;p72">
              <a:extLst>
                <a:ext uri="{FF2B5EF4-FFF2-40B4-BE49-F238E27FC236}">
                  <a16:creationId xmlns:a16="http://schemas.microsoft.com/office/drawing/2014/main" id="{A215A263-E4DB-9039-E1E8-9628C78C8A72}"/>
                </a:ext>
              </a:extLst>
            </p:cNvPr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5" name="Google Shape;7808;p72">
              <a:extLst>
                <a:ext uri="{FF2B5EF4-FFF2-40B4-BE49-F238E27FC236}">
                  <a16:creationId xmlns:a16="http://schemas.microsoft.com/office/drawing/2014/main" id="{27CE68E3-21A9-A001-7B72-FD3B4E06453E}"/>
                </a:ext>
              </a:extLst>
            </p:cNvPr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366" name="Google Shape;7809;p72">
              <a:extLst>
                <a:ext uri="{FF2B5EF4-FFF2-40B4-BE49-F238E27FC236}">
                  <a16:creationId xmlns:a16="http://schemas.microsoft.com/office/drawing/2014/main" id="{5769735B-B276-4A28-EFEA-F157668FA017}"/>
                </a:ext>
              </a:extLst>
            </p:cNvPr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67" name="Google Shape;7810;p72">
            <a:extLst>
              <a:ext uri="{FF2B5EF4-FFF2-40B4-BE49-F238E27FC236}">
                <a16:creationId xmlns:a16="http://schemas.microsoft.com/office/drawing/2014/main" id="{5EC51140-D28A-4EB7-3404-8EA8E1A5C5F3}"/>
              </a:ext>
            </a:extLst>
          </p:cNvPr>
          <p:cNvGrpSpPr/>
          <p:nvPr/>
        </p:nvGrpSpPr>
        <p:grpSpPr>
          <a:xfrm>
            <a:off x="13669764" y="7397045"/>
            <a:ext cx="3166412" cy="951410"/>
            <a:chOff x="6953919" y="3907920"/>
            <a:chExt cx="1377300" cy="475705"/>
          </a:xfrm>
        </p:grpSpPr>
        <p:cxnSp>
          <p:nvCxnSpPr>
            <p:cNvPr id="368" name="Google Shape;7811;p72">
              <a:extLst>
                <a:ext uri="{FF2B5EF4-FFF2-40B4-BE49-F238E27FC236}">
                  <a16:creationId xmlns:a16="http://schemas.microsoft.com/office/drawing/2014/main" id="{8734AEFB-6732-F383-E60B-BAD889018321}"/>
                </a:ext>
              </a:extLst>
            </p:cNvPr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69" name="Google Shape;7812;p72">
              <a:extLst>
                <a:ext uri="{FF2B5EF4-FFF2-40B4-BE49-F238E27FC236}">
                  <a16:creationId xmlns:a16="http://schemas.microsoft.com/office/drawing/2014/main" id="{BFD6E641-06DD-00D7-E15F-ECBF219EBAD4}"/>
                </a:ext>
              </a:extLst>
            </p:cNvPr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0" name="Google Shape;7813;p72">
              <a:extLst>
                <a:ext uri="{FF2B5EF4-FFF2-40B4-BE49-F238E27FC236}">
                  <a16:creationId xmlns:a16="http://schemas.microsoft.com/office/drawing/2014/main" id="{FBA2B1DD-371C-BE92-ACD4-507BC84512F9}"/>
                </a:ext>
              </a:extLst>
            </p:cNvPr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1" name="Google Shape;7814;p72">
              <a:extLst>
                <a:ext uri="{FF2B5EF4-FFF2-40B4-BE49-F238E27FC236}">
                  <a16:creationId xmlns:a16="http://schemas.microsoft.com/office/drawing/2014/main" id="{93B17B93-BF4E-0038-F7FA-D258072A81E4}"/>
                </a:ext>
              </a:extLst>
            </p:cNvPr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2" name="Google Shape;7815;p72">
              <a:extLst>
                <a:ext uri="{FF2B5EF4-FFF2-40B4-BE49-F238E27FC236}">
                  <a16:creationId xmlns:a16="http://schemas.microsoft.com/office/drawing/2014/main" id="{B1175116-7C01-46C3-2AE7-71B146750BC5}"/>
                </a:ext>
              </a:extLst>
            </p:cNvPr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73" name="Google Shape;7816;p72">
            <a:extLst>
              <a:ext uri="{FF2B5EF4-FFF2-40B4-BE49-F238E27FC236}">
                <a16:creationId xmlns:a16="http://schemas.microsoft.com/office/drawing/2014/main" id="{CDA53552-D066-442F-C98E-B86935AB2771}"/>
              </a:ext>
            </a:extLst>
          </p:cNvPr>
          <p:cNvGrpSpPr/>
          <p:nvPr/>
        </p:nvGrpSpPr>
        <p:grpSpPr>
          <a:xfrm>
            <a:off x="4676940" y="4919337"/>
            <a:ext cx="1672572" cy="1649058"/>
            <a:chOff x="2389399" y="2595741"/>
            <a:chExt cx="812796" cy="801369"/>
          </a:xfrm>
        </p:grpSpPr>
        <p:grpSp>
          <p:nvGrpSpPr>
            <p:cNvPr id="374" name="Google Shape;7817;p72">
              <a:extLst>
                <a:ext uri="{FF2B5EF4-FFF2-40B4-BE49-F238E27FC236}">
                  <a16:creationId xmlns:a16="http://schemas.microsoft.com/office/drawing/2014/main" id="{000D8DC8-7C71-8BE3-78A0-FE25301BC104}"/>
                </a:ext>
              </a:extLst>
            </p:cNvPr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425" name="Google Shape;7818;p72">
                <a:extLst>
                  <a:ext uri="{FF2B5EF4-FFF2-40B4-BE49-F238E27FC236}">
                    <a16:creationId xmlns:a16="http://schemas.microsoft.com/office/drawing/2014/main" id="{53543D37-8326-186D-EA72-E8874BDC33B3}"/>
                  </a:ext>
                </a:extLst>
              </p:cNvPr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6" name="Google Shape;7819;p72">
                <a:extLst>
                  <a:ext uri="{FF2B5EF4-FFF2-40B4-BE49-F238E27FC236}">
                    <a16:creationId xmlns:a16="http://schemas.microsoft.com/office/drawing/2014/main" id="{5D5B3FF5-2C1A-629E-7659-884A4D80159A}"/>
                  </a:ext>
                </a:extLst>
              </p:cNvPr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7" name="Google Shape;7820;p72">
                <a:extLst>
                  <a:ext uri="{FF2B5EF4-FFF2-40B4-BE49-F238E27FC236}">
                    <a16:creationId xmlns:a16="http://schemas.microsoft.com/office/drawing/2014/main" id="{E930BC86-9A45-7E25-B361-FC5F14805BFF}"/>
                  </a:ext>
                </a:extLst>
              </p:cNvPr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75" name="Google Shape;7821;p72">
              <a:extLst>
                <a:ext uri="{FF2B5EF4-FFF2-40B4-BE49-F238E27FC236}">
                  <a16:creationId xmlns:a16="http://schemas.microsoft.com/office/drawing/2014/main" id="{6C3637A3-1905-392C-7405-76DD0FFC6040}"/>
                </a:ext>
              </a:extLst>
            </p:cNvPr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401" name="Google Shape;7822;p72">
                <a:extLst>
                  <a:ext uri="{FF2B5EF4-FFF2-40B4-BE49-F238E27FC236}">
                    <a16:creationId xmlns:a16="http://schemas.microsoft.com/office/drawing/2014/main" id="{1DE06BB4-1FDB-122E-2048-28AEBDDFE54F}"/>
                  </a:ext>
                </a:extLst>
              </p:cNvPr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418" name="Google Shape;7823;p72">
                  <a:extLst>
                    <a:ext uri="{FF2B5EF4-FFF2-40B4-BE49-F238E27FC236}">
                      <a16:creationId xmlns:a16="http://schemas.microsoft.com/office/drawing/2014/main" id="{17A22DDD-A24E-F341-F269-7C1038CCE3A6}"/>
                    </a:ext>
                  </a:extLst>
                </p:cNvPr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422" name="Google Shape;7824;p72">
                    <a:extLst>
                      <a:ext uri="{FF2B5EF4-FFF2-40B4-BE49-F238E27FC236}">
                        <a16:creationId xmlns:a16="http://schemas.microsoft.com/office/drawing/2014/main" id="{8FA606C9-1075-13DB-F0C1-8C33ECE10909}"/>
                      </a:ext>
                    </a:extLst>
                  </p:cNvPr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3" name="Google Shape;7825;p72">
                    <a:extLst>
                      <a:ext uri="{FF2B5EF4-FFF2-40B4-BE49-F238E27FC236}">
                        <a16:creationId xmlns:a16="http://schemas.microsoft.com/office/drawing/2014/main" id="{C2AB344E-DF45-62E4-2DA0-766D4F572DA4}"/>
                      </a:ext>
                    </a:extLst>
                  </p:cNvPr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4" name="Google Shape;7826;p72">
                    <a:extLst>
                      <a:ext uri="{FF2B5EF4-FFF2-40B4-BE49-F238E27FC236}">
                        <a16:creationId xmlns:a16="http://schemas.microsoft.com/office/drawing/2014/main" id="{99C900B3-B2FD-F1FA-230B-4226F722961C}"/>
                      </a:ext>
                    </a:extLst>
                  </p:cNvPr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19" name="Google Shape;7827;p72">
                  <a:extLst>
                    <a:ext uri="{FF2B5EF4-FFF2-40B4-BE49-F238E27FC236}">
                      <a16:creationId xmlns:a16="http://schemas.microsoft.com/office/drawing/2014/main" id="{D59B81F9-A548-FA2B-F938-33846D415F50}"/>
                    </a:ext>
                  </a:extLst>
                </p:cNvPr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420" name="Google Shape;7828;p72">
                    <a:extLst>
                      <a:ext uri="{FF2B5EF4-FFF2-40B4-BE49-F238E27FC236}">
                        <a16:creationId xmlns:a16="http://schemas.microsoft.com/office/drawing/2014/main" id="{F10D48F6-8E14-5FFD-B2F0-E27ACE67E6C7}"/>
                      </a:ext>
                    </a:extLst>
                  </p:cNvPr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1" name="Google Shape;7829;p72">
                    <a:extLst>
                      <a:ext uri="{FF2B5EF4-FFF2-40B4-BE49-F238E27FC236}">
                        <a16:creationId xmlns:a16="http://schemas.microsoft.com/office/drawing/2014/main" id="{EB83452E-7E49-AB16-192C-5A2FE6EB0C9C}"/>
                      </a:ext>
                    </a:extLst>
                  </p:cNvPr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02" name="Google Shape;7830;p72">
                <a:extLst>
                  <a:ext uri="{FF2B5EF4-FFF2-40B4-BE49-F238E27FC236}">
                    <a16:creationId xmlns:a16="http://schemas.microsoft.com/office/drawing/2014/main" id="{FB6A2B4C-F0E9-B39A-84DE-7C5C3E021CF3}"/>
                  </a:ext>
                </a:extLst>
              </p:cNvPr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411" name="Google Shape;7831;p72">
                  <a:extLst>
                    <a:ext uri="{FF2B5EF4-FFF2-40B4-BE49-F238E27FC236}">
                      <a16:creationId xmlns:a16="http://schemas.microsoft.com/office/drawing/2014/main" id="{9D8D12F3-3AB0-DACE-6CB1-C18A27E55D9A}"/>
                    </a:ext>
                  </a:extLst>
                </p:cNvPr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415" name="Google Shape;7832;p72">
                    <a:extLst>
                      <a:ext uri="{FF2B5EF4-FFF2-40B4-BE49-F238E27FC236}">
                        <a16:creationId xmlns:a16="http://schemas.microsoft.com/office/drawing/2014/main" id="{1EC320AD-C646-6F19-DE8E-B2C2E369642D}"/>
                      </a:ext>
                    </a:extLst>
                  </p:cNvPr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6" name="Google Shape;7833;p72">
                    <a:extLst>
                      <a:ext uri="{FF2B5EF4-FFF2-40B4-BE49-F238E27FC236}">
                        <a16:creationId xmlns:a16="http://schemas.microsoft.com/office/drawing/2014/main" id="{DBD3524A-51B0-847F-5B70-88C88AAE9FD3}"/>
                      </a:ext>
                    </a:extLst>
                  </p:cNvPr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7" name="Google Shape;7834;p72">
                    <a:extLst>
                      <a:ext uri="{FF2B5EF4-FFF2-40B4-BE49-F238E27FC236}">
                        <a16:creationId xmlns:a16="http://schemas.microsoft.com/office/drawing/2014/main" id="{10FA2D5B-7EEF-C9AC-98FE-A27E79D9F4F2}"/>
                      </a:ext>
                    </a:extLst>
                  </p:cNvPr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12" name="Google Shape;7835;p72">
                  <a:extLst>
                    <a:ext uri="{FF2B5EF4-FFF2-40B4-BE49-F238E27FC236}">
                      <a16:creationId xmlns:a16="http://schemas.microsoft.com/office/drawing/2014/main" id="{8E57BAAF-29D9-CAF0-7CD7-0CD8CC4768CD}"/>
                    </a:ext>
                  </a:extLst>
                </p:cNvPr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413" name="Google Shape;7836;p72">
                    <a:extLst>
                      <a:ext uri="{FF2B5EF4-FFF2-40B4-BE49-F238E27FC236}">
                        <a16:creationId xmlns:a16="http://schemas.microsoft.com/office/drawing/2014/main" id="{0BD3D49A-FE03-D075-EEFF-5E7A5B0AC4EA}"/>
                      </a:ext>
                    </a:extLst>
                  </p:cNvPr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4" name="Google Shape;7837;p72">
                    <a:extLst>
                      <a:ext uri="{FF2B5EF4-FFF2-40B4-BE49-F238E27FC236}">
                        <a16:creationId xmlns:a16="http://schemas.microsoft.com/office/drawing/2014/main" id="{92CC8FFD-C6A9-CAB2-66A8-67C6D23954CA}"/>
                      </a:ext>
                    </a:extLst>
                  </p:cNvPr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03" name="Google Shape;7838;p72">
                <a:extLst>
                  <a:ext uri="{FF2B5EF4-FFF2-40B4-BE49-F238E27FC236}">
                    <a16:creationId xmlns:a16="http://schemas.microsoft.com/office/drawing/2014/main" id="{F42B90AD-1A38-4BAB-E9E8-2F121FA5C96E}"/>
                  </a:ext>
                </a:extLst>
              </p:cNvPr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404" name="Google Shape;7839;p72">
                  <a:extLst>
                    <a:ext uri="{FF2B5EF4-FFF2-40B4-BE49-F238E27FC236}">
                      <a16:creationId xmlns:a16="http://schemas.microsoft.com/office/drawing/2014/main" id="{4FF3C5F9-49BB-6093-01A9-98F78C2B022E}"/>
                    </a:ext>
                  </a:extLst>
                </p:cNvPr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408" name="Google Shape;7840;p72">
                    <a:extLst>
                      <a:ext uri="{FF2B5EF4-FFF2-40B4-BE49-F238E27FC236}">
                        <a16:creationId xmlns:a16="http://schemas.microsoft.com/office/drawing/2014/main" id="{ED152247-AA09-88FB-15B1-9DF0020A3E64}"/>
                      </a:ext>
                    </a:extLst>
                  </p:cNvPr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9" name="Google Shape;7841;p72">
                    <a:extLst>
                      <a:ext uri="{FF2B5EF4-FFF2-40B4-BE49-F238E27FC236}">
                        <a16:creationId xmlns:a16="http://schemas.microsoft.com/office/drawing/2014/main" id="{96E38B4B-B589-B99B-AEA6-AC7D0346E670}"/>
                      </a:ext>
                    </a:extLst>
                  </p:cNvPr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0" name="Google Shape;7842;p72">
                    <a:extLst>
                      <a:ext uri="{FF2B5EF4-FFF2-40B4-BE49-F238E27FC236}">
                        <a16:creationId xmlns:a16="http://schemas.microsoft.com/office/drawing/2014/main" id="{73E17DA8-47F9-AAA3-A2B1-E90F917531D3}"/>
                      </a:ext>
                    </a:extLst>
                  </p:cNvPr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05" name="Google Shape;7843;p72">
                  <a:extLst>
                    <a:ext uri="{FF2B5EF4-FFF2-40B4-BE49-F238E27FC236}">
                      <a16:creationId xmlns:a16="http://schemas.microsoft.com/office/drawing/2014/main" id="{090F57BC-680D-1EB2-ECED-2467D8136C4B}"/>
                    </a:ext>
                  </a:extLst>
                </p:cNvPr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406" name="Google Shape;7844;p72">
                    <a:extLst>
                      <a:ext uri="{FF2B5EF4-FFF2-40B4-BE49-F238E27FC236}">
                        <a16:creationId xmlns:a16="http://schemas.microsoft.com/office/drawing/2014/main" id="{1F18257E-9284-2B21-9F05-1CCABC2868F1}"/>
                      </a:ext>
                    </a:extLst>
                  </p:cNvPr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7" name="Google Shape;7845;p72">
                    <a:extLst>
                      <a:ext uri="{FF2B5EF4-FFF2-40B4-BE49-F238E27FC236}">
                        <a16:creationId xmlns:a16="http://schemas.microsoft.com/office/drawing/2014/main" id="{2A33D5D1-17D4-D4CD-35B5-DB64B37A43EB}"/>
                      </a:ext>
                    </a:extLst>
                  </p:cNvPr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  <p:grpSp>
          <p:nvGrpSpPr>
            <p:cNvPr id="376" name="Google Shape;7846;p72">
              <a:extLst>
                <a:ext uri="{FF2B5EF4-FFF2-40B4-BE49-F238E27FC236}">
                  <a16:creationId xmlns:a16="http://schemas.microsoft.com/office/drawing/2014/main" id="{5995ADE4-B131-FF69-8A60-CA227B9BF21D}"/>
                </a:ext>
              </a:extLst>
            </p:cNvPr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377" name="Google Shape;7847;p72">
                <a:extLst>
                  <a:ext uri="{FF2B5EF4-FFF2-40B4-BE49-F238E27FC236}">
                    <a16:creationId xmlns:a16="http://schemas.microsoft.com/office/drawing/2014/main" id="{78AE480D-78F3-1E05-F485-E37541033F94}"/>
                  </a:ext>
                </a:extLst>
              </p:cNvPr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394" name="Google Shape;7848;p72">
                  <a:extLst>
                    <a:ext uri="{FF2B5EF4-FFF2-40B4-BE49-F238E27FC236}">
                      <a16:creationId xmlns:a16="http://schemas.microsoft.com/office/drawing/2014/main" id="{6EAAD2E2-13C7-0B53-8F3C-240D3B6E4D8A}"/>
                    </a:ext>
                  </a:extLst>
                </p:cNvPr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398" name="Google Shape;7849;p72">
                    <a:extLst>
                      <a:ext uri="{FF2B5EF4-FFF2-40B4-BE49-F238E27FC236}">
                        <a16:creationId xmlns:a16="http://schemas.microsoft.com/office/drawing/2014/main" id="{19C66346-2C7F-75C8-66A0-B67510C7CF42}"/>
                      </a:ext>
                    </a:extLst>
                  </p:cNvPr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9" name="Google Shape;7850;p72">
                    <a:extLst>
                      <a:ext uri="{FF2B5EF4-FFF2-40B4-BE49-F238E27FC236}">
                        <a16:creationId xmlns:a16="http://schemas.microsoft.com/office/drawing/2014/main" id="{7BD74FC1-02C2-C850-54DA-70582C6CE638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0" name="Google Shape;7851;p72">
                    <a:extLst>
                      <a:ext uri="{FF2B5EF4-FFF2-40B4-BE49-F238E27FC236}">
                        <a16:creationId xmlns:a16="http://schemas.microsoft.com/office/drawing/2014/main" id="{7FD8B9B0-516F-CBB5-C8C1-0993717B7A7C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95" name="Google Shape;7852;p72">
                  <a:extLst>
                    <a:ext uri="{FF2B5EF4-FFF2-40B4-BE49-F238E27FC236}">
                      <a16:creationId xmlns:a16="http://schemas.microsoft.com/office/drawing/2014/main" id="{5C8077DF-A042-1992-311E-FB29B0258A02}"/>
                    </a:ext>
                  </a:extLst>
                </p:cNvPr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396" name="Google Shape;7853;p72">
                    <a:extLst>
                      <a:ext uri="{FF2B5EF4-FFF2-40B4-BE49-F238E27FC236}">
                        <a16:creationId xmlns:a16="http://schemas.microsoft.com/office/drawing/2014/main" id="{BF98138F-A95D-6B3A-F6B9-E5828211DEEF}"/>
                      </a:ext>
                    </a:extLst>
                  </p:cNvPr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7" name="Google Shape;7854;p72">
                    <a:extLst>
                      <a:ext uri="{FF2B5EF4-FFF2-40B4-BE49-F238E27FC236}">
                        <a16:creationId xmlns:a16="http://schemas.microsoft.com/office/drawing/2014/main" id="{F2BDF1BE-1F7A-F6FB-0561-BA5EE6C2E1D2}"/>
                      </a:ext>
                    </a:extLst>
                  </p:cNvPr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78" name="Google Shape;7855;p72">
                <a:extLst>
                  <a:ext uri="{FF2B5EF4-FFF2-40B4-BE49-F238E27FC236}">
                    <a16:creationId xmlns:a16="http://schemas.microsoft.com/office/drawing/2014/main" id="{E522CF9D-5CA1-82F1-0A59-189A263168D7}"/>
                  </a:ext>
                </a:extLst>
              </p:cNvPr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387" name="Google Shape;7856;p72">
                  <a:extLst>
                    <a:ext uri="{FF2B5EF4-FFF2-40B4-BE49-F238E27FC236}">
                      <a16:creationId xmlns:a16="http://schemas.microsoft.com/office/drawing/2014/main" id="{6C3AD6BE-513D-C6B8-4E65-A2A087887CE7}"/>
                    </a:ext>
                  </a:extLst>
                </p:cNvPr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391" name="Google Shape;7857;p72">
                    <a:extLst>
                      <a:ext uri="{FF2B5EF4-FFF2-40B4-BE49-F238E27FC236}">
                        <a16:creationId xmlns:a16="http://schemas.microsoft.com/office/drawing/2014/main" id="{6F994833-6D00-5A17-DF80-4A8B9C89065D}"/>
                      </a:ext>
                    </a:extLst>
                  </p:cNvPr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2" name="Google Shape;7858;p72">
                    <a:extLst>
                      <a:ext uri="{FF2B5EF4-FFF2-40B4-BE49-F238E27FC236}">
                        <a16:creationId xmlns:a16="http://schemas.microsoft.com/office/drawing/2014/main" id="{459484A5-720E-39A9-EF8B-852CBDD702D4}"/>
                      </a:ext>
                    </a:extLst>
                  </p:cNvPr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3" name="Google Shape;7859;p72">
                    <a:extLst>
                      <a:ext uri="{FF2B5EF4-FFF2-40B4-BE49-F238E27FC236}">
                        <a16:creationId xmlns:a16="http://schemas.microsoft.com/office/drawing/2014/main" id="{D296BEF7-4889-B8B9-CEFA-8743D6D6F9DE}"/>
                      </a:ext>
                    </a:extLst>
                  </p:cNvPr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88" name="Google Shape;7860;p72">
                  <a:extLst>
                    <a:ext uri="{FF2B5EF4-FFF2-40B4-BE49-F238E27FC236}">
                      <a16:creationId xmlns:a16="http://schemas.microsoft.com/office/drawing/2014/main" id="{799630BF-486D-2BF6-3BB2-C6F5F41FD139}"/>
                    </a:ext>
                  </a:extLst>
                </p:cNvPr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389" name="Google Shape;7861;p72">
                    <a:extLst>
                      <a:ext uri="{FF2B5EF4-FFF2-40B4-BE49-F238E27FC236}">
                        <a16:creationId xmlns:a16="http://schemas.microsoft.com/office/drawing/2014/main" id="{0462BB00-836D-1923-28A8-034021EDBD53}"/>
                      </a:ext>
                    </a:extLst>
                  </p:cNvPr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0" name="Google Shape;7862;p72">
                    <a:extLst>
                      <a:ext uri="{FF2B5EF4-FFF2-40B4-BE49-F238E27FC236}">
                        <a16:creationId xmlns:a16="http://schemas.microsoft.com/office/drawing/2014/main" id="{301EB922-D4DF-957B-6D3B-C685DEF4B1AE}"/>
                      </a:ext>
                    </a:extLst>
                  </p:cNvPr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79" name="Google Shape;7863;p72">
                <a:extLst>
                  <a:ext uri="{FF2B5EF4-FFF2-40B4-BE49-F238E27FC236}">
                    <a16:creationId xmlns:a16="http://schemas.microsoft.com/office/drawing/2014/main" id="{04C8F170-D374-6588-DF60-842CD3798025}"/>
                  </a:ext>
                </a:extLst>
              </p:cNvPr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380" name="Google Shape;7864;p72">
                  <a:extLst>
                    <a:ext uri="{FF2B5EF4-FFF2-40B4-BE49-F238E27FC236}">
                      <a16:creationId xmlns:a16="http://schemas.microsoft.com/office/drawing/2014/main" id="{CED49ACA-E5CE-2414-FB38-A75D876C8DCE}"/>
                    </a:ext>
                  </a:extLst>
                </p:cNvPr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384" name="Google Shape;7865;p72">
                    <a:extLst>
                      <a:ext uri="{FF2B5EF4-FFF2-40B4-BE49-F238E27FC236}">
                        <a16:creationId xmlns:a16="http://schemas.microsoft.com/office/drawing/2014/main" id="{AF3E9408-9B76-576B-F20E-E6576B7D2EA6}"/>
                      </a:ext>
                    </a:extLst>
                  </p:cNvPr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5" name="Google Shape;7866;p72">
                    <a:extLst>
                      <a:ext uri="{FF2B5EF4-FFF2-40B4-BE49-F238E27FC236}">
                        <a16:creationId xmlns:a16="http://schemas.microsoft.com/office/drawing/2014/main" id="{49A1F4F7-48E9-690D-1EF2-6DC895109A78}"/>
                      </a:ext>
                    </a:extLst>
                  </p:cNvPr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6" name="Google Shape;7867;p72">
                    <a:extLst>
                      <a:ext uri="{FF2B5EF4-FFF2-40B4-BE49-F238E27FC236}">
                        <a16:creationId xmlns:a16="http://schemas.microsoft.com/office/drawing/2014/main" id="{6833588F-BF67-C2F9-8826-CC6CB880E2D4}"/>
                      </a:ext>
                    </a:extLst>
                  </p:cNvPr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81" name="Google Shape;7868;p72">
                  <a:extLst>
                    <a:ext uri="{FF2B5EF4-FFF2-40B4-BE49-F238E27FC236}">
                      <a16:creationId xmlns:a16="http://schemas.microsoft.com/office/drawing/2014/main" id="{E0A50C87-3E86-4DE6-C0CB-0411397799C6}"/>
                    </a:ext>
                  </a:extLst>
                </p:cNvPr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382" name="Google Shape;7869;p72">
                    <a:extLst>
                      <a:ext uri="{FF2B5EF4-FFF2-40B4-BE49-F238E27FC236}">
                        <a16:creationId xmlns:a16="http://schemas.microsoft.com/office/drawing/2014/main" id="{CA6E4BE2-74E0-9040-9546-6E3EAA4A53F9}"/>
                      </a:ext>
                    </a:extLst>
                  </p:cNvPr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3" name="Google Shape;7870;p72">
                    <a:extLst>
                      <a:ext uri="{FF2B5EF4-FFF2-40B4-BE49-F238E27FC236}">
                        <a16:creationId xmlns:a16="http://schemas.microsoft.com/office/drawing/2014/main" id="{DEE05005-94B6-70AF-CC74-9EE7AE9B630F}"/>
                      </a:ext>
                    </a:extLst>
                  </p:cNvPr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sp>
        <p:nvSpPr>
          <p:cNvPr id="428" name="Google Shape;1529;p70">
            <a:extLst>
              <a:ext uri="{FF2B5EF4-FFF2-40B4-BE49-F238E27FC236}">
                <a16:creationId xmlns:a16="http://schemas.microsoft.com/office/drawing/2014/main" id="{A999E5A4-94AA-DEC0-9996-62BE674290F2}"/>
              </a:ext>
            </a:extLst>
          </p:cNvPr>
          <p:cNvSpPr txBox="1">
            <a:spLocks/>
          </p:cNvSpPr>
          <p:nvPr/>
        </p:nvSpPr>
        <p:spPr>
          <a:xfrm>
            <a:off x="1211050" y="507512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6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  <p:extLst>
      <p:ext uri="{BB962C8B-B14F-4D97-AF65-F5344CB8AC3E}">
        <p14:creationId xmlns:p14="http://schemas.microsoft.com/office/powerpoint/2010/main" val="2952060509"/>
      </p:ext>
    </p:extLst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93120"/>
          </a:xfrm>
          <a:custGeom>
            <a:avLst/>
            <a:gdLst/>
            <a:ahLst/>
            <a:cxnLst/>
            <a:rect l="l" t="t" r="r" b="b"/>
            <a:pathLst>
              <a:path w="18288000" h="10293120">
                <a:moveTo>
                  <a:pt x="0" y="0"/>
                </a:moveTo>
                <a:lnTo>
                  <a:pt x="18288000" y="0"/>
                </a:lnTo>
                <a:lnTo>
                  <a:pt x="18288000" y="10293120"/>
                </a:lnTo>
                <a:lnTo>
                  <a:pt x="0" y="102931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85840" y="244800"/>
            <a:ext cx="2841840" cy="2129760"/>
          </a:xfrm>
          <a:custGeom>
            <a:avLst/>
            <a:gdLst/>
            <a:ahLst/>
            <a:cxnLst/>
            <a:rect l="l" t="t" r="r" b="b"/>
            <a:pathLst>
              <a:path w="2841840" h="2129760">
                <a:moveTo>
                  <a:pt x="0" y="0"/>
                </a:moveTo>
                <a:lnTo>
                  <a:pt x="2841840" y="0"/>
                </a:lnTo>
                <a:lnTo>
                  <a:pt x="2841840" y="2129760"/>
                </a:lnTo>
                <a:lnTo>
                  <a:pt x="0" y="21297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091714" y="7866765"/>
            <a:ext cx="2823281" cy="2238545"/>
          </a:xfrm>
          <a:custGeom>
            <a:avLst/>
            <a:gdLst/>
            <a:ahLst/>
            <a:cxnLst/>
            <a:rect l="l" t="t" r="r" b="b"/>
            <a:pathLst>
              <a:path w="2823281" h="2238545">
                <a:moveTo>
                  <a:pt x="0" y="0"/>
                </a:moveTo>
                <a:lnTo>
                  <a:pt x="2823281" y="0"/>
                </a:lnTo>
                <a:lnTo>
                  <a:pt x="2823281" y="2238546"/>
                </a:lnTo>
                <a:lnTo>
                  <a:pt x="0" y="223854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oogle Shape;7875;p73">
            <a:extLst>
              <a:ext uri="{FF2B5EF4-FFF2-40B4-BE49-F238E27FC236}">
                <a16:creationId xmlns:a16="http://schemas.microsoft.com/office/drawing/2014/main" id="{4A5083BF-998B-A10A-7E26-7E34A5928FA6}"/>
              </a:ext>
            </a:extLst>
          </p:cNvPr>
          <p:cNvGrpSpPr/>
          <p:nvPr/>
        </p:nvGrpSpPr>
        <p:grpSpPr>
          <a:xfrm>
            <a:off x="1404176" y="6311844"/>
            <a:ext cx="4780828" cy="2049600"/>
            <a:chOff x="728925" y="3296613"/>
            <a:chExt cx="2390414" cy="1024800"/>
          </a:xfrm>
        </p:grpSpPr>
        <p:grpSp>
          <p:nvGrpSpPr>
            <p:cNvPr id="6" name="Google Shape;7876;p73">
              <a:extLst>
                <a:ext uri="{FF2B5EF4-FFF2-40B4-BE49-F238E27FC236}">
                  <a16:creationId xmlns:a16="http://schemas.microsoft.com/office/drawing/2014/main" id="{34F58E8A-BF12-A9AB-B0F4-AA673A104D84}"/>
                </a:ext>
              </a:extLst>
            </p:cNvPr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34" name="Google Shape;7877;p73">
                <a:extLst>
                  <a:ext uri="{FF2B5EF4-FFF2-40B4-BE49-F238E27FC236}">
                    <a16:creationId xmlns:a16="http://schemas.microsoft.com/office/drawing/2014/main" id="{1D58F743-EA05-8040-5E25-6958F59B79B1}"/>
                  </a:ext>
                </a:extLst>
              </p:cNvPr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35" name="Google Shape;7878;p73">
                <a:extLst>
                  <a:ext uri="{FF2B5EF4-FFF2-40B4-BE49-F238E27FC236}">
                    <a16:creationId xmlns:a16="http://schemas.microsoft.com/office/drawing/2014/main" id="{C4091980-EE0C-C289-2E29-79A569967C9E}"/>
                  </a:ext>
                </a:extLst>
              </p:cNvPr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</p:grpSp>
        <p:grpSp>
          <p:nvGrpSpPr>
            <p:cNvPr id="7" name="Google Shape;7879;p73">
              <a:extLst>
                <a:ext uri="{FF2B5EF4-FFF2-40B4-BE49-F238E27FC236}">
                  <a16:creationId xmlns:a16="http://schemas.microsoft.com/office/drawing/2014/main" id="{99B6BE53-01FC-BC0B-CEC7-35B530111DF4}"/>
                </a:ext>
              </a:extLst>
            </p:cNvPr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29" name="Google Shape;7880;p73">
                <a:extLst>
                  <a:ext uri="{FF2B5EF4-FFF2-40B4-BE49-F238E27FC236}">
                    <a16:creationId xmlns:a16="http://schemas.microsoft.com/office/drawing/2014/main" id="{9EC33207-C85E-3718-25F0-5F506273AB12}"/>
                  </a:ext>
                </a:extLst>
              </p:cNvPr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30" name="Google Shape;7881;p73">
                <a:extLst>
                  <a:ext uri="{FF2B5EF4-FFF2-40B4-BE49-F238E27FC236}">
                    <a16:creationId xmlns:a16="http://schemas.microsoft.com/office/drawing/2014/main" id="{D2666D08-8C00-966B-EA92-548DC79BC62C}"/>
                  </a:ext>
                </a:extLst>
              </p:cNvPr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31" name="Google Shape;7882;p73">
                <a:extLst>
                  <a:ext uri="{FF2B5EF4-FFF2-40B4-BE49-F238E27FC236}">
                    <a16:creationId xmlns:a16="http://schemas.microsoft.com/office/drawing/2014/main" id="{72712F5D-A5D8-9EC1-22A1-56D678007F11}"/>
                  </a:ext>
                </a:extLst>
              </p:cNvPr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32" name="Google Shape;7883;p73">
                <a:extLst>
                  <a:ext uri="{FF2B5EF4-FFF2-40B4-BE49-F238E27FC236}">
                    <a16:creationId xmlns:a16="http://schemas.microsoft.com/office/drawing/2014/main" id="{4EAAE1AF-EE12-CD52-5740-55F08CC5B2CA}"/>
                  </a:ext>
                </a:extLst>
              </p:cNvPr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33" name="Google Shape;7884;p73">
                <a:extLst>
                  <a:ext uri="{FF2B5EF4-FFF2-40B4-BE49-F238E27FC236}">
                    <a16:creationId xmlns:a16="http://schemas.microsoft.com/office/drawing/2014/main" id="{0C8033E5-6935-10D9-8282-DEA93CAEAF85}"/>
                  </a:ext>
                </a:extLst>
              </p:cNvPr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</p:grpSp>
        <p:grpSp>
          <p:nvGrpSpPr>
            <p:cNvPr id="8" name="Google Shape;7885;p73">
              <a:extLst>
                <a:ext uri="{FF2B5EF4-FFF2-40B4-BE49-F238E27FC236}">
                  <a16:creationId xmlns:a16="http://schemas.microsoft.com/office/drawing/2014/main" id="{D1C192F1-7969-9E2B-5705-FA6DCB54C83B}"/>
                </a:ext>
              </a:extLst>
            </p:cNvPr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9" name="Google Shape;7886;p73">
                <a:extLst>
                  <a:ext uri="{FF2B5EF4-FFF2-40B4-BE49-F238E27FC236}">
                    <a16:creationId xmlns:a16="http://schemas.microsoft.com/office/drawing/2014/main" id="{5284DE4F-32BC-CEA0-B384-095F36DF8F59}"/>
                  </a:ext>
                </a:extLst>
              </p:cNvPr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" name="Google Shape;7887;p73">
                <a:extLst>
                  <a:ext uri="{FF2B5EF4-FFF2-40B4-BE49-F238E27FC236}">
                    <a16:creationId xmlns:a16="http://schemas.microsoft.com/office/drawing/2014/main" id="{FFD3BF1A-56AE-A2FD-DA69-6E89BDE78435}"/>
                  </a:ext>
                </a:extLst>
              </p:cNvPr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" name="Google Shape;7888;p73">
                <a:extLst>
                  <a:ext uri="{FF2B5EF4-FFF2-40B4-BE49-F238E27FC236}">
                    <a16:creationId xmlns:a16="http://schemas.microsoft.com/office/drawing/2014/main" id="{213E052C-D80F-163B-B3AF-ED6A36735C18}"/>
                  </a:ext>
                </a:extLst>
              </p:cNvPr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" name="Google Shape;7889;p73">
                <a:extLst>
                  <a:ext uri="{FF2B5EF4-FFF2-40B4-BE49-F238E27FC236}">
                    <a16:creationId xmlns:a16="http://schemas.microsoft.com/office/drawing/2014/main" id="{DA6D0763-0460-A6E9-47B8-7431A89893E1}"/>
                  </a:ext>
                </a:extLst>
              </p:cNvPr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" name="Google Shape;7890;p73">
                <a:extLst>
                  <a:ext uri="{FF2B5EF4-FFF2-40B4-BE49-F238E27FC236}">
                    <a16:creationId xmlns:a16="http://schemas.microsoft.com/office/drawing/2014/main" id="{784343A7-4907-E44F-BB47-F33B2C6B319D}"/>
                  </a:ext>
                </a:extLst>
              </p:cNvPr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" name="Google Shape;7891;p73">
                <a:extLst>
                  <a:ext uri="{FF2B5EF4-FFF2-40B4-BE49-F238E27FC236}">
                    <a16:creationId xmlns:a16="http://schemas.microsoft.com/office/drawing/2014/main" id="{78F7FDA4-4D6D-1A80-4270-AD242579B12B}"/>
                  </a:ext>
                </a:extLst>
              </p:cNvPr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" name="Google Shape;7892;p73">
                <a:extLst>
                  <a:ext uri="{FF2B5EF4-FFF2-40B4-BE49-F238E27FC236}">
                    <a16:creationId xmlns:a16="http://schemas.microsoft.com/office/drawing/2014/main" id="{2F02142F-6F04-4858-058C-6445F9F6012A}"/>
                  </a:ext>
                </a:extLst>
              </p:cNvPr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" name="Google Shape;7893;p73">
                <a:extLst>
                  <a:ext uri="{FF2B5EF4-FFF2-40B4-BE49-F238E27FC236}">
                    <a16:creationId xmlns:a16="http://schemas.microsoft.com/office/drawing/2014/main" id="{6033BE9A-DE3C-58A3-0413-6E134BE3CA51}"/>
                  </a:ext>
                </a:extLst>
              </p:cNvPr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" name="Google Shape;7894;p73">
                <a:extLst>
                  <a:ext uri="{FF2B5EF4-FFF2-40B4-BE49-F238E27FC236}">
                    <a16:creationId xmlns:a16="http://schemas.microsoft.com/office/drawing/2014/main" id="{8FD98C5A-1FD9-7DA5-3632-D0BC88DDAE7E}"/>
                  </a:ext>
                </a:extLst>
              </p:cNvPr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" name="Google Shape;7895;p73">
                <a:extLst>
                  <a:ext uri="{FF2B5EF4-FFF2-40B4-BE49-F238E27FC236}">
                    <a16:creationId xmlns:a16="http://schemas.microsoft.com/office/drawing/2014/main" id="{2F12C1AE-E2D0-B770-C7D0-0CD847CC539A}"/>
                  </a:ext>
                </a:extLst>
              </p:cNvPr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" name="Google Shape;7896;p73">
                <a:extLst>
                  <a:ext uri="{FF2B5EF4-FFF2-40B4-BE49-F238E27FC236}">
                    <a16:creationId xmlns:a16="http://schemas.microsoft.com/office/drawing/2014/main" id="{2D6DD331-66FA-3B5C-D11B-E7956895D75C}"/>
                  </a:ext>
                </a:extLst>
              </p:cNvPr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" name="Google Shape;7897;p73">
                <a:extLst>
                  <a:ext uri="{FF2B5EF4-FFF2-40B4-BE49-F238E27FC236}">
                    <a16:creationId xmlns:a16="http://schemas.microsoft.com/office/drawing/2014/main" id="{1A427208-D9B4-AA89-E395-22DD5A53884E}"/>
                  </a:ext>
                </a:extLst>
              </p:cNvPr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" name="Google Shape;7898;p73">
                <a:extLst>
                  <a:ext uri="{FF2B5EF4-FFF2-40B4-BE49-F238E27FC236}">
                    <a16:creationId xmlns:a16="http://schemas.microsoft.com/office/drawing/2014/main" id="{2DD7D2CB-AF1C-AE08-65B3-A13BAEEDFA8C}"/>
                  </a:ext>
                </a:extLst>
              </p:cNvPr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" name="Google Shape;7899;p73">
                <a:extLst>
                  <a:ext uri="{FF2B5EF4-FFF2-40B4-BE49-F238E27FC236}">
                    <a16:creationId xmlns:a16="http://schemas.microsoft.com/office/drawing/2014/main" id="{9FD18A30-9C07-73A5-D700-F4BD7863C922}"/>
                  </a:ext>
                </a:extLst>
              </p:cNvPr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" name="Google Shape;7900;p73">
                <a:extLst>
                  <a:ext uri="{FF2B5EF4-FFF2-40B4-BE49-F238E27FC236}">
                    <a16:creationId xmlns:a16="http://schemas.microsoft.com/office/drawing/2014/main" id="{876372E9-8020-F4E7-B069-2F6B89474BB3}"/>
                  </a:ext>
                </a:extLst>
              </p:cNvPr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" name="Google Shape;7901;p73">
                <a:extLst>
                  <a:ext uri="{FF2B5EF4-FFF2-40B4-BE49-F238E27FC236}">
                    <a16:creationId xmlns:a16="http://schemas.microsoft.com/office/drawing/2014/main" id="{49A76ADB-2673-42B1-7360-5A4AA15C5EFE}"/>
                  </a:ext>
                </a:extLst>
              </p:cNvPr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" name="Google Shape;7902;p73">
                <a:extLst>
                  <a:ext uri="{FF2B5EF4-FFF2-40B4-BE49-F238E27FC236}">
                    <a16:creationId xmlns:a16="http://schemas.microsoft.com/office/drawing/2014/main" id="{F29CFBC1-977F-2C50-950B-CFF355363E89}"/>
                  </a:ext>
                </a:extLst>
              </p:cNvPr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" name="Google Shape;7903;p73">
                <a:extLst>
                  <a:ext uri="{FF2B5EF4-FFF2-40B4-BE49-F238E27FC236}">
                    <a16:creationId xmlns:a16="http://schemas.microsoft.com/office/drawing/2014/main" id="{0DEFE41C-F0C9-DF8F-A494-0BECE050E2DD}"/>
                  </a:ext>
                </a:extLst>
              </p:cNvPr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" name="Google Shape;7904;p73">
                <a:extLst>
                  <a:ext uri="{FF2B5EF4-FFF2-40B4-BE49-F238E27FC236}">
                    <a16:creationId xmlns:a16="http://schemas.microsoft.com/office/drawing/2014/main" id="{743C32A6-841B-4A94-40BF-32BDEF0FB9CD}"/>
                  </a:ext>
                </a:extLst>
              </p:cNvPr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" name="Google Shape;7905;p73">
                <a:extLst>
                  <a:ext uri="{FF2B5EF4-FFF2-40B4-BE49-F238E27FC236}">
                    <a16:creationId xmlns:a16="http://schemas.microsoft.com/office/drawing/2014/main" id="{9D9E4E5B-E127-15F8-76B7-BFE4D67C1AF3}"/>
                  </a:ext>
                </a:extLst>
              </p:cNvPr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36" name="Google Shape;7906;p73">
            <a:extLst>
              <a:ext uri="{FF2B5EF4-FFF2-40B4-BE49-F238E27FC236}">
                <a16:creationId xmlns:a16="http://schemas.microsoft.com/office/drawing/2014/main" id="{F6E5A670-A141-2D8A-1298-12F693E63FFD}"/>
              </a:ext>
            </a:extLst>
          </p:cNvPr>
          <p:cNvGraphicFramePr/>
          <p:nvPr/>
        </p:nvGraphicFramePr>
        <p:xfrm>
          <a:off x="11875574" y="4307668"/>
          <a:ext cx="5008200" cy="17295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666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37" name="Google Shape;7907;p73">
            <a:extLst>
              <a:ext uri="{FF2B5EF4-FFF2-40B4-BE49-F238E27FC236}">
                <a16:creationId xmlns:a16="http://schemas.microsoft.com/office/drawing/2014/main" id="{BB83967B-C52A-7284-40F5-98318E7992FE}"/>
              </a:ext>
            </a:extLst>
          </p:cNvPr>
          <p:cNvGrpSpPr/>
          <p:nvPr/>
        </p:nvGrpSpPr>
        <p:grpSpPr>
          <a:xfrm>
            <a:off x="1420929" y="1963198"/>
            <a:ext cx="4793010" cy="1953004"/>
            <a:chOff x="749309" y="1112739"/>
            <a:chExt cx="2371603" cy="976502"/>
          </a:xfrm>
        </p:grpSpPr>
        <p:grpSp>
          <p:nvGrpSpPr>
            <p:cNvPr id="38" name="Google Shape;7908;p73">
              <a:extLst>
                <a:ext uri="{FF2B5EF4-FFF2-40B4-BE49-F238E27FC236}">
                  <a16:creationId xmlns:a16="http://schemas.microsoft.com/office/drawing/2014/main" id="{9B8EB5AF-1E02-FA9C-08EB-B4F403C4B382}"/>
                </a:ext>
              </a:extLst>
            </p:cNvPr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48" name="Google Shape;7909;p73">
                <a:extLst>
                  <a:ext uri="{FF2B5EF4-FFF2-40B4-BE49-F238E27FC236}">
                    <a16:creationId xmlns:a16="http://schemas.microsoft.com/office/drawing/2014/main" id="{6B695C08-295E-A5B0-F42A-3217D1557683}"/>
                  </a:ext>
                </a:extLst>
              </p:cNvPr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9" name="Google Shape;7910;p73">
                <a:extLst>
                  <a:ext uri="{FF2B5EF4-FFF2-40B4-BE49-F238E27FC236}">
                    <a16:creationId xmlns:a16="http://schemas.microsoft.com/office/drawing/2014/main" id="{FBC60672-54F6-EC7F-F163-61B746D6E76A}"/>
                  </a:ext>
                </a:extLst>
              </p:cNvPr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0" name="Google Shape;7911;p73">
                <a:extLst>
                  <a:ext uri="{FF2B5EF4-FFF2-40B4-BE49-F238E27FC236}">
                    <a16:creationId xmlns:a16="http://schemas.microsoft.com/office/drawing/2014/main" id="{8AF5FD87-0D8A-EAC0-DDEE-402509E8A560}"/>
                  </a:ext>
                </a:extLst>
              </p:cNvPr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1" name="Google Shape;7912;p73">
                <a:extLst>
                  <a:ext uri="{FF2B5EF4-FFF2-40B4-BE49-F238E27FC236}">
                    <a16:creationId xmlns:a16="http://schemas.microsoft.com/office/drawing/2014/main" id="{DE01CBC0-7915-37BD-0258-A6C156152A25}"/>
                  </a:ext>
                </a:extLst>
              </p:cNvPr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2" name="Google Shape;7913;p73">
                <a:extLst>
                  <a:ext uri="{FF2B5EF4-FFF2-40B4-BE49-F238E27FC236}">
                    <a16:creationId xmlns:a16="http://schemas.microsoft.com/office/drawing/2014/main" id="{8AAAE9D3-2376-AA0E-D7DA-D068E8C654B9}"/>
                  </a:ext>
                </a:extLst>
              </p:cNvPr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3" name="Google Shape;7914;p73">
                <a:extLst>
                  <a:ext uri="{FF2B5EF4-FFF2-40B4-BE49-F238E27FC236}">
                    <a16:creationId xmlns:a16="http://schemas.microsoft.com/office/drawing/2014/main" id="{598DDE89-C8C9-7900-E714-7BBB489199F9}"/>
                  </a:ext>
                </a:extLst>
              </p:cNvPr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4" name="Google Shape;7915;p73">
                <a:extLst>
                  <a:ext uri="{FF2B5EF4-FFF2-40B4-BE49-F238E27FC236}">
                    <a16:creationId xmlns:a16="http://schemas.microsoft.com/office/drawing/2014/main" id="{514F963D-0776-FE60-74DE-E6D77B6611E3}"/>
                  </a:ext>
                </a:extLst>
              </p:cNvPr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5" name="Google Shape;7916;p73">
                <a:extLst>
                  <a:ext uri="{FF2B5EF4-FFF2-40B4-BE49-F238E27FC236}">
                    <a16:creationId xmlns:a16="http://schemas.microsoft.com/office/drawing/2014/main" id="{13F30326-403B-C75B-8746-010FCF76C428}"/>
                  </a:ext>
                </a:extLst>
              </p:cNvPr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6" name="Google Shape;7917;p73">
                <a:extLst>
                  <a:ext uri="{FF2B5EF4-FFF2-40B4-BE49-F238E27FC236}">
                    <a16:creationId xmlns:a16="http://schemas.microsoft.com/office/drawing/2014/main" id="{E1A85EF6-8C26-D0F8-4240-75A471C28F8C}"/>
                  </a:ext>
                </a:extLst>
              </p:cNvPr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7" name="Google Shape;7918;p73">
                <a:extLst>
                  <a:ext uri="{FF2B5EF4-FFF2-40B4-BE49-F238E27FC236}">
                    <a16:creationId xmlns:a16="http://schemas.microsoft.com/office/drawing/2014/main" id="{454D2FAE-4254-12FC-1CC1-907ED384147F}"/>
                  </a:ext>
                </a:extLst>
              </p:cNvPr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8" name="Google Shape;7919;p73">
                <a:extLst>
                  <a:ext uri="{FF2B5EF4-FFF2-40B4-BE49-F238E27FC236}">
                    <a16:creationId xmlns:a16="http://schemas.microsoft.com/office/drawing/2014/main" id="{4F2DBBBA-8F37-0514-52A6-FC645F98435A}"/>
                  </a:ext>
                </a:extLst>
              </p:cNvPr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9" name="Google Shape;7920;p73">
                <a:extLst>
                  <a:ext uri="{FF2B5EF4-FFF2-40B4-BE49-F238E27FC236}">
                    <a16:creationId xmlns:a16="http://schemas.microsoft.com/office/drawing/2014/main" id="{97FF4975-8493-8553-C80C-D206F648039D}"/>
                  </a:ext>
                </a:extLst>
              </p:cNvPr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0" name="Google Shape;7921;p73">
                <a:extLst>
                  <a:ext uri="{FF2B5EF4-FFF2-40B4-BE49-F238E27FC236}">
                    <a16:creationId xmlns:a16="http://schemas.microsoft.com/office/drawing/2014/main" id="{65AFE179-8CAC-A7DF-3B77-A2E531424387}"/>
                  </a:ext>
                </a:extLst>
              </p:cNvPr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1" name="Google Shape;7922;p73">
                <a:extLst>
                  <a:ext uri="{FF2B5EF4-FFF2-40B4-BE49-F238E27FC236}">
                    <a16:creationId xmlns:a16="http://schemas.microsoft.com/office/drawing/2014/main" id="{45A9B38A-C849-F1FF-19A1-A5E7790CE875}"/>
                  </a:ext>
                </a:extLst>
              </p:cNvPr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2" name="Google Shape;7923;p73">
                <a:extLst>
                  <a:ext uri="{FF2B5EF4-FFF2-40B4-BE49-F238E27FC236}">
                    <a16:creationId xmlns:a16="http://schemas.microsoft.com/office/drawing/2014/main" id="{6ABC7797-717D-5DA8-D7DD-558F4DF089D4}"/>
                  </a:ext>
                </a:extLst>
              </p:cNvPr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3" name="Google Shape;7924;p73">
                <a:extLst>
                  <a:ext uri="{FF2B5EF4-FFF2-40B4-BE49-F238E27FC236}">
                    <a16:creationId xmlns:a16="http://schemas.microsoft.com/office/drawing/2014/main" id="{706CF50C-45DA-2C6A-183B-01F0F2C9DB57}"/>
                  </a:ext>
                </a:extLst>
              </p:cNvPr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" name="Google Shape;7925;p73">
                <a:extLst>
                  <a:ext uri="{FF2B5EF4-FFF2-40B4-BE49-F238E27FC236}">
                    <a16:creationId xmlns:a16="http://schemas.microsoft.com/office/drawing/2014/main" id="{0BA74E85-9295-8870-8CD8-F65404040351}"/>
                  </a:ext>
                </a:extLst>
              </p:cNvPr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5" name="Google Shape;7926;p73">
                <a:extLst>
                  <a:ext uri="{FF2B5EF4-FFF2-40B4-BE49-F238E27FC236}">
                    <a16:creationId xmlns:a16="http://schemas.microsoft.com/office/drawing/2014/main" id="{859CB677-4F65-F970-1556-2B55D2D5ED96}"/>
                  </a:ext>
                </a:extLst>
              </p:cNvPr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" name="Google Shape;7927;p73">
                <a:extLst>
                  <a:ext uri="{FF2B5EF4-FFF2-40B4-BE49-F238E27FC236}">
                    <a16:creationId xmlns:a16="http://schemas.microsoft.com/office/drawing/2014/main" id="{C83D4E1B-7080-F378-C86C-6E9D33D7F9E2}"/>
                  </a:ext>
                </a:extLst>
              </p:cNvPr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7" name="Google Shape;7928;p73">
                <a:extLst>
                  <a:ext uri="{FF2B5EF4-FFF2-40B4-BE49-F238E27FC236}">
                    <a16:creationId xmlns:a16="http://schemas.microsoft.com/office/drawing/2014/main" id="{79338575-8B2C-F3A7-B111-EF295923A115}"/>
                  </a:ext>
                </a:extLst>
              </p:cNvPr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8" name="Google Shape;7929;p73">
                <a:extLst>
                  <a:ext uri="{FF2B5EF4-FFF2-40B4-BE49-F238E27FC236}">
                    <a16:creationId xmlns:a16="http://schemas.microsoft.com/office/drawing/2014/main" id="{A38710E5-1C3B-0039-21F9-41B34C019876}"/>
                  </a:ext>
                </a:extLst>
              </p:cNvPr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9" name="Google Shape;7930;p73">
                <a:extLst>
                  <a:ext uri="{FF2B5EF4-FFF2-40B4-BE49-F238E27FC236}">
                    <a16:creationId xmlns:a16="http://schemas.microsoft.com/office/drawing/2014/main" id="{C16287E9-5C5C-299D-3CCD-7496B1375B52}"/>
                  </a:ext>
                </a:extLst>
              </p:cNvPr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0" name="Google Shape;7931;p73">
                <a:extLst>
                  <a:ext uri="{FF2B5EF4-FFF2-40B4-BE49-F238E27FC236}">
                    <a16:creationId xmlns:a16="http://schemas.microsoft.com/office/drawing/2014/main" id="{124746AD-9980-75A2-AAD4-E213BC883DF8}"/>
                  </a:ext>
                </a:extLst>
              </p:cNvPr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1" name="Google Shape;7932;p73">
                <a:extLst>
                  <a:ext uri="{FF2B5EF4-FFF2-40B4-BE49-F238E27FC236}">
                    <a16:creationId xmlns:a16="http://schemas.microsoft.com/office/drawing/2014/main" id="{6C0EC221-25F0-5229-C1FA-DC98469DA771}"/>
                  </a:ext>
                </a:extLst>
              </p:cNvPr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9" name="Google Shape;7933;p73">
              <a:extLst>
                <a:ext uri="{FF2B5EF4-FFF2-40B4-BE49-F238E27FC236}">
                  <a16:creationId xmlns:a16="http://schemas.microsoft.com/office/drawing/2014/main" id="{2623084D-5C75-A8C0-DA1B-33A98A49A08E}"/>
                </a:ext>
              </a:extLst>
            </p:cNvPr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44" name="Google Shape;7934;p73">
                <a:extLst>
                  <a:ext uri="{FF2B5EF4-FFF2-40B4-BE49-F238E27FC236}">
                    <a16:creationId xmlns:a16="http://schemas.microsoft.com/office/drawing/2014/main" id="{D3D5BA3D-0089-265A-4953-C5CF6F3325C8}"/>
                  </a:ext>
                </a:extLst>
              </p:cNvPr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5" name="Google Shape;7935;p73">
                <a:extLst>
                  <a:ext uri="{FF2B5EF4-FFF2-40B4-BE49-F238E27FC236}">
                    <a16:creationId xmlns:a16="http://schemas.microsoft.com/office/drawing/2014/main" id="{4DC09C4A-13AC-96C0-5DE9-200D7CBB2199}"/>
                  </a:ext>
                </a:extLst>
              </p:cNvPr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6" name="Google Shape;7936;p73">
                <a:extLst>
                  <a:ext uri="{FF2B5EF4-FFF2-40B4-BE49-F238E27FC236}">
                    <a16:creationId xmlns:a16="http://schemas.microsoft.com/office/drawing/2014/main" id="{2F3BD547-6D93-02FA-6081-067C2E5D24D2}"/>
                  </a:ext>
                </a:extLst>
              </p:cNvPr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7" name="Google Shape;7937;p73">
                <a:extLst>
                  <a:ext uri="{FF2B5EF4-FFF2-40B4-BE49-F238E27FC236}">
                    <a16:creationId xmlns:a16="http://schemas.microsoft.com/office/drawing/2014/main" id="{730B10A8-D897-F2C4-0ACD-06797D47BD2C}"/>
                  </a:ext>
                </a:extLst>
              </p:cNvPr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40" name="Google Shape;7938;p73">
              <a:extLst>
                <a:ext uri="{FF2B5EF4-FFF2-40B4-BE49-F238E27FC236}">
                  <a16:creationId xmlns:a16="http://schemas.microsoft.com/office/drawing/2014/main" id="{8663EC4E-71D2-4044-29F4-44D4A6941B4F}"/>
                </a:ext>
              </a:extLst>
            </p:cNvPr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1" name="Google Shape;7939;p73">
              <a:extLst>
                <a:ext uri="{FF2B5EF4-FFF2-40B4-BE49-F238E27FC236}">
                  <a16:creationId xmlns:a16="http://schemas.microsoft.com/office/drawing/2014/main" id="{05BBB444-6DE8-0F87-484A-A5B280E39F62}"/>
                </a:ext>
              </a:extLst>
            </p:cNvPr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" name="Google Shape;7940;p73">
              <a:extLst>
                <a:ext uri="{FF2B5EF4-FFF2-40B4-BE49-F238E27FC236}">
                  <a16:creationId xmlns:a16="http://schemas.microsoft.com/office/drawing/2014/main" id="{84210131-EFF8-81FB-95C5-CE5527033BF2}"/>
                </a:ext>
              </a:extLst>
            </p:cNvPr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" name="Google Shape;7941;p73">
              <a:extLst>
                <a:ext uri="{FF2B5EF4-FFF2-40B4-BE49-F238E27FC236}">
                  <a16:creationId xmlns:a16="http://schemas.microsoft.com/office/drawing/2014/main" id="{7A272DB1-05B7-BC74-13C0-CBF74D6B4FF1}"/>
                </a:ext>
              </a:extLst>
            </p:cNvPr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aphicFrame>
        <p:nvGraphicFramePr>
          <p:cNvPr id="72" name="Google Shape;7942;p73">
            <a:extLst>
              <a:ext uri="{FF2B5EF4-FFF2-40B4-BE49-F238E27FC236}">
                <a16:creationId xmlns:a16="http://schemas.microsoft.com/office/drawing/2014/main" id="{317C3817-573C-030B-4A07-905ECFB04EC7}"/>
              </a:ext>
            </a:extLst>
          </p:cNvPr>
          <p:cNvGraphicFramePr/>
          <p:nvPr/>
        </p:nvGraphicFramePr>
        <p:xfrm>
          <a:off x="11875624" y="1963168"/>
          <a:ext cx="5008200" cy="1953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3" name="Google Shape;7943;p73">
            <a:extLst>
              <a:ext uri="{FF2B5EF4-FFF2-40B4-BE49-F238E27FC236}">
                <a16:creationId xmlns:a16="http://schemas.microsoft.com/office/drawing/2014/main" id="{E2BF0B85-F374-C3FD-616B-6E1B7B1BDF03}"/>
              </a:ext>
            </a:extLst>
          </p:cNvPr>
          <p:cNvGraphicFramePr/>
          <p:nvPr/>
        </p:nvGraphicFramePr>
        <p:xfrm>
          <a:off x="6717350" y="4307669"/>
          <a:ext cx="4726800" cy="17371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1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4" name="Google Shape;7944;p73">
            <a:extLst>
              <a:ext uri="{FF2B5EF4-FFF2-40B4-BE49-F238E27FC236}">
                <a16:creationId xmlns:a16="http://schemas.microsoft.com/office/drawing/2014/main" id="{7798E3BC-2A4C-039A-CC24-48DC26F8720A}"/>
              </a:ext>
            </a:extLst>
          </p:cNvPr>
          <p:cNvGrpSpPr/>
          <p:nvPr/>
        </p:nvGrpSpPr>
        <p:grpSpPr>
          <a:xfrm>
            <a:off x="6721323" y="6289590"/>
            <a:ext cx="4726754" cy="2094124"/>
            <a:chOff x="3358399" y="3285485"/>
            <a:chExt cx="2363377" cy="1047062"/>
          </a:xfrm>
        </p:grpSpPr>
        <p:grpSp>
          <p:nvGrpSpPr>
            <p:cNvPr id="75" name="Google Shape;7945;p73">
              <a:extLst>
                <a:ext uri="{FF2B5EF4-FFF2-40B4-BE49-F238E27FC236}">
                  <a16:creationId xmlns:a16="http://schemas.microsoft.com/office/drawing/2014/main" id="{5CC02393-F1BD-A96E-A0FE-D314D82183C8}"/>
                </a:ext>
              </a:extLst>
            </p:cNvPr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106" name="Google Shape;7946;p73">
                <a:extLst>
                  <a:ext uri="{FF2B5EF4-FFF2-40B4-BE49-F238E27FC236}">
                    <a16:creationId xmlns:a16="http://schemas.microsoft.com/office/drawing/2014/main" id="{813D0901-30B1-41AF-0962-1B63A05E1F32}"/>
                  </a:ext>
                </a:extLst>
              </p:cNvPr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7" name="Google Shape;7947;p73">
                <a:extLst>
                  <a:ext uri="{FF2B5EF4-FFF2-40B4-BE49-F238E27FC236}">
                    <a16:creationId xmlns:a16="http://schemas.microsoft.com/office/drawing/2014/main" id="{4F926770-A2D1-F9E5-12D2-80EC3413BDE6}"/>
                  </a:ext>
                </a:extLst>
              </p:cNvPr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8" name="Google Shape;7948;p73">
                <a:extLst>
                  <a:ext uri="{FF2B5EF4-FFF2-40B4-BE49-F238E27FC236}">
                    <a16:creationId xmlns:a16="http://schemas.microsoft.com/office/drawing/2014/main" id="{2966C119-16D4-D6AD-5B2A-16EDA3B62B03}"/>
                  </a:ext>
                </a:extLst>
              </p:cNvPr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9" name="Google Shape;7949;p73">
                <a:extLst>
                  <a:ext uri="{FF2B5EF4-FFF2-40B4-BE49-F238E27FC236}">
                    <a16:creationId xmlns:a16="http://schemas.microsoft.com/office/drawing/2014/main" id="{6C546669-EF58-3E73-EDC3-D5985BC31AD1}"/>
                  </a:ext>
                </a:extLst>
              </p:cNvPr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0" name="Google Shape;7950;p73">
                <a:extLst>
                  <a:ext uri="{FF2B5EF4-FFF2-40B4-BE49-F238E27FC236}">
                    <a16:creationId xmlns:a16="http://schemas.microsoft.com/office/drawing/2014/main" id="{5F7F249C-0A5B-27AF-F100-39A4CBC459BC}"/>
                  </a:ext>
                </a:extLst>
              </p:cNvPr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6" name="Google Shape;7951;p73">
              <a:extLst>
                <a:ext uri="{FF2B5EF4-FFF2-40B4-BE49-F238E27FC236}">
                  <a16:creationId xmlns:a16="http://schemas.microsoft.com/office/drawing/2014/main" id="{48C992D0-B4D2-10FD-FAB3-F78B08E986DF}"/>
                </a:ext>
              </a:extLst>
            </p:cNvPr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101" name="Google Shape;7952;p73">
                <a:extLst>
                  <a:ext uri="{FF2B5EF4-FFF2-40B4-BE49-F238E27FC236}">
                    <a16:creationId xmlns:a16="http://schemas.microsoft.com/office/drawing/2014/main" id="{948E7A07-406A-2313-6AFC-45796FF72354}"/>
                  </a:ext>
                </a:extLst>
              </p:cNvPr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" name="Google Shape;7953;p73">
                <a:extLst>
                  <a:ext uri="{FF2B5EF4-FFF2-40B4-BE49-F238E27FC236}">
                    <a16:creationId xmlns:a16="http://schemas.microsoft.com/office/drawing/2014/main" id="{6A6172FA-3B65-4E90-7BAF-41B4467F4F80}"/>
                  </a:ext>
                </a:extLst>
              </p:cNvPr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" name="Google Shape;7954;p73">
                <a:extLst>
                  <a:ext uri="{FF2B5EF4-FFF2-40B4-BE49-F238E27FC236}">
                    <a16:creationId xmlns:a16="http://schemas.microsoft.com/office/drawing/2014/main" id="{8DACD40C-9209-6592-3340-977D97F6B1D8}"/>
                  </a:ext>
                </a:extLst>
              </p:cNvPr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4" name="Google Shape;7955;p73">
                <a:extLst>
                  <a:ext uri="{FF2B5EF4-FFF2-40B4-BE49-F238E27FC236}">
                    <a16:creationId xmlns:a16="http://schemas.microsoft.com/office/drawing/2014/main" id="{64510DE8-6042-2D80-96B0-25B0A6BA6F7F}"/>
                  </a:ext>
                </a:extLst>
              </p:cNvPr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5" name="Google Shape;7956;p73">
                <a:extLst>
                  <a:ext uri="{FF2B5EF4-FFF2-40B4-BE49-F238E27FC236}">
                    <a16:creationId xmlns:a16="http://schemas.microsoft.com/office/drawing/2014/main" id="{151CDA5D-59EB-73D3-E0A8-69E8478853F0}"/>
                  </a:ext>
                </a:extLst>
              </p:cNvPr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7" name="Google Shape;7957;p73">
              <a:extLst>
                <a:ext uri="{FF2B5EF4-FFF2-40B4-BE49-F238E27FC236}">
                  <a16:creationId xmlns:a16="http://schemas.microsoft.com/office/drawing/2014/main" id="{8F6E9809-F7E1-E2D9-1748-39EDDB4F9F46}"/>
                </a:ext>
              </a:extLst>
            </p:cNvPr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96" name="Google Shape;7958;p73">
                <a:extLst>
                  <a:ext uri="{FF2B5EF4-FFF2-40B4-BE49-F238E27FC236}">
                    <a16:creationId xmlns:a16="http://schemas.microsoft.com/office/drawing/2014/main" id="{F8BC2C24-15F7-146E-1495-42A5E4CEFC8D}"/>
                  </a:ext>
                </a:extLst>
              </p:cNvPr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7" name="Google Shape;7959;p73">
                <a:extLst>
                  <a:ext uri="{FF2B5EF4-FFF2-40B4-BE49-F238E27FC236}">
                    <a16:creationId xmlns:a16="http://schemas.microsoft.com/office/drawing/2014/main" id="{EBF50054-5F10-DE20-AFBB-749B6EED2D1E}"/>
                  </a:ext>
                </a:extLst>
              </p:cNvPr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8" name="Google Shape;7960;p73">
                <a:extLst>
                  <a:ext uri="{FF2B5EF4-FFF2-40B4-BE49-F238E27FC236}">
                    <a16:creationId xmlns:a16="http://schemas.microsoft.com/office/drawing/2014/main" id="{755BEDFD-AB43-448E-0B8E-19FD050D935F}"/>
                  </a:ext>
                </a:extLst>
              </p:cNvPr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9" name="Google Shape;7961;p73">
                <a:extLst>
                  <a:ext uri="{FF2B5EF4-FFF2-40B4-BE49-F238E27FC236}">
                    <a16:creationId xmlns:a16="http://schemas.microsoft.com/office/drawing/2014/main" id="{CFE0E016-2649-D2F2-1AD3-C187FD4AFB9E}"/>
                  </a:ext>
                </a:extLst>
              </p:cNvPr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0" name="Google Shape;7962;p73">
                <a:extLst>
                  <a:ext uri="{FF2B5EF4-FFF2-40B4-BE49-F238E27FC236}">
                    <a16:creationId xmlns:a16="http://schemas.microsoft.com/office/drawing/2014/main" id="{F3D28178-C90D-66A0-B83D-15025B4CEEFF}"/>
                  </a:ext>
                </a:extLst>
              </p:cNvPr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8" name="Google Shape;7963;p73">
              <a:extLst>
                <a:ext uri="{FF2B5EF4-FFF2-40B4-BE49-F238E27FC236}">
                  <a16:creationId xmlns:a16="http://schemas.microsoft.com/office/drawing/2014/main" id="{7BEEE8CB-DE5E-3832-5687-9CBC4F5BC390}"/>
                </a:ext>
              </a:extLst>
            </p:cNvPr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91" name="Google Shape;7964;p73">
                <a:extLst>
                  <a:ext uri="{FF2B5EF4-FFF2-40B4-BE49-F238E27FC236}">
                    <a16:creationId xmlns:a16="http://schemas.microsoft.com/office/drawing/2014/main" id="{967D580F-21BA-2DE3-018A-5A55DD3A4E6B}"/>
                  </a:ext>
                </a:extLst>
              </p:cNvPr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2" name="Google Shape;7965;p73">
                <a:extLst>
                  <a:ext uri="{FF2B5EF4-FFF2-40B4-BE49-F238E27FC236}">
                    <a16:creationId xmlns:a16="http://schemas.microsoft.com/office/drawing/2014/main" id="{7D14A0E3-DB8C-36BF-A420-5630300FDF04}"/>
                  </a:ext>
                </a:extLst>
              </p:cNvPr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3" name="Google Shape;7966;p73">
                <a:extLst>
                  <a:ext uri="{FF2B5EF4-FFF2-40B4-BE49-F238E27FC236}">
                    <a16:creationId xmlns:a16="http://schemas.microsoft.com/office/drawing/2014/main" id="{3A9D9A76-5C56-299C-26C5-360B5DF6DDA0}"/>
                  </a:ext>
                </a:extLst>
              </p:cNvPr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" name="Google Shape;7967;p73">
                <a:extLst>
                  <a:ext uri="{FF2B5EF4-FFF2-40B4-BE49-F238E27FC236}">
                    <a16:creationId xmlns:a16="http://schemas.microsoft.com/office/drawing/2014/main" id="{2F77BFD2-0EB1-6E92-47B9-13DF61BCEACA}"/>
                  </a:ext>
                </a:extLst>
              </p:cNvPr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" name="Google Shape;7968;p73">
                <a:extLst>
                  <a:ext uri="{FF2B5EF4-FFF2-40B4-BE49-F238E27FC236}">
                    <a16:creationId xmlns:a16="http://schemas.microsoft.com/office/drawing/2014/main" id="{7C82F24E-AC63-D03C-938C-B545B4F1ED3C}"/>
                  </a:ext>
                </a:extLst>
              </p:cNvPr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" name="Google Shape;7969;p73">
              <a:extLst>
                <a:ext uri="{FF2B5EF4-FFF2-40B4-BE49-F238E27FC236}">
                  <a16:creationId xmlns:a16="http://schemas.microsoft.com/office/drawing/2014/main" id="{BBDDB0F0-3DC9-71FD-1CD6-C56DBA138B9B}"/>
                </a:ext>
              </a:extLst>
            </p:cNvPr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86" name="Google Shape;7970;p73">
                <a:extLst>
                  <a:ext uri="{FF2B5EF4-FFF2-40B4-BE49-F238E27FC236}">
                    <a16:creationId xmlns:a16="http://schemas.microsoft.com/office/drawing/2014/main" id="{0050FFF7-DA1A-5A95-3E23-9CF0180B1D20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" name="Google Shape;7971;p73">
                <a:extLst>
                  <a:ext uri="{FF2B5EF4-FFF2-40B4-BE49-F238E27FC236}">
                    <a16:creationId xmlns:a16="http://schemas.microsoft.com/office/drawing/2014/main" id="{98C82BA2-F18F-28F8-0764-B3F2740D47B8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8" name="Google Shape;7972;p73">
                <a:extLst>
                  <a:ext uri="{FF2B5EF4-FFF2-40B4-BE49-F238E27FC236}">
                    <a16:creationId xmlns:a16="http://schemas.microsoft.com/office/drawing/2014/main" id="{40187D6B-4680-55AA-E691-46EA977CB471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9" name="Google Shape;7973;p73">
                <a:extLst>
                  <a:ext uri="{FF2B5EF4-FFF2-40B4-BE49-F238E27FC236}">
                    <a16:creationId xmlns:a16="http://schemas.microsoft.com/office/drawing/2014/main" id="{9E654630-4DA5-1D51-16B1-9276EC802D06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0" name="Google Shape;7974;p73">
                <a:extLst>
                  <a:ext uri="{FF2B5EF4-FFF2-40B4-BE49-F238E27FC236}">
                    <a16:creationId xmlns:a16="http://schemas.microsoft.com/office/drawing/2014/main" id="{60524C66-3281-E48E-2F24-035FFA0DA969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0" name="Google Shape;7975;p73">
              <a:extLst>
                <a:ext uri="{FF2B5EF4-FFF2-40B4-BE49-F238E27FC236}">
                  <a16:creationId xmlns:a16="http://schemas.microsoft.com/office/drawing/2014/main" id="{CA7280D5-C183-A74D-DB0C-59174A9DF77A}"/>
                </a:ext>
              </a:extLst>
            </p:cNvPr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81" name="Google Shape;7976;p73">
                <a:extLst>
                  <a:ext uri="{FF2B5EF4-FFF2-40B4-BE49-F238E27FC236}">
                    <a16:creationId xmlns:a16="http://schemas.microsoft.com/office/drawing/2014/main" id="{F06433A5-D9CF-60AC-98E2-0761F0253727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" name="Google Shape;7977;p73">
                <a:extLst>
                  <a:ext uri="{FF2B5EF4-FFF2-40B4-BE49-F238E27FC236}">
                    <a16:creationId xmlns:a16="http://schemas.microsoft.com/office/drawing/2014/main" id="{8369A190-C6CD-C8BB-5C6D-0D461F621AE2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" name="Google Shape;7978;p73">
                <a:extLst>
                  <a:ext uri="{FF2B5EF4-FFF2-40B4-BE49-F238E27FC236}">
                    <a16:creationId xmlns:a16="http://schemas.microsoft.com/office/drawing/2014/main" id="{3314A161-0CF7-4C3E-3C0D-98EDDDCA2EFB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" name="Google Shape;7979;p73">
                <a:extLst>
                  <a:ext uri="{FF2B5EF4-FFF2-40B4-BE49-F238E27FC236}">
                    <a16:creationId xmlns:a16="http://schemas.microsoft.com/office/drawing/2014/main" id="{ED5D03F4-E45D-8319-41F1-0FA5CFDEF0D3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" name="Google Shape;7980;p73">
                <a:extLst>
                  <a:ext uri="{FF2B5EF4-FFF2-40B4-BE49-F238E27FC236}">
                    <a16:creationId xmlns:a16="http://schemas.microsoft.com/office/drawing/2014/main" id="{A8A48508-C699-3C65-CF01-98104BBBDF10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111" name="Google Shape;7981;p73">
            <a:extLst>
              <a:ext uri="{FF2B5EF4-FFF2-40B4-BE49-F238E27FC236}">
                <a16:creationId xmlns:a16="http://schemas.microsoft.com/office/drawing/2014/main" id="{0F6B14A9-8E0A-E4C3-EFE9-523B1D2ACF90}"/>
              </a:ext>
            </a:extLst>
          </p:cNvPr>
          <p:cNvGraphicFramePr/>
          <p:nvPr/>
        </p:nvGraphicFramePr>
        <p:xfrm>
          <a:off x="1422926" y="4307668"/>
          <a:ext cx="4739600" cy="17787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4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12" name="Google Shape;7982;p73">
            <a:extLst>
              <a:ext uri="{FF2B5EF4-FFF2-40B4-BE49-F238E27FC236}">
                <a16:creationId xmlns:a16="http://schemas.microsoft.com/office/drawing/2014/main" id="{4C7872D0-70A3-1E6E-BE1B-5F6C02E49BFB}"/>
              </a:ext>
            </a:extLst>
          </p:cNvPr>
          <p:cNvGrpSpPr/>
          <p:nvPr/>
        </p:nvGrpSpPr>
        <p:grpSpPr>
          <a:xfrm>
            <a:off x="8322265" y="5115299"/>
            <a:ext cx="2604190" cy="121918"/>
            <a:chOff x="3558802" y="4011427"/>
            <a:chExt cx="1866000" cy="111300"/>
          </a:xfrm>
        </p:grpSpPr>
        <p:sp>
          <p:nvSpPr>
            <p:cNvPr id="113" name="Google Shape;7983;p73">
              <a:extLst>
                <a:ext uri="{FF2B5EF4-FFF2-40B4-BE49-F238E27FC236}">
                  <a16:creationId xmlns:a16="http://schemas.microsoft.com/office/drawing/2014/main" id="{4A36B5E0-2812-3D5F-0765-F21864E041AF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4" name="Google Shape;7984;p73">
              <a:extLst>
                <a:ext uri="{FF2B5EF4-FFF2-40B4-BE49-F238E27FC236}">
                  <a16:creationId xmlns:a16="http://schemas.microsoft.com/office/drawing/2014/main" id="{421C8CC3-B18A-188C-1B49-BD0F0B9A04B6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5" name="Google Shape;7985;p73">
            <a:extLst>
              <a:ext uri="{FF2B5EF4-FFF2-40B4-BE49-F238E27FC236}">
                <a16:creationId xmlns:a16="http://schemas.microsoft.com/office/drawing/2014/main" id="{22BD5172-733B-330D-9832-C2F160274CAB}"/>
              </a:ext>
            </a:extLst>
          </p:cNvPr>
          <p:cNvGrpSpPr/>
          <p:nvPr/>
        </p:nvGrpSpPr>
        <p:grpSpPr>
          <a:xfrm>
            <a:off x="9413240" y="5679617"/>
            <a:ext cx="1828680" cy="121918"/>
            <a:chOff x="3558802" y="4011427"/>
            <a:chExt cx="1866000" cy="111300"/>
          </a:xfrm>
        </p:grpSpPr>
        <p:sp>
          <p:nvSpPr>
            <p:cNvPr id="116" name="Google Shape;7986;p73">
              <a:extLst>
                <a:ext uri="{FF2B5EF4-FFF2-40B4-BE49-F238E27FC236}">
                  <a16:creationId xmlns:a16="http://schemas.microsoft.com/office/drawing/2014/main" id="{7FE1E112-8803-BEDD-6266-61785867CE56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7" name="Google Shape;7987;p73">
              <a:extLst>
                <a:ext uri="{FF2B5EF4-FFF2-40B4-BE49-F238E27FC236}">
                  <a16:creationId xmlns:a16="http://schemas.microsoft.com/office/drawing/2014/main" id="{2759ABC1-5C06-994D-E9A8-78FC3D485157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8" name="Google Shape;7988;p73">
            <a:extLst>
              <a:ext uri="{FF2B5EF4-FFF2-40B4-BE49-F238E27FC236}">
                <a16:creationId xmlns:a16="http://schemas.microsoft.com/office/drawing/2014/main" id="{A6AA6E53-7A4B-639E-9F59-359A663B3F60}"/>
              </a:ext>
            </a:extLst>
          </p:cNvPr>
          <p:cNvGrpSpPr/>
          <p:nvPr/>
        </p:nvGrpSpPr>
        <p:grpSpPr>
          <a:xfrm>
            <a:off x="11742839" y="6335212"/>
            <a:ext cx="5045734" cy="2002908"/>
            <a:chOff x="1904318" y="789980"/>
            <a:chExt cx="1489472" cy="606868"/>
          </a:xfrm>
        </p:grpSpPr>
        <p:cxnSp>
          <p:nvCxnSpPr>
            <p:cNvPr id="119" name="Google Shape;7989;p73">
              <a:extLst>
                <a:ext uri="{FF2B5EF4-FFF2-40B4-BE49-F238E27FC236}">
                  <a16:creationId xmlns:a16="http://schemas.microsoft.com/office/drawing/2014/main" id="{88482FF0-8A58-49BF-AA7D-A8C72196E99A}"/>
                </a:ext>
              </a:extLst>
            </p:cNvPr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0" name="Google Shape;7990;p73">
              <a:extLst>
                <a:ext uri="{FF2B5EF4-FFF2-40B4-BE49-F238E27FC236}">
                  <a16:creationId xmlns:a16="http://schemas.microsoft.com/office/drawing/2014/main" id="{3FBBE24D-6546-1FFF-C1F7-891E204A1A18}"/>
                </a:ext>
              </a:extLst>
            </p:cNvPr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1" name="Google Shape;7991;p73">
              <a:extLst>
                <a:ext uri="{FF2B5EF4-FFF2-40B4-BE49-F238E27FC236}">
                  <a16:creationId xmlns:a16="http://schemas.microsoft.com/office/drawing/2014/main" id="{83199B82-3BFF-FE8D-24A7-977B17FC0142}"/>
                </a:ext>
              </a:extLst>
            </p:cNvPr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2" name="Google Shape;7992;p73">
              <a:extLst>
                <a:ext uri="{FF2B5EF4-FFF2-40B4-BE49-F238E27FC236}">
                  <a16:creationId xmlns:a16="http://schemas.microsoft.com/office/drawing/2014/main" id="{EA8E1D29-EB23-78F2-5113-EF1765FF6769}"/>
                </a:ext>
              </a:extLst>
            </p:cNvPr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JANUARY</a:t>
              </a:r>
              <a:endParaRPr sz="800"/>
            </a:p>
          </p:txBody>
        </p:sp>
        <p:sp>
          <p:nvSpPr>
            <p:cNvPr id="123" name="Google Shape;7993;p73">
              <a:extLst>
                <a:ext uri="{FF2B5EF4-FFF2-40B4-BE49-F238E27FC236}">
                  <a16:creationId xmlns:a16="http://schemas.microsoft.com/office/drawing/2014/main" id="{12795607-D4C5-6891-B229-484A17DC2C6A}"/>
                </a:ext>
              </a:extLst>
            </p:cNvPr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FEBRUARY</a:t>
              </a:r>
              <a:endParaRPr sz="800"/>
            </a:p>
          </p:txBody>
        </p:sp>
        <p:sp>
          <p:nvSpPr>
            <p:cNvPr id="124" name="Google Shape;7994;p73">
              <a:extLst>
                <a:ext uri="{FF2B5EF4-FFF2-40B4-BE49-F238E27FC236}">
                  <a16:creationId xmlns:a16="http://schemas.microsoft.com/office/drawing/2014/main" id="{57FE634E-2541-5281-BE0B-C0D6590AA1DD}"/>
                </a:ext>
              </a:extLst>
            </p:cNvPr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MARCH</a:t>
              </a:r>
              <a:endParaRPr sz="800"/>
            </a:p>
          </p:txBody>
        </p:sp>
        <p:sp>
          <p:nvSpPr>
            <p:cNvPr id="125" name="Google Shape;7995;p73">
              <a:extLst>
                <a:ext uri="{FF2B5EF4-FFF2-40B4-BE49-F238E27FC236}">
                  <a16:creationId xmlns:a16="http://schemas.microsoft.com/office/drawing/2014/main" id="{E09C76B3-D13B-3A6B-A67E-67323788CE22}"/>
                </a:ext>
              </a:extLst>
            </p:cNvPr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APRIL</a:t>
              </a:r>
              <a:endParaRPr sz="800"/>
            </a:p>
          </p:txBody>
        </p:sp>
        <p:sp>
          <p:nvSpPr>
            <p:cNvPr id="126" name="Google Shape;7996;p73">
              <a:extLst>
                <a:ext uri="{FF2B5EF4-FFF2-40B4-BE49-F238E27FC236}">
                  <a16:creationId xmlns:a16="http://schemas.microsoft.com/office/drawing/2014/main" id="{60CFF243-ED91-AD4A-93D5-8A21854B5949}"/>
                </a:ext>
              </a:extLst>
            </p:cNvPr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7" name="Google Shape;7997;p73">
              <a:extLst>
                <a:ext uri="{FF2B5EF4-FFF2-40B4-BE49-F238E27FC236}">
                  <a16:creationId xmlns:a16="http://schemas.microsoft.com/office/drawing/2014/main" id="{A9858AE6-41BF-E1E7-5E31-1F5148664C2C}"/>
                </a:ext>
              </a:extLst>
            </p:cNvPr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8" name="Google Shape;7998;p73">
              <a:extLst>
                <a:ext uri="{FF2B5EF4-FFF2-40B4-BE49-F238E27FC236}">
                  <a16:creationId xmlns:a16="http://schemas.microsoft.com/office/drawing/2014/main" id="{F3EC84A7-B547-7797-2189-6FBC8B33CC84}"/>
                </a:ext>
              </a:extLst>
            </p:cNvPr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9" name="Google Shape;7999;p73">
              <a:extLst>
                <a:ext uri="{FF2B5EF4-FFF2-40B4-BE49-F238E27FC236}">
                  <a16:creationId xmlns:a16="http://schemas.microsoft.com/office/drawing/2014/main" id="{86A42631-310F-D09A-D920-1D1AC1CB4C50}"/>
                </a:ext>
              </a:extLst>
            </p:cNvPr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0" name="Google Shape;8000;p73">
              <a:extLst>
                <a:ext uri="{FF2B5EF4-FFF2-40B4-BE49-F238E27FC236}">
                  <a16:creationId xmlns:a16="http://schemas.microsoft.com/office/drawing/2014/main" id="{20B39C41-468C-2228-A901-957C61BFB821}"/>
                </a:ext>
              </a:extLst>
            </p:cNvPr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1" name="Google Shape;8001;p73">
              <a:extLst>
                <a:ext uri="{FF2B5EF4-FFF2-40B4-BE49-F238E27FC236}">
                  <a16:creationId xmlns:a16="http://schemas.microsoft.com/office/drawing/2014/main" id="{68FA3ED9-527B-64AE-F8A7-D131CAD12419}"/>
                </a:ext>
              </a:extLst>
            </p:cNvPr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2" name="Google Shape;8002;p73">
              <a:extLst>
                <a:ext uri="{FF2B5EF4-FFF2-40B4-BE49-F238E27FC236}">
                  <a16:creationId xmlns:a16="http://schemas.microsoft.com/office/drawing/2014/main" id="{FE469E50-B87C-40EA-DD33-8728E9B376AD}"/>
                </a:ext>
              </a:extLst>
            </p:cNvPr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spcAft>
                  <a:spcPts val="3200"/>
                </a:spcAft>
              </a:pPr>
              <a:r>
                <a:rPr lang="en" sz="800"/>
                <a:t>PHASE 1</a:t>
              </a:r>
              <a:endParaRPr sz="800"/>
            </a:p>
          </p:txBody>
        </p:sp>
        <p:sp>
          <p:nvSpPr>
            <p:cNvPr id="133" name="Google Shape;8003;p73">
              <a:extLst>
                <a:ext uri="{FF2B5EF4-FFF2-40B4-BE49-F238E27FC236}">
                  <a16:creationId xmlns:a16="http://schemas.microsoft.com/office/drawing/2014/main" id="{BFA1E5CB-B927-96CE-5A96-5F7F69904D06}"/>
                </a:ext>
              </a:extLst>
            </p:cNvPr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134" name="Google Shape;8004;p73">
              <a:extLst>
                <a:ext uri="{FF2B5EF4-FFF2-40B4-BE49-F238E27FC236}">
                  <a16:creationId xmlns:a16="http://schemas.microsoft.com/office/drawing/2014/main" id="{2BF35DF5-D151-2093-40C3-8185A4CF6639}"/>
                </a:ext>
              </a:extLst>
            </p:cNvPr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sp>
          <p:nvSpPr>
            <p:cNvPr id="135" name="Google Shape;8005;p73">
              <a:extLst>
                <a:ext uri="{FF2B5EF4-FFF2-40B4-BE49-F238E27FC236}">
                  <a16:creationId xmlns:a16="http://schemas.microsoft.com/office/drawing/2014/main" id="{525F3EA8-3A06-331A-903A-D2C7D99A1A5B}"/>
                </a:ext>
              </a:extLst>
            </p:cNvPr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36" name="Google Shape;8006;p73">
            <a:extLst>
              <a:ext uri="{FF2B5EF4-FFF2-40B4-BE49-F238E27FC236}">
                <a16:creationId xmlns:a16="http://schemas.microsoft.com/office/drawing/2014/main" id="{B098FDFA-F69F-B840-2DD2-6191D148031E}"/>
              </a:ext>
            </a:extLst>
          </p:cNvPr>
          <p:cNvGrpSpPr/>
          <p:nvPr/>
        </p:nvGrpSpPr>
        <p:grpSpPr>
          <a:xfrm>
            <a:off x="6711649" y="1903285"/>
            <a:ext cx="4726786" cy="2011730"/>
            <a:chOff x="3292400" y="1193188"/>
            <a:chExt cx="2615240" cy="1131075"/>
          </a:xfrm>
        </p:grpSpPr>
        <p:sp>
          <p:nvSpPr>
            <p:cNvPr id="137" name="Google Shape;8007;p73">
              <a:extLst>
                <a:ext uri="{FF2B5EF4-FFF2-40B4-BE49-F238E27FC236}">
                  <a16:creationId xmlns:a16="http://schemas.microsoft.com/office/drawing/2014/main" id="{2CFB5675-8913-1A02-212E-CD923C3704EB}"/>
                </a:ext>
              </a:extLst>
            </p:cNvPr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/>
            </a:p>
          </p:txBody>
        </p:sp>
        <p:sp>
          <p:nvSpPr>
            <p:cNvPr id="138" name="Google Shape;8008;p73">
              <a:extLst>
                <a:ext uri="{FF2B5EF4-FFF2-40B4-BE49-F238E27FC236}">
                  <a16:creationId xmlns:a16="http://schemas.microsoft.com/office/drawing/2014/main" id="{7C0D9FBB-B0D9-7277-2B67-10790A7783AF}"/>
                </a:ext>
              </a:extLst>
            </p:cNvPr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/>
            </a:p>
          </p:txBody>
        </p:sp>
        <p:sp>
          <p:nvSpPr>
            <p:cNvPr id="139" name="Google Shape;8009;p73">
              <a:extLst>
                <a:ext uri="{FF2B5EF4-FFF2-40B4-BE49-F238E27FC236}">
                  <a16:creationId xmlns:a16="http://schemas.microsoft.com/office/drawing/2014/main" id="{A7162282-145E-087F-1CDF-A98A820EC2B6}"/>
                </a:ext>
              </a:extLst>
            </p:cNvPr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JANUARY</a:t>
              </a:r>
              <a:endParaRPr sz="800"/>
            </a:p>
          </p:txBody>
        </p:sp>
        <p:sp>
          <p:nvSpPr>
            <p:cNvPr id="140" name="Google Shape;8010;p73">
              <a:extLst>
                <a:ext uri="{FF2B5EF4-FFF2-40B4-BE49-F238E27FC236}">
                  <a16:creationId xmlns:a16="http://schemas.microsoft.com/office/drawing/2014/main" id="{41F04D94-6E9C-7D39-F48A-DCD8340BCF4C}"/>
                </a:ext>
              </a:extLst>
            </p:cNvPr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FEBRUARY</a:t>
              </a:r>
              <a:endParaRPr sz="800"/>
            </a:p>
          </p:txBody>
        </p:sp>
        <p:sp>
          <p:nvSpPr>
            <p:cNvPr id="141" name="Google Shape;8011;p73">
              <a:extLst>
                <a:ext uri="{FF2B5EF4-FFF2-40B4-BE49-F238E27FC236}">
                  <a16:creationId xmlns:a16="http://schemas.microsoft.com/office/drawing/2014/main" id="{DD6D6528-8B54-1E5C-548E-8648F696CCFB}"/>
                </a:ext>
              </a:extLst>
            </p:cNvPr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MARCH</a:t>
              </a:r>
              <a:endParaRPr sz="800"/>
            </a:p>
          </p:txBody>
        </p:sp>
        <p:sp>
          <p:nvSpPr>
            <p:cNvPr id="142" name="Google Shape;8012;p73">
              <a:extLst>
                <a:ext uri="{FF2B5EF4-FFF2-40B4-BE49-F238E27FC236}">
                  <a16:creationId xmlns:a16="http://schemas.microsoft.com/office/drawing/2014/main" id="{29745759-2634-848A-3EB4-ABF3B4F42991}"/>
                </a:ext>
              </a:extLst>
            </p:cNvPr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APRIL</a:t>
              </a:r>
              <a:endParaRPr sz="800"/>
            </a:p>
          </p:txBody>
        </p:sp>
        <p:sp>
          <p:nvSpPr>
            <p:cNvPr id="143" name="Google Shape;8013;p73">
              <a:extLst>
                <a:ext uri="{FF2B5EF4-FFF2-40B4-BE49-F238E27FC236}">
                  <a16:creationId xmlns:a16="http://schemas.microsoft.com/office/drawing/2014/main" id="{2CB8E0EA-BE9E-E728-AD5C-D2A7A5D3A03F}"/>
                </a:ext>
              </a:extLst>
            </p:cNvPr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MAY</a:t>
              </a:r>
              <a:endParaRPr sz="800"/>
            </a:p>
          </p:txBody>
        </p:sp>
        <p:sp>
          <p:nvSpPr>
            <p:cNvPr id="144" name="Google Shape;8014;p73">
              <a:extLst>
                <a:ext uri="{FF2B5EF4-FFF2-40B4-BE49-F238E27FC236}">
                  <a16:creationId xmlns:a16="http://schemas.microsoft.com/office/drawing/2014/main" id="{A17D9CBC-C131-3A73-5BCE-6680B372AFE1}"/>
                </a:ext>
              </a:extLst>
            </p:cNvPr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JUNE</a:t>
              </a:r>
              <a:endParaRPr sz="800"/>
            </a:p>
          </p:txBody>
        </p:sp>
        <p:sp>
          <p:nvSpPr>
            <p:cNvPr id="145" name="Google Shape;8015;p73">
              <a:extLst>
                <a:ext uri="{FF2B5EF4-FFF2-40B4-BE49-F238E27FC236}">
                  <a16:creationId xmlns:a16="http://schemas.microsoft.com/office/drawing/2014/main" id="{1C159FA9-F1C0-AA89-B9EC-8A252F195B98}"/>
                </a:ext>
              </a:extLst>
            </p:cNvPr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/>
                <a:t>PHASE 1</a:t>
              </a:r>
              <a:endParaRPr sz="800"/>
            </a:p>
          </p:txBody>
        </p:sp>
        <p:sp>
          <p:nvSpPr>
            <p:cNvPr id="146" name="Google Shape;8016;p73">
              <a:extLst>
                <a:ext uri="{FF2B5EF4-FFF2-40B4-BE49-F238E27FC236}">
                  <a16:creationId xmlns:a16="http://schemas.microsoft.com/office/drawing/2014/main" id="{FD33161E-1F79-A8CA-1B30-6FF3E8AE720A}"/>
                </a:ext>
              </a:extLst>
            </p:cNvPr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/>
                <a:t>PHASE 2</a:t>
              </a:r>
              <a:endParaRPr sz="800"/>
            </a:p>
          </p:txBody>
        </p:sp>
        <p:sp>
          <p:nvSpPr>
            <p:cNvPr id="147" name="Google Shape;8017;p73">
              <a:extLst>
                <a:ext uri="{FF2B5EF4-FFF2-40B4-BE49-F238E27FC236}">
                  <a16:creationId xmlns:a16="http://schemas.microsoft.com/office/drawing/2014/main" id="{BB01F575-812F-4365-3289-BD4819406EF9}"/>
                </a:ext>
              </a:extLst>
            </p:cNvPr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148" name="Google Shape;8018;p73">
              <a:extLst>
                <a:ext uri="{FF2B5EF4-FFF2-40B4-BE49-F238E27FC236}">
                  <a16:creationId xmlns:a16="http://schemas.microsoft.com/office/drawing/2014/main" id="{4DC093C8-736B-773C-5684-86D4595D3574}"/>
                </a:ext>
              </a:extLst>
            </p:cNvPr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sp>
          <p:nvSpPr>
            <p:cNvPr id="149" name="Google Shape;8019;p73">
              <a:extLst>
                <a:ext uri="{FF2B5EF4-FFF2-40B4-BE49-F238E27FC236}">
                  <a16:creationId xmlns:a16="http://schemas.microsoft.com/office/drawing/2014/main" id="{1C01C43E-4C9F-DD28-CF06-DA490888FF23}"/>
                </a:ext>
              </a:extLst>
            </p:cNvPr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150" name="Google Shape;8020;p73">
              <a:extLst>
                <a:ext uri="{FF2B5EF4-FFF2-40B4-BE49-F238E27FC236}">
                  <a16:creationId xmlns:a16="http://schemas.microsoft.com/office/drawing/2014/main" id="{32089EA9-5DEF-B77F-D1BE-8CEDF37777D3}"/>
                </a:ext>
              </a:extLst>
            </p:cNvPr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grpSp>
          <p:nvGrpSpPr>
            <p:cNvPr id="151" name="Google Shape;8021;p73">
              <a:extLst>
                <a:ext uri="{FF2B5EF4-FFF2-40B4-BE49-F238E27FC236}">
                  <a16:creationId xmlns:a16="http://schemas.microsoft.com/office/drawing/2014/main" id="{4C9EA8BF-04F8-1E39-C075-CF92AFAA72D9}"/>
                </a:ext>
              </a:extLst>
            </p:cNvPr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152" name="Google Shape;8022;p73">
                <a:extLst>
                  <a:ext uri="{FF2B5EF4-FFF2-40B4-BE49-F238E27FC236}">
                    <a16:creationId xmlns:a16="http://schemas.microsoft.com/office/drawing/2014/main" id="{D8D4FB18-E772-A635-1A3D-9856A3DD61BE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3" name="Google Shape;8023;p73">
                <a:extLst>
                  <a:ext uri="{FF2B5EF4-FFF2-40B4-BE49-F238E27FC236}">
                    <a16:creationId xmlns:a16="http://schemas.microsoft.com/office/drawing/2014/main" id="{9044290E-C7F2-239B-AC2A-29D9EA957444}"/>
                  </a:ext>
                </a:extLst>
              </p:cNvPr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4" name="Google Shape;8024;p73">
                <a:extLst>
                  <a:ext uri="{FF2B5EF4-FFF2-40B4-BE49-F238E27FC236}">
                    <a16:creationId xmlns:a16="http://schemas.microsoft.com/office/drawing/2014/main" id="{D265FE0E-4D4D-4531-9279-0A824124D425}"/>
                  </a:ext>
                </a:extLst>
              </p:cNvPr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5" name="Google Shape;8025;p73">
                <a:extLst>
                  <a:ext uri="{FF2B5EF4-FFF2-40B4-BE49-F238E27FC236}">
                    <a16:creationId xmlns:a16="http://schemas.microsoft.com/office/drawing/2014/main" id="{928CE33B-9E84-7892-AFAB-D582BF3CA72A}"/>
                  </a:ext>
                </a:extLst>
              </p:cNvPr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6" name="Google Shape;8026;p73">
                <a:extLst>
                  <a:ext uri="{FF2B5EF4-FFF2-40B4-BE49-F238E27FC236}">
                    <a16:creationId xmlns:a16="http://schemas.microsoft.com/office/drawing/2014/main" id="{574F2CFC-689B-9D8B-A401-C22DE63F6ABD}"/>
                  </a:ext>
                </a:extLst>
              </p:cNvPr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7" name="Google Shape;8027;p73">
                <a:extLst>
                  <a:ext uri="{FF2B5EF4-FFF2-40B4-BE49-F238E27FC236}">
                    <a16:creationId xmlns:a16="http://schemas.microsoft.com/office/drawing/2014/main" id="{2A168186-695F-2183-0B64-9612169E51CD}"/>
                  </a:ext>
                </a:extLst>
              </p:cNvPr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8" name="Google Shape;8028;p73">
                <a:extLst>
                  <a:ext uri="{FF2B5EF4-FFF2-40B4-BE49-F238E27FC236}">
                    <a16:creationId xmlns:a16="http://schemas.microsoft.com/office/drawing/2014/main" id="{A9740162-63E1-A3A6-DCAF-A635B9B9AAAC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9" name="Google Shape;8029;p73">
                <a:extLst>
                  <a:ext uri="{FF2B5EF4-FFF2-40B4-BE49-F238E27FC236}">
                    <a16:creationId xmlns:a16="http://schemas.microsoft.com/office/drawing/2014/main" id="{612B8736-4C51-B13F-F303-CB9D91E35D1E}"/>
                  </a:ext>
                </a:extLst>
              </p:cNvPr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0" name="Google Shape;8030;p73">
                <a:extLst>
                  <a:ext uri="{FF2B5EF4-FFF2-40B4-BE49-F238E27FC236}">
                    <a16:creationId xmlns:a16="http://schemas.microsoft.com/office/drawing/2014/main" id="{8ED9597F-789E-9E2B-2B8A-8B329949BD3C}"/>
                  </a:ext>
                </a:extLst>
              </p:cNvPr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1" name="Google Shape;8031;p73">
                <a:extLst>
                  <a:ext uri="{FF2B5EF4-FFF2-40B4-BE49-F238E27FC236}">
                    <a16:creationId xmlns:a16="http://schemas.microsoft.com/office/drawing/2014/main" id="{B5924A82-25EB-8C31-44B4-DF4478EE630F}"/>
                  </a:ext>
                </a:extLst>
              </p:cNvPr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2" name="Google Shape;8032;p73">
                <a:extLst>
                  <a:ext uri="{FF2B5EF4-FFF2-40B4-BE49-F238E27FC236}">
                    <a16:creationId xmlns:a16="http://schemas.microsoft.com/office/drawing/2014/main" id="{0277E8FB-8E9F-93A4-A246-7B7AE31FFBF2}"/>
                  </a:ext>
                </a:extLst>
              </p:cNvPr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3" name="Google Shape;8033;p73">
                <a:extLst>
                  <a:ext uri="{FF2B5EF4-FFF2-40B4-BE49-F238E27FC236}">
                    <a16:creationId xmlns:a16="http://schemas.microsoft.com/office/drawing/2014/main" id="{87D3AE32-5BED-4A86-D08C-E5419C25FB2E}"/>
                  </a:ext>
                </a:extLst>
              </p:cNvPr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</p:grpSp>
      </p:grpSp>
      <p:sp>
        <p:nvSpPr>
          <p:cNvPr id="164" name="Google Shape;1529;p70">
            <a:extLst>
              <a:ext uri="{FF2B5EF4-FFF2-40B4-BE49-F238E27FC236}">
                <a16:creationId xmlns:a16="http://schemas.microsoft.com/office/drawing/2014/main" id="{EDE05531-1DC2-9E59-9860-AE93759FD68C}"/>
              </a:ext>
            </a:extLst>
          </p:cNvPr>
          <p:cNvSpPr txBox="1">
            <a:spLocks/>
          </p:cNvSpPr>
          <p:nvPr/>
        </p:nvSpPr>
        <p:spPr>
          <a:xfrm>
            <a:off x="1529500" y="748774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3200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  <p:extLst>
      <p:ext uri="{BB962C8B-B14F-4D97-AF65-F5344CB8AC3E}">
        <p14:creationId xmlns:p14="http://schemas.microsoft.com/office/powerpoint/2010/main" val="2170076569"/>
      </p:ext>
    </p:extLst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93120"/>
          </a:xfrm>
          <a:custGeom>
            <a:avLst/>
            <a:gdLst/>
            <a:ahLst/>
            <a:cxnLst/>
            <a:rect l="l" t="t" r="r" b="b"/>
            <a:pathLst>
              <a:path w="18288000" h="10293120">
                <a:moveTo>
                  <a:pt x="0" y="0"/>
                </a:moveTo>
                <a:lnTo>
                  <a:pt x="18288000" y="0"/>
                </a:lnTo>
                <a:lnTo>
                  <a:pt x="18288000" y="10293120"/>
                </a:lnTo>
                <a:lnTo>
                  <a:pt x="0" y="102931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85840" y="244800"/>
            <a:ext cx="2841840" cy="2129760"/>
          </a:xfrm>
          <a:custGeom>
            <a:avLst/>
            <a:gdLst/>
            <a:ahLst/>
            <a:cxnLst/>
            <a:rect l="l" t="t" r="r" b="b"/>
            <a:pathLst>
              <a:path w="2841840" h="2129760">
                <a:moveTo>
                  <a:pt x="0" y="0"/>
                </a:moveTo>
                <a:lnTo>
                  <a:pt x="2841840" y="0"/>
                </a:lnTo>
                <a:lnTo>
                  <a:pt x="2841840" y="2129760"/>
                </a:lnTo>
                <a:lnTo>
                  <a:pt x="0" y="21297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091714" y="7866765"/>
            <a:ext cx="2823281" cy="2238545"/>
          </a:xfrm>
          <a:custGeom>
            <a:avLst/>
            <a:gdLst/>
            <a:ahLst/>
            <a:cxnLst/>
            <a:rect l="l" t="t" r="r" b="b"/>
            <a:pathLst>
              <a:path w="2823281" h="2238545">
                <a:moveTo>
                  <a:pt x="0" y="0"/>
                </a:moveTo>
                <a:lnTo>
                  <a:pt x="2823281" y="0"/>
                </a:lnTo>
                <a:lnTo>
                  <a:pt x="2823281" y="2238546"/>
                </a:lnTo>
                <a:lnTo>
                  <a:pt x="0" y="223854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oogle Shape;8038;p74">
            <a:extLst>
              <a:ext uri="{FF2B5EF4-FFF2-40B4-BE49-F238E27FC236}">
                <a16:creationId xmlns:a16="http://schemas.microsoft.com/office/drawing/2014/main" id="{77E9CB9A-A866-056F-EEEC-2DE9317BA626}"/>
              </a:ext>
            </a:extLst>
          </p:cNvPr>
          <p:cNvGrpSpPr/>
          <p:nvPr/>
        </p:nvGrpSpPr>
        <p:grpSpPr>
          <a:xfrm>
            <a:off x="9593381" y="1941873"/>
            <a:ext cx="1490862" cy="1437726"/>
            <a:chOff x="4249973" y="1201875"/>
            <a:chExt cx="1958568" cy="1888762"/>
          </a:xfrm>
        </p:grpSpPr>
        <p:sp>
          <p:nvSpPr>
            <p:cNvPr id="6" name="Google Shape;8039;p74">
              <a:extLst>
                <a:ext uri="{FF2B5EF4-FFF2-40B4-BE49-F238E27FC236}">
                  <a16:creationId xmlns:a16="http://schemas.microsoft.com/office/drawing/2014/main" id="{9DEC9C74-6403-6408-581A-C6ABFAC5F268}"/>
                </a:ext>
              </a:extLst>
            </p:cNvPr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7" name="Google Shape;8040;p74">
              <a:extLst>
                <a:ext uri="{FF2B5EF4-FFF2-40B4-BE49-F238E27FC236}">
                  <a16:creationId xmlns:a16="http://schemas.microsoft.com/office/drawing/2014/main" id="{06C80113-7AA5-687F-8F56-08A060DF9D36}"/>
                </a:ext>
              </a:extLst>
            </p:cNvPr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20" name="Google Shape;8041;p74">
                <a:extLst>
                  <a:ext uri="{FF2B5EF4-FFF2-40B4-BE49-F238E27FC236}">
                    <a16:creationId xmlns:a16="http://schemas.microsoft.com/office/drawing/2014/main" id="{4AD5224B-E642-DF09-B3CE-8471452822D1}"/>
                  </a:ext>
                </a:extLst>
              </p:cNvPr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1" name="Google Shape;8042;p74">
                <a:extLst>
                  <a:ext uri="{FF2B5EF4-FFF2-40B4-BE49-F238E27FC236}">
                    <a16:creationId xmlns:a16="http://schemas.microsoft.com/office/drawing/2014/main" id="{4E849E1F-19C9-6F2F-67D8-A370B1C2113E}"/>
                  </a:ext>
                </a:extLst>
              </p:cNvPr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" name="Google Shape;8043;p74">
              <a:extLst>
                <a:ext uri="{FF2B5EF4-FFF2-40B4-BE49-F238E27FC236}">
                  <a16:creationId xmlns:a16="http://schemas.microsoft.com/office/drawing/2014/main" id="{565109E1-AB41-A6FF-C495-90490574A9C9}"/>
                </a:ext>
              </a:extLst>
            </p:cNvPr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18" name="Google Shape;8044;p74">
                <a:extLst>
                  <a:ext uri="{FF2B5EF4-FFF2-40B4-BE49-F238E27FC236}">
                    <a16:creationId xmlns:a16="http://schemas.microsoft.com/office/drawing/2014/main" id="{D14420AC-6FA1-7097-EA38-90607A4944AD}"/>
                  </a:ext>
                </a:extLst>
              </p:cNvPr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9" name="Google Shape;8045;p74">
                <a:extLst>
                  <a:ext uri="{FF2B5EF4-FFF2-40B4-BE49-F238E27FC236}">
                    <a16:creationId xmlns:a16="http://schemas.microsoft.com/office/drawing/2014/main" id="{59CA2644-5ED0-B2C5-F389-F2A34FE9ADF9}"/>
                  </a:ext>
                </a:extLst>
              </p:cNvPr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9" name="Google Shape;8046;p74">
              <a:extLst>
                <a:ext uri="{FF2B5EF4-FFF2-40B4-BE49-F238E27FC236}">
                  <a16:creationId xmlns:a16="http://schemas.microsoft.com/office/drawing/2014/main" id="{760E5FE5-4F81-70C9-1C20-E9F65FD22CAF}"/>
                </a:ext>
              </a:extLst>
            </p:cNvPr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16" name="Google Shape;8047;p74">
                <a:extLst>
                  <a:ext uri="{FF2B5EF4-FFF2-40B4-BE49-F238E27FC236}">
                    <a16:creationId xmlns:a16="http://schemas.microsoft.com/office/drawing/2014/main" id="{0E0F4AD4-CC49-11A9-5EF4-AF68F262D7A7}"/>
                  </a:ext>
                </a:extLst>
              </p:cNvPr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7" name="Google Shape;8048;p74">
                <a:extLst>
                  <a:ext uri="{FF2B5EF4-FFF2-40B4-BE49-F238E27FC236}">
                    <a16:creationId xmlns:a16="http://schemas.microsoft.com/office/drawing/2014/main" id="{0E5EBEF2-7458-A9A7-EC16-AC6FA2894C80}"/>
                  </a:ext>
                </a:extLst>
              </p:cNvPr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0" name="Google Shape;8049;p74">
              <a:extLst>
                <a:ext uri="{FF2B5EF4-FFF2-40B4-BE49-F238E27FC236}">
                  <a16:creationId xmlns:a16="http://schemas.microsoft.com/office/drawing/2014/main" id="{C2B91C5C-E682-486B-1BEE-10BC336990A1}"/>
                </a:ext>
              </a:extLst>
            </p:cNvPr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14" name="Google Shape;8050;p74">
                <a:extLst>
                  <a:ext uri="{FF2B5EF4-FFF2-40B4-BE49-F238E27FC236}">
                    <a16:creationId xmlns:a16="http://schemas.microsoft.com/office/drawing/2014/main" id="{5CC3C55A-9042-D6FD-B247-C215B6297F6D}"/>
                  </a:ext>
                </a:extLst>
              </p:cNvPr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5" name="Google Shape;8051;p74">
                <a:extLst>
                  <a:ext uri="{FF2B5EF4-FFF2-40B4-BE49-F238E27FC236}">
                    <a16:creationId xmlns:a16="http://schemas.microsoft.com/office/drawing/2014/main" id="{2F7574AB-7744-35C6-811A-72B6DBDE1A86}"/>
                  </a:ext>
                </a:extLst>
              </p:cNvPr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" name="Google Shape;8052;p74">
              <a:extLst>
                <a:ext uri="{FF2B5EF4-FFF2-40B4-BE49-F238E27FC236}">
                  <a16:creationId xmlns:a16="http://schemas.microsoft.com/office/drawing/2014/main" id="{8B33F3A0-8A84-A42F-2C21-07711448FCBF}"/>
                </a:ext>
              </a:extLst>
            </p:cNvPr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12" name="Google Shape;8053;p74">
                <a:extLst>
                  <a:ext uri="{FF2B5EF4-FFF2-40B4-BE49-F238E27FC236}">
                    <a16:creationId xmlns:a16="http://schemas.microsoft.com/office/drawing/2014/main" id="{0B8ED01D-E6A9-11A1-BF87-D68D6AD13550}"/>
                  </a:ext>
                </a:extLst>
              </p:cNvPr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3" name="Google Shape;8054;p74">
                <a:extLst>
                  <a:ext uri="{FF2B5EF4-FFF2-40B4-BE49-F238E27FC236}">
                    <a16:creationId xmlns:a16="http://schemas.microsoft.com/office/drawing/2014/main" id="{E313BE85-F875-EB90-2FD1-A551C37D7CF8}"/>
                  </a:ext>
                </a:extLst>
              </p:cNvPr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2" name="Google Shape;8055;p74">
            <a:extLst>
              <a:ext uri="{FF2B5EF4-FFF2-40B4-BE49-F238E27FC236}">
                <a16:creationId xmlns:a16="http://schemas.microsoft.com/office/drawing/2014/main" id="{F7CD40B5-77BA-AAA0-ECD2-A92049AB156A}"/>
              </a:ext>
            </a:extLst>
          </p:cNvPr>
          <p:cNvGrpSpPr/>
          <p:nvPr/>
        </p:nvGrpSpPr>
        <p:grpSpPr>
          <a:xfrm>
            <a:off x="1426127" y="3698772"/>
            <a:ext cx="1523534" cy="1459792"/>
            <a:chOff x="2657744" y="2337745"/>
            <a:chExt cx="832987" cy="798137"/>
          </a:xfrm>
        </p:grpSpPr>
        <p:sp>
          <p:nvSpPr>
            <p:cNvPr id="23" name="Google Shape;8056;p74">
              <a:extLst>
                <a:ext uri="{FF2B5EF4-FFF2-40B4-BE49-F238E27FC236}">
                  <a16:creationId xmlns:a16="http://schemas.microsoft.com/office/drawing/2014/main" id="{29084B25-1394-B267-6D08-FF4E46C05808}"/>
                </a:ext>
              </a:extLst>
            </p:cNvPr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" name="Google Shape;8057;p74">
              <a:extLst>
                <a:ext uri="{FF2B5EF4-FFF2-40B4-BE49-F238E27FC236}">
                  <a16:creationId xmlns:a16="http://schemas.microsoft.com/office/drawing/2014/main" id="{6C9AC112-B96A-119A-F962-20BBDEE3CC32}"/>
                </a:ext>
              </a:extLst>
            </p:cNvPr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" name="Google Shape;8058;p74">
              <a:extLst>
                <a:ext uri="{FF2B5EF4-FFF2-40B4-BE49-F238E27FC236}">
                  <a16:creationId xmlns:a16="http://schemas.microsoft.com/office/drawing/2014/main" id="{E0D6DBD4-36B4-5FCF-D940-1C0003D3675C}"/>
                </a:ext>
              </a:extLst>
            </p:cNvPr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" name="Google Shape;8059;p74">
              <a:extLst>
                <a:ext uri="{FF2B5EF4-FFF2-40B4-BE49-F238E27FC236}">
                  <a16:creationId xmlns:a16="http://schemas.microsoft.com/office/drawing/2014/main" id="{2346A18E-BA5A-6EC3-2DD3-B9304B8FB4F5}"/>
                </a:ext>
              </a:extLst>
            </p:cNvPr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" name="Google Shape;8060;p74">
              <a:extLst>
                <a:ext uri="{FF2B5EF4-FFF2-40B4-BE49-F238E27FC236}">
                  <a16:creationId xmlns:a16="http://schemas.microsoft.com/office/drawing/2014/main" id="{052C01D7-69BF-40DE-F56B-15470B12FE32}"/>
                </a:ext>
              </a:extLst>
            </p:cNvPr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" name="Google Shape;8061;p74">
              <a:extLst>
                <a:ext uri="{FF2B5EF4-FFF2-40B4-BE49-F238E27FC236}">
                  <a16:creationId xmlns:a16="http://schemas.microsoft.com/office/drawing/2014/main" id="{8E2BA5AA-92A5-D6C6-0A71-964DDA366313}"/>
                </a:ext>
              </a:extLst>
            </p:cNvPr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9" name="Google Shape;8062;p74">
            <a:extLst>
              <a:ext uri="{FF2B5EF4-FFF2-40B4-BE49-F238E27FC236}">
                <a16:creationId xmlns:a16="http://schemas.microsoft.com/office/drawing/2014/main" id="{81F3752C-ED66-CCE6-6461-0034F94223D0}"/>
              </a:ext>
            </a:extLst>
          </p:cNvPr>
          <p:cNvGrpSpPr/>
          <p:nvPr/>
        </p:nvGrpSpPr>
        <p:grpSpPr>
          <a:xfrm>
            <a:off x="6448055" y="3705184"/>
            <a:ext cx="1371138" cy="1447172"/>
            <a:chOff x="3398134" y="2057755"/>
            <a:chExt cx="704087" cy="743130"/>
          </a:xfrm>
        </p:grpSpPr>
        <p:grpSp>
          <p:nvGrpSpPr>
            <p:cNvPr id="30" name="Google Shape;8063;p74">
              <a:extLst>
                <a:ext uri="{FF2B5EF4-FFF2-40B4-BE49-F238E27FC236}">
                  <a16:creationId xmlns:a16="http://schemas.microsoft.com/office/drawing/2014/main" id="{EB0D1B86-8A31-DD87-4E2B-84A19C9052C9}"/>
                </a:ext>
              </a:extLst>
            </p:cNvPr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43" name="Google Shape;8064;p74">
                <a:extLst>
                  <a:ext uri="{FF2B5EF4-FFF2-40B4-BE49-F238E27FC236}">
                    <a16:creationId xmlns:a16="http://schemas.microsoft.com/office/drawing/2014/main" id="{3C9F8117-3659-04FF-250B-C7328BB34EDB}"/>
                  </a:ext>
                </a:extLst>
              </p:cNvPr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4" name="Google Shape;8065;p74">
                <a:extLst>
                  <a:ext uri="{FF2B5EF4-FFF2-40B4-BE49-F238E27FC236}">
                    <a16:creationId xmlns:a16="http://schemas.microsoft.com/office/drawing/2014/main" id="{FDA49E39-F745-19BE-76E5-C0C62288D3ED}"/>
                  </a:ext>
                </a:extLst>
              </p:cNvPr>
              <p:cNvCxnSpPr>
                <a:stCxn id="43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1" name="Google Shape;8066;p74">
              <a:extLst>
                <a:ext uri="{FF2B5EF4-FFF2-40B4-BE49-F238E27FC236}">
                  <a16:creationId xmlns:a16="http://schemas.microsoft.com/office/drawing/2014/main" id="{527A026B-3ECD-84BA-84FA-4873B5C47042}"/>
                </a:ext>
              </a:extLst>
            </p:cNvPr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41" name="Google Shape;8067;p74">
                <a:extLst>
                  <a:ext uri="{FF2B5EF4-FFF2-40B4-BE49-F238E27FC236}">
                    <a16:creationId xmlns:a16="http://schemas.microsoft.com/office/drawing/2014/main" id="{F52E4F07-E699-4890-A2D4-60338F527E10}"/>
                  </a:ext>
                </a:extLst>
              </p:cNvPr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2" name="Google Shape;8068;p74">
                <a:extLst>
                  <a:ext uri="{FF2B5EF4-FFF2-40B4-BE49-F238E27FC236}">
                    <a16:creationId xmlns:a16="http://schemas.microsoft.com/office/drawing/2014/main" id="{668BF272-CACF-0223-85D7-D2934E657090}"/>
                  </a:ext>
                </a:extLst>
              </p:cNvPr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2" name="Google Shape;8069;p74">
              <a:extLst>
                <a:ext uri="{FF2B5EF4-FFF2-40B4-BE49-F238E27FC236}">
                  <a16:creationId xmlns:a16="http://schemas.microsoft.com/office/drawing/2014/main" id="{B2C8282F-40E6-7D4D-A243-B0462B162FBF}"/>
                </a:ext>
              </a:extLst>
            </p:cNvPr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39" name="Google Shape;8070;p74">
                <a:extLst>
                  <a:ext uri="{FF2B5EF4-FFF2-40B4-BE49-F238E27FC236}">
                    <a16:creationId xmlns:a16="http://schemas.microsoft.com/office/drawing/2014/main" id="{93273E74-6B7D-1F36-2638-FAA7E48A212E}"/>
                  </a:ext>
                </a:extLst>
              </p:cNvPr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0" name="Google Shape;8071;p74">
                <a:extLst>
                  <a:ext uri="{FF2B5EF4-FFF2-40B4-BE49-F238E27FC236}">
                    <a16:creationId xmlns:a16="http://schemas.microsoft.com/office/drawing/2014/main" id="{1B3CD7D1-8802-C098-CA25-9E079FFA8797}"/>
                  </a:ext>
                </a:extLst>
              </p:cNvPr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3" name="Google Shape;8072;p74">
              <a:extLst>
                <a:ext uri="{FF2B5EF4-FFF2-40B4-BE49-F238E27FC236}">
                  <a16:creationId xmlns:a16="http://schemas.microsoft.com/office/drawing/2014/main" id="{88D3D443-5603-50CE-720B-5D5994657F68}"/>
                </a:ext>
              </a:extLst>
            </p:cNvPr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37" name="Google Shape;8073;p74">
                <a:extLst>
                  <a:ext uri="{FF2B5EF4-FFF2-40B4-BE49-F238E27FC236}">
                    <a16:creationId xmlns:a16="http://schemas.microsoft.com/office/drawing/2014/main" id="{46E068E2-99C3-691E-946A-F599DD4E2E2A}"/>
                  </a:ext>
                </a:extLst>
              </p:cNvPr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8" name="Google Shape;8074;p74">
                <a:extLst>
                  <a:ext uri="{FF2B5EF4-FFF2-40B4-BE49-F238E27FC236}">
                    <a16:creationId xmlns:a16="http://schemas.microsoft.com/office/drawing/2014/main" id="{67FA9B02-0495-3373-9D19-41FB130E4C66}"/>
                  </a:ext>
                </a:extLst>
              </p:cNvPr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4" name="Google Shape;8075;p74">
              <a:extLst>
                <a:ext uri="{FF2B5EF4-FFF2-40B4-BE49-F238E27FC236}">
                  <a16:creationId xmlns:a16="http://schemas.microsoft.com/office/drawing/2014/main" id="{92E4CA4A-3617-B8F6-D9A2-E1F00D4D49BD}"/>
                </a:ext>
              </a:extLst>
            </p:cNvPr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35" name="Google Shape;8076;p74">
                <a:extLst>
                  <a:ext uri="{FF2B5EF4-FFF2-40B4-BE49-F238E27FC236}">
                    <a16:creationId xmlns:a16="http://schemas.microsoft.com/office/drawing/2014/main" id="{09494C36-C707-5F0F-69FE-8EE74691EB84}"/>
                  </a:ext>
                </a:extLst>
              </p:cNvPr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6" name="Google Shape;8077;p74">
                <a:extLst>
                  <a:ext uri="{FF2B5EF4-FFF2-40B4-BE49-F238E27FC236}">
                    <a16:creationId xmlns:a16="http://schemas.microsoft.com/office/drawing/2014/main" id="{F4E0DE46-025E-E809-D95B-EAAF2B36F105}"/>
                  </a:ext>
                </a:extLst>
              </p:cNvPr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45" name="Google Shape;8078;p74">
            <a:extLst>
              <a:ext uri="{FF2B5EF4-FFF2-40B4-BE49-F238E27FC236}">
                <a16:creationId xmlns:a16="http://schemas.microsoft.com/office/drawing/2014/main" id="{020DBA4C-290A-2E48-2FB8-04B6114F7A38}"/>
              </a:ext>
            </a:extLst>
          </p:cNvPr>
          <p:cNvGrpSpPr/>
          <p:nvPr/>
        </p:nvGrpSpPr>
        <p:grpSpPr>
          <a:xfrm>
            <a:off x="9798499" y="3718577"/>
            <a:ext cx="1420306" cy="1420306"/>
            <a:chOff x="5007123" y="2079403"/>
            <a:chExt cx="687600" cy="687600"/>
          </a:xfrm>
        </p:grpSpPr>
        <p:sp>
          <p:nvSpPr>
            <p:cNvPr id="46" name="Google Shape;8079;p74">
              <a:extLst>
                <a:ext uri="{FF2B5EF4-FFF2-40B4-BE49-F238E27FC236}">
                  <a16:creationId xmlns:a16="http://schemas.microsoft.com/office/drawing/2014/main" id="{6D2E20EF-455E-025C-9787-AD107523F45B}"/>
                </a:ext>
              </a:extLst>
            </p:cNvPr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" name="Google Shape;8080;p74">
              <a:extLst>
                <a:ext uri="{FF2B5EF4-FFF2-40B4-BE49-F238E27FC236}">
                  <a16:creationId xmlns:a16="http://schemas.microsoft.com/office/drawing/2014/main" id="{C33F221E-143C-EDA0-073F-29778AFDB6FE}"/>
                </a:ext>
              </a:extLst>
            </p:cNvPr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" name="Google Shape;8081;p74">
              <a:extLst>
                <a:ext uri="{FF2B5EF4-FFF2-40B4-BE49-F238E27FC236}">
                  <a16:creationId xmlns:a16="http://schemas.microsoft.com/office/drawing/2014/main" id="{B76CB955-5A52-E7F9-5A7D-D79F1E2FA872}"/>
                </a:ext>
              </a:extLst>
            </p:cNvPr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" name="Google Shape;8082;p74">
              <a:extLst>
                <a:ext uri="{FF2B5EF4-FFF2-40B4-BE49-F238E27FC236}">
                  <a16:creationId xmlns:a16="http://schemas.microsoft.com/office/drawing/2014/main" id="{91C33D0F-F214-2F6A-7B7C-701EA48EB917}"/>
                </a:ext>
              </a:extLst>
            </p:cNvPr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50" name="Google Shape;8083;p74">
            <a:extLst>
              <a:ext uri="{FF2B5EF4-FFF2-40B4-BE49-F238E27FC236}">
                <a16:creationId xmlns:a16="http://schemas.microsoft.com/office/drawing/2014/main" id="{1D53D5F6-1E36-38B5-C4F5-270FD3A1A51C}"/>
              </a:ext>
            </a:extLst>
          </p:cNvPr>
          <p:cNvGrpSpPr/>
          <p:nvPr/>
        </p:nvGrpSpPr>
        <p:grpSpPr>
          <a:xfrm>
            <a:off x="11417374" y="3707589"/>
            <a:ext cx="1441996" cy="1442366"/>
            <a:chOff x="5797446" y="2063053"/>
            <a:chExt cx="698100" cy="698280"/>
          </a:xfrm>
        </p:grpSpPr>
        <p:sp>
          <p:nvSpPr>
            <p:cNvPr id="51" name="Google Shape;8084;p74">
              <a:extLst>
                <a:ext uri="{FF2B5EF4-FFF2-40B4-BE49-F238E27FC236}">
                  <a16:creationId xmlns:a16="http://schemas.microsoft.com/office/drawing/2014/main" id="{69EF623F-205B-BF04-1655-82D51CAF5E66}"/>
                </a:ext>
              </a:extLst>
            </p:cNvPr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" name="Google Shape;8085;p74">
              <a:extLst>
                <a:ext uri="{FF2B5EF4-FFF2-40B4-BE49-F238E27FC236}">
                  <a16:creationId xmlns:a16="http://schemas.microsoft.com/office/drawing/2014/main" id="{453E1A1C-86FD-D615-06E1-38C34BE81BE0}"/>
                </a:ext>
              </a:extLst>
            </p:cNvPr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" name="Google Shape;8086;p74">
              <a:extLst>
                <a:ext uri="{FF2B5EF4-FFF2-40B4-BE49-F238E27FC236}">
                  <a16:creationId xmlns:a16="http://schemas.microsoft.com/office/drawing/2014/main" id="{CE4B0ABD-605B-473C-9F9B-8D05F83C23DB}"/>
                </a:ext>
              </a:extLst>
            </p:cNvPr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" name="Google Shape;8087;p74">
              <a:extLst>
                <a:ext uri="{FF2B5EF4-FFF2-40B4-BE49-F238E27FC236}">
                  <a16:creationId xmlns:a16="http://schemas.microsoft.com/office/drawing/2014/main" id="{26DA7A0D-21BA-1A29-D129-9D3C23FCC041}"/>
                </a:ext>
              </a:extLst>
            </p:cNvPr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55" name="Google Shape;8088;p74">
            <a:extLst>
              <a:ext uri="{FF2B5EF4-FFF2-40B4-BE49-F238E27FC236}">
                <a16:creationId xmlns:a16="http://schemas.microsoft.com/office/drawing/2014/main" id="{B03FD30B-388A-E4A8-B676-C028922B0E0A}"/>
              </a:ext>
            </a:extLst>
          </p:cNvPr>
          <p:cNvGrpSpPr/>
          <p:nvPr/>
        </p:nvGrpSpPr>
        <p:grpSpPr>
          <a:xfrm>
            <a:off x="16307669" y="6998798"/>
            <a:ext cx="561170" cy="1346328"/>
            <a:chOff x="8075075" y="3754290"/>
            <a:chExt cx="255612" cy="613194"/>
          </a:xfrm>
        </p:grpSpPr>
        <p:grpSp>
          <p:nvGrpSpPr>
            <p:cNvPr id="56" name="Google Shape;8089;p74">
              <a:extLst>
                <a:ext uri="{FF2B5EF4-FFF2-40B4-BE49-F238E27FC236}">
                  <a16:creationId xmlns:a16="http://schemas.microsoft.com/office/drawing/2014/main" id="{000D2950-7C4A-9761-2C65-282571C366EE}"/>
                </a:ext>
              </a:extLst>
            </p:cNvPr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58" name="Google Shape;8090;p74">
                <a:extLst>
                  <a:ext uri="{FF2B5EF4-FFF2-40B4-BE49-F238E27FC236}">
                    <a16:creationId xmlns:a16="http://schemas.microsoft.com/office/drawing/2014/main" id="{B0CA22DB-5A6B-8E05-FE4D-DF0DD81214F4}"/>
                  </a:ext>
                </a:extLst>
              </p:cNvPr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9" name="Google Shape;8091;p74">
                <a:extLst>
                  <a:ext uri="{FF2B5EF4-FFF2-40B4-BE49-F238E27FC236}">
                    <a16:creationId xmlns:a16="http://schemas.microsoft.com/office/drawing/2014/main" id="{F2945212-E614-CE2A-3AB4-73CC861FBDA8}"/>
                  </a:ext>
                </a:extLst>
              </p:cNvPr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57" name="Google Shape;8092;p74">
              <a:extLst>
                <a:ext uri="{FF2B5EF4-FFF2-40B4-BE49-F238E27FC236}">
                  <a16:creationId xmlns:a16="http://schemas.microsoft.com/office/drawing/2014/main" id="{202A98EF-9635-51FE-8193-85D7DD38827C}"/>
                </a:ext>
              </a:extLst>
            </p:cNvPr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60" name="Google Shape;8093;p74">
            <a:extLst>
              <a:ext uri="{FF2B5EF4-FFF2-40B4-BE49-F238E27FC236}">
                <a16:creationId xmlns:a16="http://schemas.microsoft.com/office/drawing/2014/main" id="{8CE276BC-965D-3025-5143-60D8231047C7}"/>
              </a:ext>
            </a:extLst>
          </p:cNvPr>
          <p:cNvGrpSpPr/>
          <p:nvPr/>
        </p:nvGrpSpPr>
        <p:grpSpPr>
          <a:xfrm>
            <a:off x="10541784" y="6976393"/>
            <a:ext cx="940704" cy="1367490"/>
            <a:chOff x="1697726" y="3244179"/>
            <a:chExt cx="788124" cy="1146069"/>
          </a:xfrm>
        </p:grpSpPr>
        <p:sp>
          <p:nvSpPr>
            <p:cNvPr id="61" name="Google Shape;8094;p74">
              <a:extLst>
                <a:ext uri="{FF2B5EF4-FFF2-40B4-BE49-F238E27FC236}">
                  <a16:creationId xmlns:a16="http://schemas.microsoft.com/office/drawing/2014/main" id="{4E27BAAE-66BC-29EA-2935-C67F40EA88D4}"/>
                </a:ext>
              </a:extLst>
            </p:cNvPr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2" name="Google Shape;8095;p74">
              <a:extLst>
                <a:ext uri="{FF2B5EF4-FFF2-40B4-BE49-F238E27FC236}">
                  <a16:creationId xmlns:a16="http://schemas.microsoft.com/office/drawing/2014/main" id="{0545A49A-A6C5-8838-B49F-86AFD59D9AF2}"/>
                </a:ext>
              </a:extLst>
            </p:cNvPr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63" name="Google Shape;8096;p74">
            <a:extLst>
              <a:ext uri="{FF2B5EF4-FFF2-40B4-BE49-F238E27FC236}">
                <a16:creationId xmlns:a16="http://schemas.microsoft.com/office/drawing/2014/main" id="{19A6F7A8-286E-418F-8CB5-0D0DC8F43696}"/>
              </a:ext>
            </a:extLst>
          </p:cNvPr>
          <p:cNvSpPr/>
          <p:nvPr/>
        </p:nvSpPr>
        <p:spPr>
          <a:xfrm>
            <a:off x="16256714" y="6804396"/>
            <a:ext cx="408" cy="8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64" name="Google Shape;8097;p74">
            <a:extLst>
              <a:ext uri="{FF2B5EF4-FFF2-40B4-BE49-F238E27FC236}">
                <a16:creationId xmlns:a16="http://schemas.microsoft.com/office/drawing/2014/main" id="{5AEF19F9-8A24-285C-2629-F5E7A14F8834}"/>
              </a:ext>
            </a:extLst>
          </p:cNvPr>
          <p:cNvGrpSpPr/>
          <p:nvPr/>
        </p:nvGrpSpPr>
        <p:grpSpPr>
          <a:xfrm>
            <a:off x="11784087" y="6998797"/>
            <a:ext cx="587782" cy="587690"/>
            <a:chOff x="6134814" y="3754290"/>
            <a:chExt cx="293891" cy="293845"/>
          </a:xfrm>
        </p:grpSpPr>
        <p:sp>
          <p:nvSpPr>
            <p:cNvPr id="65" name="Google Shape;8098;p74">
              <a:extLst>
                <a:ext uri="{FF2B5EF4-FFF2-40B4-BE49-F238E27FC236}">
                  <a16:creationId xmlns:a16="http://schemas.microsoft.com/office/drawing/2014/main" id="{9AB7BD79-31D7-4CE2-107C-3CD59346D8C4}"/>
                </a:ext>
              </a:extLst>
            </p:cNvPr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6" name="Google Shape;8099;p74">
              <a:extLst>
                <a:ext uri="{FF2B5EF4-FFF2-40B4-BE49-F238E27FC236}">
                  <a16:creationId xmlns:a16="http://schemas.microsoft.com/office/drawing/2014/main" id="{77E3E9DD-FE93-85CD-0726-80D3A253492D}"/>
                </a:ext>
              </a:extLst>
            </p:cNvPr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67" name="Google Shape;8100;p74">
            <a:extLst>
              <a:ext uri="{FF2B5EF4-FFF2-40B4-BE49-F238E27FC236}">
                <a16:creationId xmlns:a16="http://schemas.microsoft.com/office/drawing/2014/main" id="{CD89BEE7-7A74-C5FB-7FFC-B776717378C1}"/>
              </a:ext>
            </a:extLst>
          </p:cNvPr>
          <p:cNvGrpSpPr/>
          <p:nvPr/>
        </p:nvGrpSpPr>
        <p:grpSpPr>
          <a:xfrm>
            <a:off x="11784087" y="7756139"/>
            <a:ext cx="587782" cy="587782"/>
            <a:chOff x="6134814" y="4086186"/>
            <a:chExt cx="293891" cy="293891"/>
          </a:xfrm>
        </p:grpSpPr>
        <p:sp>
          <p:nvSpPr>
            <p:cNvPr id="68" name="Google Shape;8101;p74">
              <a:extLst>
                <a:ext uri="{FF2B5EF4-FFF2-40B4-BE49-F238E27FC236}">
                  <a16:creationId xmlns:a16="http://schemas.microsoft.com/office/drawing/2014/main" id="{0E69838F-5098-D03A-7861-8E40C1EFFDAA}"/>
                </a:ext>
              </a:extLst>
            </p:cNvPr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" name="Google Shape;8102;p74">
              <a:extLst>
                <a:ext uri="{FF2B5EF4-FFF2-40B4-BE49-F238E27FC236}">
                  <a16:creationId xmlns:a16="http://schemas.microsoft.com/office/drawing/2014/main" id="{9AF990AA-B673-3593-8D0E-2CDAEBB5966C}"/>
                </a:ext>
              </a:extLst>
            </p:cNvPr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70" name="Google Shape;8103;p74">
            <a:extLst>
              <a:ext uri="{FF2B5EF4-FFF2-40B4-BE49-F238E27FC236}">
                <a16:creationId xmlns:a16="http://schemas.microsoft.com/office/drawing/2014/main" id="{549803B5-C37E-E0A9-801D-696FB879E86C}"/>
              </a:ext>
            </a:extLst>
          </p:cNvPr>
          <p:cNvSpPr/>
          <p:nvPr/>
        </p:nvSpPr>
        <p:spPr>
          <a:xfrm>
            <a:off x="13860941" y="6997190"/>
            <a:ext cx="1219386" cy="134630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sp>
        <p:nvSpPr>
          <p:cNvPr id="71" name="Google Shape;8104;p74">
            <a:extLst>
              <a:ext uri="{FF2B5EF4-FFF2-40B4-BE49-F238E27FC236}">
                <a16:creationId xmlns:a16="http://schemas.microsoft.com/office/drawing/2014/main" id="{EF50D941-AD46-3AB5-8422-4D0D648DAA45}"/>
              </a:ext>
            </a:extLst>
          </p:cNvPr>
          <p:cNvSpPr/>
          <p:nvPr/>
        </p:nvSpPr>
        <p:spPr>
          <a:xfrm rot="10800000">
            <a:off x="12673465" y="6992666"/>
            <a:ext cx="885878" cy="1351276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72" name="Google Shape;8105;p74">
            <a:extLst>
              <a:ext uri="{FF2B5EF4-FFF2-40B4-BE49-F238E27FC236}">
                <a16:creationId xmlns:a16="http://schemas.microsoft.com/office/drawing/2014/main" id="{B19AFB38-E961-2770-F0BB-6F6E3CEF947F}"/>
              </a:ext>
            </a:extLst>
          </p:cNvPr>
          <p:cNvGrpSpPr/>
          <p:nvPr/>
        </p:nvGrpSpPr>
        <p:grpSpPr>
          <a:xfrm>
            <a:off x="15634037" y="5413524"/>
            <a:ext cx="1245766" cy="1243888"/>
            <a:chOff x="1187048" y="238125"/>
            <a:chExt cx="5256397" cy="5248476"/>
          </a:xfrm>
        </p:grpSpPr>
        <p:sp>
          <p:nvSpPr>
            <p:cNvPr id="73" name="Google Shape;8106;p74">
              <a:extLst>
                <a:ext uri="{FF2B5EF4-FFF2-40B4-BE49-F238E27FC236}">
                  <a16:creationId xmlns:a16="http://schemas.microsoft.com/office/drawing/2014/main" id="{CE4E3C2A-1F30-9DFF-E7D5-C1A93997C55E}"/>
                </a:ext>
              </a:extLst>
            </p:cNvPr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" name="Google Shape;8107;p74">
              <a:extLst>
                <a:ext uri="{FF2B5EF4-FFF2-40B4-BE49-F238E27FC236}">
                  <a16:creationId xmlns:a16="http://schemas.microsoft.com/office/drawing/2014/main" id="{11D40ADF-2771-1600-7E89-02DE2F4B9B96}"/>
                </a:ext>
              </a:extLst>
            </p:cNvPr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" name="Google Shape;8108;p74">
              <a:extLst>
                <a:ext uri="{FF2B5EF4-FFF2-40B4-BE49-F238E27FC236}">
                  <a16:creationId xmlns:a16="http://schemas.microsoft.com/office/drawing/2014/main" id="{64BFCBA9-FB52-65ED-E438-D97ABDBB1915}"/>
                </a:ext>
              </a:extLst>
            </p:cNvPr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" name="Google Shape;8109;p74">
              <a:extLst>
                <a:ext uri="{FF2B5EF4-FFF2-40B4-BE49-F238E27FC236}">
                  <a16:creationId xmlns:a16="http://schemas.microsoft.com/office/drawing/2014/main" id="{F1223DEA-BE65-6BD0-A3F1-00B3D4B6A0DF}"/>
                </a:ext>
              </a:extLst>
            </p:cNvPr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7" name="Google Shape;8110;p74">
            <a:extLst>
              <a:ext uri="{FF2B5EF4-FFF2-40B4-BE49-F238E27FC236}">
                <a16:creationId xmlns:a16="http://schemas.microsoft.com/office/drawing/2014/main" id="{F68ECD94-2049-5DBB-3F74-B13AB61A7157}"/>
              </a:ext>
            </a:extLst>
          </p:cNvPr>
          <p:cNvGrpSpPr/>
          <p:nvPr/>
        </p:nvGrpSpPr>
        <p:grpSpPr>
          <a:xfrm>
            <a:off x="4548247" y="5432741"/>
            <a:ext cx="2621974" cy="1224814"/>
            <a:chOff x="238125" y="1188750"/>
            <a:chExt cx="7140450" cy="3335550"/>
          </a:xfrm>
        </p:grpSpPr>
        <p:sp>
          <p:nvSpPr>
            <p:cNvPr id="78" name="Google Shape;8111;p74">
              <a:extLst>
                <a:ext uri="{FF2B5EF4-FFF2-40B4-BE49-F238E27FC236}">
                  <a16:creationId xmlns:a16="http://schemas.microsoft.com/office/drawing/2014/main" id="{B2FE0BAC-C2A4-9221-C857-BF5CFB0E7065}"/>
                </a:ext>
              </a:extLst>
            </p:cNvPr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" name="Google Shape;8112;p74">
              <a:extLst>
                <a:ext uri="{FF2B5EF4-FFF2-40B4-BE49-F238E27FC236}">
                  <a16:creationId xmlns:a16="http://schemas.microsoft.com/office/drawing/2014/main" id="{294B7D22-F26D-85A4-447A-8BF36CD5BC9A}"/>
                </a:ext>
              </a:extLst>
            </p:cNvPr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" name="Google Shape;8113;p74">
              <a:extLst>
                <a:ext uri="{FF2B5EF4-FFF2-40B4-BE49-F238E27FC236}">
                  <a16:creationId xmlns:a16="http://schemas.microsoft.com/office/drawing/2014/main" id="{2446FF82-A017-FB7E-44D4-15291757C3F0}"/>
                </a:ext>
              </a:extLst>
            </p:cNvPr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" name="Google Shape;8114;p74">
              <a:extLst>
                <a:ext uri="{FF2B5EF4-FFF2-40B4-BE49-F238E27FC236}">
                  <a16:creationId xmlns:a16="http://schemas.microsoft.com/office/drawing/2014/main" id="{8DC3AE71-62CB-5DC0-DFC8-5097F58A0D89}"/>
                </a:ext>
              </a:extLst>
            </p:cNvPr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" name="Google Shape;8115;p74">
              <a:extLst>
                <a:ext uri="{FF2B5EF4-FFF2-40B4-BE49-F238E27FC236}">
                  <a16:creationId xmlns:a16="http://schemas.microsoft.com/office/drawing/2014/main" id="{F906BD5D-CD5F-9C38-DFA2-8A0B321DF823}"/>
                </a:ext>
              </a:extLst>
            </p:cNvPr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3" name="Google Shape;8116;p74">
            <a:extLst>
              <a:ext uri="{FF2B5EF4-FFF2-40B4-BE49-F238E27FC236}">
                <a16:creationId xmlns:a16="http://schemas.microsoft.com/office/drawing/2014/main" id="{B032C1CF-1094-49C1-55AC-8D1876F8EAD8}"/>
              </a:ext>
            </a:extLst>
          </p:cNvPr>
          <p:cNvGrpSpPr/>
          <p:nvPr/>
        </p:nvGrpSpPr>
        <p:grpSpPr>
          <a:xfrm>
            <a:off x="13199991" y="5413850"/>
            <a:ext cx="2220598" cy="1243404"/>
            <a:chOff x="238125" y="1335475"/>
            <a:chExt cx="5418735" cy="3034175"/>
          </a:xfrm>
        </p:grpSpPr>
        <p:sp>
          <p:nvSpPr>
            <p:cNvPr id="84" name="Google Shape;8117;p74">
              <a:extLst>
                <a:ext uri="{FF2B5EF4-FFF2-40B4-BE49-F238E27FC236}">
                  <a16:creationId xmlns:a16="http://schemas.microsoft.com/office/drawing/2014/main" id="{A38F7E5C-9C70-154A-1317-E0E021667258}"/>
                </a:ext>
              </a:extLst>
            </p:cNvPr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" name="Google Shape;8118;p74">
              <a:extLst>
                <a:ext uri="{FF2B5EF4-FFF2-40B4-BE49-F238E27FC236}">
                  <a16:creationId xmlns:a16="http://schemas.microsoft.com/office/drawing/2014/main" id="{A853E124-048B-8712-A646-89E218272DC2}"/>
                </a:ext>
              </a:extLst>
            </p:cNvPr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" name="Google Shape;8119;p74">
              <a:extLst>
                <a:ext uri="{FF2B5EF4-FFF2-40B4-BE49-F238E27FC236}">
                  <a16:creationId xmlns:a16="http://schemas.microsoft.com/office/drawing/2014/main" id="{5BF9E9CD-39A2-05A3-7501-349D07C4DAEC}"/>
                </a:ext>
              </a:extLst>
            </p:cNvPr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7" name="Google Shape;8120;p74">
            <a:extLst>
              <a:ext uri="{FF2B5EF4-FFF2-40B4-BE49-F238E27FC236}">
                <a16:creationId xmlns:a16="http://schemas.microsoft.com/office/drawing/2014/main" id="{E851408C-22A8-8414-AC30-2050A4486411}"/>
              </a:ext>
            </a:extLst>
          </p:cNvPr>
          <p:cNvGrpSpPr/>
          <p:nvPr/>
        </p:nvGrpSpPr>
        <p:grpSpPr>
          <a:xfrm>
            <a:off x="10835311" y="5407645"/>
            <a:ext cx="2148902" cy="1254362"/>
            <a:chOff x="5359127" y="2910889"/>
            <a:chExt cx="1097723" cy="640831"/>
          </a:xfrm>
        </p:grpSpPr>
        <p:grpSp>
          <p:nvGrpSpPr>
            <p:cNvPr id="88" name="Google Shape;8121;p74">
              <a:extLst>
                <a:ext uri="{FF2B5EF4-FFF2-40B4-BE49-F238E27FC236}">
                  <a16:creationId xmlns:a16="http://schemas.microsoft.com/office/drawing/2014/main" id="{5E84A972-4835-83C1-A87C-2FB506646217}"/>
                </a:ext>
              </a:extLst>
            </p:cNvPr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98" name="Google Shape;8122;p74">
                <a:extLst>
                  <a:ext uri="{FF2B5EF4-FFF2-40B4-BE49-F238E27FC236}">
                    <a16:creationId xmlns:a16="http://schemas.microsoft.com/office/drawing/2014/main" id="{C2D6CBD7-4473-336F-902E-1D604C716048}"/>
                  </a:ext>
                </a:extLst>
              </p:cNvPr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9" name="Google Shape;8123;p74">
                <a:extLst>
                  <a:ext uri="{FF2B5EF4-FFF2-40B4-BE49-F238E27FC236}">
                    <a16:creationId xmlns:a16="http://schemas.microsoft.com/office/drawing/2014/main" id="{498DF417-E2D7-9188-4E5B-F441750472A3}"/>
                  </a:ext>
                </a:extLst>
              </p:cNvPr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9" name="Google Shape;8124;p74">
              <a:extLst>
                <a:ext uri="{FF2B5EF4-FFF2-40B4-BE49-F238E27FC236}">
                  <a16:creationId xmlns:a16="http://schemas.microsoft.com/office/drawing/2014/main" id="{35F0AE9B-891D-F1CF-E045-400D9DC574EB}"/>
                </a:ext>
              </a:extLst>
            </p:cNvPr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96" name="Google Shape;8125;p74">
                <a:extLst>
                  <a:ext uri="{FF2B5EF4-FFF2-40B4-BE49-F238E27FC236}">
                    <a16:creationId xmlns:a16="http://schemas.microsoft.com/office/drawing/2014/main" id="{4C6E026B-9E0A-472B-EE1A-71D7022111C7}"/>
                  </a:ext>
                </a:extLst>
              </p:cNvPr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7" name="Google Shape;8126;p74">
                <a:extLst>
                  <a:ext uri="{FF2B5EF4-FFF2-40B4-BE49-F238E27FC236}">
                    <a16:creationId xmlns:a16="http://schemas.microsoft.com/office/drawing/2014/main" id="{B5F703D8-951D-9AB3-6790-5A93A57A3D40}"/>
                  </a:ext>
                </a:extLst>
              </p:cNvPr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90" name="Google Shape;8127;p74">
              <a:extLst>
                <a:ext uri="{FF2B5EF4-FFF2-40B4-BE49-F238E27FC236}">
                  <a16:creationId xmlns:a16="http://schemas.microsoft.com/office/drawing/2014/main" id="{73249712-0593-D82D-0061-8BBF39B06AEC}"/>
                </a:ext>
              </a:extLst>
            </p:cNvPr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94" name="Google Shape;8128;p74">
                <a:extLst>
                  <a:ext uri="{FF2B5EF4-FFF2-40B4-BE49-F238E27FC236}">
                    <a16:creationId xmlns:a16="http://schemas.microsoft.com/office/drawing/2014/main" id="{A0810FBD-B68B-A565-0A9B-B927D589FEAE}"/>
                  </a:ext>
                </a:extLst>
              </p:cNvPr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5" name="Google Shape;8129;p74">
                <a:extLst>
                  <a:ext uri="{FF2B5EF4-FFF2-40B4-BE49-F238E27FC236}">
                    <a16:creationId xmlns:a16="http://schemas.microsoft.com/office/drawing/2014/main" id="{2BC14CB2-AA9C-2674-422F-94F5C63FB41A}"/>
                  </a:ext>
                </a:extLst>
              </p:cNvPr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91" name="Google Shape;8130;p74">
              <a:extLst>
                <a:ext uri="{FF2B5EF4-FFF2-40B4-BE49-F238E27FC236}">
                  <a16:creationId xmlns:a16="http://schemas.microsoft.com/office/drawing/2014/main" id="{E3A73D73-CCF3-6138-289E-DEA1A746E31E}"/>
                </a:ext>
              </a:extLst>
            </p:cNvPr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92" name="Google Shape;8131;p74">
                <a:extLst>
                  <a:ext uri="{FF2B5EF4-FFF2-40B4-BE49-F238E27FC236}">
                    <a16:creationId xmlns:a16="http://schemas.microsoft.com/office/drawing/2014/main" id="{AB6B19B9-11C3-293F-48D8-51BFFE8D0D60}"/>
                  </a:ext>
                </a:extLst>
              </p:cNvPr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3" name="Google Shape;8132;p74">
                <a:extLst>
                  <a:ext uri="{FF2B5EF4-FFF2-40B4-BE49-F238E27FC236}">
                    <a16:creationId xmlns:a16="http://schemas.microsoft.com/office/drawing/2014/main" id="{15AB65D3-39F3-E7DB-734E-0745EF5D64ED}"/>
                  </a:ext>
                </a:extLst>
              </p:cNvPr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100" name="Google Shape;8133;p74">
            <a:extLst>
              <a:ext uri="{FF2B5EF4-FFF2-40B4-BE49-F238E27FC236}">
                <a16:creationId xmlns:a16="http://schemas.microsoft.com/office/drawing/2014/main" id="{47E9540D-8A39-7145-0BCD-6A68C852C2C3}"/>
              </a:ext>
            </a:extLst>
          </p:cNvPr>
          <p:cNvGrpSpPr/>
          <p:nvPr/>
        </p:nvGrpSpPr>
        <p:grpSpPr>
          <a:xfrm>
            <a:off x="15137736" y="3709068"/>
            <a:ext cx="1749952" cy="1439200"/>
            <a:chOff x="7608988" y="2093194"/>
            <a:chExt cx="817276" cy="672147"/>
          </a:xfrm>
        </p:grpSpPr>
        <p:cxnSp>
          <p:nvCxnSpPr>
            <p:cNvPr id="101" name="Google Shape;8134;p74">
              <a:extLst>
                <a:ext uri="{FF2B5EF4-FFF2-40B4-BE49-F238E27FC236}">
                  <a16:creationId xmlns:a16="http://schemas.microsoft.com/office/drawing/2014/main" id="{F8C64F37-6C14-053A-C0F2-066A9DE407BF}"/>
                </a:ext>
              </a:extLst>
            </p:cNvPr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2" name="Google Shape;8135;p74">
              <a:extLst>
                <a:ext uri="{FF2B5EF4-FFF2-40B4-BE49-F238E27FC236}">
                  <a16:creationId xmlns:a16="http://schemas.microsoft.com/office/drawing/2014/main" id="{BC692982-AFBA-51F3-D0E8-358D81176CB7}"/>
                </a:ext>
              </a:extLst>
            </p:cNvPr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" name="Google Shape;8136;p74">
              <a:extLst>
                <a:ext uri="{FF2B5EF4-FFF2-40B4-BE49-F238E27FC236}">
                  <a16:creationId xmlns:a16="http://schemas.microsoft.com/office/drawing/2014/main" id="{0A1A8367-C742-69CE-2F23-C6168D44FDFD}"/>
                </a:ext>
              </a:extLst>
            </p:cNvPr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" name="Google Shape;8137;p74">
              <a:extLst>
                <a:ext uri="{FF2B5EF4-FFF2-40B4-BE49-F238E27FC236}">
                  <a16:creationId xmlns:a16="http://schemas.microsoft.com/office/drawing/2014/main" id="{CFC80C03-4624-9D4D-6003-6803ED886911}"/>
                </a:ext>
              </a:extLst>
            </p:cNvPr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" name="Google Shape;8138;p74">
              <a:extLst>
                <a:ext uri="{FF2B5EF4-FFF2-40B4-BE49-F238E27FC236}">
                  <a16:creationId xmlns:a16="http://schemas.microsoft.com/office/drawing/2014/main" id="{66B9DA33-5466-8CF0-6246-9EC6A1D32E6D}"/>
                </a:ext>
              </a:extLst>
            </p:cNvPr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6" name="Google Shape;8139;p74">
              <a:extLst>
                <a:ext uri="{FF2B5EF4-FFF2-40B4-BE49-F238E27FC236}">
                  <a16:creationId xmlns:a16="http://schemas.microsoft.com/office/drawing/2014/main" id="{264777A1-5369-412D-EB66-2075DA503CA8}"/>
                </a:ext>
              </a:extLst>
            </p:cNvPr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07" name="Google Shape;8140;p74">
              <a:extLst>
                <a:ext uri="{FF2B5EF4-FFF2-40B4-BE49-F238E27FC236}">
                  <a16:creationId xmlns:a16="http://schemas.microsoft.com/office/drawing/2014/main" id="{35B44D60-6437-C6AE-764D-8888CA6E85EE}"/>
                </a:ext>
              </a:extLst>
            </p:cNvPr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108" name="Google Shape;8141;p74">
                <a:extLst>
                  <a:ext uri="{FF2B5EF4-FFF2-40B4-BE49-F238E27FC236}">
                    <a16:creationId xmlns:a16="http://schemas.microsoft.com/office/drawing/2014/main" id="{ADC5AABB-C3FE-E6BF-9BE5-414629B1B7E4}"/>
                  </a:ext>
                </a:extLst>
              </p:cNvPr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17" name="Google Shape;8142;p74">
                  <a:extLst>
                    <a:ext uri="{FF2B5EF4-FFF2-40B4-BE49-F238E27FC236}">
                      <a16:creationId xmlns:a16="http://schemas.microsoft.com/office/drawing/2014/main" id="{02A39491-39DC-4227-E267-4C6C6030C130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8" name="Google Shape;8143;p74">
                  <a:extLst>
                    <a:ext uri="{FF2B5EF4-FFF2-40B4-BE49-F238E27FC236}">
                      <a16:creationId xmlns:a16="http://schemas.microsoft.com/office/drawing/2014/main" id="{52FE63EB-AEA1-94E1-9AB7-A65EC5C67156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9" name="Google Shape;8144;p74">
                  <a:extLst>
                    <a:ext uri="{FF2B5EF4-FFF2-40B4-BE49-F238E27FC236}">
                      <a16:creationId xmlns:a16="http://schemas.microsoft.com/office/drawing/2014/main" id="{A73B8249-0DC3-7356-C3CB-7F866E9B479D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0" name="Google Shape;8145;p74">
                  <a:extLst>
                    <a:ext uri="{FF2B5EF4-FFF2-40B4-BE49-F238E27FC236}">
                      <a16:creationId xmlns:a16="http://schemas.microsoft.com/office/drawing/2014/main" id="{B7E0D281-DC16-F739-5A8A-0438AE25217D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1" name="Google Shape;8146;p74">
                  <a:extLst>
                    <a:ext uri="{FF2B5EF4-FFF2-40B4-BE49-F238E27FC236}">
                      <a16:creationId xmlns:a16="http://schemas.microsoft.com/office/drawing/2014/main" id="{1D7590F2-7D05-B3B8-9FF7-7B0FDCA69721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2" name="Google Shape;8147;p74">
                  <a:extLst>
                    <a:ext uri="{FF2B5EF4-FFF2-40B4-BE49-F238E27FC236}">
                      <a16:creationId xmlns:a16="http://schemas.microsoft.com/office/drawing/2014/main" id="{584A1004-BE92-6A64-3B08-D5386ACA7D8E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3" name="Google Shape;8148;p74">
                  <a:extLst>
                    <a:ext uri="{FF2B5EF4-FFF2-40B4-BE49-F238E27FC236}">
                      <a16:creationId xmlns:a16="http://schemas.microsoft.com/office/drawing/2014/main" id="{31A98F4E-11DE-1214-D23E-8DACCB9436B5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109" name="Google Shape;8149;p74">
                <a:extLst>
                  <a:ext uri="{FF2B5EF4-FFF2-40B4-BE49-F238E27FC236}">
                    <a16:creationId xmlns:a16="http://schemas.microsoft.com/office/drawing/2014/main" id="{66D8943E-85E0-7C35-EBEA-5943337F7B6C}"/>
                  </a:ext>
                </a:extLst>
              </p:cNvPr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10" name="Google Shape;8150;p74">
                  <a:extLst>
                    <a:ext uri="{FF2B5EF4-FFF2-40B4-BE49-F238E27FC236}">
                      <a16:creationId xmlns:a16="http://schemas.microsoft.com/office/drawing/2014/main" id="{37472834-416F-3197-3EBC-6A49C2C79557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1" name="Google Shape;8151;p74">
                  <a:extLst>
                    <a:ext uri="{FF2B5EF4-FFF2-40B4-BE49-F238E27FC236}">
                      <a16:creationId xmlns:a16="http://schemas.microsoft.com/office/drawing/2014/main" id="{19E466C2-3004-B163-1CC0-BA68B476A67B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2" name="Google Shape;8152;p74">
                  <a:extLst>
                    <a:ext uri="{FF2B5EF4-FFF2-40B4-BE49-F238E27FC236}">
                      <a16:creationId xmlns:a16="http://schemas.microsoft.com/office/drawing/2014/main" id="{FE470208-23F6-C616-5D75-9B08605A9C6A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3" name="Google Shape;8153;p74">
                  <a:extLst>
                    <a:ext uri="{FF2B5EF4-FFF2-40B4-BE49-F238E27FC236}">
                      <a16:creationId xmlns:a16="http://schemas.microsoft.com/office/drawing/2014/main" id="{6DCA3F60-2AA6-7C28-B386-34A3DC7B93EE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4" name="Google Shape;8154;p74">
                  <a:extLst>
                    <a:ext uri="{FF2B5EF4-FFF2-40B4-BE49-F238E27FC236}">
                      <a16:creationId xmlns:a16="http://schemas.microsoft.com/office/drawing/2014/main" id="{172E17EC-E1D3-3275-2B16-4716D5BDD269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5" name="Google Shape;8155;p74">
                  <a:extLst>
                    <a:ext uri="{FF2B5EF4-FFF2-40B4-BE49-F238E27FC236}">
                      <a16:creationId xmlns:a16="http://schemas.microsoft.com/office/drawing/2014/main" id="{B55BC1D3-BCF4-5594-AD59-B14B4FF2A987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6" name="Google Shape;8156;p74">
                  <a:extLst>
                    <a:ext uri="{FF2B5EF4-FFF2-40B4-BE49-F238E27FC236}">
                      <a16:creationId xmlns:a16="http://schemas.microsoft.com/office/drawing/2014/main" id="{AABBD15F-561F-8EBD-2F8D-3C0519B3A946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124" name="Google Shape;8157;p74">
            <a:extLst>
              <a:ext uri="{FF2B5EF4-FFF2-40B4-BE49-F238E27FC236}">
                <a16:creationId xmlns:a16="http://schemas.microsoft.com/office/drawing/2014/main" id="{657E98D5-CF72-F8AA-03CE-4E7957BD9AB0}"/>
              </a:ext>
            </a:extLst>
          </p:cNvPr>
          <p:cNvGrpSpPr/>
          <p:nvPr/>
        </p:nvGrpSpPr>
        <p:grpSpPr>
          <a:xfrm>
            <a:off x="8026609" y="1941873"/>
            <a:ext cx="1425114" cy="1571802"/>
            <a:chOff x="4206459" y="1191441"/>
            <a:chExt cx="712557" cy="785901"/>
          </a:xfrm>
        </p:grpSpPr>
        <p:sp>
          <p:nvSpPr>
            <p:cNvPr id="125" name="Google Shape;8158;p74">
              <a:extLst>
                <a:ext uri="{FF2B5EF4-FFF2-40B4-BE49-F238E27FC236}">
                  <a16:creationId xmlns:a16="http://schemas.microsoft.com/office/drawing/2014/main" id="{DC396762-E03E-BD24-F03B-7A6A2E303A42}"/>
                </a:ext>
              </a:extLst>
            </p:cNvPr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6" name="Google Shape;8159;p74">
              <a:extLst>
                <a:ext uri="{FF2B5EF4-FFF2-40B4-BE49-F238E27FC236}">
                  <a16:creationId xmlns:a16="http://schemas.microsoft.com/office/drawing/2014/main" id="{E189F784-41EB-9450-A461-D46971555B23}"/>
                </a:ext>
              </a:extLst>
            </p:cNvPr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7" name="Google Shape;8160;p74">
              <a:extLst>
                <a:ext uri="{FF2B5EF4-FFF2-40B4-BE49-F238E27FC236}">
                  <a16:creationId xmlns:a16="http://schemas.microsoft.com/office/drawing/2014/main" id="{EB98D12A-05AF-0FFC-D058-B9DF4918E904}"/>
                </a:ext>
              </a:extLst>
            </p:cNvPr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8" name="Google Shape;8161;p74">
              <a:extLst>
                <a:ext uri="{FF2B5EF4-FFF2-40B4-BE49-F238E27FC236}">
                  <a16:creationId xmlns:a16="http://schemas.microsoft.com/office/drawing/2014/main" id="{A013F45F-73AB-EFA4-0DC0-AAB9857F7CD3}"/>
                </a:ext>
              </a:extLst>
            </p:cNvPr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29" name="Google Shape;8162;p74">
              <a:extLst>
                <a:ext uri="{FF2B5EF4-FFF2-40B4-BE49-F238E27FC236}">
                  <a16:creationId xmlns:a16="http://schemas.microsoft.com/office/drawing/2014/main" id="{23D3ED88-4E4E-F961-C27C-C2F215CDEB17}"/>
                </a:ext>
              </a:extLst>
            </p:cNvPr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159" name="Google Shape;8163;p74">
                <a:extLst>
                  <a:ext uri="{FF2B5EF4-FFF2-40B4-BE49-F238E27FC236}">
                    <a16:creationId xmlns:a16="http://schemas.microsoft.com/office/drawing/2014/main" id="{37884FDD-3E84-F7E8-D3FB-01AF30DC1503}"/>
                  </a:ext>
                </a:extLst>
              </p:cNvPr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0" name="Google Shape;8164;p74">
                <a:extLst>
                  <a:ext uri="{FF2B5EF4-FFF2-40B4-BE49-F238E27FC236}">
                    <a16:creationId xmlns:a16="http://schemas.microsoft.com/office/drawing/2014/main" id="{1CBF5EB0-7553-6403-08E4-7E603591F9E5}"/>
                  </a:ext>
                </a:extLst>
              </p:cNvPr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1" name="Google Shape;8165;p74">
                <a:extLst>
                  <a:ext uri="{FF2B5EF4-FFF2-40B4-BE49-F238E27FC236}">
                    <a16:creationId xmlns:a16="http://schemas.microsoft.com/office/drawing/2014/main" id="{EF04B4B9-C280-0BFB-9A8C-6DAF570E63C5}"/>
                  </a:ext>
                </a:extLst>
              </p:cNvPr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2" name="Google Shape;8166;p74">
                <a:extLst>
                  <a:ext uri="{FF2B5EF4-FFF2-40B4-BE49-F238E27FC236}">
                    <a16:creationId xmlns:a16="http://schemas.microsoft.com/office/drawing/2014/main" id="{66C84632-64DD-AD26-CC86-1C4B0AB470AE}"/>
                  </a:ext>
                </a:extLst>
              </p:cNvPr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0" name="Google Shape;8167;p74">
              <a:extLst>
                <a:ext uri="{FF2B5EF4-FFF2-40B4-BE49-F238E27FC236}">
                  <a16:creationId xmlns:a16="http://schemas.microsoft.com/office/drawing/2014/main" id="{B4442D18-0E11-B56B-E115-ED3EA468D026}"/>
                </a:ext>
              </a:extLst>
            </p:cNvPr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155" name="Google Shape;8168;p74">
                <a:extLst>
                  <a:ext uri="{FF2B5EF4-FFF2-40B4-BE49-F238E27FC236}">
                    <a16:creationId xmlns:a16="http://schemas.microsoft.com/office/drawing/2014/main" id="{803EC08B-3009-5FB4-4BBC-D9A601204D67}"/>
                  </a:ext>
                </a:extLst>
              </p:cNvPr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6" name="Google Shape;8169;p74">
                <a:extLst>
                  <a:ext uri="{FF2B5EF4-FFF2-40B4-BE49-F238E27FC236}">
                    <a16:creationId xmlns:a16="http://schemas.microsoft.com/office/drawing/2014/main" id="{ABF9E46C-58CD-E67E-B017-DC4321AC3598}"/>
                  </a:ext>
                </a:extLst>
              </p:cNvPr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7" name="Google Shape;8170;p74">
                <a:extLst>
                  <a:ext uri="{FF2B5EF4-FFF2-40B4-BE49-F238E27FC236}">
                    <a16:creationId xmlns:a16="http://schemas.microsoft.com/office/drawing/2014/main" id="{D8235A9E-87BA-DDC5-D055-CDE34AA7076F}"/>
                  </a:ext>
                </a:extLst>
              </p:cNvPr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8" name="Google Shape;8171;p74">
                <a:extLst>
                  <a:ext uri="{FF2B5EF4-FFF2-40B4-BE49-F238E27FC236}">
                    <a16:creationId xmlns:a16="http://schemas.microsoft.com/office/drawing/2014/main" id="{F387DBDC-6F1C-F76D-95CB-A61A89E53E6A}"/>
                  </a:ext>
                </a:extLst>
              </p:cNvPr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1" name="Google Shape;8172;p74">
              <a:extLst>
                <a:ext uri="{FF2B5EF4-FFF2-40B4-BE49-F238E27FC236}">
                  <a16:creationId xmlns:a16="http://schemas.microsoft.com/office/drawing/2014/main" id="{0B969C53-00D3-185B-BE67-7D4C65FCD06F}"/>
                </a:ext>
              </a:extLst>
            </p:cNvPr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151" name="Google Shape;8173;p74">
                <a:extLst>
                  <a:ext uri="{FF2B5EF4-FFF2-40B4-BE49-F238E27FC236}">
                    <a16:creationId xmlns:a16="http://schemas.microsoft.com/office/drawing/2014/main" id="{6FDEC9B4-6FFA-8FBA-B5AF-8AD3CC825D81}"/>
                  </a:ext>
                </a:extLst>
              </p:cNvPr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2" name="Google Shape;8174;p74">
                <a:extLst>
                  <a:ext uri="{FF2B5EF4-FFF2-40B4-BE49-F238E27FC236}">
                    <a16:creationId xmlns:a16="http://schemas.microsoft.com/office/drawing/2014/main" id="{6CC771A4-0310-77A1-0560-A5A27CF32A6E}"/>
                  </a:ext>
                </a:extLst>
              </p:cNvPr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3" name="Google Shape;8175;p74">
                <a:extLst>
                  <a:ext uri="{FF2B5EF4-FFF2-40B4-BE49-F238E27FC236}">
                    <a16:creationId xmlns:a16="http://schemas.microsoft.com/office/drawing/2014/main" id="{850CDE2B-0674-F442-DEC4-FA39715FEF07}"/>
                  </a:ext>
                </a:extLst>
              </p:cNvPr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4" name="Google Shape;8176;p74">
                <a:extLst>
                  <a:ext uri="{FF2B5EF4-FFF2-40B4-BE49-F238E27FC236}">
                    <a16:creationId xmlns:a16="http://schemas.microsoft.com/office/drawing/2014/main" id="{51341004-5F2A-9C72-DB22-B017016B4187}"/>
                  </a:ext>
                </a:extLst>
              </p:cNvPr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2" name="Google Shape;8177;p74">
              <a:extLst>
                <a:ext uri="{FF2B5EF4-FFF2-40B4-BE49-F238E27FC236}">
                  <a16:creationId xmlns:a16="http://schemas.microsoft.com/office/drawing/2014/main" id="{E1D475A6-3136-BC44-E66A-78943F9E389D}"/>
                </a:ext>
              </a:extLst>
            </p:cNvPr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147" name="Google Shape;8178;p74">
                <a:extLst>
                  <a:ext uri="{FF2B5EF4-FFF2-40B4-BE49-F238E27FC236}">
                    <a16:creationId xmlns:a16="http://schemas.microsoft.com/office/drawing/2014/main" id="{DA1A2AA4-55FD-3FA5-4988-109647CC2747}"/>
                  </a:ext>
                </a:extLst>
              </p:cNvPr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8" name="Google Shape;8179;p74">
                <a:extLst>
                  <a:ext uri="{FF2B5EF4-FFF2-40B4-BE49-F238E27FC236}">
                    <a16:creationId xmlns:a16="http://schemas.microsoft.com/office/drawing/2014/main" id="{9553B612-671C-AC6A-F2E3-5E195866FA20}"/>
                  </a:ext>
                </a:extLst>
              </p:cNvPr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9" name="Google Shape;8180;p74">
                <a:extLst>
                  <a:ext uri="{FF2B5EF4-FFF2-40B4-BE49-F238E27FC236}">
                    <a16:creationId xmlns:a16="http://schemas.microsoft.com/office/drawing/2014/main" id="{39682FFA-C4A7-DC68-D225-4DF1E4182E18}"/>
                  </a:ext>
                </a:extLst>
              </p:cNvPr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0" name="Google Shape;8181;p74">
                <a:extLst>
                  <a:ext uri="{FF2B5EF4-FFF2-40B4-BE49-F238E27FC236}">
                    <a16:creationId xmlns:a16="http://schemas.microsoft.com/office/drawing/2014/main" id="{DF502815-2301-65D5-8C5A-64FE3AE2A6EE}"/>
                  </a:ext>
                </a:extLst>
              </p:cNvPr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133" name="Google Shape;8182;p74">
              <a:extLst>
                <a:ext uri="{FF2B5EF4-FFF2-40B4-BE49-F238E27FC236}">
                  <a16:creationId xmlns:a16="http://schemas.microsoft.com/office/drawing/2014/main" id="{40EDB881-1846-94A4-7286-5F048B888BAF}"/>
                </a:ext>
              </a:extLst>
            </p:cNvPr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4" name="Google Shape;8183;p74">
              <a:extLst>
                <a:ext uri="{FF2B5EF4-FFF2-40B4-BE49-F238E27FC236}">
                  <a16:creationId xmlns:a16="http://schemas.microsoft.com/office/drawing/2014/main" id="{941E61E6-DC98-315F-4723-51CF1B092F06}"/>
                </a:ext>
              </a:extLst>
            </p:cNvPr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5" name="Google Shape;8184;p74">
              <a:extLst>
                <a:ext uri="{FF2B5EF4-FFF2-40B4-BE49-F238E27FC236}">
                  <a16:creationId xmlns:a16="http://schemas.microsoft.com/office/drawing/2014/main" id="{BB21DE9D-2AD8-4147-E2B3-C87F4678088D}"/>
                </a:ext>
              </a:extLst>
            </p:cNvPr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6" name="Google Shape;8185;p74">
              <a:extLst>
                <a:ext uri="{FF2B5EF4-FFF2-40B4-BE49-F238E27FC236}">
                  <a16:creationId xmlns:a16="http://schemas.microsoft.com/office/drawing/2014/main" id="{320583BD-4763-4FD7-53BD-C6214C676C0F}"/>
                </a:ext>
              </a:extLst>
            </p:cNvPr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37" name="Google Shape;8186;p74">
              <a:extLst>
                <a:ext uri="{FF2B5EF4-FFF2-40B4-BE49-F238E27FC236}">
                  <a16:creationId xmlns:a16="http://schemas.microsoft.com/office/drawing/2014/main" id="{E70D279A-6C8D-EB0D-9132-E142C47CC8EA}"/>
                </a:ext>
              </a:extLst>
            </p:cNvPr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143" name="Google Shape;8187;p74">
                <a:extLst>
                  <a:ext uri="{FF2B5EF4-FFF2-40B4-BE49-F238E27FC236}">
                    <a16:creationId xmlns:a16="http://schemas.microsoft.com/office/drawing/2014/main" id="{691F3A23-1842-AAA2-A129-183D7BC880BC}"/>
                  </a:ext>
                </a:extLst>
              </p:cNvPr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4" name="Google Shape;8188;p74">
                <a:extLst>
                  <a:ext uri="{FF2B5EF4-FFF2-40B4-BE49-F238E27FC236}">
                    <a16:creationId xmlns:a16="http://schemas.microsoft.com/office/drawing/2014/main" id="{6AC51F64-18C1-5EA5-A072-ADD18E9E6962}"/>
                  </a:ext>
                </a:extLst>
              </p:cNvPr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5" name="Google Shape;8189;p74">
                <a:extLst>
                  <a:ext uri="{FF2B5EF4-FFF2-40B4-BE49-F238E27FC236}">
                    <a16:creationId xmlns:a16="http://schemas.microsoft.com/office/drawing/2014/main" id="{3C872881-C207-E902-695F-EE1EE11DE362}"/>
                  </a:ext>
                </a:extLst>
              </p:cNvPr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6" name="Google Shape;8190;p74">
                <a:extLst>
                  <a:ext uri="{FF2B5EF4-FFF2-40B4-BE49-F238E27FC236}">
                    <a16:creationId xmlns:a16="http://schemas.microsoft.com/office/drawing/2014/main" id="{7F2A9A08-16FF-BD92-233F-A55F6C783666}"/>
                  </a:ext>
                </a:extLst>
              </p:cNvPr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8" name="Google Shape;8191;p74">
              <a:extLst>
                <a:ext uri="{FF2B5EF4-FFF2-40B4-BE49-F238E27FC236}">
                  <a16:creationId xmlns:a16="http://schemas.microsoft.com/office/drawing/2014/main" id="{DA2CD1E2-A2FB-4961-6FB4-185AD4650494}"/>
                </a:ext>
              </a:extLst>
            </p:cNvPr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139" name="Google Shape;8192;p74">
                <a:extLst>
                  <a:ext uri="{FF2B5EF4-FFF2-40B4-BE49-F238E27FC236}">
                    <a16:creationId xmlns:a16="http://schemas.microsoft.com/office/drawing/2014/main" id="{E333231A-005D-AACA-A8D4-6C35CFE0FEC9}"/>
                  </a:ext>
                </a:extLst>
              </p:cNvPr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0" name="Google Shape;8193;p74">
                <a:extLst>
                  <a:ext uri="{FF2B5EF4-FFF2-40B4-BE49-F238E27FC236}">
                    <a16:creationId xmlns:a16="http://schemas.microsoft.com/office/drawing/2014/main" id="{18D059AF-4C4D-ECB2-CEF0-C2CA59FCBBCD}"/>
                  </a:ext>
                </a:extLst>
              </p:cNvPr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1" name="Google Shape;8194;p74">
                <a:extLst>
                  <a:ext uri="{FF2B5EF4-FFF2-40B4-BE49-F238E27FC236}">
                    <a16:creationId xmlns:a16="http://schemas.microsoft.com/office/drawing/2014/main" id="{3F858FCE-FC4F-5162-5C15-BEAEE2385689}"/>
                  </a:ext>
                </a:extLst>
              </p:cNvPr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2" name="Google Shape;8195;p74">
                <a:extLst>
                  <a:ext uri="{FF2B5EF4-FFF2-40B4-BE49-F238E27FC236}">
                    <a16:creationId xmlns:a16="http://schemas.microsoft.com/office/drawing/2014/main" id="{02BF21A2-C19C-A7E0-2BF7-6FA6D4A94FD9}"/>
                  </a:ext>
                </a:extLst>
              </p:cNvPr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63" name="Google Shape;8196;p74">
            <a:extLst>
              <a:ext uri="{FF2B5EF4-FFF2-40B4-BE49-F238E27FC236}">
                <a16:creationId xmlns:a16="http://schemas.microsoft.com/office/drawing/2014/main" id="{0087F876-CB80-6569-EA59-B980926F854B}"/>
              </a:ext>
            </a:extLst>
          </p:cNvPr>
          <p:cNvGrpSpPr/>
          <p:nvPr/>
        </p:nvGrpSpPr>
        <p:grpSpPr>
          <a:xfrm>
            <a:off x="8017561" y="3708318"/>
            <a:ext cx="1582574" cy="1440700"/>
            <a:chOff x="267375" y="1071875"/>
            <a:chExt cx="470500" cy="428550"/>
          </a:xfrm>
        </p:grpSpPr>
        <p:sp>
          <p:nvSpPr>
            <p:cNvPr id="164" name="Google Shape;8197;p74">
              <a:extLst>
                <a:ext uri="{FF2B5EF4-FFF2-40B4-BE49-F238E27FC236}">
                  <a16:creationId xmlns:a16="http://schemas.microsoft.com/office/drawing/2014/main" id="{978CD418-6818-C35F-0D0E-714AAE172041}"/>
                </a:ext>
              </a:extLst>
            </p:cNvPr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5" name="Google Shape;8198;p74">
              <a:extLst>
                <a:ext uri="{FF2B5EF4-FFF2-40B4-BE49-F238E27FC236}">
                  <a16:creationId xmlns:a16="http://schemas.microsoft.com/office/drawing/2014/main" id="{DE696921-C4D5-F733-173D-B995C87EF4F2}"/>
                </a:ext>
              </a:extLst>
            </p:cNvPr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6" name="Google Shape;8199;p74">
              <a:extLst>
                <a:ext uri="{FF2B5EF4-FFF2-40B4-BE49-F238E27FC236}">
                  <a16:creationId xmlns:a16="http://schemas.microsoft.com/office/drawing/2014/main" id="{99A384B4-CF6D-2C69-89DE-ABAE4CE4D2D5}"/>
                </a:ext>
              </a:extLst>
            </p:cNvPr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7" name="Google Shape;8200;p74">
              <a:extLst>
                <a:ext uri="{FF2B5EF4-FFF2-40B4-BE49-F238E27FC236}">
                  <a16:creationId xmlns:a16="http://schemas.microsoft.com/office/drawing/2014/main" id="{E06F65B9-EB11-FFF1-C037-12D3586BE1D9}"/>
                </a:ext>
              </a:extLst>
            </p:cNvPr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8" name="Google Shape;8201;p74">
              <a:extLst>
                <a:ext uri="{FF2B5EF4-FFF2-40B4-BE49-F238E27FC236}">
                  <a16:creationId xmlns:a16="http://schemas.microsoft.com/office/drawing/2014/main" id="{FA1F0AF0-01A7-F1E7-1C0B-7432A0016396}"/>
                </a:ext>
              </a:extLst>
            </p:cNvPr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9" name="Google Shape;8202;p74">
              <a:extLst>
                <a:ext uri="{FF2B5EF4-FFF2-40B4-BE49-F238E27FC236}">
                  <a16:creationId xmlns:a16="http://schemas.microsoft.com/office/drawing/2014/main" id="{6F3BEE4F-0A48-8ED1-8BC2-45BA196A3330}"/>
                </a:ext>
              </a:extLst>
            </p:cNvPr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0" name="Google Shape;8203;p74">
              <a:extLst>
                <a:ext uri="{FF2B5EF4-FFF2-40B4-BE49-F238E27FC236}">
                  <a16:creationId xmlns:a16="http://schemas.microsoft.com/office/drawing/2014/main" id="{390080C9-3F79-5F4C-0A77-F1E2E34581F0}"/>
                </a:ext>
              </a:extLst>
            </p:cNvPr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1" name="Google Shape;8204;p74">
              <a:extLst>
                <a:ext uri="{FF2B5EF4-FFF2-40B4-BE49-F238E27FC236}">
                  <a16:creationId xmlns:a16="http://schemas.microsoft.com/office/drawing/2014/main" id="{E531805F-E013-2ADF-3583-1AE79015E073}"/>
                </a:ext>
              </a:extLst>
            </p:cNvPr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72" name="Google Shape;8205;p74">
            <a:extLst>
              <a:ext uri="{FF2B5EF4-FFF2-40B4-BE49-F238E27FC236}">
                <a16:creationId xmlns:a16="http://schemas.microsoft.com/office/drawing/2014/main" id="{82615D05-6CF3-6FAF-3208-EC5E9492DD54}"/>
              </a:ext>
            </a:extLst>
          </p:cNvPr>
          <p:cNvGrpSpPr/>
          <p:nvPr/>
        </p:nvGrpSpPr>
        <p:grpSpPr>
          <a:xfrm>
            <a:off x="1418550" y="6997578"/>
            <a:ext cx="2816888" cy="1346332"/>
            <a:chOff x="712664" y="3693287"/>
            <a:chExt cx="1460738" cy="698160"/>
          </a:xfrm>
        </p:grpSpPr>
        <p:grpSp>
          <p:nvGrpSpPr>
            <p:cNvPr id="173" name="Google Shape;8206;p74">
              <a:extLst>
                <a:ext uri="{FF2B5EF4-FFF2-40B4-BE49-F238E27FC236}">
                  <a16:creationId xmlns:a16="http://schemas.microsoft.com/office/drawing/2014/main" id="{01DDABDA-9980-53AC-1327-7FF52C887B90}"/>
                </a:ext>
              </a:extLst>
            </p:cNvPr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185" name="Google Shape;8207;p74">
                <a:extLst>
                  <a:ext uri="{FF2B5EF4-FFF2-40B4-BE49-F238E27FC236}">
                    <a16:creationId xmlns:a16="http://schemas.microsoft.com/office/drawing/2014/main" id="{3B7EA2B9-7813-B230-9F6C-C4354F1F581C}"/>
                  </a:ext>
                </a:extLst>
              </p:cNvPr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6" name="Google Shape;8208;p74">
                <a:extLst>
                  <a:ext uri="{FF2B5EF4-FFF2-40B4-BE49-F238E27FC236}">
                    <a16:creationId xmlns:a16="http://schemas.microsoft.com/office/drawing/2014/main" id="{B8051802-28AA-058D-7A2E-BC5876644666}"/>
                  </a:ext>
                </a:extLst>
              </p:cNvPr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7" name="Google Shape;8209;p74">
                <a:extLst>
                  <a:ext uri="{FF2B5EF4-FFF2-40B4-BE49-F238E27FC236}">
                    <a16:creationId xmlns:a16="http://schemas.microsoft.com/office/drawing/2014/main" id="{C054E939-CB0D-B896-FBFB-1BFF3944370D}"/>
                  </a:ext>
                </a:extLst>
              </p:cNvPr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74" name="Google Shape;8210;p74">
              <a:extLst>
                <a:ext uri="{FF2B5EF4-FFF2-40B4-BE49-F238E27FC236}">
                  <a16:creationId xmlns:a16="http://schemas.microsoft.com/office/drawing/2014/main" id="{B275BA8A-609E-02AF-8341-D09C0AC220C6}"/>
                </a:ext>
              </a:extLst>
            </p:cNvPr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182" name="Google Shape;8211;p74">
                <a:extLst>
                  <a:ext uri="{FF2B5EF4-FFF2-40B4-BE49-F238E27FC236}">
                    <a16:creationId xmlns:a16="http://schemas.microsoft.com/office/drawing/2014/main" id="{E5975705-6931-F19D-B741-9186158F190D}"/>
                  </a:ext>
                </a:extLst>
              </p:cNvPr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3" name="Google Shape;8212;p74">
                <a:extLst>
                  <a:ext uri="{FF2B5EF4-FFF2-40B4-BE49-F238E27FC236}">
                    <a16:creationId xmlns:a16="http://schemas.microsoft.com/office/drawing/2014/main" id="{82074F4B-6FD9-94EA-1E3D-8D44E2FE4D4F}"/>
                  </a:ext>
                </a:extLst>
              </p:cNvPr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4" name="Google Shape;8213;p74">
                <a:extLst>
                  <a:ext uri="{FF2B5EF4-FFF2-40B4-BE49-F238E27FC236}">
                    <a16:creationId xmlns:a16="http://schemas.microsoft.com/office/drawing/2014/main" id="{0ADC6444-C876-2790-460B-F86F862F55BB}"/>
                  </a:ext>
                </a:extLst>
              </p:cNvPr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75" name="Google Shape;8214;p74">
              <a:extLst>
                <a:ext uri="{FF2B5EF4-FFF2-40B4-BE49-F238E27FC236}">
                  <a16:creationId xmlns:a16="http://schemas.microsoft.com/office/drawing/2014/main" id="{35186CB6-E192-0671-C0EC-AF41549CAC90}"/>
                </a:ext>
              </a:extLst>
            </p:cNvPr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176" name="Google Shape;8215;p74">
                <a:extLst>
                  <a:ext uri="{FF2B5EF4-FFF2-40B4-BE49-F238E27FC236}">
                    <a16:creationId xmlns:a16="http://schemas.microsoft.com/office/drawing/2014/main" id="{C191C017-DA77-58E5-C3DC-F10831C71382}"/>
                  </a:ext>
                </a:extLst>
              </p:cNvPr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7" name="Google Shape;8216;p74">
                <a:extLst>
                  <a:ext uri="{FF2B5EF4-FFF2-40B4-BE49-F238E27FC236}">
                    <a16:creationId xmlns:a16="http://schemas.microsoft.com/office/drawing/2014/main" id="{3F40908A-7B29-F635-3DBF-582411E8F4F6}"/>
                  </a:ext>
                </a:extLst>
              </p:cNvPr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8" name="Google Shape;8217;p74">
                <a:extLst>
                  <a:ext uri="{FF2B5EF4-FFF2-40B4-BE49-F238E27FC236}">
                    <a16:creationId xmlns:a16="http://schemas.microsoft.com/office/drawing/2014/main" id="{970F6974-34E3-80E0-4280-808665F2C320}"/>
                  </a:ext>
                </a:extLst>
              </p:cNvPr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9" name="Google Shape;8218;p74">
                <a:extLst>
                  <a:ext uri="{FF2B5EF4-FFF2-40B4-BE49-F238E27FC236}">
                    <a16:creationId xmlns:a16="http://schemas.microsoft.com/office/drawing/2014/main" id="{4993683A-9B7E-E7C7-DF91-EB2935887CE0}"/>
                  </a:ext>
                </a:extLst>
              </p:cNvPr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0" name="Google Shape;8219;p74">
                <a:extLst>
                  <a:ext uri="{FF2B5EF4-FFF2-40B4-BE49-F238E27FC236}">
                    <a16:creationId xmlns:a16="http://schemas.microsoft.com/office/drawing/2014/main" id="{191FACAD-6C2F-5C3A-17A9-44F98752558F}"/>
                  </a:ext>
                </a:extLst>
              </p:cNvPr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1" name="Google Shape;8220;p74">
                <a:extLst>
                  <a:ext uri="{FF2B5EF4-FFF2-40B4-BE49-F238E27FC236}">
                    <a16:creationId xmlns:a16="http://schemas.microsoft.com/office/drawing/2014/main" id="{DF31A521-9DBD-EFDD-E54F-5651737C4026}"/>
                  </a:ext>
                </a:extLst>
              </p:cNvPr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88" name="Google Shape;8221;p74">
            <a:extLst>
              <a:ext uri="{FF2B5EF4-FFF2-40B4-BE49-F238E27FC236}">
                <a16:creationId xmlns:a16="http://schemas.microsoft.com/office/drawing/2014/main" id="{D81E1445-5FFA-1FC6-AFB9-458EF31A0ED5}"/>
              </a:ext>
            </a:extLst>
          </p:cNvPr>
          <p:cNvGrpSpPr/>
          <p:nvPr/>
        </p:nvGrpSpPr>
        <p:grpSpPr>
          <a:xfrm>
            <a:off x="6293981" y="1941873"/>
            <a:ext cx="1590970" cy="1477662"/>
            <a:chOff x="3348603" y="1236445"/>
            <a:chExt cx="749256" cy="695894"/>
          </a:xfrm>
        </p:grpSpPr>
        <p:grpSp>
          <p:nvGrpSpPr>
            <p:cNvPr id="189" name="Google Shape;8222;p74">
              <a:extLst>
                <a:ext uri="{FF2B5EF4-FFF2-40B4-BE49-F238E27FC236}">
                  <a16:creationId xmlns:a16="http://schemas.microsoft.com/office/drawing/2014/main" id="{B857A6BB-60BE-3A7E-256B-89E2D403CE5A}"/>
                </a:ext>
              </a:extLst>
            </p:cNvPr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199" name="Google Shape;8223;p74">
                <a:extLst>
                  <a:ext uri="{FF2B5EF4-FFF2-40B4-BE49-F238E27FC236}">
                    <a16:creationId xmlns:a16="http://schemas.microsoft.com/office/drawing/2014/main" id="{0EF08BE6-2C45-3484-2FB3-DC1B8D1819CA}"/>
                  </a:ext>
                </a:extLst>
              </p:cNvPr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0" name="Google Shape;8224;p74">
                <a:extLst>
                  <a:ext uri="{FF2B5EF4-FFF2-40B4-BE49-F238E27FC236}">
                    <a16:creationId xmlns:a16="http://schemas.microsoft.com/office/drawing/2014/main" id="{A940E77D-552C-0453-8803-3C2D83961755}"/>
                  </a:ext>
                </a:extLst>
              </p:cNvPr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0" name="Google Shape;8225;p74">
              <a:extLst>
                <a:ext uri="{FF2B5EF4-FFF2-40B4-BE49-F238E27FC236}">
                  <a16:creationId xmlns:a16="http://schemas.microsoft.com/office/drawing/2014/main" id="{BF676196-EF49-C97A-E303-E6ABC5C6CF19}"/>
                </a:ext>
              </a:extLst>
            </p:cNvPr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197" name="Google Shape;8226;p74">
                <a:extLst>
                  <a:ext uri="{FF2B5EF4-FFF2-40B4-BE49-F238E27FC236}">
                    <a16:creationId xmlns:a16="http://schemas.microsoft.com/office/drawing/2014/main" id="{9CE01BE9-BAC1-1007-9EBE-3BC8BF1A848C}"/>
                  </a:ext>
                </a:extLst>
              </p:cNvPr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8" name="Google Shape;8227;p74">
                <a:extLst>
                  <a:ext uri="{FF2B5EF4-FFF2-40B4-BE49-F238E27FC236}">
                    <a16:creationId xmlns:a16="http://schemas.microsoft.com/office/drawing/2014/main" id="{7A9A5E29-5503-307C-543E-1B5C49816DAB}"/>
                  </a:ext>
                </a:extLst>
              </p:cNvPr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1" name="Google Shape;8228;p74">
              <a:extLst>
                <a:ext uri="{FF2B5EF4-FFF2-40B4-BE49-F238E27FC236}">
                  <a16:creationId xmlns:a16="http://schemas.microsoft.com/office/drawing/2014/main" id="{1E9A73BB-81AE-EF6B-AE60-A6AF8E9385E0}"/>
                </a:ext>
              </a:extLst>
            </p:cNvPr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195" name="Google Shape;8229;p74">
                <a:extLst>
                  <a:ext uri="{FF2B5EF4-FFF2-40B4-BE49-F238E27FC236}">
                    <a16:creationId xmlns:a16="http://schemas.microsoft.com/office/drawing/2014/main" id="{26EC5F14-A957-EC62-8D87-AE1EF86885C4}"/>
                  </a:ext>
                </a:extLst>
              </p:cNvPr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6" name="Google Shape;8230;p74">
                <a:extLst>
                  <a:ext uri="{FF2B5EF4-FFF2-40B4-BE49-F238E27FC236}">
                    <a16:creationId xmlns:a16="http://schemas.microsoft.com/office/drawing/2014/main" id="{49A43BFE-9081-6B44-FF65-73C553912F67}"/>
                  </a:ext>
                </a:extLst>
              </p:cNvPr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2" name="Google Shape;8231;p74">
              <a:extLst>
                <a:ext uri="{FF2B5EF4-FFF2-40B4-BE49-F238E27FC236}">
                  <a16:creationId xmlns:a16="http://schemas.microsoft.com/office/drawing/2014/main" id="{B95165E0-23B1-FB63-F090-05E4CF4F3842}"/>
                </a:ext>
              </a:extLst>
            </p:cNvPr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193" name="Google Shape;8232;p74">
                <a:extLst>
                  <a:ext uri="{FF2B5EF4-FFF2-40B4-BE49-F238E27FC236}">
                    <a16:creationId xmlns:a16="http://schemas.microsoft.com/office/drawing/2014/main" id="{6EC840A1-ED3D-2A95-47BE-F0C4C85DD0E7}"/>
                  </a:ext>
                </a:extLst>
              </p:cNvPr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4" name="Google Shape;8233;p74">
                <a:extLst>
                  <a:ext uri="{FF2B5EF4-FFF2-40B4-BE49-F238E27FC236}">
                    <a16:creationId xmlns:a16="http://schemas.microsoft.com/office/drawing/2014/main" id="{659F1693-2F03-E98F-1406-0E45B8CB9988}"/>
                  </a:ext>
                </a:extLst>
              </p:cNvPr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01" name="Google Shape;8234;p74">
            <a:extLst>
              <a:ext uri="{FF2B5EF4-FFF2-40B4-BE49-F238E27FC236}">
                <a16:creationId xmlns:a16="http://schemas.microsoft.com/office/drawing/2014/main" id="{49F23849-4BB4-DC50-C68F-05F4D5E41DFD}"/>
              </a:ext>
            </a:extLst>
          </p:cNvPr>
          <p:cNvGrpSpPr/>
          <p:nvPr/>
        </p:nvGrpSpPr>
        <p:grpSpPr>
          <a:xfrm>
            <a:off x="4537034" y="6987665"/>
            <a:ext cx="2649848" cy="1356166"/>
            <a:chOff x="2413923" y="3711366"/>
            <a:chExt cx="1374117" cy="703260"/>
          </a:xfrm>
        </p:grpSpPr>
        <p:grpSp>
          <p:nvGrpSpPr>
            <p:cNvPr id="202" name="Google Shape;8235;p74">
              <a:extLst>
                <a:ext uri="{FF2B5EF4-FFF2-40B4-BE49-F238E27FC236}">
                  <a16:creationId xmlns:a16="http://schemas.microsoft.com/office/drawing/2014/main" id="{2307BAF1-06C2-E362-7EA6-FED7EAAF82D5}"/>
                </a:ext>
              </a:extLst>
            </p:cNvPr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206" name="Google Shape;8236;p74">
                <a:extLst>
                  <a:ext uri="{FF2B5EF4-FFF2-40B4-BE49-F238E27FC236}">
                    <a16:creationId xmlns:a16="http://schemas.microsoft.com/office/drawing/2014/main" id="{47C67B77-4F08-85CE-592A-DAC7EAD4ECAA}"/>
                  </a:ext>
                </a:extLst>
              </p:cNvPr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207" name="Google Shape;8237;p74">
                <a:extLst>
                  <a:ext uri="{FF2B5EF4-FFF2-40B4-BE49-F238E27FC236}">
                    <a16:creationId xmlns:a16="http://schemas.microsoft.com/office/drawing/2014/main" id="{6B65B652-B535-818A-DA91-0729D1438053}"/>
                  </a:ext>
                </a:extLst>
              </p:cNvPr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220" name="Google Shape;8238;p74">
                  <a:extLst>
                    <a:ext uri="{FF2B5EF4-FFF2-40B4-BE49-F238E27FC236}">
                      <a16:creationId xmlns:a16="http://schemas.microsoft.com/office/drawing/2014/main" id="{C61A8A97-B1C1-DE68-A324-572D00D5212B}"/>
                    </a:ext>
                  </a:extLst>
                </p:cNvPr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21" name="Google Shape;8239;p74">
                  <a:extLst>
                    <a:ext uri="{FF2B5EF4-FFF2-40B4-BE49-F238E27FC236}">
                      <a16:creationId xmlns:a16="http://schemas.microsoft.com/office/drawing/2014/main" id="{E1B3450B-775D-C738-1FA9-43747DCDEA80}"/>
                    </a:ext>
                  </a:extLst>
                </p:cNvPr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08" name="Google Shape;8240;p74">
                <a:extLst>
                  <a:ext uri="{FF2B5EF4-FFF2-40B4-BE49-F238E27FC236}">
                    <a16:creationId xmlns:a16="http://schemas.microsoft.com/office/drawing/2014/main" id="{A1F05C1D-E353-2F16-0372-FB980F8BDBB8}"/>
                  </a:ext>
                </a:extLst>
              </p:cNvPr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218" name="Google Shape;8241;p74">
                  <a:extLst>
                    <a:ext uri="{FF2B5EF4-FFF2-40B4-BE49-F238E27FC236}">
                      <a16:creationId xmlns:a16="http://schemas.microsoft.com/office/drawing/2014/main" id="{5816DBCB-DF4E-214D-C2C8-63A4B8F85AC3}"/>
                    </a:ext>
                  </a:extLst>
                </p:cNvPr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19" name="Google Shape;8242;p74">
                  <a:extLst>
                    <a:ext uri="{FF2B5EF4-FFF2-40B4-BE49-F238E27FC236}">
                      <a16:creationId xmlns:a16="http://schemas.microsoft.com/office/drawing/2014/main" id="{A0B75A5D-ACBF-651C-0728-27826A37C914}"/>
                    </a:ext>
                  </a:extLst>
                </p:cNvPr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09" name="Google Shape;8243;p74">
                <a:extLst>
                  <a:ext uri="{FF2B5EF4-FFF2-40B4-BE49-F238E27FC236}">
                    <a16:creationId xmlns:a16="http://schemas.microsoft.com/office/drawing/2014/main" id="{9CC6CA28-6703-7E13-BCB3-7FBE102FF805}"/>
                  </a:ext>
                </a:extLst>
              </p:cNvPr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216" name="Google Shape;8244;p74">
                  <a:extLst>
                    <a:ext uri="{FF2B5EF4-FFF2-40B4-BE49-F238E27FC236}">
                      <a16:creationId xmlns:a16="http://schemas.microsoft.com/office/drawing/2014/main" id="{AAE99215-5A23-4F05-14DB-6BCB8CF2CF77}"/>
                    </a:ext>
                  </a:extLst>
                </p:cNvPr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17" name="Google Shape;8245;p74">
                  <a:extLst>
                    <a:ext uri="{FF2B5EF4-FFF2-40B4-BE49-F238E27FC236}">
                      <a16:creationId xmlns:a16="http://schemas.microsoft.com/office/drawing/2014/main" id="{A3AA9167-6722-50BF-EA3E-FBA1BC1174EC}"/>
                    </a:ext>
                  </a:extLst>
                </p:cNvPr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0" name="Google Shape;8246;p74">
                <a:extLst>
                  <a:ext uri="{FF2B5EF4-FFF2-40B4-BE49-F238E27FC236}">
                    <a16:creationId xmlns:a16="http://schemas.microsoft.com/office/drawing/2014/main" id="{889E5592-9354-33EF-DAAB-A373E9193E8C}"/>
                  </a:ext>
                </a:extLst>
              </p:cNvPr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214" name="Google Shape;8247;p74">
                  <a:extLst>
                    <a:ext uri="{FF2B5EF4-FFF2-40B4-BE49-F238E27FC236}">
                      <a16:creationId xmlns:a16="http://schemas.microsoft.com/office/drawing/2014/main" id="{511C18DD-A8E1-4318-DFB1-7A22F865B4A0}"/>
                    </a:ext>
                  </a:extLst>
                </p:cNvPr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15" name="Google Shape;8248;p74">
                  <a:extLst>
                    <a:ext uri="{FF2B5EF4-FFF2-40B4-BE49-F238E27FC236}">
                      <a16:creationId xmlns:a16="http://schemas.microsoft.com/office/drawing/2014/main" id="{A2915E02-AB6D-56D7-EF37-916CF48A337E}"/>
                    </a:ext>
                  </a:extLst>
                </p:cNvPr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1" name="Google Shape;8249;p74">
                <a:extLst>
                  <a:ext uri="{FF2B5EF4-FFF2-40B4-BE49-F238E27FC236}">
                    <a16:creationId xmlns:a16="http://schemas.microsoft.com/office/drawing/2014/main" id="{B29EC8E2-3B53-ADDD-EF29-AF97AF694FB6}"/>
                  </a:ext>
                </a:extLst>
              </p:cNvPr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212" name="Google Shape;8250;p74">
                  <a:extLst>
                    <a:ext uri="{FF2B5EF4-FFF2-40B4-BE49-F238E27FC236}">
                      <a16:creationId xmlns:a16="http://schemas.microsoft.com/office/drawing/2014/main" id="{DE1853A2-0123-8239-EA06-DDF54C479A3D}"/>
                    </a:ext>
                  </a:extLst>
                </p:cNvPr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13" name="Google Shape;8251;p74">
                  <a:extLst>
                    <a:ext uri="{FF2B5EF4-FFF2-40B4-BE49-F238E27FC236}">
                      <a16:creationId xmlns:a16="http://schemas.microsoft.com/office/drawing/2014/main" id="{AE63378B-9997-20C0-1826-AEAA7027FE1F}"/>
                    </a:ext>
                  </a:extLst>
                </p:cNvPr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203" name="Google Shape;8252;p74">
              <a:extLst>
                <a:ext uri="{FF2B5EF4-FFF2-40B4-BE49-F238E27FC236}">
                  <a16:creationId xmlns:a16="http://schemas.microsoft.com/office/drawing/2014/main" id="{1CC0FDC2-7FB8-1C37-2D40-DC4EBBCEEDC4}"/>
                </a:ext>
              </a:extLst>
            </p:cNvPr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204" name="Google Shape;8253;p74">
                <a:extLst>
                  <a:ext uri="{FF2B5EF4-FFF2-40B4-BE49-F238E27FC236}">
                    <a16:creationId xmlns:a16="http://schemas.microsoft.com/office/drawing/2014/main" id="{23293118-D480-7189-B3D3-6FDD92D5F01C}"/>
                  </a:ext>
                </a:extLst>
              </p:cNvPr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5" name="Google Shape;8254;p74">
                <a:extLst>
                  <a:ext uri="{FF2B5EF4-FFF2-40B4-BE49-F238E27FC236}">
                    <a16:creationId xmlns:a16="http://schemas.microsoft.com/office/drawing/2014/main" id="{FEAD92AD-8404-1E7C-8600-8F55C9B60387}"/>
                  </a:ext>
                </a:extLst>
              </p:cNvPr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22" name="Google Shape;8255;p74">
            <a:extLst>
              <a:ext uri="{FF2B5EF4-FFF2-40B4-BE49-F238E27FC236}">
                <a16:creationId xmlns:a16="http://schemas.microsoft.com/office/drawing/2014/main" id="{5B6B5BC1-0508-25BD-8DE1-E380947EB4E4}"/>
              </a:ext>
            </a:extLst>
          </p:cNvPr>
          <p:cNvGrpSpPr/>
          <p:nvPr/>
        </p:nvGrpSpPr>
        <p:grpSpPr>
          <a:xfrm>
            <a:off x="12785579" y="2088761"/>
            <a:ext cx="2262174" cy="1174766"/>
            <a:chOff x="238125" y="999450"/>
            <a:chExt cx="7140700" cy="3708225"/>
          </a:xfrm>
        </p:grpSpPr>
        <p:sp>
          <p:nvSpPr>
            <p:cNvPr id="223" name="Google Shape;8256;p74">
              <a:extLst>
                <a:ext uri="{FF2B5EF4-FFF2-40B4-BE49-F238E27FC236}">
                  <a16:creationId xmlns:a16="http://schemas.microsoft.com/office/drawing/2014/main" id="{93532052-15B6-EF20-EB21-0469B764B079}"/>
                </a:ext>
              </a:extLst>
            </p:cNvPr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4" name="Google Shape;8257;p74">
              <a:extLst>
                <a:ext uri="{FF2B5EF4-FFF2-40B4-BE49-F238E27FC236}">
                  <a16:creationId xmlns:a16="http://schemas.microsoft.com/office/drawing/2014/main" id="{44DADC21-A45C-C3A0-5B60-570D6AA60183}"/>
                </a:ext>
              </a:extLst>
            </p:cNvPr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" name="Google Shape;8258;p74">
              <a:extLst>
                <a:ext uri="{FF2B5EF4-FFF2-40B4-BE49-F238E27FC236}">
                  <a16:creationId xmlns:a16="http://schemas.microsoft.com/office/drawing/2014/main" id="{14BA3AB4-2EA1-75EA-194F-6995B83A0EF2}"/>
                </a:ext>
              </a:extLst>
            </p:cNvPr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" name="Google Shape;8259;p74">
              <a:extLst>
                <a:ext uri="{FF2B5EF4-FFF2-40B4-BE49-F238E27FC236}">
                  <a16:creationId xmlns:a16="http://schemas.microsoft.com/office/drawing/2014/main" id="{352BE724-7D87-2379-5E00-FC67780019B3}"/>
                </a:ext>
              </a:extLst>
            </p:cNvPr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" name="Google Shape;8260;p74">
              <a:extLst>
                <a:ext uri="{FF2B5EF4-FFF2-40B4-BE49-F238E27FC236}">
                  <a16:creationId xmlns:a16="http://schemas.microsoft.com/office/drawing/2014/main" id="{DCB522C7-618E-E05D-C154-798C05C6EF2E}"/>
                </a:ext>
              </a:extLst>
            </p:cNvPr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8" name="Google Shape;8261;p74">
              <a:extLst>
                <a:ext uri="{FF2B5EF4-FFF2-40B4-BE49-F238E27FC236}">
                  <a16:creationId xmlns:a16="http://schemas.microsoft.com/office/drawing/2014/main" id="{6EB585D8-DAD0-00B7-038D-6EEE36F1E904}"/>
                </a:ext>
              </a:extLst>
            </p:cNvPr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9" name="Google Shape;8262;p74">
              <a:extLst>
                <a:ext uri="{FF2B5EF4-FFF2-40B4-BE49-F238E27FC236}">
                  <a16:creationId xmlns:a16="http://schemas.microsoft.com/office/drawing/2014/main" id="{55BDA7F4-1197-66FF-B3AD-B3E8BD782218}"/>
                </a:ext>
              </a:extLst>
            </p:cNvPr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0" name="Google Shape;8263;p74">
              <a:extLst>
                <a:ext uri="{FF2B5EF4-FFF2-40B4-BE49-F238E27FC236}">
                  <a16:creationId xmlns:a16="http://schemas.microsoft.com/office/drawing/2014/main" id="{F1097271-C2CE-D050-3F09-73BB239DB3CF}"/>
                </a:ext>
              </a:extLst>
            </p:cNvPr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1" name="Google Shape;8264;p74">
              <a:extLst>
                <a:ext uri="{FF2B5EF4-FFF2-40B4-BE49-F238E27FC236}">
                  <a16:creationId xmlns:a16="http://schemas.microsoft.com/office/drawing/2014/main" id="{D4E43A4F-8BB1-F88D-0497-AF743AD8B066}"/>
                </a:ext>
              </a:extLst>
            </p:cNvPr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32" name="Google Shape;8265;p74">
            <a:extLst>
              <a:ext uri="{FF2B5EF4-FFF2-40B4-BE49-F238E27FC236}">
                <a16:creationId xmlns:a16="http://schemas.microsoft.com/office/drawing/2014/main" id="{EC16F08D-60AA-F424-5781-C88285C048BF}"/>
              </a:ext>
            </a:extLst>
          </p:cNvPr>
          <p:cNvGrpSpPr/>
          <p:nvPr/>
        </p:nvGrpSpPr>
        <p:grpSpPr>
          <a:xfrm>
            <a:off x="7488480" y="6987749"/>
            <a:ext cx="2751708" cy="1356262"/>
            <a:chOff x="3913765" y="3641905"/>
            <a:chExt cx="1522805" cy="750560"/>
          </a:xfrm>
        </p:grpSpPr>
        <p:grpSp>
          <p:nvGrpSpPr>
            <p:cNvPr id="233" name="Google Shape;8266;p74">
              <a:extLst>
                <a:ext uri="{FF2B5EF4-FFF2-40B4-BE49-F238E27FC236}">
                  <a16:creationId xmlns:a16="http://schemas.microsoft.com/office/drawing/2014/main" id="{51677D78-B9D4-B4F2-D19F-C99BDE6E4858}"/>
                </a:ext>
              </a:extLst>
            </p:cNvPr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239" name="Google Shape;8267;p74">
                <a:extLst>
                  <a:ext uri="{FF2B5EF4-FFF2-40B4-BE49-F238E27FC236}">
                    <a16:creationId xmlns:a16="http://schemas.microsoft.com/office/drawing/2014/main" id="{145A9855-1555-238F-E6BA-26DD4A41E224}"/>
                  </a:ext>
                </a:extLst>
              </p:cNvPr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246" name="Google Shape;8268;p74">
                  <a:extLst>
                    <a:ext uri="{FF2B5EF4-FFF2-40B4-BE49-F238E27FC236}">
                      <a16:creationId xmlns:a16="http://schemas.microsoft.com/office/drawing/2014/main" id="{039CA2B4-B4B7-333F-CE6B-C6AD8A4610FD}"/>
                    </a:ext>
                  </a:extLst>
                </p:cNvPr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47" name="Google Shape;8269;p74">
                  <a:extLst>
                    <a:ext uri="{FF2B5EF4-FFF2-40B4-BE49-F238E27FC236}">
                      <a16:creationId xmlns:a16="http://schemas.microsoft.com/office/drawing/2014/main" id="{D3C23D4F-7468-9388-EB0B-3CD3B448E5D9}"/>
                    </a:ext>
                  </a:extLst>
                </p:cNvPr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r>
                    <a:rPr lang="en" sz="3600"/>
                    <a:t>     </a:t>
                  </a:r>
                  <a:endParaRPr sz="3600"/>
                </a:p>
              </p:txBody>
            </p:sp>
          </p:grpSp>
          <p:grpSp>
            <p:nvGrpSpPr>
              <p:cNvPr id="240" name="Google Shape;8270;p74">
                <a:extLst>
                  <a:ext uri="{FF2B5EF4-FFF2-40B4-BE49-F238E27FC236}">
                    <a16:creationId xmlns:a16="http://schemas.microsoft.com/office/drawing/2014/main" id="{C91F657D-B969-4446-1952-B100DB1D1270}"/>
                  </a:ext>
                </a:extLst>
              </p:cNvPr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244" name="Google Shape;8271;p74">
                  <a:extLst>
                    <a:ext uri="{FF2B5EF4-FFF2-40B4-BE49-F238E27FC236}">
                      <a16:creationId xmlns:a16="http://schemas.microsoft.com/office/drawing/2014/main" id="{D3BC8A34-984A-8062-6042-127D9B1CAD50}"/>
                    </a:ext>
                  </a:extLst>
                </p:cNvPr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45" name="Google Shape;8272;p74">
                  <a:extLst>
                    <a:ext uri="{FF2B5EF4-FFF2-40B4-BE49-F238E27FC236}">
                      <a16:creationId xmlns:a16="http://schemas.microsoft.com/office/drawing/2014/main" id="{B895BB8D-9899-36EB-1655-CD0E155A7B3F}"/>
                    </a:ext>
                  </a:extLst>
                </p:cNvPr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241" name="Google Shape;8273;p74">
                <a:extLst>
                  <a:ext uri="{FF2B5EF4-FFF2-40B4-BE49-F238E27FC236}">
                    <a16:creationId xmlns:a16="http://schemas.microsoft.com/office/drawing/2014/main" id="{A5853088-25A5-BF4A-5B25-CC5252D31A31}"/>
                  </a:ext>
                </a:extLst>
              </p:cNvPr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242" name="Google Shape;8274;p74">
                  <a:extLst>
                    <a:ext uri="{FF2B5EF4-FFF2-40B4-BE49-F238E27FC236}">
                      <a16:creationId xmlns:a16="http://schemas.microsoft.com/office/drawing/2014/main" id="{67F72B92-95F5-9643-22FE-EDCD8884ABD2}"/>
                    </a:ext>
                  </a:extLst>
                </p:cNvPr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43" name="Google Shape;8275;p74">
                  <a:extLst>
                    <a:ext uri="{FF2B5EF4-FFF2-40B4-BE49-F238E27FC236}">
                      <a16:creationId xmlns:a16="http://schemas.microsoft.com/office/drawing/2014/main" id="{97B9EA88-7891-D324-9CF9-68445358ED86}"/>
                    </a:ext>
                  </a:extLst>
                </p:cNvPr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234" name="Google Shape;8276;p74">
              <a:extLst>
                <a:ext uri="{FF2B5EF4-FFF2-40B4-BE49-F238E27FC236}">
                  <a16:creationId xmlns:a16="http://schemas.microsoft.com/office/drawing/2014/main" id="{374838B0-9573-4364-3610-9DD48D0CE957}"/>
                </a:ext>
              </a:extLst>
            </p:cNvPr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235" name="Google Shape;8277;p74">
                <a:extLst>
                  <a:ext uri="{FF2B5EF4-FFF2-40B4-BE49-F238E27FC236}">
                    <a16:creationId xmlns:a16="http://schemas.microsoft.com/office/drawing/2014/main" id="{188DC399-F8B8-47E9-04D2-00805DFD34FC}"/>
                  </a:ext>
                </a:extLst>
              </p:cNvPr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6" name="Google Shape;8278;p74">
                <a:extLst>
                  <a:ext uri="{FF2B5EF4-FFF2-40B4-BE49-F238E27FC236}">
                    <a16:creationId xmlns:a16="http://schemas.microsoft.com/office/drawing/2014/main" id="{9B3DF8E8-B4F9-4AAF-51C3-987D0970C541}"/>
                  </a:ext>
                </a:extLst>
              </p:cNvPr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7" name="Google Shape;8279;p74">
                <a:extLst>
                  <a:ext uri="{FF2B5EF4-FFF2-40B4-BE49-F238E27FC236}">
                    <a16:creationId xmlns:a16="http://schemas.microsoft.com/office/drawing/2014/main" id="{36FBA4C3-9088-8296-9A33-B93A6AAED17F}"/>
                  </a:ext>
                </a:extLst>
              </p:cNvPr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8" name="Google Shape;8280;p74">
                <a:extLst>
                  <a:ext uri="{FF2B5EF4-FFF2-40B4-BE49-F238E27FC236}">
                    <a16:creationId xmlns:a16="http://schemas.microsoft.com/office/drawing/2014/main" id="{4DEF1F87-ABDF-ADB0-26BA-F07AC9722F8E}"/>
                  </a:ext>
                </a:extLst>
              </p:cNvPr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48" name="Google Shape;8281;p74">
            <a:extLst>
              <a:ext uri="{FF2B5EF4-FFF2-40B4-BE49-F238E27FC236}">
                <a16:creationId xmlns:a16="http://schemas.microsoft.com/office/drawing/2014/main" id="{96635D34-F2A0-C79E-D813-47A5249A4D58}"/>
              </a:ext>
            </a:extLst>
          </p:cNvPr>
          <p:cNvGrpSpPr/>
          <p:nvPr/>
        </p:nvGrpSpPr>
        <p:grpSpPr>
          <a:xfrm>
            <a:off x="13057899" y="3707603"/>
            <a:ext cx="1881474" cy="1442134"/>
            <a:chOff x="6599718" y="2068734"/>
            <a:chExt cx="940737" cy="721067"/>
          </a:xfrm>
        </p:grpSpPr>
        <p:sp>
          <p:nvSpPr>
            <p:cNvPr id="249" name="Google Shape;8282;p74">
              <a:extLst>
                <a:ext uri="{FF2B5EF4-FFF2-40B4-BE49-F238E27FC236}">
                  <a16:creationId xmlns:a16="http://schemas.microsoft.com/office/drawing/2014/main" id="{A7B811D8-EEDE-74F8-19B2-BB8464656915}"/>
                </a:ext>
              </a:extLst>
            </p:cNvPr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0" name="Google Shape;8283;p74">
              <a:extLst>
                <a:ext uri="{FF2B5EF4-FFF2-40B4-BE49-F238E27FC236}">
                  <a16:creationId xmlns:a16="http://schemas.microsoft.com/office/drawing/2014/main" id="{A0481416-A4FA-D75E-8545-C5DB0C64CC19}"/>
                </a:ext>
              </a:extLst>
            </p:cNvPr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1" name="Google Shape;8284;p74">
              <a:extLst>
                <a:ext uri="{FF2B5EF4-FFF2-40B4-BE49-F238E27FC236}">
                  <a16:creationId xmlns:a16="http://schemas.microsoft.com/office/drawing/2014/main" id="{83CCF8D3-A225-DF9B-4B97-30691A295E7B}"/>
                </a:ext>
              </a:extLst>
            </p:cNvPr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2" name="Google Shape;8285;p74">
              <a:extLst>
                <a:ext uri="{FF2B5EF4-FFF2-40B4-BE49-F238E27FC236}">
                  <a16:creationId xmlns:a16="http://schemas.microsoft.com/office/drawing/2014/main" id="{08593248-8C9E-4465-10BE-31A1D54BE62A}"/>
                </a:ext>
              </a:extLst>
            </p:cNvPr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3" name="Google Shape;8286;p74">
              <a:extLst>
                <a:ext uri="{FF2B5EF4-FFF2-40B4-BE49-F238E27FC236}">
                  <a16:creationId xmlns:a16="http://schemas.microsoft.com/office/drawing/2014/main" id="{C13FA6D6-DD2C-01F5-9DAC-12E57E8894CF}"/>
                </a:ext>
              </a:extLst>
            </p:cNvPr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4" name="Google Shape;8287;p74">
              <a:extLst>
                <a:ext uri="{FF2B5EF4-FFF2-40B4-BE49-F238E27FC236}">
                  <a16:creationId xmlns:a16="http://schemas.microsoft.com/office/drawing/2014/main" id="{23F36FC6-A9EF-036A-5F65-4C438A18B2CB}"/>
                </a:ext>
              </a:extLst>
            </p:cNvPr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55" name="Google Shape;8288;p74">
              <a:extLst>
                <a:ext uri="{FF2B5EF4-FFF2-40B4-BE49-F238E27FC236}">
                  <a16:creationId xmlns:a16="http://schemas.microsoft.com/office/drawing/2014/main" id="{763D2B56-268C-7A62-DF37-B7D80AE686F8}"/>
                </a:ext>
              </a:extLst>
            </p:cNvPr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256" name="Google Shape;8289;p74">
                <a:extLst>
                  <a:ext uri="{FF2B5EF4-FFF2-40B4-BE49-F238E27FC236}">
                    <a16:creationId xmlns:a16="http://schemas.microsoft.com/office/drawing/2014/main" id="{C503410A-7C7A-9333-EA82-EC857A4A573E}"/>
                  </a:ext>
                </a:extLst>
              </p:cNvPr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7" name="Google Shape;8290;p74">
                <a:extLst>
                  <a:ext uri="{FF2B5EF4-FFF2-40B4-BE49-F238E27FC236}">
                    <a16:creationId xmlns:a16="http://schemas.microsoft.com/office/drawing/2014/main" id="{06209960-1DD1-383A-A80F-728111EFFBC0}"/>
                  </a:ext>
                </a:extLst>
              </p:cNvPr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8" name="Google Shape;8291;p74">
                <a:extLst>
                  <a:ext uri="{FF2B5EF4-FFF2-40B4-BE49-F238E27FC236}">
                    <a16:creationId xmlns:a16="http://schemas.microsoft.com/office/drawing/2014/main" id="{FD7250C3-50A7-140E-8055-443F53913D6D}"/>
                  </a:ext>
                </a:extLst>
              </p:cNvPr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9" name="Google Shape;8292;p74">
                <a:extLst>
                  <a:ext uri="{FF2B5EF4-FFF2-40B4-BE49-F238E27FC236}">
                    <a16:creationId xmlns:a16="http://schemas.microsoft.com/office/drawing/2014/main" id="{4EDF772C-7B82-F701-6305-A64542FF04F3}"/>
                  </a:ext>
                </a:extLst>
              </p:cNvPr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0" name="Google Shape;8293;p74">
                <a:extLst>
                  <a:ext uri="{FF2B5EF4-FFF2-40B4-BE49-F238E27FC236}">
                    <a16:creationId xmlns:a16="http://schemas.microsoft.com/office/drawing/2014/main" id="{198C9171-E621-328A-9435-41BDC28677BB}"/>
                  </a:ext>
                </a:extLst>
              </p:cNvPr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1" name="Google Shape;8294;p74">
                <a:extLst>
                  <a:ext uri="{FF2B5EF4-FFF2-40B4-BE49-F238E27FC236}">
                    <a16:creationId xmlns:a16="http://schemas.microsoft.com/office/drawing/2014/main" id="{B9668DFA-07E4-CAA2-2943-2C33F9537541}"/>
                  </a:ext>
                </a:extLst>
              </p:cNvPr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262" name="Google Shape;8295;p74">
                <a:extLst>
                  <a:ext uri="{FF2B5EF4-FFF2-40B4-BE49-F238E27FC236}">
                    <a16:creationId xmlns:a16="http://schemas.microsoft.com/office/drawing/2014/main" id="{A97D48EA-FF02-A696-3057-ECC242D9A742}"/>
                  </a:ext>
                </a:extLst>
              </p:cNvPr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263" name="Google Shape;8296;p74">
                  <a:extLst>
                    <a:ext uri="{FF2B5EF4-FFF2-40B4-BE49-F238E27FC236}">
                      <a16:creationId xmlns:a16="http://schemas.microsoft.com/office/drawing/2014/main" id="{C32441A0-3E7F-E3B8-288D-93E53F0B649B}"/>
                    </a:ext>
                  </a:extLst>
                </p:cNvPr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64" name="Google Shape;8297;p74">
                  <a:extLst>
                    <a:ext uri="{FF2B5EF4-FFF2-40B4-BE49-F238E27FC236}">
                      <a16:creationId xmlns:a16="http://schemas.microsoft.com/office/drawing/2014/main" id="{306DA865-D5AB-5609-7B5D-6192282C4BB6}"/>
                    </a:ext>
                  </a:extLst>
                </p:cNvPr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65" name="Google Shape;8298;p74">
                  <a:extLst>
                    <a:ext uri="{FF2B5EF4-FFF2-40B4-BE49-F238E27FC236}">
                      <a16:creationId xmlns:a16="http://schemas.microsoft.com/office/drawing/2014/main" id="{CE9C73AB-3811-1618-4EFE-7F1C75A5C15A}"/>
                    </a:ext>
                  </a:extLst>
                </p:cNvPr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66" name="Google Shape;8299;p74">
                  <a:extLst>
                    <a:ext uri="{FF2B5EF4-FFF2-40B4-BE49-F238E27FC236}">
                      <a16:creationId xmlns:a16="http://schemas.microsoft.com/office/drawing/2014/main" id="{A26B5573-5646-4F9A-9C8A-4B3C2C0E4E0C}"/>
                    </a:ext>
                  </a:extLst>
                </p:cNvPr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67" name="Google Shape;8300;p74">
                  <a:extLst>
                    <a:ext uri="{FF2B5EF4-FFF2-40B4-BE49-F238E27FC236}">
                      <a16:creationId xmlns:a16="http://schemas.microsoft.com/office/drawing/2014/main" id="{552159BA-3563-536C-FEC5-B8274ADF314D}"/>
                    </a:ext>
                  </a:extLst>
                </p:cNvPr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68" name="Google Shape;8301;p74">
                  <a:extLst>
                    <a:ext uri="{FF2B5EF4-FFF2-40B4-BE49-F238E27FC236}">
                      <a16:creationId xmlns:a16="http://schemas.microsoft.com/office/drawing/2014/main" id="{10728683-3B02-1306-9447-860038A48384}"/>
                    </a:ext>
                  </a:extLst>
                </p:cNvPr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69" name="Google Shape;8302;p74">
                  <a:extLst>
                    <a:ext uri="{FF2B5EF4-FFF2-40B4-BE49-F238E27FC236}">
                      <a16:creationId xmlns:a16="http://schemas.microsoft.com/office/drawing/2014/main" id="{E05117E3-B19D-6394-9D11-B72B3BA75136}"/>
                    </a:ext>
                  </a:extLst>
                </p:cNvPr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270" name="Google Shape;8303;p74">
            <a:extLst>
              <a:ext uri="{FF2B5EF4-FFF2-40B4-BE49-F238E27FC236}">
                <a16:creationId xmlns:a16="http://schemas.microsoft.com/office/drawing/2014/main" id="{1EBB11AC-94D7-AA6A-60FA-04B7365ABEE0}"/>
              </a:ext>
            </a:extLst>
          </p:cNvPr>
          <p:cNvGrpSpPr/>
          <p:nvPr/>
        </p:nvGrpSpPr>
        <p:grpSpPr>
          <a:xfrm>
            <a:off x="4824535" y="3716294"/>
            <a:ext cx="1425154" cy="1424748"/>
            <a:chOff x="2559249" y="2069323"/>
            <a:chExt cx="685566" cy="685634"/>
          </a:xfrm>
        </p:grpSpPr>
        <p:sp>
          <p:nvSpPr>
            <p:cNvPr id="271" name="Google Shape;8304;p74">
              <a:extLst>
                <a:ext uri="{FF2B5EF4-FFF2-40B4-BE49-F238E27FC236}">
                  <a16:creationId xmlns:a16="http://schemas.microsoft.com/office/drawing/2014/main" id="{B18DDF00-5E1E-940F-A4A8-A10F2DF38C53}"/>
                </a:ext>
              </a:extLst>
            </p:cNvPr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2" name="Google Shape;8305;p74">
              <a:extLst>
                <a:ext uri="{FF2B5EF4-FFF2-40B4-BE49-F238E27FC236}">
                  <a16:creationId xmlns:a16="http://schemas.microsoft.com/office/drawing/2014/main" id="{B8AE1CD6-2C3F-8222-F4D1-5F8A9DD8762B}"/>
                </a:ext>
              </a:extLst>
            </p:cNvPr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3" name="Google Shape;8306;p74">
              <a:extLst>
                <a:ext uri="{FF2B5EF4-FFF2-40B4-BE49-F238E27FC236}">
                  <a16:creationId xmlns:a16="http://schemas.microsoft.com/office/drawing/2014/main" id="{45FCEE9D-1D81-4C71-E9E0-0DA510F086B3}"/>
                </a:ext>
              </a:extLst>
            </p:cNvPr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4" name="Google Shape;8307;p74">
              <a:extLst>
                <a:ext uri="{FF2B5EF4-FFF2-40B4-BE49-F238E27FC236}">
                  <a16:creationId xmlns:a16="http://schemas.microsoft.com/office/drawing/2014/main" id="{F9004ADF-E534-E189-CD3A-849961C7BAE3}"/>
                </a:ext>
              </a:extLst>
            </p:cNvPr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5" name="Google Shape;8308;p74">
              <a:extLst>
                <a:ext uri="{FF2B5EF4-FFF2-40B4-BE49-F238E27FC236}">
                  <a16:creationId xmlns:a16="http://schemas.microsoft.com/office/drawing/2014/main" id="{618A9B08-5383-1114-19F9-8F46F7176962}"/>
                </a:ext>
              </a:extLst>
            </p:cNvPr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6" name="Google Shape;8309;p74">
              <a:extLst>
                <a:ext uri="{FF2B5EF4-FFF2-40B4-BE49-F238E27FC236}">
                  <a16:creationId xmlns:a16="http://schemas.microsoft.com/office/drawing/2014/main" id="{662DDE4F-DF70-D120-3335-E1EB847F7F4D}"/>
                </a:ext>
              </a:extLst>
            </p:cNvPr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7" name="Google Shape;8310;p74">
              <a:extLst>
                <a:ext uri="{FF2B5EF4-FFF2-40B4-BE49-F238E27FC236}">
                  <a16:creationId xmlns:a16="http://schemas.microsoft.com/office/drawing/2014/main" id="{C0CE57FE-75B8-6948-F35E-2CFD7A9FEA76}"/>
                </a:ext>
              </a:extLst>
            </p:cNvPr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8" name="Google Shape;8311;p74">
              <a:extLst>
                <a:ext uri="{FF2B5EF4-FFF2-40B4-BE49-F238E27FC236}">
                  <a16:creationId xmlns:a16="http://schemas.microsoft.com/office/drawing/2014/main" id="{DF913613-78CF-FE9E-0798-D9885DBB5861}"/>
                </a:ext>
              </a:extLst>
            </p:cNvPr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9" name="Google Shape;8312;p74">
              <a:extLst>
                <a:ext uri="{FF2B5EF4-FFF2-40B4-BE49-F238E27FC236}">
                  <a16:creationId xmlns:a16="http://schemas.microsoft.com/office/drawing/2014/main" id="{8E44432B-677A-7522-424A-3412893BE99C}"/>
                </a:ext>
              </a:extLst>
            </p:cNvPr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0" name="Google Shape;8313;p74">
              <a:extLst>
                <a:ext uri="{FF2B5EF4-FFF2-40B4-BE49-F238E27FC236}">
                  <a16:creationId xmlns:a16="http://schemas.microsoft.com/office/drawing/2014/main" id="{002AE9D8-948A-8E97-034E-34A0245A0A22}"/>
                </a:ext>
              </a:extLst>
            </p:cNvPr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1" name="Google Shape;8314;p74">
              <a:extLst>
                <a:ext uri="{FF2B5EF4-FFF2-40B4-BE49-F238E27FC236}">
                  <a16:creationId xmlns:a16="http://schemas.microsoft.com/office/drawing/2014/main" id="{04BE9901-6B56-84F6-DF08-030297810CCD}"/>
                </a:ext>
              </a:extLst>
            </p:cNvPr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2" name="Google Shape;8315;p74">
              <a:extLst>
                <a:ext uri="{FF2B5EF4-FFF2-40B4-BE49-F238E27FC236}">
                  <a16:creationId xmlns:a16="http://schemas.microsoft.com/office/drawing/2014/main" id="{E9090F86-A5AE-65F2-8287-E3AC3A74970B}"/>
                </a:ext>
              </a:extLst>
            </p:cNvPr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3" name="Google Shape;8316;p74">
              <a:extLst>
                <a:ext uri="{FF2B5EF4-FFF2-40B4-BE49-F238E27FC236}">
                  <a16:creationId xmlns:a16="http://schemas.microsoft.com/office/drawing/2014/main" id="{43DBB731-A403-9B94-95C5-D53391C71AFE}"/>
                </a:ext>
              </a:extLst>
            </p:cNvPr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84" name="Google Shape;8317;p74">
            <a:extLst>
              <a:ext uri="{FF2B5EF4-FFF2-40B4-BE49-F238E27FC236}">
                <a16:creationId xmlns:a16="http://schemas.microsoft.com/office/drawing/2014/main" id="{B7970580-19C3-6660-15D0-993CF580C111}"/>
              </a:ext>
            </a:extLst>
          </p:cNvPr>
          <p:cNvGrpSpPr/>
          <p:nvPr/>
        </p:nvGrpSpPr>
        <p:grpSpPr>
          <a:xfrm>
            <a:off x="15189411" y="1941873"/>
            <a:ext cx="1691290" cy="1423822"/>
            <a:chOff x="951975" y="315800"/>
            <a:chExt cx="5860325" cy="4933550"/>
          </a:xfrm>
        </p:grpSpPr>
        <p:sp>
          <p:nvSpPr>
            <p:cNvPr id="285" name="Google Shape;8318;p74">
              <a:extLst>
                <a:ext uri="{FF2B5EF4-FFF2-40B4-BE49-F238E27FC236}">
                  <a16:creationId xmlns:a16="http://schemas.microsoft.com/office/drawing/2014/main" id="{FA29A57E-42F0-7255-DA9C-7190C1EC81F8}"/>
                </a:ext>
              </a:extLst>
            </p:cNvPr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6" name="Google Shape;8319;p74">
              <a:extLst>
                <a:ext uri="{FF2B5EF4-FFF2-40B4-BE49-F238E27FC236}">
                  <a16:creationId xmlns:a16="http://schemas.microsoft.com/office/drawing/2014/main" id="{A4D88011-C295-E957-9C5C-FD6FADF14ACF}"/>
                </a:ext>
              </a:extLst>
            </p:cNvPr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7" name="Google Shape;8320;p74">
              <a:extLst>
                <a:ext uri="{FF2B5EF4-FFF2-40B4-BE49-F238E27FC236}">
                  <a16:creationId xmlns:a16="http://schemas.microsoft.com/office/drawing/2014/main" id="{2ABA832A-4F7A-24BE-5080-8B66693CD2D1}"/>
                </a:ext>
              </a:extLst>
            </p:cNvPr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8" name="Google Shape;8321;p74">
              <a:extLst>
                <a:ext uri="{FF2B5EF4-FFF2-40B4-BE49-F238E27FC236}">
                  <a16:creationId xmlns:a16="http://schemas.microsoft.com/office/drawing/2014/main" id="{91270895-977B-AA40-658C-9F8568ADE0C2}"/>
                </a:ext>
              </a:extLst>
            </p:cNvPr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9" name="Google Shape;8322;p74">
              <a:extLst>
                <a:ext uri="{FF2B5EF4-FFF2-40B4-BE49-F238E27FC236}">
                  <a16:creationId xmlns:a16="http://schemas.microsoft.com/office/drawing/2014/main" id="{4A9244F4-EB8D-5AB2-16B2-8CFBF56DCEB1}"/>
                </a:ext>
              </a:extLst>
            </p:cNvPr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0" name="Google Shape;8323;p74">
              <a:extLst>
                <a:ext uri="{FF2B5EF4-FFF2-40B4-BE49-F238E27FC236}">
                  <a16:creationId xmlns:a16="http://schemas.microsoft.com/office/drawing/2014/main" id="{1479D23C-EFC1-4633-2185-F764713DE0DA}"/>
                </a:ext>
              </a:extLst>
            </p:cNvPr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1" name="Google Shape;8324;p74">
              <a:extLst>
                <a:ext uri="{FF2B5EF4-FFF2-40B4-BE49-F238E27FC236}">
                  <a16:creationId xmlns:a16="http://schemas.microsoft.com/office/drawing/2014/main" id="{7E5109DD-6FC5-4815-7395-30D82466ED7D}"/>
                </a:ext>
              </a:extLst>
            </p:cNvPr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2" name="Google Shape;8325;p74">
              <a:extLst>
                <a:ext uri="{FF2B5EF4-FFF2-40B4-BE49-F238E27FC236}">
                  <a16:creationId xmlns:a16="http://schemas.microsoft.com/office/drawing/2014/main" id="{9F4D80D6-5925-7773-8CF9-DB981ADBCE75}"/>
                </a:ext>
              </a:extLst>
            </p:cNvPr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93" name="Google Shape;8326;p74">
            <a:extLst>
              <a:ext uri="{FF2B5EF4-FFF2-40B4-BE49-F238E27FC236}">
                <a16:creationId xmlns:a16="http://schemas.microsoft.com/office/drawing/2014/main" id="{95DFCF8D-7579-E500-6CEF-BB02FD73558F}"/>
              </a:ext>
            </a:extLst>
          </p:cNvPr>
          <p:cNvGrpSpPr/>
          <p:nvPr/>
        </p:nvGrpSpPr>
        <p:grpSpPr>
          <a:xfrm>
            <a:off x="7383668" y="5414090"/>
            <a:ext cx="3235864" cy="1243448"/>
            <a:chOff x="3862800" y="3038525"/>
            <a:chExt cx="1329006" cy="510698"/>
          </a:xfrm>
        </p:grpSpPr>
        <p:sp>
          <p:nvSpPr>
            <p:cNvPr id="294" name="Google Shape;8327;p74">
              <a:extLst>
                <a:ext uri="{FF2B5EF4-FFF2-40B4-BE49-F238E27FC236}">
                  <a16:creationId xmlns:a16="http://schemas.microsoft.com/office/drawing/2014/main" id="{C5584876-6DC5-C0BD-919B-A682DEEDF5EE}"/>
                </a:ext>
              </a:extLst>
            </p:cNvPr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5" name="Google Shape;8328;p74">
              <a:extLst>
                <a:ext uri="{FF2B5EF4-FFF2-40B4-BE49-F238E27FC236}">
                  <a16:creationId xmlns:a16="http://schemas.microsoft.com/office/drawing/2014/main" id="{DE616BCE-22B7-E17B-0493-D8D22EC058D4}"/>
                </a:ext>
              </a:extLst>
            </p:cNvPr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96" name="Google Shape;8329;p74">
              <a:extLst>
                <a:ext uri="{FF2B5EF4-FFF2-40B4-BE49-F238E27FC236}">
                  <a16:creationId xmlns:a16="http://schemas.microsoft.com/office/drawing/2014/main" id="{AC850EB7-DCB1-4779-C997-BD6892084C9F}"/>
                </a:ext>
              </a:extLst>
            </p:cNvPr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306" name="Google Shape;8330;p74">
                <a:extLst>
                  <a:ext uri="{FF2B5EF4-FFF2-40B4-BE49-F238E27FC236}">
                    <a16:creationId xmlns:a16="http://schemas.microsoft.com/office/drawing/2014/main" id="{F8DE9CB8-F87B-868E-7756-AF05A80E8512}"/>
                  </a:ext>
                </a:extLst>
              </p:cNvPr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7" name="Google Shape;8331;p74">
                <a:extLst>
                  <a:ext uri="{FF2B5EF4-FFF2-40B4-BE49-F238E27FC236}">
                    <a16:creationId xmlns:a16="http://schemas.microsoft.com/office/drawing/2014/main" id="{C83A19DF-7852-B610-4233-3C97F86B891C}"/>
                  </a:ext>
                </a:extLst>
              </p:cNvPr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97" name="Google Shape;8332;p74">
              <a:extLst>
                <a:ext uri="{FF2B5EF4-FFF2-40B4-BE49-F238E27FC236}">
                  <a16:creationId xmlns:a16="http://schemas.microsoft.com/office/drawing/2014/main" id="{91055EC5-7F9F-4DCD-704E-DD2D20ABA068}"/>
                </a:ext>
              </a:extLst>
            </p:cNvPr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304" name="Google Shape;8333;p74">
                <a:extLst>
                  <a:ext uri="{FF2B5EF4-FFF2-40B4-BE49-F238E27FC236}">
                    <a16:creationId xmlns:a16="http://schemas.microsoft.com/office/drawing/2014/main" id="{E4DCE5C6-9C6E-7A4A-7D60-98F4144B9B46}"/>
                  </a:ext>
                </a:extLst>
              </p:cNvPr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5" name="Google Shape;8334;p74">
                <a:extLst>
                  <a:ext uri="{FF2B5EF4-FFF2-40B4-BE49-F238E27FC236}">
                    <a16:creationId xmlns:a16="http://schemas.microsoft.com/office/drawing/2014/main" id="{E4A1FC74-4FDB-94BF-A794-EDAA0D421974}"/>
                  </a:ext>
                </a:extLst>
              </p:cNvPr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98" name="Google Shape;8335;p74">
              <a:extLst>
                <a:ext uri="{FF2B5EF4-FFF2-40B4-BE49-F238E27FC236}">
                  <a16:creationId xmlns:a16="http://schemas.microsoft.com/office/drawing/2014/main" id="{265CB560-A59E-9B20-56EF-6C2A75167580}"/>
                </a:ext>
              </a:extLst>
            </p:cNvPr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302" name="Google Shape;8336;p74">
                <a:extLst>
                  <a:ext uri="{FF2B5EF4-FFF2-40B4-BE49-F238E27FC236}">
                    <a16:creationId xmlns:a16="http://schemas.microsoft.com/office/drawing/2014/main" id="{57A58E26-E0DF-7E81-5FC0-54E97C905B59}"/>
                  </a:ext>
                </a:extLst>
              </p:cNvPr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3" name="Google Shape;8337;p74">
                <a:extLst>
                  <a:ext uri="{FF2B5EF4-FFF2-40B4-BE49-F238E27FC236}">
                    <a16:creationId xmlns:a16="http://schemas.microsoft.com/office/drawing/2014/main" id="{49521091-2C9C-A7D0-9FEA-9F35E4E1CAA2}"/>
                  </a:ext>
                </a:extLst>
              </p:cNvPr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99" name="Google Shape;8338;p74">
              <a:extLst>
                <a:ext uri="{FF2B5EF4-FFF2-40B4-BE49-F238E27FC236}">
                  <a16:creationId xmlns:a16="http://schemas.microsoft.com/office/drawing/2014/main" id="{DDFEFD8F-17C2-58F4-047C-4D488DA7188B}"/>
                </a:ext>
              </a:extLst>
            </p:cNvPr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300" name="Google Shape;8339;p74">
                <a:extLst>
                  <a:ext uri="{FF2B5EF4-FFF2-40B4-BE49-F238E27FC236}">
                    <a16:creationId xmlns:a16="http://schemas.microsoft.com/office/drawing/2014/main" id="{ABF4082C-04F6-B8E5-8391-337407CA1748}"/>
                  </a:ext>
                </a:extLst>
              </p:cNvPr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1" name="Google Shape;8340;p74">
                <a:extLst>
                  <a:ext uri="{FF2B5EF4-FFF2-40B4-BE49-F238E27FC236}">
                    <a16:creationId xmlns:a16="http://schemas.microsoft.com/office/drawing/2014/main" id="{D9F725D7-75BC-E0FA-05DE-88B399777BE0}"/>
                  </a:ext>
                </a:extLst>
              </p:cNvPr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08" name="Google Shape;8341;p74">
            <a:extLst>
              <a:ext uri="{FF2B5EF4-FFF2-40B4-BE49-F238E27FC236}">
                <a16:creationId xmlns:a16="http://schemas.microsoft.com/office/drawing/2014/main" id="{B8F388AF-1FBF-C4B4-A6C9-1781CAEF6283}"/>
              </a:ext>
            </a:extLst>
          </p:cNvPr>
          <p:cNvGrpSpPr/>
          <p:nvPr/>
        </p:nvGrpSpPr>
        <p:grpSpPr>
          <a:xfrm>
            <a:off x="1400313" y="1941872"/>
            <a:ext cx="1766410" cy="1550352"/>
            <a:chOff x="649648" y="271400"/>
            <a:chExt cx="6215377" cy="5455143"/>
          </a:xfrm>
        </p:grpSpPr>
        <p:sp>
          <p:nvSpPr>
            <p:cNvPr id="309" name="Google Shape;8342;p74">
              <a:extLst>
                <a:ext uri="{FF2B5EF4-FFF2-40B4-BE49-F238E27FC236}">
                  <a16:creationId xmlns:a16="http://schemas.microsoft.com/office/drawing/2014/main" id="{3D7CFBC9-8E52-7790-BF91-B02A09B049D4}"/>
                </a:ext>
              </a:extLst>
            </p:cNvPr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0" name="Google Shape;8343;p74">
              <a:extLst>
                <a:ext uri="{FF2B5EF4-FFF2-40B4-BE49-F238E27FC236}">
                  <a16:creationId xmlns:a16="http://schemas.microsoft.com/office/drawing/2014/main" id="{2977FC00-A95E-BA99-C78C-2DC255508617}"/>
                </a:ext>
              </a:extLst>
            </p:cNvPr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1" name="Google Shape;8344;p74">
              <a:extLst>
                <a:ext uri="{FF2B5EF4-FFF2-40B4-BE49-F238E27FC236}">
                  <a16:creationId xmlns:a16="http://schemas.microsoft.com/office/drawing/2014/main" id="{A2DE2B4F-0AF3-242A-B2FD-F44A9CF334BF}"/>
                </a:ext>
              </a:extLst>
            </p:cNvPr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2" name="Google Shape;8345;p74">
              <a:extLst>
                <a:ext uri="{FF2B5EF4-FFF2-40B4-BE49-F238E27FC236}">
                  <a16:creationId xmlns:a16="http://schemas.microsoft.com/office/drawing/2014/main" id="{089FC5BF-CDFF-6EDF-8755-A04B17820A8A}"/>
                </a:ext>
              </a:extLst>
            </p:cNvPr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3" name="Google Shape;8346;p74">
              <a:extLst>
                <a:ext uri="{FF2B5EF4-FFF2-40B4-BE49-F238E27FC236}">
                  <a16:creationId xmlns:a16="http://schemas.microsoft.com/office/drawing/2014/main" id="{AA94491C-3E03-AA28-D8F7-E22E880E8B6E}"/>
                </a:ext>
              </a:extLst>
            </p:cNvPr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4" name="Google Shape;8347;p74">
              <a:extLst>
                <a:ext uri="{FF2B5EF4-FFF2-40B4-BE49-F238E27FC236}">
                  <a16:creationId xmlns:a16="http://schemas.microsoft.com/office/drawing/2014/main" id="{620F9462-08CB-B24B-BD57-F4CB7A97B8D1}"/>
                </a:ext>
              </a:extLst>
            </p:cNvPr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5" name="Google Shape;8348;p74">
              <a:extLst>
                <a:ext uri="{FF2B5EF4-FFF2-40B4-BE49-F238E27FC236}">
                  <a16:creationId xmlns:a16="http://schemas.microsoft.com/office/drawing/2014/main" id="{57A984D4-147E-D090-55ED-E8E6CE25341F}"/>
                </a:ext>
              </a:extLst>
            </p:cNvPr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6" name="Google Shape;8349;p74">
              <a:extLst>
                <a:ext uri="{FF2B5EF4-FFF2-40B4-BE49-F238E27FC236}">
                  <a16:creationId xmlns:a16="http://schemas.microsoft.com/office/drawing/2014/main" id="{5263D507-145C-E860-8A4A-286ED39987B0}"/>
                </a:ext>
              </a:extLst>
            </p:cNvPr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7" name="Google Shape;8350;p74">
              <a:extLst>
                <a:ext uri="{FF2B5EF4-FFF2-40B4-BE49-F238E27FC236}">
                  <a16:creationId xmlns:a16="http://schemas.microsoft.com/office/drawing/2014/main" id="{D1BB9741-297E-7A09-73A5-C6E664F62A24}"/>
                </a:ext>
              </a:extLst>
            </p:cNvPr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8" name="Google Shape;8351;p74">
              <a:extLst>
                <a:ext uri="{FF2B5EF4-FFF2-40B4-BE49-F238E27FC236}">
                  <a16:creationId xmlns:a16="http://schemas.microsoft.com/office/drawing/2014/main" id="{D3249F9A-EF3A-CCBF-4D8A-67BC6068D8BD}"/>
                </a:ext>
              </a:extLst>
            </p:cNvPr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9" name="Google Shape;8352;p74">
              <a:extLst>
                <a:ext uri="{FF2B5EF4-FFF2-40B4-BE49-F238E27FC236}">
                  <a16:creationId xmlns:a16="http://schemas.microsoft.com/office/drawing/2014/main" id="{2B2DFA89-EF68-DE18-B239-733FFE58BE2B}"/>
                </a:ext>
              </a:extLst>
            </p:cNvPr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0" name="Google Shape;8353;p74">
              <a:extLst>
                <a:ext uri="{FF2B5EF4-FFF2-40B4-BE49-F238E27FC236}">
                  <a16:creationId xmlns:a16="http://schemas.microsoft.com/office/drawing/2014/main" id="{A488D028-99BA-2641-9107-AD0785EF8A4E}"/>
                </a:ext>
              </a:extLst>
            </p:cNvPr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21" name="Google Shape;8354;p74">
            <a:extLst>
              <a:ext uri="{FF2B5EF4-FFF2-40B4-BE49-F238E27FC236}">
                <a16:creationId xmlns:a16="http://schemas.microsoft.com/office/drawing/2014/main" id="{41AA07BF-23B3-CCBE-7E89-04979A03E933}"/>
              </a:ext>
            </a:extLst>
          </p:cNvPr>
          <p:cNvGrpSpPr/>
          <p:nvPr/>
        </p:nvGrpSpPr>
        <p:grpSpPr>
          <a:xfrm>
            <a:off x="4616914" y="1941873"/>
            <a:ext cx="1535408" cy="1630978"/>
            <a:chOff x="2499700" y="1135950"/>
            <a:chExt cx="732402" cy="777990"/>
          </a:xfrm>
        </p:grpSpPr>
        <p:grpSp>
          <p:nvGrpSpPr>
            <p:cNvPr id="322" name="Google Shape;8355;p74">
              <a:extLst>
                <a:ext uri="{FF2B5EF4-FFF2-40B4-BE49-F238E27FC236}">
                  <a16:creationId xmlns:a16="http://schemas.microsoft.com/office/drawing/2014/main" id="{D972F3BC-9A57-4B8E-6CC7-F680E483D7F0}"/>
                </a:ext>
              </a:extLst>
            </p:cNvPr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329" name="Google Shape;8356;p74">
                <a:extLst>
                  <a:ext uri="{FF2B5EF4-FFF2-40B4-BE49-F238E27FC236}">
                    <a16:creationId xmlns:a16="http://schemas.microsoft.com/office/drawing/2014/main" id="{57AEC8D6-3EF1-306F-B6E2-81D5EA09AD1F}"/>
                  </a:ext>
                </a:extLst>
              </p:cNvPr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0" name="Google Shape;8357;p74">
                <a:extLst>
                  <a:ext uri="{FF2B5EF4-FFF2-40B4-BE49-F238E27FC236}">
                    <a16:creationId xmlns:a16="http://schemas.microsoft.com/office/drawing/2014/main" id="{643C2E47-4195-F792-9ACD-6B651DA1C64A}"/>
                  </a:ext>
                </a:extLst>
              </p:cNvPr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1" name="Google Shape;8358;p74">
                <a:extLst>
                  <a:ext uri="{FF2B5EF4-FFF2-40B4-BE49-F238E27FC236}">
                    <a16:creationId xmlns:a16="http://schemas.microsoft.com/office/drawing/2014/main" id="{749B6F12-915D-CA0E-092C-F3DDBC605D4C}"/>
                  </a:ext>
                </a:extLst>
              </p:cNvPr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2" name="Google Shape;8359;p74">
                <a:extLst>
                  <a:ext uri="{FF2B5EF4-FFF2-40B4-BE49-F238E27FC236}">
                    <a16:creationId xmlns:a16="http://schemas.microsoft.com/office/drawing/2014/main" id="{58416EAB-2760-7F64-4B94-CD57751E08BC}"/>
                  </a:ext>
                </a:extLst>
              </p:cNvPr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3" name="Google Shape;8360;p74">
                <a:extLst>
                  <a:ext uri="{FF2B5EF4-FFF2-40B4-BE49-F238E27FC236}">
                    <a16:creationId xmlns:a16="http://schemas.microsoft.com/office/drawing/2014/main" id="{4217F857-2C0D-4072-1F14-1B82312E152A}"/>
                  </a:ext>
                </a:extLst>
              </p:cNvPr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4" name="Google Shape;8361;p74">
                <a:extLst>
                  <a:ext uri="{FF2B5EF4-FFF2-40B4-BE49-F238E27FC236}">
                    <a16:creationId xmlns:a16="http://schemas.microsoft.com/office/drawing/2014/main" id="{920BBDC7-E84E-9DC0-FC9B-72019219EA19}"/>
                  </a:ext>
                </a:extLst>
              </p:cNvPr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5" name="Google Shape;8362;p74">
                <a:extLst>
                  <a:ext uri="{FF2B5EF4-FFF2-40B4-BE49-F238E27FC236}">
                    <a16:creationId xmlns:a16="http://schemas.microsoft.com/office/drawing/2014/main" id="{F4623E3D-F82E-A41A-C213-879E02D871BE}"/>
                  </a:ext>
                </a:extLst>
              </p:cNvPr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6" name="Google Shape;8363;p74">
                <a:extLst>
                  <a:ext uri="{FF2B5EF4-FFF2-40B4-BE49-F238E27FC236}">
                    <a16:creationId xmlns:a16="http://schemas.microsoft.com/office/drawing/2014/main" id="{D94F76C3-0367-85C0-0209-B9237392CD70}"/>
                  </a:ext>
                </a:extLst>
              </p:cNvPr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7" name="Google Shape;8364;p74">
                <a:extLst>
                  <a:ext uri="{FF2B5EF4-FFF2-40B4-BE49-F238E27FC236}">
                    <a16:creationId xmlns:a16="http://schemas.microsoft.com/office/drawing/2014/main" id="{7A9C6B58-516A-030E-67DF-A47F65D89B8B}"/>
                  </a:ext>
                </a:extLst>
              </p:cNvPr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8" name="Google Shape;8365;p74">
                <a:extLst>
                  <a:ext uri="{FF2B5EF4-FFF2-40B4-BE49-F238E27FC236}">
                    <a16:creationId xmlns:a16="http://schemas.microsoft.com/office/drawing/2014/main" id="{B6BD6296-597A-8D7A-6782-630218A50B88}"/>
                  </a:ext>
                </a:extLst>
              </p:cNvPr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9" name="Google Shape;8366;p74">
                <a:extLst>
                  <a:ext uri="{FF2B5EF4-FFF2-40B4-BE49-F238E27FC236}">
                    <a16:creationId xmlns:a16="http://schemas.microsoft.com/office/drawing/2014/main" id="{6C4DE59A-F8C2-5BB2-7474-081B8E543D42}"/>
                  </a:ext>
                </a:extLst>
              </p:cNvPr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0" name="Google Shape;8367;p74">
                <a:extLst>
                  <a:ext uri="{FF2B5EF4-FFF2-40B4-BE49-F238E27FC236}">
                    <a16:creationId xmlns:a16="http://schemas.microsoft.com/office/drawing/2014/main" id="{B17A6423-8E5B-86F7-218D-094472AC9272}"/>
                  </a:ext>
                </a:extLst>
              </p:cNvPr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1" name="Google Shape;8368;p74">
                <a:extLst>
                  <a:ext uri="{FF2B5EF4-FFF2-40B4-BE49-F238E27FC236}">
                    <a16:creationId xmlns:a16="http://schemas.microsoft.com/office/drawing/2014/main" id="{56733CE7-DB89-6738-8535-1065CBC0A8D5}"/>
                  </a:ext>
                </a:extLst>
              </p:cNvPr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2" name="Google Shape;8369;p74">
                <a:extLst>
                  <a:ext uri="{FF2B5EF4-FFF2-40B4-BE49-F238E27FC236}">
                    <a16:creationId xmlns:a16="http://schemas.microsoft.com/office/drawing/2014/main" id="{4FFA2E30-2603-14E6-EB42-FC5A2025EFA9}"/>
                  </a:ext>
                </a:extLst>
              </p:cNvPr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3" name="Google Shape;8370;p74">
                <a:extLst>
                  <a:ext uri="{FF2B5EF4-FFF2-40B4-BE49-F238E27FC236}">
                    <a16:creationId xmlns:a16="http://schemas.microsoft.com/office/drawing/2014/main" id="{3B0A6E79-EFE2-4482-1E32-D16C877E1328}"/>
                  </a:ext>
                </a:extLst>
              </p:cNvPr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4" name="Google Shape;8371;p74">
                <a:extLst>
                  <a:ext uri="{FF2B5EF4-FFF2-40B4-BE49-F238E27FC236}">
                    <a16:creationId xmlns:a16="http://schemas.microsoft.com/office/drawing/2014/main" id="{337ED7EC-C3A9-C7B4-305E-5D9C858C1C15}"/>
                  </a:ext>
                </a:extLst>
              </p:cNvPr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5" name="Google Shape;8372;p74">
                <a:extLst>
                  <a:ext uri="{FF2B5EF4-FFF2-40B4-BE49-F238E27FC236}">
                    <a16:creationId xmlns:a16="http://schemas.microsoft.com/office/drawing/2014/main" id="{918AA4F7-DC93-3EDB-860C-E3F356F207CC}"/>
                  </a:ext>
                </a:extLst>
              </p:cNvPr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6" name="Google Shape;8373;p74">
                <a:extLst>
                  <a:ext uri="{FF2B5EF4-FFF2-40B4-BE49-F238E27FC236}">
                    <a16:creationId xmlns:a16="http://schemas.microsoft.com/office/drawing/2014/main" id="{2C9D248D-CB8A-070E-D47A-1CED4AF0841C}"/>
                  </a:ext>
                </a:extLst>
              </p:cNvPr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7" name="Google Shape;8374;p74">
                <a:extLst>
                  <a:ext uri="{FF2B5EF4-FFF2-40B4-BE49-F238E27FC236}">
                    <a16:creationId xmlns:a16="http://schemas.microsoft.com/office/drawing/2014/main" id="{9955C00A-B47D-2943-F4F3-EF19332102CA}"/>
                  </a:ext>
                </a:extLst>
              </p:cNvPr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8" name="Google Shape;8375;p74">
                <a:extLst>
                  <a:ext uri="{FF2B5EF4-FFF2-40B4-BE49-F238E27FC236}">
                    <a16:creationId xmlns:a16="http://schemas.microsoft.com/office/drawing/2014/main" id="{FC2EC967-BF55-CBFB-E6A1-75F002018197}"/>
                  </a:ext>
                </a:extLst>
              </p:cNvPr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9" name="Google Shape;8376;p74">
                <a:extLst>
                  <a:ext uri="{FF2B5EF4-FFF2-40B4-BE49-F238E27FC236}">
                    <a16:creationId xmlns:a16="http://schemas.microsoft.com/office/drawing/2014/main" id="{C7B98B91-2EE7-2FDD-2D7C-F95E72F32B72}"/>
                  </a:ext>
                </a:extLst>
              </p:cNvPr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0" name="Google Shape;8377;p74">
                <a:extLst>
                  <a:ext uri="{FF2B5EF4-FFF2-40B4-BE49-F238E27FC236}">
                    <a16:creationId xmlns:a16="http://schemas.microsoft.com/office/drawing/2014/main" id="{43057F86-0E42-6D1D-0270-81043DA8FD83}"/>
                  </a:ext>
                </a:extLst>
              </p:cNvPr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1" name="Google Shape;8378;p74">
                <a:extLst>
                  <a:ext uri="{FF2B5EF4-FFF2-40B4-BE49-F238E27FC236}">
                    <a16:creationId xmlns:a16="http://schemas.microsoft.com/office/drawing/2014/main" id="{7FA68F8A-7A5D-53ED-37FD-7E15F395BA4E}"/>
                  </a:ext>
                </a:extLst>
              </p:cNvPr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2" name="Google Shape;8379;p74">
                <a:extLst>
                  <a:ext uri="{FF2B5EF4-FFF2-40B4-BE49-F238E27FC236}">
                    <a16:creationId xmlns:a16="http://schemas.microsoft.com/office/drawing/2014/main" id="{2B029781-4AD1-04BC-92CB-0DC6D0E786FC}"/>
                  </a:ext>
                </a:extLst>
              </p:cNvPr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3" name="Google Shape;8380;p74">
                <a:extLst>
                  <a:ext uri="{FF2B5EF4-FFF2-40B4-BE49-F238E27FC236}">
                    <a16:creationId xmlns:a16="http://schemas.microsoft.com/office/drawing/2014/main" id="{CCD29234-C002-CA6B-7140-EF7FB05DB6C4}"/>
                  </a:ext>
                </a:extLst>
              </p:cNvPr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4" name="Google Shape;8381;p74">
                <a:extLst>
                  <a:ext uri="{FF2B5EF4-FFF2-40B4-BE49-F238E27FC236}">
                    <a16:creationId xmlns:a16="http://schemas.microsoft.com/office/drawing/2014/main" id="{496A57F3-28AE-3AB2-C756-C517B959EA5E}"/>
                  </a:ext>
                </a:extLst>
              </p:cNvPr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5" name="Google Shape;8382;p74">
                <a:extLst>
                  <a:ext uri="{FF2B5EF4-FFF2-40B4-BE49-F238E27FC236}">
                    <a16:creationId xmlns:a16="http://schemas.microsoft.com/office/drawing/2014/main" id="{4780D550-EEA4-D256-8B95-EC477C3C199E}"/>
                  </a:ext>
                </a:extLst>
              </p:cNvPr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23" name="Google Shape;8383;p74">
              <a:extLst>
                <a:ext uri="{FF2B5EF4-FFF2-40B4-BE49-F238E27FC236}">
                  <a16:creationId xmlns:a16="http://schemas.microsoft.com/office/drawing/2014/main" id="{DAB7ACA9-A297-59E8-C3D2-9157C64900E1}"/>
                </a:ext>
              </a:extLst>
            </p:cNvPr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324" name="Google Shape;8384;p74">
                <a:extLst>
                  <a:ext uri="{FF2B5EF4-FFF2-40B4-BE49-F238E27FC236}">
                    <a16:creationId xmlns:a16="http://schemas.microsoft.com/office/drawing/2014/main" id="{205AFE13-4B3B-00C0-E66D-9B8F50C55ADC}"/>
                  </a:ext>
                </a:extLst>
              </p:cNvPr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5" name="Google Shape;8385;p74">
                <a:extLst>
                  <a:ext uri="{FF2B5EF4-FFF2-40B4-BE49-F238E27FC236}">
                    <a16:creationId xmlns:a16="http://schemas.microsoft.com/office/drawing/2014/main" id="{A62663BA-4F78-553E-2A08-666DEEE44473}"/>
                  </a:ext>
                </a:extLst>
              </p:cNvPr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6" name="Google Shape;8386;p74">
                <a:extLst>
                  <a:ext uri="{FF2B5EF4-FFF2-40B4-BE49-F238E27FC236}">
                    <a16:creationId xmlns:a16="http://schemas.microsoft.com/office/drawing/2014/main" id="{5373DE8C-6994-F3A8-F03E-2021D90DEAB0}"/>
                  </a:ext>
                </a:extLst>
              </p:cNvPr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7" name="Google Shape;8387;p74">
                <a:extLst>
                  <a:ext uri="{FF2B5EF4-FFF2-40B4-BE49-F238E27FC236}">
                    <a16:creationId xmlns:a16="http://schemas.microsoft.com/office/drawing/2014/main" id="{FD661A09-6777-CE43-E6C2-6AA870988970}"/>
                  </a:ext>
                </a:extLst>
              </p:cNvPr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8" name="Google Shape;8388;p74">
                <a:extLst>
                  <a:ext uri="{FF2B5EF4-FFF2-40B4-BE49-F238E27FC236}">
                    <a16:creationId xmlns:a16="http://schemas.microsoft.com/office/drawing/2014/main" id="{7F987642-29B3-C33A-43A2-B92037F139C4}"/>
                  </a:ext>
                </a:extLst>
              </p:cNvPr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56" name="Google Shape;8389;p74">
            <a:extLst>
              <a:ext uri="{FF2B5EF4-FFF2-40B4-BE49-F238E27FC236}">
                <a16:creationId xmlns:a16="http://schemas.microsoft.com/office/drawing/2014/main" id="{DE07ABAE-7F82-8E04-3EDF-B63F5F1FBA07}"/>
              </a:ext>
            </a:extLst>
          </p:cNvPr>
          <p:cNvGrpSpPr/>
          <p:nvPr/>
        </p:nvGrpSpPr>
        <p:grpSpPr>
          <a:xfrm>
            <a:off x="3308379" y="1941873"/>
            <a:ext cx="1166878" cy="1740458"/>
            <a:chOff x="1716825" y="1121550"/>
            <a:chExt cx="622800" cy="928938"/>
          </a:xfrm>
        </p:grpSpPr>
        <p:grpSp>
          <p:nvGrpSpPr>
            <p:cNvPr id="357" name="Google Shape;8390;p74">
              <a:extLst>
                <a:ext uri="{FF2B5EF4-FFF2-40B4-BE49-F238E27FC236}">
                  <a16:creationId xmlns:a16="http://schemas.microsoft.com/office/drawing/2014/main" id="{FE0E44AA-E1E9-D598-7C6A-4CE6EE57431D}"/>
                </a:ext>
              </a:extLst>
            </p:cNvPr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368" name="Google Shape;8391;p74">
                <a:extLst>
                  <a:ext uri="{FF2B5EF4-FFF2-40B4-BE49-F238E27FC236}">
                    <a16:creationId xmlns:a16="http://schemas.microsoft.com/office/drawing/2014/main" id="{BBE3A775-DDA3-D7CE-819D-73770FD15DE6}"/>
                  </a:ext>
                </a:extLst>
              </p:cNvPr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9" name="Google Shape;8392;p74">
                <a:extLst>
                  <a:ext uri="{FF2B5EF4-FFF2-40B4-BE49-F238E27FC236}">
                    <a16:creationId xmlns:a16="http://schemas.microsoft.com/office/drawing/2014/main" id="{6ACE6AC5-020B-3BD2-5580-2B5BCFA45521}"/>
                  </a:ext>
                </a:extLst>
              </p:cNvPr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58" name="Google Shape;8393;p74">
              <a:extLst>
                <a:ext uri="{FF2B5EF4-FFF2-40B4-BE49-F238E27FC236}">
                  <a16:creationId xmlns:a16="http://schemas.microsoft.com/office/drawing/2014/main" id="{69FC1E1B-A3CD-2EA1-E307-89ACD8D8DA43}"/>
                </a:ext>
              </a:extLst>
            </p:cNvPr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366" name="Google Shape;8394;p74">
                <a:extLst>
                  <a:ext uri="{FF2B5EF4-FFF2-40B4-BE49-F238E27FC236}">
                    <a16:creationId xmlns:a16="http://schemas.microsoft.com/office/drawing/2014/main" id="{CF1C78DB-959B-33E2-1349-035B496A504A}"/>
                  </a:ext>
                </a:extLst>
              </p:cNvPr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7" name="Google Shape;8395;p74">
                <a:extLst>
                  <a:ext uri="{FF2B5EF4-FFF2-40B4-BE49-F238E27FC236}">
                    <a16:creationId xmlns:a16="http://schemas.microsoft.com/office/drawing/2014/main" id="{25E913E1-BB22-0A5B-5395-98735826B740}"/>
                  </a:ext>
                </a:extLst>
              </p:cNvPr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59" name="Google Shape;8396;p74">
              <a:extLst>
                <a:ext uri="{FF2B5EF4-FFF2-40B4-BE49-F238E27FC236}">
                  <a16:creationId xmlns:a16="http://schemas.microsoft.com/office/drawing/2014/main" id="{2BB93743-41F8-7014-57D8-2829919B4C56}"/>
                </a:ext>
              </a:extLst>
            </p:cNvPr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364" name="Google Shape;8397;p74">
                <a:extLst>
                  <a:ext uri="{FF2B5EF4-FFF2-40B4-BE49-F238E27FC236}">
                    <a16:creationId xmlns:a16="http://schemas.microsoft.com/office/drawing/2014/main" id="{A191DBDF-5B65-3B52-55EF-6B6DE491D3C9}"/>
                  </a:ext>
                </a:extLst>
              </p:cNvPr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5" name="Google Shape;8398;p74">
                <a:extLst>
                  <a:ext uri="{FF2B5EF4-FFF2-40B4-BE49-F238E27FC236}">
                    <a16:creationId xmlns:a16="http://schemas.microsoft.com/office/drawing/2014/main" id="{86C10871-01DF-AD97-9586-B18E15A5442B}"/>
                  </a:ext>
                </a:extLst>
              </p:cNvPr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60" name="Google Shape;8399;p74">
              <a:extLst>
                <a:ext uri="{FF2B5EF4-FFF2-40B4-BE49-F238E27FC236}">
                  <a16:creationId xmlns:a16="http://schemas.microsoft.com/office/drawing/2014/main" id="{D70BD8E0-E97F-EEF1-5DAD-63E61B7CF7D0}"/>
                </a:ext>
              </a:extLst>
            </p:cNvPr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362" name="Google Shape;8400;p74">
                <a:extLst>
                  <a:ext uri="{FF2B5EF4-FFF2-40B4-BE49-F238E27FC236}">
                    <a16:creationId xmlns:a16="http://schemas.microsoft.com/office/drawing/2014/main" id="{D21224ED-9373-3AFD-75D5-9102FED7B65A}"/>
                  </a:ext>
                </a:extLst>
              </p:cNvPr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3" name="Google Shape;8401;p74">
                <a:extLst>
                  <a:ext uri="{FF2B5EF4-FFF2-40B4-BE49-F238E27FC236}">
                    <a16:creationId xmlns:a16="http://schemas.microsoft.com/office/drawing/2014/main" id="{42095DBF-AA5D-76F0-9A3D-4005D2CBB211}"/>
                  </a:ext>
                </a:extLst>
              </p:cNvPr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361" name="Google Shape;8402;p74">
              <a:extLst>
                <a:ext uri="{FF2B5EF4-FFF2-40B4-BE49-F238E27FC236}">
                  <a16:creationId xmlns:a16="http://schemas.microsoft.com/office/drawing/2014/main" id="{99629947-6461-70D3-BC16-C138B86617D8}"/>
                </a:ext>
              </a:extLst>
            </p:cNvPr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70" name="Google Shape;8403;p74">
            <a:extLst>
              <a:ext uri="{FF2B5EF4-FFF2-40B4-BE49-F238E27FC236}">
                <a16:creationId xmlns:a16="http://schemas.microsoft.com/office/drawing/2014/main" id="{7EB4D352-CE77-DB47-A0DB-D26CC8D8FCBF}"/>
              </a:ext>
            </a:extLst>
          </p:cNvPr>
          <p:cNvGrpSpPr/>
          <p:nvPr/>
        </p:nvGrpSpPr>
        <p:grpSpPr>
          <a:xfrm>
            <a:off x="3148024" y="3714516"/>
            <a:ext cx="1478144" cy="1428304"/>
            <a:chOff x="4334725" y="1355875"/>
            <a:chExt cx="3106650" cy="3001900"/>
          </a:xfrm>
        </p:grpSpPr>
        <p:grpSp>
          <p:nvGrpSpPr>
            <p:cNvPr id="371" name="Google Shape;8404;p74">
              <a:extLst>
                <a:ext uri="{FF2B5EF4-FFF2-40B4-BE49-F238E27FC236}">
                  <a16:creationId xmlns:a16="http://schemas.microsoft.com/office/drawing/2014/main" id="{0A0F1469-9AE6-9EEC-ACA1-BD4B3044FC89}"/>
                </a:ext>
              </a:extLst>
            </p:cNvPr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376" name="Google Shape;8405;p74">
                <a:extLst>
                  <a:ext uri="{FF2B5EF4-FFF2-40B4-BE49-F238E27FC236}">
                    <a16:creationId xmlns:a16="http://schemas.microsoft.com/office/drawing/2014/main" id="{FD0E3226-3811-F8AA-F7C1-A948CB0D3ADD}"/>
                  </a:ext>
                </a:extLst>
              </p:cNvPr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7" name="Google Shape;8406;p74">
                <a:extLst>
                  <a:ext uri="{FF2B5EF4-FFF2-40B4-BE49-F238E27FC236}">
                    <a16:creationId xmlns:a16="http://schemas.microsoft.com/office/drawing/2014/main" id="{81A53CD1-49B8-5CC9-06AE-C9059AEC6EE7}"/>
                  </a:ext>
                </a:extLst>
              </p:cNvPr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8" name="Google Shape;8407;p74">
                <a:extLst>
                  <a:ext uri="{FF2B5EF4-FFF2-40B4-BE49-F238E27FC236}">
                    <a16:creationId xmlns:a16="http://schemas.microsoft.com/office/drawing/2014/main" id="{9D48569A-2C3D-1B7A-6829-7F8F10AEE431}"/>
                  </a:ext>
                </a:extLst>
              </p:cNvPr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72" name="Google Shape;8408;p74">
              <a:extLst>
                <a:ext uri="{FF2B5EF4-FFF2-40B4-BE49-F238E27FC236}">
                  <a16:creationId xmlns:a16="http://schemas.microsoft.com/office/drawing/2014/main" id="{EA935B42-2991-A48B-647A-1ED6ADD00F55}"/>
                </a:ext>
              </a:extLst>
            </p:cNvPr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373" name="Google Shape;8409;p74">
                <a:extLst>
                  <a:ext uri="{FF2B5EF4-FFF2-40B4-BE49-F238E27FC236}">
                    <a16:creationId xmlns:a16="http://schemas.microsoft.com/office/drawing/2014/main" id="{DC1F140B-BF62-BC71-CA39-A2411FE8D03D}"/>
                  </a:ext>
                </a:extLst>
              </p:cNvPr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4" name="Google Shape;8410;p74">
                <a:extLst>
                  <a:ext uri="{FF2B5EF4-FFF2-40B4-BE49-F238E27FC236}">
                    <a16:creationId xmlns:a16="http://schemas.microsoft.com/office/drawing/2014/main" id="{5C911FDB-551E-2CC8-5A50-A15C101BBEB9}"/>
                  </a:ext>
                </a:extLst>
              </p:cNvPr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5" name="Google Shape;8411;p74">
                <a:extLst>
                  <a:ext uri="{FF2B5EF4-FFF2-40B4-BE49-F238E27FC236}">
                    <a16:creationId xmlns:a16="http://schemas.microsoft.com/office/drawing/2014/main" id="{37D0EEC5-85E9-A73E-B666-800B60D867BA}"/>
                  </a:ext>
                </a:extLst>
              </p:cNvPr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79" name="Google Shape;8412;p74">
            <a:extLst>
              <a:ext uri="{FF2B5EF4-FFF2-40B4-BE49-F238E27FC236}">
                <a16:creationId xmlns:a16="http://schemas.microsoft.com/office/drawing/2014/main" id="{18521085-9839-A918-3947-D8C6F6B2D175}"/>
              </a:ext>
            </a:extLst>
          </p:cNvPr>
          <p:cNvGrpSpPr/>
          <p:nvPr/>
        </p:nvGrpSpPr>
        <p:grpSpPr>
          <a:xfrm>
            <a:off x="15381922" y="6976059"/>
            <a:ext cx="624148" cy="1368346"/>
            <a:chOff x="7645573" y="3754300"/>
            <a:chExt cx="293855" cy="644170"/>
          </a:xfrm>
        </p:grpSpPr>
        <p:sp>
          <p:nvSpPr>
            <p:cNvPr id="380" name="Google Shape;8413;p74">
              <a:extLst>
                <a:ext uri="{FF2B5EF4-FFF2-40B4-BE49-F238E27FC236}">
                  <a16:creationId xmlns:a16="http://schemas.microsoft.com/office/drawing/2014/main" id="{D73D32DA-05A7-6174-73FE-FADBF39386F7}"/>
                </a:ext>
              </a:extLst>
            </p:cNvPr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1" name="Google Shape;8414;p74">
              <a:extLst>
                <a:ext uri="{FF2B5EF4-FFF2-40B4-BE49-F238E27FC236}">
                  <a16:creationId xmlns:a16="http://schemas.microsoft.com/office/drawing/2014/main" id="{F093EDE8-94AD-2C60-5E93-1BFD2A580FA0}"/>
                </a:ext>
              </a:extLst>
            </p:cNvPr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82" name="Google Shape;8415;p74">
            <a:extLst>
              <a:ext uri="{FF2B5EF4-FFF2-40B4-BE49-F238E27FC236}">
                <a16:creationId xmlns:a16="http://schemas.microsoft.com/office/drawing/2014/main" id="{F421CA75-C634-FB8D-DD64-DB651F672D64}"/>
              </a:ext>
            </a:extLst>
          </p:cNvPr>
          <p:cNvGrpSpPr/>
          <p:nvPr/>
        </p:nvGrpSpPr>
        <p:grpSpPr>
          <a:xfrm>
            <a:off x="11225899" y="1941873"/>
            <a:ext cx="1418022" cy="1478718"/>
            <a:chOff x="5830645" y="1256617"/>
            <a:chExt cx="530340" cy="553040"/>
          </a:xfrm>
        </p:grpSpPr>
        <p:grpSp>
          <p:nvGrpSpPr>
            <p:cNvPr id="383" name="Google Shape;8416;p74">
              <a:extLst>
                <a:ext uri="{FF2B5EF4-FFF2-40B4-BE49-F238E27FC236}">
                  <a16:creationId xmlns:a16="http://schemas.microsoft.com/office/drawing/2014/main" id="{6D76F013-E4FC-E223-D89B-D4D7EEBD7FDB}"/>
                </a:ext>
              </a:extLst>
            </p:cNvPr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394" name="Google Shape;8417;p74">
                <a:extLst>
                  <a:ext uri="{FF2B5EF4-FFF2-40B4-BE49-F238E27FC236}">
                    <a16:creationId xmlns:a16="http://schemas.microsoft.com/office/drawing/2014/main" id="{2191E8F0-7786-8C8E-202C-756776A9E1FA}"/>
                  </a:ext>
                </a:extLst>
              </p:cNvPr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5" name="Google Shape;8418;p74">
                <a:extLst>
                  <a:ext uri="{FF2B5EF4-FFF2-40B4-BE49-F238E27FC236}">
                    <a16:creationId xmlns:a16="http://schemas.microsoft.com/office/drawing/2014/main" id="{81762461-5FB4-985C-7E1B-6153C1D2D09F}"/>
                  </a:ext>
                </a:extLst>
              </p:cNvPr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4" name="Google Shape;8419;p74">
              <a:extLst>
                <a:ext uri="{FF2B5EF4-FFF2-40B4-BE49-F238E27FC236}">
                  <a16:creationId xmlns:a16="http://schemas.microsoft.com/office/drawing/2014/main" id="{6CA2A983-F996-699A-8FA7-31760D7D6605}"/>
                </a:ext>
              </a:extLst>
            </p:cNvPr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392" name="Google Shape;8420;p74">
                <a:extLst>
                  <a:ext uri="{FF2B5EF4-FFF2-40B4-BE49-F238E27FC236}">
                    <a16:creationId xmlns:a16="http://schemas.microsoft.com/office/drawing/2014/main" id="{547CED13-B96C-AA5B-5D15-AF1D06448E32}"/>
                  </a:ext>
                </a:extLst>
              </p:cNvPr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3" name="Google Shape;8421;p74">
                <a:extLst>
                  <a:ext uri="{FF2B5EF4-FFF2-40B4-BE49-F238E27FC236}">
                    <a16:creationId xmlns:a16="http://schemas.microsoft.com/office/drawing/2014/main" id="{6DA8B274-256F-A1F8-1FBE-201AD6949863}"/>
                  </a:ext>
                </a:extLst>
              </p:cNvPr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5" name="Google Shape;8422;p74">
              <a:extLst>
                <a:ext uri="{FF2B5EF4-FFF2-40B4-BE49-F238E27FC236}">
                  <a16:creationId xmlns:a16="http://schemas.microsoft.com/office/drawing/2014/main" id="{A41DC245-B200-53AF-1F03-D710F85B62DE}"/>
                </a:ext>
              </a:extLst>
            </p:cNvPr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390" name="Google Shape;8423;p74">
                <a:extLst>
                  <a:ext uri="{FF2B5EF4-FFF2-40B4-BE49-F238E27FC236}">
                    <a16:creationId xmlns:a16="http://schemas.microsoft.com/office/drawing/2014/main" id="{17410FAD-188B-22B0-4979-4DE03A369619}"/>
                  </a:ext>
                </a:extLst>
              </p:cNvPr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1" name="Google Shape;8424;p74">
                <a:extLst>
                  <a:ext uri="{FF2B5EF4-FFF2-40B4-BE49-F238E27FC236}">
                    <a16:creationId xmlns:a16="http://schemas.microsoft.com/office/drawing/2014/main" id="{F8FA84F5-A137-0659-946F-E9F39EB52B4C}"/>
                  </a:ext>
                </a:extLst>
              </p:cNvPr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6" name="Google Shape;8425;p74">
              <a:extLst>
                <a:ext uri="{FF2B5EF4-FFF2-40B4-BE49-F238E27FC236}">
                  <a16:creationId xmlns:a16="http://schemas.microsoft.com/office/drawing/2014/main" id="{E39F7F40-1C3E-66F1-8319-DE0C2F342940}"/>
                </a:ext>
              </a:extLst>
            </p:cNvPr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388" name="Google Shape;8426;p74">
                <a:extLst>
                  <a:ext uri="{FF2B5EF4-FFF2-40B4-BE49-F238E27FC236}">
                    <a16:creationId xmlns:a16="http://schemas.microsoft.com/office/drawing/2014/main" id="{78D00964-CE55-3388-EAB5-CB92290D6E56}"/>
                  </a:ext>
                </a:extLst>
              </p:cNvPr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9" name="Google Shape;8427;p74">
                <a:extLst>
                  <a:ext uri="{FF2B5EF4-FFF2-40B4-BE49-F238E27FC236}">
                    <a16:creationId xmlns:a16="http://schemas.microsoft.com/office/drawing/2014/main" id="{741EA85C-A6FE-1449-9526-646FCF6E2119}"/>
                  </a:ext>
                </a:extLst>
              </p:cNvPr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387" name="Google Shape;8428;p74">
              <a:extLst>
                <a:ext uri="{FF2B5EF4-FFF2-40B4-BE49-F238E27FC236}">
                  <a16:creationId xmlns:a16="http://schemas.microsoft.com/office/drawing/2014/main" id="{120CB9B2-4DEB-C237-501A-826D731393A6}"/>
                </a:ext>
              </a:extLst>
            </p:cNvPr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96" name="Google Shape;8429;p74">
            <a:extLst>
              <a:ext uri="{FF2B5EF4-FFF2-40B4-BE49-F238E27FC236}">
                <a16:creationId xmlns:a16="http://schemas.microsoft.com/office/drawing/2014/main" id="{0637B222-E42D-5177-50DA-588B39E925CE}"/>
              </a:ext>
            </a:extLst>
          </p:cNvPr>
          <p:cNvGrpSpPr/>
          <p:nvPr/>
        </p:nvGrpSpPr>
        <p:grpSpPr>
          <a:xfrm>
            <a:off x="1428889" y="5414104"/>
            <a:ext cx="2905910" cy="1242720"/>
            <a:chOff x="732422" y="2990152"/>
            <a:chExt cx="1337773" cy="572102"/>
          </a:xfrm>
        </p:grpSpPr>
        <p:sp>
          <p:nvSpPr>
            <p:cNvPr id="397" name="Google Shape;8430;p74">
              <a:extLst>
                <a:ext uri="{FF2B5EF4-FFF2-40B4-BE49-F238E27FC236}">
                  <a16:creationId xmlns:a16="http://schemas.microsoft.com/office/drawing/2014/main" id="{EC48829D-5209-D7F4-AD51-8D3DD022C585}"/>
                </a:ext>
              </a:extLst>
            </p:cNvPr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8" name="Google Shape;8431;p74">
              <a:extLst>
                <a:ext uri="{FF2B5EF4-FFF2-40B4-BE49-F238E27FC236}">
                  <a16:creationId xmlns:a16="http://schemas.microsoft.com/office/drawing/2014/main" id="{7ADC34BE-3179-B7F6-2F0A-89CE8EEB94EE}"/>
                </a:ext>
              </a:extLst>
            </p:cNvPr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9" name="Google Shape;8432;p74">
              <a:extLst>
                <a:ext uri="{FF2B5EF4-FFF2-40B4-BE49-F238E27FC236}">
                  <a16:creationId xmlns:a16="http://schemas.microsoft.com/office/drawing/2014/main" id="{25C181DF-5BAD-F7DA-B8C5-FC944991BB7B}"/>
                </a:ext>
              </a:extLst>
            </p:cNvPr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0" name="Google Shape;8433;p74">
              <a:extLst>
                <a:ext uri="{FF2B5EF4-FFF2-40B4-BE49-F238E27FC236}">
                  <a16:creationId xmlns:a16="http://schemas.microsoft.com/office/drawing/2014/main" id="{6FC79F76-6D3E-9F3F-CEA5-37CE2B8F129C}"/>
                </a:ext>
              </a:extLst>
            </p:cNvPr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1" name="Google Shape;8434;p74">
              <a:extLst>
                <a:ext uri="{FF2B5EF4-FFF2-40B4-BE49-F238E27FC236}">
                  <a16:creationId xmlns:a16="http://schemas.microsoft.com/office/drawing/2014/main" id="{28537625-AA65-10FC-11F7-46D91D9DA97E}"/>
                </a:ext>
              </a:extLst>
            </p:cNvPr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2" name="Google Shape;8435;p74">
              <a:extLst>
                <a:ext uri="{FF2B5EF4-FFF2-40B4-BE49-F238E27FC236}">
                  <a16:creationId xmlns:a16="http://schemas.microsoft.com/office/drawing/2014/main" id="{F6E6D6D1-06A7-1F88-A7BA-9C767546804F}"/>
                </a:ext>
              </a:extLst>
            </p:cNvPr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403" name="Google Shape;1529;p70">
            <a:extLst>
              <a:ext uri="{FF2B5EF4-FFF2-40B4-BE49-F238E27FC236}">
                <a16:creationId xmlns:a16="http://schemas.microsoft.com/office/drawing/2014/main" id="{AC0B520B-9D28-72EA-6B14-DC728C98B0D8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3567321160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93120"/>
          </a:xfrm>
          <a:custGeom>
            <a:avLst/>
            <a:gdLst/>
            <a:ahLst/>
            <a:cxnLst/>
            <a:rect l="l" t="t" r="r" b="b"/>
            <a:pathLst>
              <a:path w="18288000" h="10293120">
                <a:moveTo>
                  <a:pt x="0" y="0"/>
                </a:moveTo>
                <a:lnTo>
                  <a:pt x="18288000" y="0"/>
                </a:lnTo>
                <a:lnTo>
                  <a:pt x="18288000" y="10293120"/>
                </a:lnTo>
                <a:lnTo>
                  <a:pt x="0" y="102931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85840" y="244800"/>
            <a:ext cx="2841840" cy="2129760"/>
          </a:xfrm>
          <a:custGeom>
            <a:avLst/>
            <a:gdLst/>
            <a:ahLst/>
            <a:cxnLst/>
            <a:rect l="l" t="t" r="r" b="b"/>
            <a:pathLst>
              <a:path w="2841840" h="2129760">
                <a:moveTo>
                  <a:pt x="0" y="0"/>
                </a:moveTo>
                <a:lnTo>
                  <a:pt x="2841840" y="0"/>
                </a:lnTo>
                <a:lnTo>
                  <a:pt x="2841840" y="2129760"/>
                </a:lnTo>
                <a:lnTo>
                  <a:pt x="0" y="21297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203520" y="272880"/>
            <a:ext cx="2884320" cy="2162160"/>
          </a:xfrm>
          <a:custGeom>
            <a:avLst/>
            <a:gdLst/>
            <a:ahLst/>
            <a:cxnLst/>
            <a:rect l="l" t="t" r="r" b="b"/>
            <a:pathLst>
              <a:path w="2884320" h="2162160">
                <a:moveTo>
                  <a:pt x="0" y="0"/>
                </a:moveTo>
                <a:lnTo>
                  <a:pt x="2884320" y="0"/>
                </a:lnTo>
                <a:lnTo>
                  <a:pt x="2884320" y="2162160"/>
                </a:lnTo>
                <a:lnTo>
                  <a:pt x="0" y="21621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4933440" y="745621"/>
            <a:ext cx="8421120" cy="5116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4800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نظرات شرکت کنندگان</a:t>
            </a:r>
            <a:endParaRPr lang="en-US" sz="4800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9347040" y="2869200"/>
            <a:ext cx="5905440" cy="2625840"/>
          </a:xfrm>
          <a:custGeom>
            <a:avLst/>
            <a:gdLst/>
            <a:ahLst/>
            <a:cxnLst/>
            <a:rect l="l" t="t" r="r" b="b"/>
            <a:pathLst>
              <a:path w="5905440" h="2625840">
                <a:moveTo>
                  <a:pt x="0" y="0"/>
                </a:moveTo>
                <a:lnTo>
                  <a:pt x="5905440" y="0"/>
                </a:lnTo>
                <a:lnTo>
                  <a:pt x="5905440" y="2625840"/>
                </a:lnTo>
                <a:lnTo>
                  <a:pt x="0" y="262584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9347040" y="5729760"/>
            <a:ext cx="5905440" cy="2625840"/>
          </a:xfrm>
          <a:custGeom>
            <a:avLst/>
            <a:gdLst/>
            <a:ahLst/>
            <a:cxnLst/>
            <a:rect l="l" t="t" r="r" b="b"/>
            <a:pathLst>
              <a:path w="5905440" h="2625840">
                <a:moveTo>
                  <a:pt x="0" y="0"/>
                </a:moveTo>
                <a:lnTo>
                  <a:pt x="5905440" y="0"/>
                </a:lnTo>
                <a:lnTo>
                  <a:pt x="5905440" y="2625840"/>
                </a:lnTo>
                <a:lnTo>
                  <a:pt x="0" y="262584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4470560" y="6077520"/>
            <a:ext cx="1884960" cy="1884960"/>
          </a:xfrm>
          <a:custGeom>
            <a:avLst/>
            <a:gdLst/>
            <a:ahLst/>
            <a:cxnLst/>
            <a:rect l="l" t="t" r="r" b="b"/>
            <a:pathLst>
              <a:path w="1884960" h="1884960">
                <a:moveTo>
                  <a:pt x="0" y="0"/>
                </a:moveTo>
                <a:lnTo>
                  <a:pt x="1884960" y="0"/>
                </a:lnTo>
                <a:lnTo>
                  <a:pt x="1884960" y="1884960"/>
                </a:lnTo>
                <a:lnTo>
                  <a:pt x="0" y="188496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4563440" y="6199200"/>
            <a:ext cx="1640880" cy="1640880"/>
          </a:xfrm>
          <a:custGeom>
            <a:avLst/>
            <a:gdLst/>
            <a:ahLst/>
            <a:cxnLst/>
            <a:rect l="l" t="t" r="r" b="b"/>
            <a:pathLst>
              <a:path w="1640880" h="1640880">
                <a:moveTo>
                  <a:pt x="0" y="0"/>
                </a:moveTo>
                <a:lnTo>
                  <a:pt x="1640880" y="0"/>
                </a:lnTo>
                <a:lnTo>
                  <a:pt x="1640880" y="1640880"/>
                </a:lnTo>
                <a:lnTo>
                  <a:pt x="0" y="164088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4470560" y="3254400"/>
            <a:ext cx="1884960" cy="1884960"/>
          </a:xfrm>
          <a:custGeom>
            <a:avLst/>
            <a:gdLst/>
            <a:ahLst/>
            <a:cxnLst/>
            <a:rect l="l" t="t" r="r" b="b"/>
            <a:pathLst>
              <a:path w="1884960" h="1884960">
                <a:moveTo>
                  <a:pt x="0" y="0"/>
                </a:moveTo>
                <a:lnTo>
                  <a:pt x="1884960" y="0"/>
                </a:lnTo>
                <a:lnTo>
                  <a:pt x="1884960" y="1884960"/>
                </a:lnTo>
                <a:lnTo>
                  <a:pt x="0" y="188496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3035520" y="5729760"/>
            <a:ext cx="5905440" cy="2625840"/>
          </a:xfrm>
          <a:custGeom>
            <a:avLst/>
            <a:gdLst/>
            <a:ahLst/>
            <a:cxnLst/>
            <a:rect l="l" t="t" r="r" b="b"/>
            <a:pathLst>
              <a:path w="5905440" h="2625840">
                <a:moveTo>
                  <a:pt x="0" y="0"/>
                </a:moveTo>
                <a:lnTo>
                  <a:pt x="5905440" y="0"/>
                </a:lnTo>
                <a:lnTo>
                  <a:pt x="5905440" y="2625840"/>
                </a:lnTo>
                <a:lnTo>
                  <a:pt x="0" y="262584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3035520" y="2869200"/>
            <a:ext cx="5905440" cy="2625840"/>
          </a:xfrm>
          <a:custGeom>
            <a:avLst/>
            <a:gdLst/>
            <a:ahLst/>
            <a:cxnLst/>
            <a:rect l="l" t="t" r="r" b="b"/>
            <a:pathLst>
              <a:path w="5905440" h="2625840">
                <a:moveTo>
                  <a:pt x="0" y="0"/>
                </a:moveTo>
                <a:lnTo>
                  <a:pt x="5905440" y="0"/>
                </a:lnTo>
                <a:lnTo>
                  <a:pt x="5905440" y="2625840"/>
                </a:lnTo>
                <a:lnTo>
                  <a:pt x="0" y="262584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932480" y="3263040"/>
            <a:ext cx="1884960" cy="1884960"/>
          </a:xfrm>
          <a:custGeom>
            <a:avLst/>
            <a:gdLst/>
            <a:ahLst/>
            <a:cxnLst/>
            <a:rect l="l" t="t" r="r" b="b"/>
            <a:pathLst>
              <a:path w="1884960" h="1884960">
                <a:moveTo>
                  <a:pt x="0" y="0"/>
                </a:moveTo>
                <a:lnTo>
                  <a:pt x="1884960" y="0"/>
                </a:lnTo>
                <a:lnTo>
                  <a:pt x="1884960" y="1884960"/>
                </a:lnTo>
                <a:lnTo>
                  <a:pt x="0" y="188496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10343520" y="5967810"/>
            <a:ext cx="355536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قالب پاورپوینت مبانی شیمی قابل ویرایش می باشد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0343520" y="3068370"/>
            <a:ext cx="355536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قالب پاورپوینت مبانی شیمی قابل ویرایش می باشد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4500000" y="3068370"/>
            <a:ext cx="355536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قالب پاورپوینت مبانی شیمی قابل ویرایش می باشد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0343520" y="7102530"/>
            <a:ext cx="355536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en-US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 —</a:t>
            </a: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نام فرد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0391760" y="4205250"/>
            <a:ext cx="345888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en-US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 —</a:t>
            </a: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نام فرد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575600" y="4212450"/>
            <a:ext cx="340416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en-US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 —</a:t>
            </a: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نام فرد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4500000" y="7102530"/>
            <a:ext cx="355536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en-US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 —</a:t>
            </a: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نام فرد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4500000" y="5967810"/>
            <a:ext cx="355536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قالب پاورپوینت مبانی شیمی قابل ویرایش می باشد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2" name="Freeform 22"/>
          <p:cNvSpPr/>
          <p:nvPr/>
        </p:nvSpPr>
        <p:spPr>
          <a:xfrm>
            <a:off x="2083680" y="3384720"/>
            <a:ext cx="1640880" cy="1640880"/>
          </a:xfrm>
          <a:custGeom>
            <a:avLst/>
            <a:gdLst/>
            <a:ahLst/>
            <a:cxnLst/>
            <a:rect l="l" t="t" r="r" b="b"/>
            <a:pathLst>
              <a:path w="1640880" h="1640880">
                <a:moveTo>
                  <a:pt x="0" y="0"/>
                </a:moveTo>
                <a:lnTo>
                  <a:pt x="1640880" y="0"/>
                </a:lnTo>
                <a:lnTo>
                  <a:pt x="1640880" y="1640880"/>
                </a:lnTo>
                <a:lnTo>
                  <a:pt x="0" y="164088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1932480" y="6085440"/>
            <a:ext cx="1884960" cy="1884960"/>
          </a:xfrm>
          <a:custGeom>
            <a:avLst/>
            <a:gdLst/>
            <a:ahLst/>
            <a:cxnLst/>
            <a:rect l="l" t="t" r="r" b="b"/>
            <a:pathLst>
              <a:path w="1884960" h="1884960">
                <a:moveTo>
                  <a:pt x="0" y="0"/>
                </a:moveTo>
                <a:lnTo>
                  <a:pt x="1884960" y="0"/>
                </a:lnTo>
                <a:lnTo>
                  <a:pt x="1884960" y="1884960"/>
                </a:lnTo>
                <a:lnTo>
                  <a:pt x="0" y="188496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2159280" y="6341040"/>
            <a:ext cx="1401120" cy="1401120"/>
          </a:xfrm>
          <a:custGeom>
            <a:avLst/>
            <a:gdLst/>
            <a:ahLst/>
            <a:cxnLst/>
            <a:rect l="l" t="t" r="r" b="b"/>
            <a:pathLst>
              <a:path w="1401120" h="1401120">
                <a:moveTo>
                  <a:pt x="0" y="0"/>
                </a:moveTo>
                <a:lnTo>
                  <a:pt x="1401120" y="0"/>
                </a:lnTo>
                <a:lnTo>
                  <a:pt x="1401120" y="1401120"/>
                </a:lnTo>
                <a:lnTo>
                  <a:pt x="0" y="140112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2159280" y="3504960"/>
            <a:ext cx="1401120" cy="1401120"/>
          </a:xfrm>
          <a:custGeom>
            <a:avLst/>
            <a:gdLst/>
            <a:ahLst/>
            <a:cxnLst/>
            <a:rect l="l" t="t" r="r" b="b"/>
            <a:pathLst>
              <a:path w="1401120" h="1401120">
                <a:moveTo>
                  <a:pt x="0" y="0"/>
                </a:moveTo>
                <a:lnTo>
                  <a:pt x="1401120" y="0"/>
                </a:lnTo>
                <a:lnTo>
                  <a:pt x="1401120" y="1401120"/>
                </a:lnTo>
                <a:lnTo>
                  <a:pt x="0" y="140112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14702400" y="6341040"/>
            <a:ext cx="1401120" cy="1401120"/>
          </a:xfrm>
          <a:custGeom>
            <a:avLst/>
            <a:gdLst/>
            <a:ahLst/>
            <a:cxnLst/>
            <a:rect l="l" t="t" r="r" b="b"/>
            <a:pathLst>
              <a:path w="1401120" h="1401120">
                <a:moveTo>
                  <a:pt x="0" y="0"/>
                </a:moveTo>
                <a:lnTo>
                  <a:pt x="1401120" y="0"/>
                </a:lnTo>
                <a:lnTo>
                  <a:pt x="1401120" y="1401120"/>
                </a:lnTo>
                <a:lnTo>
                  <a:pt x="0" y="1401120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14702400" y="3504960"/>
            <a:ext cx="1401120" cy="1401120"/>
          </a:xfrm>
          <a:custGeom>
            <a:avLst/>
            <a:gdLst/>
            <a:ahLst/>
            <a:cxnLst/>
            <a:rect l="l" t="t" r="r" b="b"/>
            <a:pathLst>
              <a:path w="1401120" h="1401120">
                <a:moveTo>
                  <a:pt x="0" y="0"/>
                </a:moveTo>
                <a:lnTo>
                  <a:pt x="1401120" y="0"/>
                </a:lnTo>
                <a:lnTo>
                  <a:pt x="1401120" y="1401120"/>
                </a:lnTo>
                <a:lnTo>
                  <a:pt x="0" y="1401120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2502000" y="3630960"/>
            <a:ext cx="725760" cy="1164960"/>
          </a:xfrm>
          <a:custGeom>
            <a:avLst/>
            <a:gdLst/>
            <a:ahLst/>
            <a:cxnLst/>
            <a:rect l="l" t="t" r="r" b="b"/>
            <a:pathLst>
              <a:path w="725760" h="1164960">
                <a:moveTo>
                  <a:pt x="0" y="0"/>
                </a:moveTo>
                <a:lnTo>
                  <a:pt x="725760" y="0"/>
                </a:lnTo>
                <a:lnTo>
                  <a:pt x="725760" y="1164960"/>
                </a:lnTo>
                <a:lnTo>
                  <a:pt x="0" y="1164960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29"/>
          <p:cNvSpPr/>
          <p:nvPr/>
        </p:nvSpPr>
        <p:spPr>
          <a:xfrm>
            <a:off x="2254320" y="6533280"/>
            <a:ext cx="1201680" cy="1008000"/>
          </a:xfrm>
          <a:custGeom>
            <a:avLst/>
            <a:gdLst/>
            <a:ahLst/>
            <a:cxnLst/>
            <a:rect l="l" t="t" r="r" b="b"/>
            <a:pathLst>
              <a:path w="1201680" h="1008000">
                <a:moveTo>
                  <a:pt x="0" y="0"/>
                </a:moveTo>
                <a:lnTo>
                  <a:pt x="1201680" y="0"/>
                </a:lnTo>
                <a:lnTo>
                  <a:pt x="1201680" y="1008000"/>
                </a:lnTo>
                <a:lnTo>
                  <a:pt x="0" y="1008000"/>
                </a:lnTo>
                <a:lnTo>
                  <a:pt x="0" y="0"/>
                </a:lnTo>
                <a:close/>
              </a:path>
            </a:pathLst>
          </a:custGeom>
          <a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30"/>
          <p:cNvSpPr/>
          <p:nvPr/>
        </p:nvSpPr>
        <p:spPr>
          <a:xfrm>
            <a:off x="15186240" y="3596400"/>
            <a:ext cx="460080" cy="1199520"/>
          </a:xfrm>
          <a:custGeom>
            <a:avLst/>
            <a:gdLst/>
            <a:ahLst/>
            <a:cxnLst/>
            <a:rect l="l" t="t" r="r" b="b"/>
            <a:pathLst>
              <a:path w="460080" h="1199520">
                <a:moveTo>
                  <a:pt x="0" y="0"/>
                </a:moveTo>
                <a:lnTo>
                  <a:pt x="460080" y="0"/>
                </a:lnTo>
                <a:lnTo>
                  <a:pt x="460080" y="1199520"/>
                </a:lnTo>
                <a:lnTo>
                  <a:pt x="0" y="1199520"/>
                </a:lnTo>
                <a:lnTo>
                  <a:pt x="0" y="0"/>
                </a:lnTo>
                <a:close/>
              </a:path>
            </a:pathLst>
          </a:custGeom>
          <a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31"/>
          <p:cNvSpPr/>
          <p:nvPr/>
        </p:nvSpPr>
        <p:spPr>
          <a:xfrm>
            <a:off x="14825520" y="6483600"/>
            <a:ext cx="1155600" cy="1143360"/>
          </a:xfrm>
          <a:custGeom>
            <a:avLst/>
            <a:gdLst/>
            <a:ahLst/>
            <a:cxnLst/>
            <a:rect l="l" t="t" r="r" b="b"/>
            <a:pathLst>
              <a:path w="1155600" h="1143360">
                <a:moveTo>
                  <a:pt x="0" y="0"/>
                </a:moveTo>
                <a:lnTo>
                  <a:pt x="1155600" y="0"/>
                </a:lnTo>
                <a:lnTo>
                  <a:pt x="1155600" y="1143360"/>
                </a:lnTo>
                <a:lnTo>
                  <a:pt x="0" y="1143360"/>
                </a:lnTo>
                <a:lnTo>
                  <a:pt x="0" y="0"/>
                </a:lnTo>
                <a:close/>
              </a:path>
            </a:pathLst>
          </a:custGeom>
          <a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93120"/>
          </a:xfrm>
          <a:custGeom>
            <a:avLst/>
            <a:gdLst/>
            <a:ahLst/>
            <a:cxnLst/>
            <a:rect l="l" t="t" r="r" b="b"/>
            <a:pathLst>
              <a:path w="18288000" h="10293120">
                <a:moveTo>
                  <a:pt x="0" y="0"/>
                </a:moveTo>
                <a:lnTo>
                  <a:pt x="18288000" y="0"/>
                </a:lnTo>
                <a:lnTo>
                  <a:pt x="18288000" y="10293120"/>
                </a:lnTo>
                <a:lnTo>
                  <a:pt x="0" y="102931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85840" y="244800"/>
            <a:ext cx="2841840" cy="2129760"/>
          </a:xfrm>
          <a:custGeom>
            <a:avLst/>
            <a:gdLst/>
            <a:ahLst/>
            <a:cxnLst/>
            <a:rect l="l" t="t" r="r" b="b"/>
            <a:pathLst>
              <a:path w="2841840" h="2129760">
                <a:moveTo>
                  <a:pt x="0" y="0"/>
                </a:moveTo>
                <a:lnTo>
                  <a:pt x="2841840" y="0"/>
                </a:lnTo>
                <a:lnTo>
                  <a:pt x="2841840" y="2129760"/>
                </a:lnTo>
                <a:lnTo>
                  <a:pt x="0" y="21297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091714" y="7866765"/>
            <a:ext cx="2823281" cy="2238545"/>
          </a:xfrm>
          <a:custGeom>
            <a:avLst/>
            <a:gdLst/>
            <a:ahLst/>
            <a:cxnLst/>
            <a:rect l="l" t="t" r="r" b="b"/>
            <a:pathLst>
              <a:path w="2823281" h="2238545">
                <a:moveTo>
                  <a:pt x="0" y="0"/>
                </a:moveTo>
                <a:lnTo>
                  <a:pt x="2823281" y="0"/>
                </a:lnTo>
                <a:lnTo>
                  <a:pt x="2823281" y="2238546"/>
                </a:lnTo>
                <a:lnTo>
                  <a:pt x="0" y="223854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oogle Shape;8440;p75">
            <a:extLst>
              <a:ext uri="{FF2B5EF4-FFF2-40B4-BE49-F238E27FC236}">
                <a16:creationId xmlns:a16="http://schemas.microsoft.com/office/drawing/2014/main" id="{75F90046-3079-62AD-21D3-4125B7E36FEB}"/>
              </a:ext>
            </a:extLst>
          </p:cNvPr>
          <p:cNvGrpSpPr/>
          <p:nvPr/>
        </p:nvGrpSpPr>
        <p:grpSpPr>
          <a:xfrm>
            <a:off x="1417159" y="1931744"/>
            <a:ext cx="3272234" cy="3052288"/>
            <a:chOff x="729238" y="1179665"/>
            <a:chExt cx="1636117" cy="1526144"/>
          </a:xfrm>
        </p:grpSpPr>
        <p:grpSp>
          <p:nvGrpSpPr>
            <p:cNvPr id="6" name="Google Shape;8441;p75">
              <a:extLst>
                <a:ext uri="{FF2B5EF4-FFF2-40B4-BE49-F238E27FC236}">
                  <a16:creationId xmlns:a16="http://schemas.microsoft.com/office/drawing/2014/main" id="{80164302-163B-1C0F-C188-B5AF1508FCF2}"/>
                </a:ext>
              </a:extLst>
            </p:cNvPr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106" name="Google Shape;8442;p75">
                <a:extLst>
                  <a:ext uri="{FF2B5EF4-FFF2-40B4-BE49-F238E27FC236}">
                    <a16:creationId xmlns:a16="http://schemas.microsoft.com/office/drawing/2014/main" id="{B6B757AE-3A96-40CE-4DDE-3DDA64D9B146}"/>
                  </a:ext>
                </a:extLst>
              </p:cNvPr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7" name="Google Shape;8443;p75">
                <a:extLst>
                  <a:ext uri="{FF2B5EF4-FFF2-40B4-BE49-F238E27FC236}">
                    <a16:creationId xmlns:a16="http://schemas.microsoft.com/office/drawing/2014/main" id="{A5F08CEA-F802-D626-F1E8-653A3AFE32F5}"/>
                  </a:ext>
                </a:extLst>
              </p:cNvPr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8" name="Google Shape;8444;p75">
                <a:extLst>
                  <a:ext uri="{FF2B5EF4-FFF2-40B4-BE49-F238E27FC236}">
                    <a16:creationId xmlns:a16="http://schemas.microsoft.com/office/drawing/2014/main" id="{94051FED-9F2C-0022-6EB8-EE1F692E65B6}"/>
                  </a:ext>
                </a:extLst>
              </p:cNvPr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9" name="Google Shape;8445;p75">
                <a:extLst>
                  <a:ext uri="{FF2B5EF4-FFF2-40B4-BE49-F238E27FC236}">
                    <a16:creationId xmlns:a16="http://schemas.microsoft.com/office/drawing/2014/main" id="{E9D76A59-B481-DF52-F6AC-2348C7BCE228}"/>
                  </a:ext>
                </a:extLst>
              </p:cNvPr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0" name="Google Shape;8446;p75">
                <a:extLst>
                  <a:ext uri="{FF2B5EF4-FFF2-40B4-BE49-F238E27FC236}">
                    <a16:creationId xmlns:a16="http://schemas.microsoft.com/office/drawing/2014/main" id="{1DAA9976-6E7A-8EAA-0D50-FD1789426565}"/>
                  </a:ext>
                </a:extLst>
              </p:cNvPr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1" name="Google Shape;8447;p75">
                <a:extLst>
                  <a:ext uri="{FF2B5EF4-FFF2-40B4-BE49-F238E27FC236}">
                    <a16:creationId xmlns:a16="http://schemas.microsoft.com/office/drawing/2014/main" id="{F3F915B4-783C-5EDF-3020-2FDA522DFD1D}"/>
                  </a:ext>
                </a:extLst>
              </p:cNvPr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2" name="Google Shape;8448;p75">
                <a:extLst>
                  <a:ext uri="{FF2B5EF4-FFF2-40B4-BE49-F238E27FC236}">
                    <a16:creationId xmlns:a16="http://schemas.microsoft.com/office/drawing/2014/main" id="{9573A7AD-E11E-9E5E-8E82-80E05B3004BF}"/>
                  </a:ext>
                </a:extLst>
              </p:cNvPr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3" name="Google Shape;8449;p75">
                <a:extLst>
                  <a:ext uri="{FF2B5EF4-FFF2-40B4-BE49-F238E27FC236}">
                    <a16:creationId xmlns:a16="http://schemas.microsoft.com/office/drawing/2014/main" id="{9C0991B2-8644-BA28-8D71-6D4954FE037E}"/>
                  </a:ext>
                </a:extLst>
              </p:cNvPr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4" name="Google Shape;8450;p75">
                <a:extLst>
                  <a:ext uri="{FF2B5EF4-FFF2-40B4-BE49-F238E27FC236}">
                    <a16:creationId xmlns:a16="http://schemas.microsoft.com/office/drawing/2014/main" id="{2B74407E-4CB4-B547-A1F9-8776E4F33339}"/>
                  </a:ext>
                </a:extLst>
              </p:cNvPr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5" name="Google Shape;8451;p75">
                <a:extLst>
                  <a:ext uri="{FF2B5EF4-FFF2-40B4-BE49-F238E27FC236}">
                    <a16:creationId xmlns:a16="http://schemas.microsoft.com/office/drawing/2014/main" id="{8ABDA65E-072C-AB1E-F72E-8296BDDA6F0F}"/>
                  </a:ext>
                </a:extLst>
              </p:cNvPr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" name="Google Shape;8452;p75">
              <a:extLst>
                <a:ext uri="{FF2B5EF4-FFF2-40B4-BE49-F238E27FC236}">
                  <a16:creationId xmlns:a16="http://schemas.microsoft.com/office/drawing/2014/main" id="{1B455057-A075-5B77-B663-CDAE0E55EB91}"/>
                </a:ext>
              </a:extLst>
            </p:cNvPr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96" name="Google Shape;8453;p75">
                <a:extLst>
                  <a:ext uri="{FF2B5EF4-FFF2-40B4-BE49-F238E27FC236}">
                    <a16:creationId xmlns:a16="http://schemas.microsoft.com/office/drawing/2014/main" id="{EB3C823F-D0DC-8AFD-65B9-F6D4BD2E443A}"/>
                  </a:ext>
                </a:extLst>
              </p:cNvPr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7" name="Google Shape;8454;p75">
                <a:extLst>
                  <a:ext uri="{FF2B5EF4-FFF2-40B4-BE49-F238E27FC236}">
                    <a16:creationId xmlns:a16="http://schemas.microsoft.com/office/drawing/2014/main" id="{3C895528-871E-968A-D687-DEF11F3FEB4D}"/>
                  </a:ext>
                </a:extLst>
              </p:cNvPr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8" name="Google Shape;8455;p75">
                <a:extLst>
                  <a:ext uri="{FF2B5EF4-FFF2-40B4-BE49-F238E27FC236}">
                    <a16:creationId xmlns:a16="http://schemas.microsoft.com/office/drawing/2014/main" id="{4EB99B86-F9A0-EF0B-6635-585795F28C25}"/>
                  </a:ext>
                </a:extLst>
              </p:cNvPr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9" name="Google Shape;8456;p75">
                <a:extLst>
                  <a:ext uri="{FF2B5EF4-FFF2-40B4-BE49-F238E27FC236}">
                    <a16:creationId xmlns:a16="http://schemas.microsoft.com/office/drawing/2014/main" id="{2F7382AB-5760-FCF3-3CFC-6000159276C1}"/>
                  </a:ext>
                </a:extLst>
              </p:cNvPr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0" name="Google Shape;8457;p75">
                <a:extLst>
                  <a:ext uri="{FF2B5EF4-FFF2-40B4-BE49-F238E27FC236}">
                    <a16:creationId xmlns:a16="http://schemas.microsoft.com/office/drawing/2014/main" id="{FC8082FD-1F89-0B33-1FF7-E01CB075AB27}"/>
                  </a:ext>
                </a:extLst>
              </p:cNvPr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1" name="Google Shape;8458;p75">
                <a:extLst>
                  <a:ext uri="{FF2B5EF4-FFF2-40B4-BE49-F238E27FC236}">
                    <a16:creationId xmlns:a16="http://schemas.microsoft.com/office/drawing/2014/main" id="{440C0F99-988F-AA67-0940-A38C8E485199}"/>
                  </a:ext>
                </a:extLst>
              </p:cNvPr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" name="Google Shape;8459;p75">
                <a:extLst>
                  <a:ext uri="{FF2B5EF4-FFF2-40B4-BE49-F238E27FC236}">
                    <a16:creationId xmlns:a16="http://schemas.microsoft.com/office/drawing/2014/main" id="{701FB6E3-A4FA-58DD-E95B-FF2CD50B1E01}"/>
                  </a:ext>
                </a:extLst>
              </p:cNvPr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" name="Google Shape;8460;p75">
                <a:extLst>
                  <a:ext uri="{FF2B5EF4-FFF2-40B4-BE49-F238E27FC236}">
                    <a16:creationId xmlns:a16="http://schemas.microsoft.com/office/drawing/2014/main" id="{D0DA885C-9D34-84F8-CD73-AC0581812A2B}"/>
                  </a:ext>
                </a:extLst>
              </p:cNvPr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4" name="Google Shape;8461;p75">
                <a:extLst>
                  <a:ext uri="{FF2B5EF4-FFF2-40B4-BE49-F238E27FC236}">
                    <a16:creationId xmlns:a16="http://schemas.microsoft.com/office/drawing/2014/main" id="{1CFC7661-E217-AF55-6150-E4BB93C9A03D}"/>
                  </a:ext>
                </a:extLst>
              </p:cNvPr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5" name="Google Shape;8462;p75">
                <a:extLst>
                  <a:ext uri="{FF2B5EF4-FFF2-40B4-BE49-F238E27FC236}">
                    <a16:creationId xmlns:a16="http://schemas.microsoft.com/office/drawing/2014/main" id="{C584AD19-B1EF-F7D2-E8A7-193336EFF984}"/>
                  </a:ext>
                </a:extLst>
              </p:cNvPr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" name="Google Shape;8463;p75">
              <a:extLst>
                <a:ext uri="{FF2B5EF4-FFF2-40B4-BE49-F238E27FC236}">
                  <a16:creationId xmlns:a16="http://schemas.microsoft.com/office/drawing/2014/main" id="{7816EC93-306A-4F01-B01A-AF3B2A942D91}"/>
                </a:ext>
              </a:extLst>
            </p:cNvPr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6" name="Google Shape;8464;p75">
                <a:extLst>
                  <a:ext uri="{FF2B5EF4-FFF2-40B4-BE49-F238E27FC236}">
                    <a16:creationId xmlns:a16="http://schemas.microsoft.com/office/drawing/2014/main" id="{4CD546C0-22F0-9F01-83CE-8120A4356A97}"/>
                  </a:ext>
                </a:extLst>
              </p:cNvPr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" name="Google Shape;8465;p75">
                <a:extLst>
                  <a:ext uri="{FF2B5EF4-FFF2-40B4-BE49-F238E27FC236}">
                    <a16:creationId xmlns:a16="http://schemas.microsoft.com/office/drawing/2014/main" id="{564E1646-2F2D-B502-2273-4B42627FA108}"/>
                  </a:ext>
                </a:extLst>
              </p:cNvPr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8" name="Google Shape;8466;p75">
                <a:extLst>
                  <a:ext uri="{FF2B5EF4-FFF2-40B4-BE49-F238E27FC236}">
                    <a16:creationId xmlns:a16="http://schemas.microsoft.com/office/drawing/2014/main" id="{2C7D8728-C80F-B038-25D5-2E436CA25C85}"/>
                  </a:ext>
                </a:extLst>
              </p:cNvPr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9" name="Google Shape;8467;p75">
                <a:extLst>
                  <a:ext uri="{FF2B5EF4-FFF2-40B4-BE49-F238E27FC236}">
                    <a16:creationId xmlns:a16="http://schemas.microsoft.com/office/drawing/2014/main" id="{77B4785C-8B65-C09F-5D9A-3BC3A2C61E41}"/>
                  </a:ext>
                </a:extLst>
              </p:cNvPr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0" name="Google Shape;8468;p75">
                <a:extLst>
                  <a:ext uri="{FF2B5EF4-FFF2-40B4-BE49-F238E27FC236}">
                    <a16:creationId xmlns:a16="http://schemas.microsoft.com/office/drawing/2014/main" id="{7E923627-8C66-FC9F-F43B-7C5124A23B13}"/>
                  </a:ext>
                </a:extLst>
              </p:cNvPr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1" name="Google Shape;8469;p75">
                <a:extLst>
                  <a:ext uri="{FF2B5EF4-FFF2-40B4-BE49-F238E27FC236}">
                    <a16:creationId xmlns:a16="http://schemas.microsoft.com/office/drawing/2014/main" id="{1780E09B-030E-6E46-4880-EF92A3CE5340}"/>
                  </a:ext>
                </a:extLst>
              </p:cNvPr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2" name="Google Shape;8470;p75">
                <a:extLst>
                  <a:ext uri="{FF2B5EF4-FFF2-40B4-BE49-F238E27FC236}">
                    <a16:creationId xmlns:a16="http://schemas.microsoft.com/office/drawing/2014/main" id="{A78F2160-D344-F112-8208-10C8B924F3EA}"/>
                  </a:ext>
                </a:extLst>
              </p:cNvPr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3" name="Google Shape;8471;p75">
                <a:extLst>
                  <a:ext uri="{FF2B5EF4-FFF2-40B4-BE49-F238E27FC236}">
                    <a16:creationId xmlns:a16="http://schemas.microsoft.com/office/drawing/2014/main" id="{398A389A-536B-5E29-DF36-748CAAB62C88}"/>
                  </a:ext>
                </a:extLst>
              </p:cNvPr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" name="Google Shape;8472;p75">
                <a:extLst>
                  <a:ext uri="{FF2B5EF4-FFF2-40B4-BE49-F238E27FC236}">
                    <a16:creationId xmlns:a16="http://schemas.microsoft.com/office/drawing/2014/main" id="{258EA05B-13FA-D398-2705-7874A3D30E34}"/>
                  </a:ext>
                </a:extLst>
              </p:cNvPr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" name="Google Shape;8473;p75">
                <a:extLst>
                  <a:ext uri="{FF2B5EF4-FFF2-40B4-BE49-F238E27FC236}">
                    <a16:creationId xmlns:a16="http://schemas.microsoft.com/office/drawing/2014/main" id="{97EE2B7D-9EAB-2EF5-F33B-6981D0F9A5F0}"/>
                  </a:ext>
                </a:extLst>
              </p:cNvPr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9" name="Google Shape;8474;p75">
              <a:extLst>
                <a:ext uri="{FF2B5EF4-FFF2-40B4-BE49-F238E27FC236}">
                  <a16:creationId xmlns:a16="http://schemas.microsoft.com/office/drawing/2014/main" id="{03631E02-E559-BBB3-A2A4-04401C2247CC}"/>
                </a:ext>
              </a:extLst>
            </p:cNvPr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76" name="Google Shape;8475;p75">
                <a:extLst>
                  <a:ext uri="{FF2B5EF4-FFF2-40B4-BE49-F238E27FC236}">
                    <a16:creationId xmlns:a16="http://schemas.microsoft.com/office/drawing/2014/main" id="{C3337C7B-F55E-E793-73A7-BE955B1DF47D}"/>
                  </a:ext>
                </a:extLst>
              </p:cNvPr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" name="Google Shape;8476;p75">
                <a:extLst>
                  <a:ext uri="{FF2B5EF4-FFF2-40B4-BE49-F238E27FC236}">
                    <a16:creationId xmlns:a16="http://schemas.microsoft.com/office/drawing/2014/main" id="{20E86C6D-F84D-021A-4EFC-B5E03A9B46EF}"/>
                  </a:ext>
                </a:extLst>
              </p:cNvPr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" name="Google Shape;8477;p75">
                <a:extLst>
                  <a:ext uri="{FF2B5EF4-FFF2-40B4-BE49-F238E27FC236}">
                    <a16:creationId xmlns:a16="http://schemas.microsoft.com/office/drawing/2014/main" id="{DC054FED-67A8-A0C1-D61B-07A3C5CADEA3}"/>
                  </a:ext>
                </a:extLst>
              </p:cNvPr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" name="Google Shape;8478;p75">
                <a:extLst>
                  <a:ext uri="{FF2B5EF4-FFF2-40B4-BE49-F238E27FC236}">
                    <a16:creationId xmlns:a16="http://schemas.microsoft.com/office/drawing/2014/main" id="{3F1EC6E4-A24F-5886-BA27-3ED9C49B2066}"/>
                  </a:ext>
                </a:extLst>
              </p:cNvPr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0" name="Google Shape;8479;p75">
                <a:extLst>
                  <a:ext uri="{FF2B5EF4-FFF2-40B4-BE49-F238E27FC236}">
                    <a16:creationId xmlns:a16="http://schemas.microsoft.com/office/drawing/2014/main" id="{B9F1EDE5-3575-517B-7B31-C66C0662E874}"/>
                  </a:ext>
                </a:extLst>
              </p:cNvPr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" name="Google Shape;8480;p75">
                <a:extLst>
                  <a:ext uri="{FF2B5EF4-FFF2-40B4-BE49-F238E27FC236}">
                    <a16:creationId xmlns:a16="http://schemas.microsoft.com/office/drawing/2014/main" id="{EE785676-C2B0-5D9B-66A7-823E2B25308B}"/>
                  </a:ext>
                </a:extLst>
              </p:cNvPr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" name="Google Shape;8481;p75">
                <a:extLst>
                  <a:ext uri="{FF2B5EF4-FFF2-40B4-BE49-F238E27FC236}">
                    <a16:creationId xmlns:a16="http://schemas.microsoft.com/office/drawing/2014/main" id="{B6963971-1BB6-55E1-C7DB-5B60C0E65743}"/>
                  </a:ext>
                </a:extLst>
              </p:cNvPr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" name="Google Shape;8482;p75">
                <a:extLst>
                  <a:ext uri="{FF2B5EF4-FFF2-40B4-BE49-F238E27FC236}">
                    <a16:creationId xmlns:a16="http://schemas.microsoft.com/office/drawing/2014/main" id="{53EB594D-F1FC-8366-2FC3-49139D840950}"/>
                  </a:ext>
                </a:extLst>
              </p:cNvPr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" name="Google Shape;8483;p75">
                <a:extLst>
                  <a:ext uri="{FF2B5EF4-FFF2-40B4-BE49-F238E27FC236}">
                    <a16:creationId xmlns:a16="http://schemas.microsoft.com/office/drawing/2014/main" id="{5B9DD7B6-A874-D9D8-2928-DC7A232AF845}"/>
                  </a:ext>
                </a:extLst>
              </p:cNvPr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" name="Google Shape;8484;p75">
                <a:extLst>
                  <a:ext uri="{FF2B5EF4-FFF2-40B4-BE49-F238E27FC236}">
                    <a16:creationId xmlns:a16="http://schemas.microsoft.com/office/drawing/2014/main" id="{D4B9C03E-8268-BD21-C2DD-C9F79F704346}"/>
                  </a:ext>
                </a:extLst>
              </p:cNvPr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0" name="Google Shape;8485;p75">
              <a:extLst>
                <a:ext uri="{FF2B5EF4-FFF2-40B4-BE49-F238E27FC236}">
                  <a16:creationId xmlns:a16="http://schemas.microsoft.com/office/drawing/2014/main" id="{35648EDA-6524-E520-9A4F-ACB72FE5AA8A}"/>
                </a:ext>
              </a:extLst>
            </p:cNvPr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66" name="Google Shape;8486;p75">
                <a:extLst>
                  <a:ext uri="{FF2B5EF4-FFF2-40B4-BE49-F238E27FC236}">
                    <a16:creationId xmlns:a16="http://schemas.microsoft.com/office/drawing/2014/main" id="{788918A1-03FE-1CBE-9BB3-DEA112E19DAE}"/>
                  </a:ext>
                </a:extLst>
              </p:cNvPr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7" name="Google Shape;8487;p75">
                <a:extLst>
                  <a:ext uri="{FF2B5EF4-FFF2-40B4-BE49-F238E27FC236}">
                    <a16:creationId xmlns:a16="http://schemas.microsoft.com/office/drawing/2014/main" id="{168794C9-EE38-09A4-7715-673E3E1ED182}"/>
                  </a:ext>
                </a:extLst>
              </p:cNvPr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8" name="Google Shape;8488;p75">
                <a:extLst>
                  <a:ext uri="{FF2B5EF4-FFF2-40B4-BE49-F238E27FC236}">
                    <a16:creationId xmlns:a16="http://schemas.microsoft.com/office/drawing/2014/main" id="{6F78F1F1-3D72-79D9-E8F0-E549C63AC200}"/>
                  </a:ext>
                </a:extLst>
              </p:cNvPr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9" name="Google Shape;8489;p75">
                <a:extLst>
                  <a:ext uri="{FF2B5EF4-FFF2-40B4-BE49-F238E27FC236}">
                    <a16:creationId xmlns:a16="http://schemas.microsoft.com/office/drawing/2014/main" id="{A6F26BA0-D270-0858-7104-256A445C395B}"/>
                  </a:ext>
                </a:extLst>
              </p:cNvPr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0" name="Google Shape;8490;p75">
                <a:extLst>
                  <a:ext uri="{FF2B5EF4-FFF2-40B4-BE49-F238E27FC236}">
                    <a16:creationId xmlns:a16="http://schemas.microsoft.com/office/drawing/2014/main" id="{A1585505-1D35-080B-CC1E-EB9A26EA4D37}"/>
                  </a:ext>
                </a:extLst>
              </p:cNvPr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1" name="Google Shape;8491;p75">
                <a:extLst>
                  <a:ext uri="{FF2B5EF4-FFF2-40B4-BE49-F238E27FC236}">
                    <a16:creationId xmlns:a16="http://schemas.microsoft.com/office/drawing/2014/main" id="{AFEEE20B-C717-C024-54E7-D19D6697526C}"/>
                  </a:ext>
                </a:extLst>
              </p:cNvPr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2" name="Google Shape;8492;p75">
                <a:extLst>
                  <a:ext uri="{FF2B5EF4-FFF2-40B4-BE49-F238E27FC236}">
                    <a16:creationId xmlns:a16="http://schemas.microsoft.com/office/drawing/2014/main" id="{3283D56D-5471-4685-E86D-9B866DE49FD2}"/>
                  </a:ext>
                </a:extLst>
              </p:cNvPr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3" name="Google Shape;8493;p75">
                <a:extLst>
                  <a:ext uri="{FF2B5EF4-FFF2-40B4-BE49-F238E27FC236}">
                    <a16:creationId xmlns:a16="http://schemas.microsoft.com/office/drawing/2014/main" id="{E3BFD796-0A66-CE13-274F-1A15787E33E8}"/>
                  </a:ext>
                </a:extLst>
              </p:cNvPr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" name="Google Shape;8494;p75">
                <a:extLst>
                  <a:ext uri="{FF2B5EF4-FFF2-40B4-BE49-F238E27FC236}">
                    <a16:creationId xmlns:a16="http://schemas.microsoft.com/office/drawing/2014/main" id="{0EDB9589-D71F-82E4-E50E-6734B68943A2}"/>
                  </a:ext>
                </a:extLst>
              </p:cNvPr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5" name="Google Shape;8495;p75">
                <a:extLst>
                  <a:ext uri="{FF2B5EF4-FFF2-40B4-BE49-F238E27FC236}">
                    <a16:creationId xmlns:a16="http://schemas.microsoft.com/office/drawing/2014/main" id="{E181A605-85CB-A9FA-1E50-30107C36E918}"/>
                  </a:ext>
                </a:extLst>
              </p:cNvPr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" name="Google Shape;8496;p75">
              <a:extLst>
                <a:ext uri="{FF2B5EF4-FFF2-40B4-BE49-F238E27FC236}">
                  <a16:creationId xmlns:a16="http://schemas.microsoft.com/office/drawing/2014/main" id="{6065026E-D52F-63A0-6F77-CA20EE7B7840}"/>
                </a:ext>
              </a:extLst>
            </p:cNvPr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56" name="Google Shape;8497;p75">
                <a:extLst>
                  <a:ext uri="{FF2B5EF4-FFF2-40B4-BE49-F238E27FC236}">
                    <a16:creationId xmlns:a16="http://schemas.microsoft.com/office/drawing/2014/main" id="{62A65A55-D092-261F-4A8F-2B30FAB3D498}"/>
                  </a:ext>
                </a:extLst>
              </p:cNvPr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7" name="Google Shape;8498;p75">
                <a:extLst>
                  <a:ext uri="{FF2B5EF4-FFF2-40B4-BE49-F238E27FC236}">
                    <a16:creationId xmlns:a16="http://schemas.microsoft.com/office/drawing/2014/main" id="{3B21C5A1-2C29-DDFC-F827-C6F3CF4293B0}"/>
                  </a:ext>
                </a:extLst>
              </p:cNvPr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8" name="Google Shape;8499;p75">
                <a:extLst>
                  <a:ext uri="{FF2B5EF4-FFF2-40B4-BE49-F238E27FC236}">
                    <a16:creationId xmlns:a16="http://schemas.microsoft.com/office/drawing/2014/main" id="{0CCD3E25-98FE-385E-03B9-A1076C538CB8}"/>
                  </a:ext>
                </a:extLst>
              </p:cNvPr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9" name="Google Shape;8500;p75">
                <a:extLst>
                  <a:ext uri="{FF2B5EF4-FFF2-40B4-BE49-F238E27FC236}">
                    <a16:creationId xmlns:a16="http://schemas.microsoft.com/office/drawing/2014/main" id="{123C0E8E-A6B9-E53E-6F5F-BB0EE27F398A}"/>
                  </a:ext>
                </a:extLst>
              </p:cNvPr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0" name="Google Shape;8501;p75">
                <a:extLst>
                  <a:ext uri="{FF2B5EF4-FFF2-40B4-BE49-F238E27FC236}">
                    <a16:creationId xmlns:a16="http://schemas.microsoft.com/office/drawing/2014/main" id="{66983D33-FD4A-3048-B09C-E645C0DE6A5F}"/>
                  </a:ext>
                </a:extLst>
              </p:cNvPr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1" name="Google Shape;8502;p75">
                <a:extLst>
                  <a:ext uri="{FF2B5EF4-FFF2-40B4-BE49-F238E27FC236}">
                    <a16:creationId xmlns:a16="http://schemas.microsoft.com/office/drawing/2014/main" id="{CD0F756C-EAC2-783F-2407-CE3928315CAC}"/>
                  </a:ext>
                </a:extLst>
              </p:cNvPr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2" name="Google Shape;8503;p75">
                <a:extLst>
                  <a:ext uri="{FF2B5EF4-FFF2-40B4-BE49-F238E27FC236}">
                    <a16:creationId xmlns:a16="http://schemas.microsoft.com/office/drawing/2014/main" id="{F711CE83-2F56-8774-EF86-C3E10528448F}"/>
                  </a:ext>
                </a:extLst>
              </p:cNvPr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3" name="Google Shape;8504;p75">
                <a:extLst>
                  <a:ext uri="{FF2B5EF4-FFF2-40B4-BE49-F238E27FC236}">
                    <a16:creationId xmlns:a16="http://schemas.microsoft.com/office/drawing/2014/main" id="{5949F094-8963-22C9-CCFD-41D03C7345F6}"/>
                  </a:ext>
                </a:extLst>
              </p:cNvPr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" name="Google Shape;8505;p75">
                <a:extLst>
                  <a:ext uri="{FF2B5EF4-FFF2-40B4-BE49-F238E27FC236}">
                    <a16:creationId xmlns:a16="http://schemas.microsoft.com/office/drawing/2014/main" id="{B2ED64B8-312C-A455-A5FF-6943270DF38B}"/>
                  </a:ext>
                </a:extLst>
              </p:cNvPr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5" name="Google Shape;8506;p75">
                <a:extLst>
                  <a:ext uri="{FF2B5EF4-FFF2-40B4-BE49-F238E27FC236}">
                    <a16:creationId xmlns:a16="http://schemas.microsoft.com/office/drawing/2014/main" id="{35AD7C06-0068-93B2-D346-29903DB61FE7}"/>
                  </a:ext>
                </a:extLst>
              </p:cNvPr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2" name="Google Shape;8507;p75">
              <a:extLst>
                <a:ext uri="{FF2B5EF4-FFF2-40B4-BE49-F238E27FC236}">
                  <a16:creationId xmlns:a16="http://schemas.microsoft.com/office/drawing/2014/main" id="{50D91DD4-75A1-CE19-94DC-5CFFE1FC7C5A}"/>
                </a:ext>
              </a:extLst>
            </p:cNvPr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46" name="Google Shape;8508;p75">
                <a:extLst>
                  <a:ext uri="{FF2B5EF4-FFF2-40B4-BE49-F238E27FC236}">
                    <a16:creationId xmlns:a16="http://schemas.microsoft.com/office/drawing/2014/main" id="{EA371040-42FB-336C-FB07-21F7A2979C0B}"/>
                  </a:ext>
                </a:extLst>
              </p:cNvPr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7" name="Google Shape;8509;p75">
                <a:extLst>
                  <a:ext uri="{FF2B5EF4-FFF2-40B4-BE49-F238E27FC236}">
                    <a16:creationId xmlns:a16="http://schemas.microsoft.com/office/drawing/2014/main" id="{59E161AD-B376-22FB-924B-4B1F4C298F57}"/>
                  </a:ext>
                </a:extLst>
              </p:cNvPr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8" name="Google Shape;8510;p75">
                <a:extLst>
                  <a:ext uri="{FF2B5EF4-FFF2-40B4-BE49-F238E27FC236}">
                    <a16:creationId xmlns:a16="http://schemas.microsoft.com/office/drawing/2014/main" id="{B8346D09-6579-A70C-89A5-5C4FCA266925}"/>
                  </a:ext>
                </a:extLst>
              </p:cNvPr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9" name="Google Shape;8511;p75">
                <a:extLst>
                  <a:ext uri="{FF2B5EF4-FFF2-40B4-BE49-F238E27FC236}">
                    <a16:creationId xmlns:a16="http://schemas.microsoft.com/office/drawing/2014/main" id="{0EF74E5F-41CB-1D6B-85CE-16FC01CA822A}"/>
                  </a:ext>
                </a:extLst>
              </p:cNvPr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0" name="Google Shape;8512;p75">
                <a:extLst>
                  <a:ext uri="{FF2B5EF4-FFF2-40B4-BE49-F238E27FC236}">
                    <a16:creationId xmlns:a16="http://schemas.microsoft.com/office/drawing/2014/main" id="{95F69F70-32DF-E558-B39E-BC6E61755856}"/>
                  </a:ext>
                </a:extLst>
              </p:cNvPr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1" name="Google Shape;8513;p75">
                <a:extLst>
                  <a:ext uri="{FF2B5EF4-FFF2-40B4-BE49-F238E27FC236}">
                    <a16:creationId xmlns:a16="http://schemas.microsoft.com/office/drawing/2014/main" id="{2648186E-C664-3559-EB4B-ADB1760707E6}"/>
                  </a:ext>
                </a:extLst>
              </p:cNvPr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2" name="Google Shape;8514;p75">
                <a:extLst>
                  <a:ext uri="{FF2B5EF4-FFF2-40B4-BE49-F238E27FC236}">
                    <a16:creationId xmlns:a16="http://schemas.microsoft.com/office/drawing/2014/main" id="{1AF85821-2FC7-FF62-6E26-58F6ED4BBE26}"/>
                  </a:ext>
                </a:extLst>
              </p:cNvPr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3" name="Google Shape;8515;p75">
                <a:extLst>
                  <a:ext uri="{FF2B5EF4-FFF2-40B4-BE49-F238E27FC236}">
                    <a16:creationId xmlns:a16="http://schemas.microsoft.com/office/drawing/2014/main" id="{73BC1D08-6E56-AA35-2F1D-07D24D141BC1}"/>
                  </a:ext>
                </a:extLst>
              </p:cNvPr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4" name="Google Shape;8516;p75">
                <a:extLst>
                  <a:ext uri="{FF2B5EF4-FFF2-40B4-BE49-F238E27FC236}">
                    <a16:creationId xmlns:a16="http://schemas.microsoft.com/office/drawing/2014/main" id="{FCFAF648-A25F-D7A5-2837-429087FBC808}"/>
                  </a:ext>
                </a:extLst>
              </p:cNvPr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5" name="Google Shape;8517;p75">
                <a:extLst>
                  <a:ext uri="{FF2B5EF4-FFF2-40B4-BE49-F238E27FC236}">
                    <a16:creationId xmlns:a16="http://schemas.microsoft.com/office/drawing/2014/main" id="{2F3E97C6-356B-1086-13A0-D777AC5E837A}"/>
                  </a:ext>
                </a:extLst>
              </p:cNvPr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" name="Google Shape;8518;p75">
              <a:extLst>
                <a:ext uri="{FF2B5EF4-FFF2-40B4-BE49-F238E27FC236}">
                  <a16:creationId xmlns:a16="http://schemas.microsoft.com/office/drawing/2014/main" id="{E85ABEDC-62F5-4DB4-5507-6FF3AE046D5A}"/>
                </a:ext>
              </a:extLst>
            </p:cNvPr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36" name="Google Shape;8519;p75">
                <a:extLst>
                  <a:ext uri="{FF2B5EF4-FFF2-40B4-BE49-F238E27FC236}">
                    <a16:creationId xmlns:a16="http://schemas.microsoft.com/office/drawing/2014/main" id="{E116166D-931B-4C72-CF79-71109AF0A97F}"/>
                  </a:ext>
                </a:extLst>
              </p:cNvPr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" name="Google Shape;8520;p75">
                <a:extLst>
                  <a:ext uri="{FF2B5EF4-FFF2-40B4-BE49-F238E27FC236}">
                    <a16:creationId xmlns:a16="http://schemas.microsoft.com/office/drawing/2014/main" id="{B822ABE6-CA69-EE78-D328-37A3D49F5762}"/>
                  </a:ext>
                </a:extLst>
              </p:cNvPr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" name="Google Shape;8521;p75">
                <a:extLst>
                  <a:ext uri="{FF2B5EF4-FFF2-40B4-BE49-F238E27FC236}">
                    <a16:creationId xmlns:a16="http://schemas.microsoft.com/office/drawing/2014/main" id="{6E633D12-7479-2C1A-6E65-3DA075AE7EA2}"/>
                  </a:ext>
                </a:extLst>
              </p:cNvPr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" name="Google Shape;8522;p75">
                <a:extLst>
                  <a:ext uri="{FF2B5EF4-FFF2-40B4-BE49-F238E27FC236}">
                    <a16:creationId xmlns:a16="http://schemas.microsoft.com/office/drawing/2014/main" id="{D8A1FDB6-98BB-4ACB-A73E-324F2CC81E64}"/>
                  </a:ext>
                </a:extLst>
              </p:cNvPr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0" name="Google Shape;8523;p75">
                <a:extLst>
                  <a:ext uri="{FF2B5EF4-FFF2-40B4-BE49-F238E27FC236}">
                    <a16:creationId xmlns:a16="http://schemas.microsoft.com/office/drawing/2014/main" id="{2657D750-0E29-3112-0736-2FB94D1A4DAE}"/>
                  </a:ext>
                </a:extLst>
              </p:cNvPr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" name="Google Shape;8524;p75">
                <a:extLst>
                  <a:ext uri="{FF2B5EF4-FFF2-40B4-BE49-F238E27FC236}">
                    <a16:creationId xmlns:a16="http://schemas.microsoft.com/office/drawing/2014/main" id="{3D77E456-7691-F0BA-2F9F-C8CC1A99FCA4}"/>
                  </a:ext>
                </a:extLst>
              </p:cNvPr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" name="Google Shape;8525;p75">
                <a:extLst>
                  <a:ext uri="{FF2B5EF4-FFF2-40B4-BE49-F238E27FC236}">
                    <a16:creationId xmlns:a16="http://schemas.microsoft.com/office/drawing/2014/main" id="{C52D9F54-AAC6-8E37-36B0-058DB50BD15E}"/>
                  </a:ext>
                </a:extLst>
              </p:cNvPr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" name="Google Shape;8526;p75">
                <a:extLst>
                  <a:ext uri="{FF2B5EF4-FFF2-40B4-BE49-F238E27FC236}">
                    <a16:creationId xmlns:a16="http://schemas.microsoft.com/office/drawing/2014/main" id="{C491DC15-AD71-CDDE-5095-72ACA6A643AF}"/>
                  </a:ext>
                </a:extLst>
              </p:cNvPr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4" name="Google Shape;8527;p75">
                <a:extLst>
                  <a:ext uri="{FF2B5EF4-FFF2-40B4-BE49-F238E27FC236}">
                    <a16:creationId xmlns:a16="http://schemas.microsoft.com/office/drawing/2014/main" id="{3FB72EE9-0F2B-8197-4AF3-63541F426C24}"/>
                  </a:ext>
                </a:extLst>
              </p:cNvPr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5" name="Google Shape;8528;p75">
                <a:extLst>
                  <a:ext uri="{FF2B5EF4-FFF2-40B4-BE49-F238E27FC236}">
                    <a16:creationId xmlns:a16="http://schemas.microsoft.com/office/drawing/2014/main" id="{6740345F-F60F-7941-2D45-453C6C01DCC1}"/>
                  </a:ext>
                </a:extLst>
              </p:cNvPr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" name="Google Shape;8529;p75">
              <a:extLst>
                <a:ext uri="{FF2B5EF4-FFF2-40B4-BE49-F238E27FC236}">
                  <a16:creationId xmlns:a16="http://schemas.microsoft.com/office/drawing/2014/main" id="{6BB37BC2-F276-A585-FF9D-8A38B7DC2D93}"/>
                </a:ext>
              </a:extLst>
            </p:cNvPr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26" name="Google Shape;8530;p75">
                <a:extLst>
                  <a:ext uri="{FF2B5EF4-FFF2-40B4-BE49-F238E27FC236}">
                    <a16:creationId xmlns:a16="http://schemas.microsoft.com/office/drawing/2014/main" id="{F1B80DDA-7261-3594-A193-0C4CFB486D42}"/>
                  </a:ext>
                </a:extLst>
              </p:cNvPr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" name="Google Shape;8531;p75">
                <a:extLst>
                  <a:ext uri="{FF2B5EF4-FFF2-40B4-BE49-F238E27FC236}">
                    <a16:creationId xmlns:a16="http://schemas.microsoft.com/office/drawing/2014/main" id="{21BF8918-A700-8ECE-8111-F8451B6B18FD}"/>
                  </a:ext>
                </a:extLst>
              </p:cNvPr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" name="Google Shape;8532;p75">
                <a:extLst>
                  <a:ext uri="{FF2B5EF4-FFF2-40B4-BE49-F238E27FC236}">
                    <a16:creationId xmlns:a16="http://schemas.microsoft.com/office/drawing/2014/main" id="{F8F3166A-12E2-4B6D-45B4-1F7957739013}"/>
                  </a:ext>
                </a:extLst>
              </p:cNvPr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" name="Google Shape;8533;p75">
                <a:extLst>
                  <a:ext uri="{FF2B5EF4-FFF2-40B4-BE49-F238E27FC236}">
                    <a16:creationId xmlns:a16="http://schemas.microsoft.com/office/drawing/2014/main" id="{D2A5104B-0AAA-11DF-34E2-2FB97E8C3718}"/>
                  </a:ext>
                </a:extLst>
              </p:cNvPr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" name="Google Shape;8534;p75">
                <a:extLst>
                  <a:ext uri="{FF2B5EF4-FFF2-40B4-BE49-F238E27FC236}">
                    <a16:creationId xmlns:a16="http://schemas.microsoft.com/office/drawing/2014/main" id="{18157F9F-11B2-5032-98B3-2D3D26D627D8}"/>
                  </a:ext>
                </a:extLst>
              </p:cNvPr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" name="Google Shape;8535;p75">
                <a:extLst>
                  <a:ext uri="{FF2B5EF4-FFF2-40B4-BE49-F238E27FC236}">
                    <a16:creationId xmlns:a16="http://schemas.microsoft.com/office/drawing/2014/main" id="{6ABC6B2C-3F56-9F02-269A-6AB300A38760}"/>
                  </a:ext>
                </a:extLst>
              </p:cNvPr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" name="Google Shape;8536;p75">
                <a:extLst>
                  <a:ext uri="{FF2B5EF4-FFF2-40B4-BE49-F238E27FC236}">
                    <a16:creationId xmlns:a16="http://schemas.microsoft.com/office/drawing/2014/main" id="{6068DECB-5763-2F53-0F93-63398B303989}"/>
                  </a:ext>
                </a:extLst>
              </p:cNvPr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" name="Google Shape;8537;p75">
                <a:extLst>
                  <a:ext uri="{FF2B5EF4-FFF2-40B4-BE49-F238E27FC236}">
                    <a16:creationId xmlns:a16="http://schemas.microsoft.com/office/drawing/2014/main" id="{B63F8E82-50D7-2788-6B28-546D1A9166A2}"/>
                  </a:ext>
                </a:extLst>
              </p:cNvPr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" name="Google Shape;8538;p75">
                <a:extLst>
                  <a:ext uri="{FF2B5EF4-FFF2-40B4-BE49-F238E27FC236}">
                    <a16:creationId xmlns:a16="http://schemas.microsoft.com/office/drawing/2014/main" id="{95408E8A-D98C-76CF-2F64-5CD5D04468D5}"/>
                  </a:ext>
                </a:extLst>
              </p:cNvPr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" name="Google Shape;8539;p75">
                <a:extLst>
                  <a:ext uri="{FF2B5EF4-FFF2-40B4-BE49-F238E27FC236}">
                    <a16:creationId xmlns:a16="http://schemas.microsoft.com/office/drawing/2014/main" id="{06C8FE96-9913-435E-BF7F-85308BA96078}"/>
                  </a:ext>
                </a:extLst>
              </p:cNvPr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5" name="Google Shape;8540;p75">
              <a:extLst>
                <a:ext uri="{FF2B5EF4-FFF2-40B4-BE49-F238E27FC236}">
                  <a16:creationId xmlns:a16="http://schemas.microsoft.com/office/drawing/2014/main" id="{48D6DCF0-A90A-4B21-8A73-74ACD76D5395}"/>
                </a:ext>
              </a:extLst>
            </p:cNvPr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16" name="Google Shape;8541;p75">
                <a:extLst>
                  <a:ext uri="{FF2B5EF4-FFF2-40B4-BE49-F238E27FC236}">
                    <a16:creationId xmlns:a16="http://schemas.microsoft.com/office/drawing/2014/main" id="{78F4D439-8622-0DC6-DC0F-AC95EB58A9AC}"/>
                  </a:ext>
                </a:extLst>
              </p:cNvPr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" name="Google Shape;8542;p75">
                <a:extLst>
                  <a:ext uri="{FF2B5EF4-FFF2-40B4-BE49-F238E27FC236}">
                    <a16:creationId xmlns:a16="http://schemas.microsoft.com/office/drawing/2014/main" id="{ECBBF507-FC55-802D-3CFA-C7FC080DA29F}"/>
                  </a:ext>
                </a:extLst>
              </p:cNvPr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" name="Google Shape;8543;p75">
                <a:extLst>
                  <a:ext uri="{FF2B5EF4-FFF2-40B4-BE49-F238E27FC236}">
                    <a16:creationId xmlns:a16="http://schemas.microsoft.com/office/drawing/2014/main" id="{D2165555-3349-50F5-2C0F-B4F457E54C5A}"/>
                  </a:ext>
                </a:extLst>
              </p:cNvPr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" name="Google Shape;8544;p75">
                <a:extLst>
                  <a:ext uri="{FF2B5EF4-FFF2-40B4-BE49-F238E27FC236}">
                    <a16:creationId xmlns:a16="http://schemas.microsoft.com/office/drawing/2014/main" id="{A397B862-8D5F-0982-137E-B6DC70E04D1A}"/>
                  </a:ext>
                </a:extLst>
              </p:cNvPr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" name="Google Shape;8545;p75">
                <a:extLst>
                  <a:ext uri="{FF2B5EF4-FFF2-40B4-BE49-F238E27FC236}">
                    <a16:creationId xmlns:a16="http://schemas.microsoft.com/office/drawing/2014/main" id="{57EAD60A-FE15-1C20-BA14-1932BD4E3E78}"/>
                  </a:ext>
                </a:extLst>
              </p:cNvPr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" name="Google Shape;8546;p75">
                <a:extLst>
                  <a:ext uri="{FF2B5EF4-FFF2-40B4-BE49-F238E27FC236}">
                    <a16:creationId xmlns:a16="http://schemas.microsoft.com/office/drawing/2014/main" id="{4739A1B3-FE6E-9D10-A9FE-75C4BB03416B}"/>
                  </a:ext>
                </a:extLst>
              </p:cNvPr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" name="Google Shape;8547;p75">
                <a:extLst>
                  <a:ext uri="{FF2B5EF4-FFF2-40B4-BE49-F238E27FC236}">
                    <a16:creationId xmlns:a16="http://schemas.microsoft.com/office/drawing/2014/main" id="{004EB8BF-2E66-C31D-B2CB-90BDB5B2B3B4}"/>
                  </a:ext>
                </a:extLst>
              </p:cNvPr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" name="Google Shape;8548;p75">
                <a:extLst>
                  <a:ext uri="{FF2B5EF4-FFF2-40B4-BE49-F238E27FC236}">
                    <a16:creationId xmlns:a16="http://schemas.microsoft.com/office/drawing/2014/main" id="{B9867754-CCC0-71FD-1067-6A1D9A8C220C}"/>
                  </a:ext>
                </a:extLst>
              </p:cNvPr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" name="Google Shape;8549;p75">
                <a:extLst>
                  <a:ext uri="{FF2B5EF4-FFF2-40B4-BE49-F238E27FC236}">
                    <a16:creationId xmlns:a16="http://schemas.microsoft.com/office/drawing/2014/main" id="{2F0BCBD8-2C8F-8112-1F8A-CB8AE235B68A}"/>
                  </a:ext>
                </a:extLst>
              </p:cNvPr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" name="Google Shape;8550;p75">
                <a:extLst>
                  <a:ext uri="{FF2B5EF4-FFF2-40B4-BE49-F238E27FC236}">
                    <a16:creationId xmlns:a16="http://schemas.microsoft.com/office/drawing/2014/main" id="{B041F86F-AA25-F37E-987E-100F38E5B8F7}"/>
                  </a:ext>
                </a:extLst>
              </p:cNvPr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16" name="Google Shape;8551;p75">
            <a:extLst>
              <a:ext uri="{FF2B5EF4-FFF2-40B4-BE49-F238E27FC236}">
                <a16:creationId xmlns:a16="http://schemas.microsoft.com/office/drawing/2014/main" id="{9236DC3B-16EC-FE26-599B-AB275BD3CC0B}"/>
              </a:ext>
            </a:extLst>
          </p:cNvPr>
          <p:cNvGrpSpPr/>
          <p:nvPr/>
        </p:nvGrpSpPr>
        <p:grpSpPr>
          <a:xfrm>
            <a:off x="5206490" y="1970023"/>
            <a:ext cx="2728496" cy="2204266"/>
            <a:chOff x="2623904" y="1198803"/>
            <a:chExt cx="1364248" cy="1102133"/>
          </a:xfrm>
        </p:grpSpPr>
        <p:grpSp>
          <p:nvGrpSpPr>
            <p:cNvPr id="117" name="Google Shape;8552;p75">
              <a:extLst>
                <a:ext uri="{FF2B5EF4-FFF2-40B4-BE49-F238E27FC236}">
                  <a16:creationId xmlns:a16="http://schemas.microsoft.com/office/drawing/2014/main" id="{806F24EE-E0B9-A713-DF29-9B86E053EDF8}"/>
                </a:ext>
              </a:extLst>
            </p:cNvPr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136" name="Google Shape;8553;p75">
                <a:extLst>
                  <a:ext uri="{FF2B5EF4-FFF2-40B4-BE49-F238E27FC236}">
                    <a16:creationId xmlns:a16="http://schemas.microsoft.com/office/drawing/2014/main" id="{28ED8E31-CC31-8CDA-3F5A-A7D7F8614BCC}"/>
                  </a:ext>
                </a:extLst>
              </p:cNvPr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7" name="Google Shape;8554;p75">
                <a:extLst>
                  <a:ext uri="{FF2B5EF4-FFF2-40B4-BE49-F238E27FC236}">
                    <a16:creationId xmlns:a16="http://schemas.microsoft.com/office/drawing/2014/main" id="{2DCA3494-1044-AE40-FF81-71BC212F41E3}"/>
                  </a:ext>
                </a:extLst>
              </p:cNvPr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8" name="Google Shape;8555;p75">
                <a:extLst>
                  <a:ext uri="{FF2B5EF4-FFF2-40B4-BE49-F238E27FC236}">
                    <a16:creationId xmlns:a16="http://schemas.microsoft.com/office/drawing/2014/main" id="{E052F96E-1EBB-BEC7-B6A5-0EED5621D0EF}"/>
                  </a:ext>
                </a:extLst>
              </p:cNvPr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9" name="Google Shape;8556;p75">
                <a:extLst>
                  <a:ext uri="{FF2B5EF4-FFF2-40B4-BE49-F238E27FC236}">
                    <a16:creationId xmlns:a16="http://schemas.microsoft.com/office/drawing/2014/main" id="{0B3E7624-88A1-967C-2059-C22F87591A7F}"/>
                  </a:ext>
                </a:extLst>
              </p:cNvPr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0" name="Google Shape;8557;p75">
                <a:extLst>
                  <a:ext uri="{FF2B5EF4-FFF2-40B4-BE49-F238E27FC236}">
                    <a16:creationId xmlns:a16="http://schemas.microsoft.com/office/drawing/2014/main" id="{F26C8DE4-96BF-B37C-E784-4D58AFEB5C1E}"/>
                  </a:ext>
                </a:extLst>
              </p:cNvPr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8" name="Google Shape;8558;p75">
              <a:extLst>
                <a:ext uri="{FF2B5EF4-FFF2-40B4-BE49-F238E27FC236}">
                  <a16:creationId xmlns:a16="http://schemas.microsoft.com/office/drawing/2014/main" id="{1306EAD0-ABFF-DEC7-CB48-5FE19D6042E9}"/>
                </a:ext>
              </a:extLst>
            </p:cNvPr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131" name="Google Shape;8559;p75">
                <a:extLst>
                  <a:ext uri="{FF2B5EF4-FFF2-40B4-BE49-F238E27FC236}">
                    <a16:creationId xmlns:a16="http://schemas.microsoft.com/office/drawing/2014/main" id="{3C6CE212-6527-2C74-55BD-855BA7B27C86}"/>
                  </a:ext>
                </a:extLst>
              </p:cNvPr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2" name="Google Shape;8560;p75">
                <a:extLst>
                  <a:ext uri="{FF2B5EF4-FFF2-40B4-BE49-F238E27FC236}">
                    <a16:creationId xmlns:a16="http://schemas.microsoft.com/office/drawing/2014/main" id="{C5367A3F-917A-3B31-BCFD-A7867454D135}"/>
                  </a:ext>
                </a:extLst>
              </p:cNvPr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3" name="Google Shape;8561;p75">
                <a:extLst>
                  <a:ext uri="{FF2B5EF4-FFF2-40B4-BE49-F238E27FC236}">
                    <a16:creationId xmlns:a16="http://schemas.microsoft.com/office/drawing/2014/main" id="{064469F5-7540-EB16-D656-073D821A9C1A}"/>
                  </a:ext>
                </a:extLst>
              </p:cNvPr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4" name="Google Shape;8562;p75">
                <a:extLst>
                  <a:ext uri="{FF2B5EF4-FFF2-40B4-BE49-F238E27FC236}">
                    <a16:creationId xmlns:a16="http://schemas.microsoft.com/office/drawing/2014/main" id="{66B177F2-3CA1-F706-E78B-3E3259640B52}"/>
                  </a:ext>
                </a:extLst>
              </p:cNvPr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5" name="Google Shape;8563;p75">
                <a:extLst>
                  <a:ext uri="{FF2B5EF4-FFF2-40B4-BE49-F238E27FC236}">
                    <a16:creationId xmlns:a16="http://schemas.microsoft.com/office/drawing/2014/main" id="{9127C696-01B0-63BC-BD67-4040A639B8F2}"/>
                  </a:ext>
                </a:extLst>
              </p:cNvPr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9" name="Google Shape;8564;p75">
              <a:extLst>
                <a:ext uri="{FF2B5EF4-FFF2-40B4-BE49-F238E27FC236}">
                  <a16:creationId xmlns:a16="http://schemas.microsoft.com/office/drawing/2014/main" id="{EFAF143F-869A-F013-BFCE-595913BC8D27}"/>
                </a:ext>
              </a:extLst>
            </p:cNvPr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126" name="Google Shape;8565;p75">
                <a:extLst>
                  <a:ext uri="{FF2B5EF4-FFF2-40B4-BE49-F238E27FC236}">
                    <a16:creationId xmlns:a16="http://schemas.microsoft.com/office/drawing/2014/main" id="{6831EC74-2CBB-C589-7E26-A9DF0EDB3FCE}"/>
                  </a:ext>
                </a:extLst>
              </p:cNvPr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7" name="Google Shape;8566;p75">
                <a:extLst>
                  <a:ext uri="{FF2B5EF4-FFF2-40B4-BE49-F238E27FC236}">
                    <a16:creationId xmlns:a16="http://schemas.microsoft.com/office/drawing/2014/main" id="{D5809413-4DCE-58A6-E1E7-E96246ED85FE}"/>
                  </a:ext>
                </a:extLst>
              </p:cNvPr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8" name="Google Shape;8567;p75">
                <a:extLst>
                  <a:ext uri="{FF2B5EF4-FFF2-40B4-BE49-F238E27FC236}">
                    <a16:creationId xmlns:a16="http://schemas.microsoft.com/office/drawing/2014/main" id="{73297071-47A4-6753-C7BA-1D8A0A9A7BEF}"/>
                  </a:ext>
                </a:extLst>
              </p:cNvPr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9" name="Google Shape;8568;p75">
                <a:extLst>
                  <a:ext uri="{FF2B5EF4-FFF2-40B4-BE49-F238E27FC236}">
                    <a16:creationId xmlns:a16="http://schemas.microsoft.com/office/drawing/2014/main" id="{269D85C4-53FF-B93C-7A7B-247AB411E1A4}"/>
                  </a:ext>
                </a:extLst>
              </p:cNvPr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0" name="Google Shape;8569;p75">
                <a:extLst>
                  <a:ext uri="{FF2B5EF4-FFF2-40B4-BE49-F238E27FC236}">
                    <a16:creationId xmlns:a16="http://schemas.microsoft.com/office/drawing/2014/main" id="{210E8A39-80B4-D563-5FA7-E65E83719B57}"/>
                  </a:ext>
                </a:extLst>
              </p:cNvPr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20" name="Google Shape;8570;p75">
              <a:extLst>
                <a:ext uri="{FF2B5EF4-FFF2-40B4-BE49-F238E27FC236}">
                  <a16:creationId xmlns:a16="http://schemas.microsoft.com/office/drawing/2014/main" id="{856EEA56-A357-F0C0-2F65-D80EF05A7AC0}"/>
                </a:ext>
              </a:extLst>
            </p:cNvPr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121" name="Google Shape;8571;p75">
                <a:extLst>
                  <a:ext uri="{FF2B5EF4-FFF2-40B4-BE49-F238E27FC236}">
                    <a16:creationId xmlns:a16="http://schemas.microsoft.com/office/drawing/2014/main" id="{4206C129-61AB-9724-C8D0-2AB7F569D520}"/>
                  </a:ext>
                </a:extLst>
              </p:cNvPr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2" name="Google Shape;8572;p75">
                <a:extLst>
                  <a:ext uri="{FF2B5EF4-FFF2-40B4-BE49-F238E27FC236}">
                    <a16:creationId xmlns:a16="http://schemas.microsoft.com/office/drawing/2014/main" id="{7C2355FD-9B9E-9EF3-90D9-FFC9EF0FA883}"/>
                  </a:ext>
                </a:extLst>
              </p:cNvPr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3" name="Google Shape;8573;p75">
                <a:extLst>
                  <a:ext uri="{FF2B5EF4-FFF2-40B4-BE49-F238E27FC236}">
                    <a16:creationId xmlns:a16="http://schemas.microsoft.com/office/drawing/2014/main" id="{3875D8AA-A91D-877B-18F2-D72A2356479E}"/>
                  </a:ext>
                </a:extLst>
              </p:cNvPr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4" name="Google Shape;8574;p75">
                <a:extLst>
                  <a:ext uri="{FF2B5EF4-FFF2-40B4-BE49-F238E27FC236}">
                    <a16:creationId xmlns:a16="http://schemas.microsoft.com/office/drawing/2014/main" id="{18447C9E-0865-0D1A-682A-54863A9FB150}"/>
                  </a:ext>
                </a:extLst>
              </p:cNvPr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5" name="Google Shape;8575;p75">
                <a:extLst>
                  <a:ext uri="{FF2B5EF4-FFF2-40B4-BE49-F238E27FC236}">
                    <a16:creationId xmlns:a16="http://schemas.microsoft.com/office/drawing/2014/main" id="{8B3CF72E-60EF-8A1D-050A-E23D9B2C497C}"/>
                  </a:ext>
                </a:extLst>
              </p:cNvPr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41" name="Google Shape;8576;p75">
            <a:extLst>
              <a:ext uri="{FF2B5EF4-FFF2-40B4-BE49-F238E27FC236}">
                <a16:creationId xmlns:a16="http://schemas.microsoft.com/office/drawing/2014/main" id="{E52A27ED-F584-A2CE-A9DF-E48F01CBF8D9}"/>
              </a:ext>
            </a:extLst>
          </p:cNvPr>
          <p:cNvGrpSpPr/>
          <p:nvPr/>
        </p:nvGrpSpPr>
        <p:grpSpPr>
          <a:xfrm>
            <a:off x="5185413" y="4888386"/>
            <a:ext cx="2775082" cy="318248"/>
            <a:chOff x="3200660" y="2180272"/>
            <a:chExt cx="2563824" cy="378237"/>
          </a:xfrm>
        </p:grpSpPr>
        <p:sp>
          <p:nvSpPr>
            <p:cNvPr id="142" name="Google Shape;8577;p75">
              <a:extLst>
                <a:ext uri="{FF2B5EF4-FFF2-40B4-BE49-F238E27FC236}">
                  <a16:creationId xmlns:a16="http://schemas.microsoft.com/office/drawing/2014/main" id="{8495C2E6-6EE5-203A-077F-3985248155A4}"/>
                </a:ext>
              </a:extLst>
            </p:cNvPr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3" name="Google Shape;8578;p75">
              <a:extLst>
                <a:ext uri="{FF2B5EF4-FFF2-40B4-BE49-F238E27FC236}">
                  <a16:creationId xmlns:a16="http://schemas.microsoft.com/office/drawing/2014/main" id="{69E9892E-B27D-BD31-6509-7BA1AF102376}"/>
                </a:ext>
              </a:extLst>
            </p:cNvPr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4" name="Google Shape;8579;p75">
              <a:extLst>
                <a:ext uri="{FF2B5EF4-FFF2-40B4-BE49-F238E27FC236}">
                  <a16:creationId xmlns:a16="http://schemas.microsoft.com/office/drawing/2014/main" id="{8465216D-9DC9-41A0-227B-DCE54647586D}"/>
                </a:ext>
              </a:extLst>
            </p:cNvPr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5" name="Google Shape;8580;p75">
              <a:extLst>
                <a:ext uri="{FF2B5EF4-FFF2-40B4-BE49-F238E27FC236}">
                  <a16:creationId xmlns:a16="http://schemas.microsoft.com/office/drawing/2014/main" id="{DFF9415E-50A2-D145-6417-38DC2180A21A}"/>
                </a:ext>
              </a:extLst>
            </p:cNvPr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6" name="Google Shape;8581;p75">
              <a:extLst>
                <a:ext uri="{FF2B5EF4-FFF2-40B4-BE49-F238E27FC236}">
                  <a16:creationId xmlns:a16="http://schemas.microsoft.com/office/drawing/2014/main" id="{77D1538E-1220-0F39-CE58-2D148D495462}"/>
                </a:ext>
              </a:extLst>
            </p:cNvPr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7" name="Google Shape;8582;p75">
              <a:extLst>
                <a:ext uri="{FF2B5EF4-FFF2-40B4-BE49-F238E27FC236}">
                  <a16:creationId xmlns:a16="http://schemas.microsoft.com/office/drawing/2014/main" id="{1C146543-65AB-24DE-D70D-2D8FFC20B0B1}"/>
                </a:ext>
              </a:extLst>
            </p:cNvPr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8" name="Google Shape;8583;p75">
              <a:extLst>
                <a:ext uri="{FF2B5EF4-FFF2-40B4-BE49-F238E27FC236}">
                  <a16:creationId xmlns:a16="http://schemas.microsoft.com/office/drawing/2014/main" id="{AD48FCEA-9E40-4DB6-6C85-65476EBF9E88}"/>
                </a:ext>
              </a:extLst>
            </p:cNvPr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9" name="Google Shape;8584;p75">
              <a:extLst>
                <a:ext uri="{FF2B5EF4-FFF2-40B4-BE49-F238E27FC236}">
                  <a16:creationId xmlns:a16="http://schemas.microsoft.com/office/drawing/2014/main" id="{A5AFD39F-89F7-3769-4286-ED4277298B66}"/>
                </a:ext>
              </a:extLst>
            </p:cNvPr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0" name="Google Shape;8585;p75">
              <a:extLst>
                <a:ext uri="{FF2B5EF4-FFF2-40B4-BE49-F238E27FC236}">
                  <a16:creationId xmlns:a16="http://schemas.microsoft.com/office/drawing/2014/main" id="{F804E754-CDBA-D53A-D97D-FDBD260800AA}"/>
                </a:ext>
              </a:extLst>
            </p:cNvPr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1" name="Google Shape;8586;p75">
              <a:extLst>
                <a:ext uri="{FF2B5EF4-FFF2-40B4-BE49-F238E27FC236}">
                  <a16:creationId xmlns:a16="http://schemas.microsoft.com/office/drawing/2014/main" id="{A3359278-FB0F-10A7-F1B9-9FC708BF79CA}"/>
                </a:ext>
              </a:extLst>
            </p:cNvPr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2" name="Google Shape;8587;p75">
              <a:extLst>
                <a:ext uri="{FF2B5EF4-FFF2-40B4-BE49-F238E27FC236}">
                  <a16:creationId xmlns:a16="http://schemas.microsoft.com/office/drawing/2014/main" id="{A49D5140-FAAC-823C-EA6D-E080336FD470}"/>
                </a:ext>
              </a:extLst>
            </p:cNvPr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3" name="Google Shape;8588;p75">
              <a:extLst>
                <a:ext uri="{FF2B5EF4-FFF2-40B4-BE49-F238E27FC236}">
                  <a16:creationId xmlns:a16="http://schemas.microsoft.com/office/drawing/2014/main" id="{718EF495-CAD6-7B46-8E35-4D70ACFF8BFF}"/>
                </a:ext>
              </a:extLst>
            </p:cNvPr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4" name="Google Shape;8589;p75">
              <a:extLst>
                <a:ext uri="{FF2B5EF4-FFF2-40B4-BE49-F238E27FC236}">
                  <a16:creationId xmlns:a16="http://schemas.microsoft.com/office/drawing/2014/main" id="{8DBDC7C2-AE55-F496-2814-2A382CADB398}"/>
                </a:ext>
              </a:extLst>
            </p:cNvPr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5" name="Google Shape;8590;p75">
              <a:extLst>
                <a:ext uri="{FF2B5EF4-FFF2-40B4-BE49-F238E27FC236}">
                  <a16:creationId xmlns:a16="http://schemas.microsoft.com/office/drawing/2014/main" id="{1D8F19D4-7F3F-538B-34EF-309508AAB315}"/>
                </a:ext>
              </a:extLst>
            </p:cNvPr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6" name="Google Shape;8591;p75">
              <a:extLst>
                <a:ext uri="{FF2B5EF4-FFF2-40B4-BE49-F238E27FC236}">
                  <a16:creationId xmlns:a16="http://schemas.microsoft.com/office/drawing/2014/main" id="{B05246EE-D694-5380-A64D-8396EE986671}"/>
                </a:ext>
              </a:extLst>
            </p:cNvPr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7" name="Google Shape;8592;p75">
              <a:extLst>
                <a:ext uri="{FF2B5EF4-FFF2-40B4-BE49-F238E27FC236}">
                  <a16:creationId xmlns:a16="http://schemas.microsoft.com/office/drawing/2014/main" id="{17E06EF4-0E81-D2C3-2B8C-722BCD1B3A8E}"/>
                </a:ext>
              </a:extLst>
            </p:cNvPr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8" name="Google Shape;8593;p75">
              <a:extLst>
                <a:ext uri="{FF2B5EF4-FFF2-40B4-BE49-F238E27FC236}">
                  <a16:creationId xmlns:a16="http://schemas.microsoft.com/office/drawing/2014/main" id="{A380A1F7-93CB-A205-FE9E-CA48898A6E67}"/>
                </a:ext>
              </a:extLst>
            </p:cNvPr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9" name="Google Shape;8594;p75">
              <a:extLst>
                <a:ext uri="{FF2B5EF4-FFF2-40B4-BE49-F238E27FC236}">
                  <a16:creationId xmlns:a16="http://schemas.microsoft.com/office/drawing/2014/main" id="{A3969111-32BD-D8E4-FADB-AA3215D0AB82}"/>
                </a:ext>
              </a:extLst>
            </p:cNvPr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60" name="Google Shape;8595;p75">
            <a:extLst>
              <a:ext uri="{FF2B5EF4-FFF2-40B4-BE49-F238E27FC236}">
                <a16:creationId xmlns:a16="http://schemas.microsoft.com/office/drawing/2014/main" id="{B779940D-C018-BA99-5330-063EFA52CE53}"/>
              </a:ext>
            </a:extLst>
          </p:cNvPr>
          <p:cNvGrpSpPr/>
          <p:nvPr/>
        </p:nvGrpSpPr>
        <p:grpSpPr>
          <a:xfrm>
            <a:off x="5178462" y="5444037"/>
            <a:ext cx="2781004" cy="319250"/>
            <a:chOff x="3530150" y="2790075"/>
            <a:chExt cx="1962600" cy="225300"/>
          </a:xfrm>
        </p:grpSpPr>
        <p:sp>
          <p:nvSpPr>
            <p:cNvPr id="161" name="Google Shape;8596;p75">
              <a:extLst>
                <a:ext uri="{FF2B5EF4-FFF2-40B4-BE49-F238E27FC236}">
                  <a16:creationId xmlns:a16="http://schemas.microsoft.com/office/drawing/2014/main" id="{9770C0B3-0FAD-95D0-DAB2-A8EDA7DBBBD7}"/>
                </a:ext>
              </a:extLst>
            </p:cNvPr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2" name="Google Shape;8597;p75">
              <a:extLst>
                <a:ext uri="{FF2B5EF4-FFF2-40B4-BE49-F238E27FC236}">
                  <a16:creationId xmlns:a16="http://schemas.microsoft.com/office/drawing/2014/main" id="{56C40536-2707-87E6-B869-369ABAE4FE30}"/>
                </a:ext>
              </a:extLst>
            </p:cNvPr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63" name="Google Shape;8598;p75">
            <a:extLst>
              <a:ext uri="{FF2B5EF4-FFF2-40B4-BE49-F238E27FC236}">
                <a16:creationId xmlns:a16="http://schemas.microsoft.com/office/drawing/2014/main" id="{D9E2C453-03D1-DA4A-1FE2-AD1F8F553EF9}"/>
              </a:ext>
            </a:extLst>
          </p:cNvPr>
          <p:cNvGrpSpPr/>
          <p:nvPr/>
        </p:nvGrpSpPr>
        <p:grpSpPr>
          <a:xfrm>
            <a:off x="5179769" y="6000689"/>
            <a:ext cx="2823258" cy="307522"/>
            <a:chOff x="3558802" y="4011427"/>
            <a:chExt cx="1866000" cy="111300"/>
          </a:xfrm>
        </p:grpSpPr>
        <p:sp>
          <p:nvSpPr>
            <p:cNvPr id="164" name="Google Shape;8599;p75">
              <a:extLst>
                <a:ext uri="{FF2B5EF4-FFF2-40B4-BE49-F238E27FC236}">
                  <a16:creationId xmlns:a16="http://schemas.microsoft.com/office/drawing/2014/main" id="{E53B0152-71FE-CE52-EB5D-E389F25B462A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5" name="Google Shape;8600;p75">
              <a:extLst>
                <a:ext uri="{FF2B5EF4-FFF2-40B4-BE49-F238E27FC236}">
                  <a16:creationId xmlns:a16="http://schemas.microsoft.com/office/drawing/2014/main" id="{B978F956-055F-2933-7812-727FA1C5C551}"/>
                </a:ext>
              </a:extLst>
            </p:cNvPr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66" name="Google Shape;8601;p75">
            <a:extLst>
              <a:ext uri="{FF2B5EF4-FFF2-40B4-BE49-F238E27FC236}">
                <a16:creationId xmlns:a16="http://schemas.microsoft.com/office/drawing/2014/main" id="{F55A8A5D-D18D-7F35-A685-FD5E5E2B8DAB}"/>
              </a:ext>
            </a:extLst>
          </p:cNvPr>
          <p:cNvGrpSpPr/>
          <p:nvPr/>
        </p:nvGrpSpPr>
        <p:grpSpPr>
          <a:xfrm>
            <a:off x="5179153" y="4411489"/>
            <a:ext cx="2767006" cy="239498"/>
            <a:chOff x="3465975" y="2270276"/>
            <a:chExt cx="1986364" cy="171929"/>
          </a:xfrm>
        </p:grpSpPr>
        <p:sp>
          <p:nvSpPr>
            <p:cNvPr id="167" name="Google Shape;8602;p75">
              <a:extLst>
                <a:ext uri="{FF2B5EF4-FFF2-40B4-BE49-F238E27FC236}">
                  <a16:creationId xmlns:a16="http://schemas.microsoft.com/office/drawing/2014/main" id="{F93915F4-379F-ED48-4F06-94DF87F460B9}"/>
                </a:ext>
              </a:extLst>
            </p:cNvPr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8" name="Google Shape;8603;p75">
              <a:extLst>
                <a:ext uri="{FF2B5EF4-FFF2-40B4-BE49-F238E27FC236}">
                  <a16:creationId xmlns:a16="http://schemas.microsoft.com/office/drawing/2014/main" id="{9D3618D3-898D-F8E4-E7ED-8106C772A64F}"/>
                </a:ext>
              </a:extLst>
            </p:cNvPr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9" name="Google Shape;8604;p75">
              <a:extLst>
                <a:ext uri="{FF2B5EF4-FFF2-40B4-BE49-F238E27FC236}">
                  <a16:creationId xmlns:a16="http://schemas.microsoft.com/office/drawing/2014/main" id="{431A2012-E6BD-1164-02AD-F7931767E330}"/>
                </a:ext>
              </a:extLst>
            </p:cNvPr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0" name="Google Shape;8605;p75">
              <a:extLst>
                <a:ext uri="{FF2B5EF4-FFF2-40B4-BE49-F238E27FC236}">
                  <a16:creationId xmlns:a16="http://schemas.microsoft.com/office/drawing/2014/main" id="{FAAFB122-ADC8-C6F5-4D5C-B47DB4806B68}"/>
                </a:ext>
              </a:extLst>
            </p:cNvPr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1" name="Google Shape;8606;p75">
              <a:extLst>
                <a:ext uri="{FF2B5EF4-FFF2-40B4-BE49-F238E27FC236}">
                  <a16:creationId xmlns:a16="http://schemas.microsoft.com/office/drawing/2014/main" id="{D773D3B9-180D-DE52-1364-9D203E0411D0}"/>
                </a:ext>
              </a:extLst>
            </p:cNvPr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2" name="Google Shape;8607;p75">
              <a:extLst>
                <a:ext uri="{FF2B5EF4-FFF2-40B4-BE49-F238E27FC236}">
                  <a16:creationId xmlns:a16="http://schemas.microsoft.com/office/drawing/2014/main" id="{6FF144CC-C406-8F6D-A4D5-E1CCBDD0B80E}"/>
                </a:ext>
              </a:extLst>
            </p:cNvPr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3" name="Google Shape;8608;p75">
              <a:extLst>
                <a:ext uri="{FF2B5EF4-FFF2-40B4-BE49-F238E27FC236}">
                  <a16:creationId xmlns:a16="http://schemas.microsoft.com/office/drawing/2014/main" id="{4E60CD1C-92BC-9879-07DD-A1A2D5FE5B8C}"/>
                </a:ext>
              </a:extLst>
            </p:cNvPr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4" name="Google Shape;8609;p75">
              <a:extLst>
                <a:ext uri="{FF2B5EF4-FFF2-40B4-BE49-F238E27FC236}">
                  <a16:creationId xmlns:a16="http://schemas.microsoft.com/office/drawing/2014/main" id="{03AEDBF7-07E5-30F6-6404-B064843A5B6D}"/>
                </a:ext>
              </a:extLst>
            </p:cNvPr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75" name="Google Shape;8610;p75">
            <a:extLst>
              <a:ext uri="{FF2B5EF4-FFF2-40B4-BE49-F238E27FC236}">
                <a16:creationId xmlns:a16="http://schemas.microsoft.com/office/drawing/2014/main" id="{FD66332A-E1D4-01D3-885B-3459943F1EC6}"/>
              </a:ext>
            </a:extLst>
          </p:cNvPr>
          <p:cNvGrpSpPr/>
          <p:nvPr/>
        </p:nvGrpSpPr>
        <p:grpSpPr>
          <a:xfrm>
            <a:off x="5201169" y="7138788"/>
            <a:ext cx="2739062" cy="390920"/>
            <a:chOff x="723300" y="4253549"/>
            <a:chExt cx="2276482" cy="324900"/>
          </a:xfrm>
        </p:grpSpPr>
        <p:sp>
          <p:nvSpPr>
            <p:cNvPr id="176" name="Google Shape;8611;p75">
              <a:extLst>
                <a:ext uri="{FF2B5EF4-FFF2-40B4-BE49-F238E27FC236}">
                  <a16:creationId xmlns:a16="http://schemas.microsoft.com/office/drawing/2014/main" id="{FFB45E27-9D1C-11F8-692F-91D7E7D718C1}"/>
                </a:ext>
              </a:extLst>
            </p:cNvPr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7" name="Google Shape;8612;p75">
              <a:extLst>
                <a:ext uri="{FF2B5EF4-FFF2-40B4-BE49-F238E27FC236}">
                  <a16:creationId xmlns:a16="http://schemas.microsoft.com/office/drawing/2014/main" id="{0A49F808-A98D-938E-2A29-04ED35775EFA}"/>
                </a:ext>
              </a:extLst>
            </p:cNvPr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8" name="Google Shape;8613;p75">
              <a:extLst>
                <a:ext uri="{FF2B5EF4-FFF2-40B4-BE49-F238E27FC236}">
                  <a16:creationId xmlns:a16="http://schemas.microsoft.com/office/drawing/2014/main" id="{2402084D-08EA-4A12-2FD0-15AA1F3D8C6A}"/>
                </a:ext>
              </a:extLst>
            </p:cNvPr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9" name="Google Shape;8614;p75">
              <a:extLst>
                <a:ext uri="{FF2B5EF4-FFF2-40B4-BE49-F238E27FC236}">
                  <a16:creationId xmlns:a16="http://schemas.microsoft.com/office/drawing/2014/main" id="{C0CDF808-E1EC-D48F-8B5F-0E7E2B224FF8}"/>
                </a:ext>
              </a:extLst>
            </p:cNvPr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0" name="Google Shape;8615;p75">
              <a:extLst>
                <a:ext uri="{FF2B5EF4-FFF2-40B4-BE49-F238E27FC236}">
                  <a16:creationId xmlns:a16="http://schemas.microsoft.com/office/drawing/2014/main" id="{83F1565C-26AC-00DA-F151-E26354414FC3}"/>
                </a:ext>
              </a:extLst>
            </p:cNvPr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81" name="Google Shape;8616;p75">
            <a:extLst>
              <a:ext uri="{FF2B5EF4-FFF2-40B4-BE49-F238E27FC236}">
                <a16:creationId xmlns:a16="http://schemas.microsoft.com/office/drawing/2014/main" id="{9FF968B8-E7D1-D078-0FA5-75987EA1DDB5}"/>
              </a:ext>
            </a:extLst>
          </p:cNvPr>
          <p:cNvGrpSpPr/>
          <p:nvPr/>
        </p:nvGrpSpPr>
        <p:grpSpPr>
          <a:xfrm>
            <a:off x="5180290" y="6541149"/>
            <a:ext cx="2778132" cy="360238"/>
            <a:chOff x="705948" y="3788465"/>
            <a:chExt cx="2308953" cy="299400"/>
          </a:xfrm>
        </p:grpSpPr>
        <p:sp>
          <p:nvSpPr>
            <p:cNvPr id="182" name="Google Shape;8617;p75">
              <a:extLst>
                <a:ext uri="{FF2B5EF4-FFF2-40B4-BE49-F238E27FC236}">
                  <a16:creationId xmlns:a16="http://schemas.microsoft.com/office/drawing/2014/main" id="{A013B33C-7C6C-6FF7-C87C-1C4ADEA940BA}"/>
                </a:ext>
              </a:extLst>
            </p:cNvPr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3" name="Google Shape;8618;p75">
              <a:extLst>
                <a:ext uri="{FF2B5EF4-FFF2-40B4-BE49-F238E27FC236}">
                  <a16:creationId xmlns:a16="http://schemas.microsoft.com/office/drawing/2014/main" id="{72AFD50A-0826-3708-5F00-DC1E3A3656D3}"/>
                </a:ext>
              </a:extLst>
            </p:cNvPr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4" name="Google Shape;8619;p75">
              <a:extLst>
                <a:ext uri="{FF2B5EF4-FFF2-40B4-BE49-F238E27FC236}">
                  <a16:creationId xmlns:a16="http://schemas.microsoft.com/office/drawing/2014/main" id="{EE465376-DB92-B540-89CF-81C1D48CC944}"/>
                </a:ext>
              </a:extLst>
            </p:cNvPr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5" name="Google Shape;8620;p75">
              <a:extLst>
                <a:ext uri="{FF2B5EF4-FFF2-40B4-BE49-F238E27FC236}">
                  <a16:creationId xmlns:a16="http://schemas.microsoft.com/office/drawing/2014/main" id="{78BC2B77-D9FE-E2B3-28C8-62EFD769DB79}"/>
                </a:ext>
              </a:extLst>
            </p:cNvPr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6" name="Google Shape;8621;p75">
              <a:extLst>
                <a:ext uri="{FF2B5EF4-FFF2-40B4-BE49-F238E27FC236}">
                  <a16:creationId xmlns:a16="http://schemas.microsoft.com/office/drawing/2014/main" id="{2567E4F9-26FD-F87B-00C2-A96168271234}"/>
                </a:ext>
              </a:extLst>
            </p:cNvPr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87" name="Google Shape;8622;p75">
            <a:extLst>
              <a:ext uri="{FF2B5EF4-FFF2-40B4-BE49-F238E27FC236}">
                <a16:creationId xmlns:a16="http://schemas.microsoft.com/office/drawing/2014/main" id="{F135E773-1F42-2A2B-A677-EE84CD0F1607}"/>
              </a:ext>
            </a:extLst>
          </p:cNvPr>
          <p:cNvGrpSpPr/>
          <p:nvPr/>
        </p:nvGrpSpPr>
        <p:grpSpPr>
          <a:xfrm>
            <a:off x="5276165" y="7767108"/>
            <a:ext cx="2609218" cy="588148"/>
            <a:chOff x="2658741" y="4097347"/>
            <a:chExt cx="1304609" cy="294074"/>
          </a:xfrm>
        </p:grpSpPr>
        <p:grpSp>
          <p:nvGrpSpPr>
            <p:cNvPr id="188" name="Google Shape;8623;p75">
              <a:extLst>
                <a:ext uri="{FF2B5EF4-FFF2-40B4-BE49-F238E27FC236}">
                  <a16:creationId xmlns:a16="http://schemas.microsoft.com/office/drawing/2014/main" id="{3ED98870-B28E-39C8-ACAA-D2859F47DEF3}"/>
                </a:ext>
              </a:extLst>
            </p:cNvPr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201" name="Google Shape;8624;p75">
                <a:extLst>
                  <a:ext uri="{FF2B5EF4-FFF2-40B4-BE49-F238E27FC236}">
                    <a16:creationId xmlns:a16="http://schemas.microsoft.com/office/drawing/2014/main" id="{EE33C609-6DB3-0E9C-A2E4-606DE153FCC2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2" name="Google Shape;8625;p75">
                <a:extLst>
                  <a:ext uri="{FF2B5EF4-FFF2-40B4-BE49-F238E27FC236}">
                    <a16:creationId xmlns:a16="http://schemas.microsoft.com/office/drawing/2014/main" id="{873DC1B6-2698-41FE-8C8B-84FB77F3C532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89" name="Google Shape;8626;p75">
              <a:extLst>
                <a:ext uri="{FF2B5EF4-FFF2-40B4-BE49-F238E27FC236}">
                  <a16:creationId xmlns:a16="http://schemas.microsoft.com/office/drawing/2014/main" id="{F014BA8C-0732-128C-DF51-ECDD564D76EC}"/>
                </a:ext>
              </a:extLst>
            </p:cNvPr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199" name="Google Shape;8627;p75">
                <a:extLst>
                  <a:ext uri="{FF2B5EF4-FFF2-40B4-BE49-F238E27FC236}">
                    <a16:creationId xmlns:a16="http://schemas.microsoft.com/office/drawing/2014/main" id="{12EC5E3B-7C27-D84F-34A7-3B03734767DF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0" name="Google Shape;8628;p75">
                <a:extLst>
                  <a:ext uri="{FF2B5EF4-FFF2-40B4-BE49-F238E27FC236}">
                    <a16:creationId xmlns:a16="http://schemas.microsoft.com/office/drawing/2014/main" id="{F4725840-52CD-812E-5C90-D184F243D9BA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0" name="Google Shape;8629;p75">
              <a:extLst>
                <a:ext uri="{FF2B5EF4-FFF2-40B4-BE49-F238E27FC236}">
                  <a16:creationId xmlns:a16="http://schemas.microsoft.com/office/drawing/2014/main" id="{17AEFF3A-1903-9405-5FA6-2237CDC7046A}"/>
                </a:ext>
              </a:extLst>
            </p:cNvPr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197" name="Google Shape;8630;p75">
                <a:extLst>
                  <a:ext uri="{FF2B5EF4-FFF2-40B4-BE49-F238E27FC236}">
                    <a16:creationId xmlns:a16="http://schemas.microsoft.com/office/drawing/2014/main" id="{4C94C7B1-9C8F-E1CB-D303-5CEF7C929A23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8" name="Google Shape;8631;p75">
                <a:extLst>
                  <a:ext uri="{FF2B5EF4-FFF2-40B4-BE49-F238E27FC236}">
                    <a16:creationId xmlns:a16="http://schemas.microsoft.com/office/drawing/2014/main" id="{F96D226B-454D-3929-CA7A-3E87ED8663E7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1" name="Google Shape;8632;p75">
              <a:extLst>
                <a:ext uri="{FF2B5EF4-FFF2-40B4-BE49-F238E27FC236}">
                  <a16:creationId xmlns:a16="http://schemas.microsoft.com/office/drawing/2014/main" id="{362B9C6A-4E00-CB13-AE44-73383883960D}"/>
                </a:ext>
              </a:extLst>
            </p:cNvPr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195" name="Google Shape;8633;p75">
                <a:extLst>
                  <a:ext uri="{FF2B5EF4-FFF2-40B4-BE49-F238E27FC236}">
                    <a16:creationId xmlns:a16="http://schemas.microsoft.com/office/drawing/2014/main" id="{05E80171-35D3-424E-2178-01EDDE4529B0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6" name="Google Shape;8634;p75">
                <a:extLst>
                  <a:ext uri="{FF2B5EF4-FFF2-40B4-BE49-F238E27FC236}">
                    <a16:creationId xmlns:a16="http://schemas.microsoft.com/office/drawing/2014/main" id="{468D409F-DF4D-620E-61FE-1E0B39B1461F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2" name="Google Shape;8635;p75">
              <a:extLst>
                <a:ext uri="{FF2B5EF4-FFF2-40B4-BE49-F238E27FC236}">
                  <a16:creationId xmlns:a16="http://schemas.microsoft.com/office/drawing/2014/main" id="{83256641-8C22-D9D6-C779-1C8F1724993E}"/>
                </a:ext>
              </a:extLst>
            </p:cNvPr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193" name="Google Shape;8636;p75">
                <a:extLst>
                  <a:ext uri="{FF2B5EF4-FFF2-40B4-BE49-F238E27FC236}">
                    <a16:creationId xmlns:a16="http://schemas.microsoft.com/office/drawing/2014/main" id="{FFFF38B1-99C7-3159-90E5-EF61B48FDF0C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4" name="Google Shape;8637;p75">
                <a:extLst>
                  <a:ext uri="{FF2B5EF4-FFF2-40B4-BE49-F238E27FC236}">
                    <a16:creationId xmlns:a16="http://schemas.microsoft.com/office/drawing/2014/main" id="{7488DA97-DD57-B2C4-950A-62FF970CC485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03" name="Google Shape;8638;p75">
            <a:extLst>
              <a:ext uri="{FF2B5EF4-FFF2-40B4-BE49-F238E27FC236}">
                <a16:creationId xmlns:a16="http://schemas.microsoft.com/office/drawing/2014/main" id="{CF4FBD19-D1AC-A52B-306E-B1F9D1734138}"/>
              </a:ext>
            </a:extLst>
          </p:cNvPr>
          <p:cNvGrpSpPr/>
          <p:nvPr/>
        </p:nvGrpSpPr>
        <p:grpSpPr>
          <a:xfrm>
            <a:off x="8513825" y="3733353"/>
            <a:ext cx="2867642" cy="383002"/>
            <a:chOff x="4273350" y="2080469"/>
            <a:chExt cx="1433821" cy="191501"/>
          </a:xfrm>
        </p:grpSpPr>
        <p:grpSp>
          <p:nvGrpSpPr>
            <p:cNvPr id="204" name="Google Shape;8639;p75">
              <a:extLst>
                <a:ext uri="{FF2B5EF4-FFF2-40B4-BE49-F238E27FC236}">
                  <a16:creationId xmlns:a16="http://schemas.microsoft.com/office/drawing/2014/main" id="{753A7152-3375-BF7B-FFA7-448FF07270BA}"/>
                </a:ext>
              </a:extLst>
            </p:cNvPr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208" name="Google Shape;8640;p75">
                <a:extLst>
                  <a:ext uri="{FF2B5EF4-FFF2-40B4-BE49-F238E27FC236}">
                    <a16:creationId xmlns:a16="http://schemas.microsoft.com/office/drawing/2014/main" id="{7F0B3F84-A9C7-12DF-4177-8B005F37BB0B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09" name="Google Shape;8641;p75">
                <a:extLst>
                  <a:ext uri="{FF2B5EF4-FFF2-40B4-BE49-F238E27FC236}">
                    <a16:creationId xmlns:a16="http://schemas.microsoft.com/office/drawing/2014/main" id="{2ADF4C5D-7461-92A4-D1CD-9A00FC15115D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205" name="Google Shape;8642;p75">
              <a:extLst>
                <a:ext uri="{FF2B5EF4-FFF2-40B4-BE49-F238E27FC236}">
                  <a16:creationId xmlns:a16="http://schemas.microsoft.com/office/drawing/2014/main" id="{3DD18327-D566-EF0A-22D6-E19A6B2C6677}"/>
                </a:ext>
              </a:extLst>
            </p:cNvPr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206" name="Google Shape;8643;p75">
                <a:extLst>
                  <a:ext uri="{FF2B5EF4-FFF2-40B4-BE49-F238E27FC236}">
                    <a16:creationId xmlns:a16="http://schemas.microsoft.com/office/drawing/2014/main" id="{0EDDEE8D-6BA8-9A56-0896-8342735B6814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07" name="Google Shape;8644;p75">
                <a:extLst>
                  <a:ext uri="{FF2B5EF4-FFF2-40B4-BE49-F238E27FC236}">
                    <a16:creationId xmlns:a16="http://schemas.microsoft.com/office/drawing/2014/main" id="{12AABD5B-6A57-2665-6B23-25288B71E7DB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210" name="Google Shape;8645;p75">
            <a:extLst>
              <a:ext uri="{FF2B5EF4-FFF2-40B4-BE49-F238E27FC236}">
                <a16:creationId xmlns:a16="http://schemas.microsoft.com/office/drawing/2014/main" id="{C5996439-BF01-3D76-F18D-74F6C780BA7F}"/>
              </a:ext>
            </a:extLst>
          </p:cNvPr>
          <p:cNvGrpSpPr/>
          <p:nvPr/>
        </p:nvGrpSpPr>
        <p:grpSpPr>
          <a:xfrm>
            <a:off x="8516935" y="1938489"/>
            <a:ext cx="2861422" cy="1486778"/>
            <a:chOff x="5159450" y="1919950"/>
            <a:chExt cx="1541050" cy="862500"/>
          </a:xfrm>
        </p:grpSpPr>
        <p:sp>
          <p:nvSpPr>
            <p:cNvPr id="211" name="Google Shape;8646;p75">
              <a:extLst>
                <a:ext uri="{FF2B5EF4-FFF2-40B4-BE49-F238E27FC236}">
                  <a16:creationId xmlns:a16="http://schemas.microsoft.com/office/drawing/2014/main" id="{562CFC58-3319-4125-312A-CED4D5C4FFC7}"/>
                </a:ext>
              </a:extLst>
            </p:cNvPr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3600"/>
            </a:p>
          </p:txBody>
        </p:sp>
        <p:grpSp>
          <p:nvGrpSpPr>
            <p:cNvPr id="212" name="Google Shape;8647;p75">
              <a:extLst>
                <a:ext uri="{FF2B5EF4-FFF2-40B4-BE49-F238E27FC236}">
                  <a16:creationId xmlns:a16="http://schemas.microsoft.com/office/drawing/2014/main" id="{A4CBDA4A-9124-C8B4-3E0B-1D1D508911F1}"/>
                </a:ext>
              </a:extLst>
            </p:cNvPr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213" name="Google Shape;8648;p75">
                <a:extLst>
                  <a:ext uri="{FF2B5EF4-FFF2-40B4-BE49-F238E27FC236}">
                    <a16:creationId xmlns:a16="http://schemas.microsoft.com/office/drawing/2014/main" id="{436ECE1A-BEE7-443B-789E-7DC81E81BF41}"/>
                  </a:ext>
                </a:extLst>
              </p:cNvPr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4" name="Google Shape;8649;p75">
                <a:extLst>
                  <a:ext uri="{FF2B5EF4-FFF2-40B4-BE49-F238E27FC236}">
                    <a16:creationId xmlns:a16="http://schemas.microsoft.com/office/drawing/2014/main" id="{6927C486-CCFF-8C85-C085-4FB3A51B6A3B}"/>
                  </a:ext>
                </a:extLst>
              </p:cNvPr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215" name="Google Shape;8650;p75">
            <a:extLst>
              <a:ext uri="{FF2B5EF4-FFF2-40B4-BE49-F238E27FC236}">
                <a16:creationId xmlns:a16="http://schemas.microsoft.com/office/drawing/2014/main" id="{E388F8AE-167F-DC72-2CB9-738068FCB728}"/>
              </a:ext>
            </a:extLst>
          </p:cNvPr>
          <p:cNvGrpSpPr/>
          <p:nvPr/>
        </p:nvGrpSpPr>
        <p:grpSpPr>
          <a:xfrm>
            <a:off x="8497162" y="4385143"/>
            <a:ext cx="2900968" cy="2104174"/>
            <a:chOff x="5230575" y="1554475"/>
            <a:chExt cx="2137150" cy="1550150"/>
          </a:xfrm>
        </p:grpSpPr>
        <p:sp>
          <p:nvSpPr>
            <p:cNvPr id="216" name="Google Shape;8651;p75">
              <a:extLst>
                <a:ext uri="{FF2B5EF4-FFF2-40B4-BE49-F238E27FC236}">
                  <a16:creationId xmlns:a16="http://schemas.microsoft.com/office/drawing/2014/main" id="{7FFCCB87-088E-092A-D30D-59CB1891048E}"/>
                </a:ext>
              </a:extLst>
            </p:cNvPr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7" name="Google Shape;8652;p75">
              <a:extLst>
                <a:ext uri="{FF2B5EF4-FFF2-40B4-BE49-F238E27FC236}">
                  <a16:creationId xmlns:a16="http://schemas.microsoft.com/office/drawing/2014/main" id="{0527A812-9E00-4E3E-5039-B1B1242BBF35}"/>
                </a:ext>
              </a:extLst>
            </p:cNvPr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8" name="Google Shape;8653;p75">
              <a:extLst>
                <a:ext uri="{FF2B5EF4-FFF2-40B4-BE49-F238E27FC236}">
                  <a16:creationId xmlns:a16="http://schemas.microsoft.com/office/drawing/2014/main" id="{E1922E60-F0DA-E5BD-10EA-DC0ED5F95C59}"/>
                </a:ext>
              </a:extLst>
            </p:cNvPr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9" name="Google Shape;8654;p75">
              <a:extLst>
                <a:ext uri="{FF2B5EF4-FFF2-40B4-BE49-F238E27FC236}">
                  <a16:creationId xmlns:a16="http://schemas.microsoft.com/office/drawing/2014/main" id="{06D56677-6ECD-ECC8-A3BD-CE87A3379C7F}"/>
                </a:ext>
              </a:extLst>
            </p:cNvPr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0" name="Google Shape;8655;p75">
              <a:extLst>
                <a:ext uri="{FF2B5EF4-FFF2-40B4-BE49-F238E27FC236}">
                  <a16:creationId xmlns:a16="http://schemas.microsoft.com/office/drawing/2014/main" id="{574B94BD-DB58-3C56-2592-BEA209468B00}"/>
                </a:ext>
              </a:extLst>
            </p:cNvPr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1" name="Google Shape;8656;p75">
              <a:extLst>
                <a:ext uri="{FF2B5EF4-FFF2-40B4-BE49-F238E27FC236}">
                  <a16:creationId xmlns:a16="http://schemas.microsoft.com/office/drawing/2014/main" id="{2EC83E0E-9404-1846-40EC-76868BE1999B}"/>
                </a:ext>
              </a:extLst>
            </p:cNvPr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2" name="Google Shape;8657;p75">
              <a:extLst>
                <a:ext uri="{FF2B5EF4-FFF2-40B4-BE49-F238E27FC236}">
                  <a16:creationId xmlns:a16="http://schemas.microsoft.com/office/drawing/2014/main" id="{86FA5696-057C-18A8-3016-CCEFE87FE7CE}"/>
                </a:ext>
              </a:extLst>
            </p:cNvPr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3" name="Google Shape;8658;p75">
              <a:extLst>
                <a:ext uri="{FF2B5EF4-FFF2-40B4-BE49-F238E27FC236}">
                  <a16:creationId xmlns:a16="http://schemas.microsoft.com/office/drawing/2014/main" id="{B1599EC1-51A1-0FD9-0B24-571BD161C000}"/>
                </a:ext>
              </a:extLst>
            </p:cNvPr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4" name="Google Shape;8659;p75">
              <a:extLst>
                <a:ext uri="{FF2B5EF4-FFF2-40B4-BE49-F238E27FC236}">
                  <a16:creationId xmlns:a16="http://schemas.microsoft.com/office/drawing/2014/main" id="{8008260E-0CB7-62C9-64D3-E8CCF49AF8B3}"/>
                </a:ext>
              </a:extLst>
            </p:cNvPr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" name="Google Shape;8660;p75">
              <a:extLst>
                <a:ext uri="{FF2B5EF4-FFF2-40B4-BE49-F238E27FC236}">
                  <a16:creationId xmlns:a16="http://schemas.microsoft.com/office/drawing/2014/main" id="{BC0C0E68-6F18-052A-BC02-FB7C864FFEFB}"/>
                </a:ext>
              </a:extLst>
            </p:cNvPr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" name="Google Shape;8661;p75">
              <a:extLst>
                <a:ext uri="{FF2B5EF4-FFF2-40B4-BE49-F238E27FC236}">
                  <a16:creationId xmlns:a16="http://schemas.microsoft.com/office/drawing/2014/main" id="{44FBA397-65A1-8052-1F18-36A8169974A0}"/>
                </a:ext>
              </a:extLst>
            </p:cNvPr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" name="Google Shape;8662;p75">
              <a:extLst>
                <a:ext uri="{FF2B5EF4-FFF2-40B4-BE49-F238E27FC236}">
                  <a16:creationId xmlns:a16="http://schemas.microsoft.com/office/drawing/2014/main" id="{7972C8A7-3E55-03A8-2380-5CAE8D89F071}"/>
                </a:ext>
              </a:extLst>
            </p:cNvPr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8" name="Google Shape;8663;p75">
              <a:extLst>
                <a:ext uri="{FF2B5EF4-FFF2-40B4-BE49-F238E27FC236}">
                  <a16:creationId xmlns:a16="http://schemas.microsoft.com/office/drawing/2014/main" id="{1E66913D-A728-7CDC-0EFC-B44EF52D129C}"/>
                </a:ext>
              </a:extLst>
            </p:cNvPr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29" name="Google Shape;8664;p75">
            <a:extLst>
              <a:ext uri="{FF2B5EF4-FFF2-40B4-BE49-F238E27FC236}">
                <a16:creationId xmlns:a16="http://schemas.microsoft.com/office/drawing/2014/main" id="{F6EF23F1-B585-68AA-7FEF-5D2BB3E36FCB}"/>
              </a:ext>
            </a:extLst>
          </p:cNvPr>
          <p:cNvGrpSpPr/>
          <p:nvPr/>
        </p:nvGrpSpPr>
        <p:grpSpPr>
          <a:xfrm rot="10800000">
            <a:off x="8530263" y="6569522"/>
            <a:ext cx="2834766" cy="1775892"/>
            <a:chOff x="5645403" y="2920021"/>
            <a:chExt cx="2650800" cy="2180614"/>
          </a:xfrm>
        </p:grpSpPr>
        <p:sp>
          <p:nvSpPr>
            <p:cNvPr id="230" name="Google Shape;8665;p75">
              <a:extLst>
                <a:ext uri="{FF2B5EF4-FFF2-40B4-BE49-F238E27FC236}">
                  <a16:creationId xmlns:a16="http://schemas.microsoft.com/office/drawing/2014/main" id="{6E4514BD-0944-5C78-095F-6AE4C29B0098}"/>
                </a:ext>
              </a:extLst>
            </p:cNvPr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31" name="Google Shape;8666;p75">
              <a:extLst>
                <a:ext uri="{FF2B5EF4-FFF2-40B4-BE49-F238E27FC236}">
                  <a16:creationId xmlns:a16="http://schemas.microsoft.com/office/drawing/2014/main" id="{E78273DF-11E9-723F-D4F6-1B04E774DDE7}"/>
                </a:ext>
              </a:extLst>
            </p:cNvPr>
            <p:cNvCxnSpPr>
              <a:stCxn id="230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2" name="Google Shape;8667;p75">
              <a:extLst>
                <a:ext uri="{FF2B5EF4-FFF2-40B4-BE49-F238E27FC236}">
                  <a16:creationId xmlns:a16="http://schemas.microsoft.com/office/drawing/2014/main" id="{CB20FC5B-FA26-CF7E-C99A-2137A7D367C0}"/>
                </a:ext>
              </a:extLst>
            </p:cNvPr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33" name="Google Shape;8668;p75">
              <a:extLst>
                <a:ext uri="{FF2B5EF4-FFF2-40B4-BE49-F238E27FC236}">
                  <a16:creationId xmlns:a16="http://schemas.microsoft.com/office/drawing/2014/main" id="{5227EC8C-6464-F6E8-9C0B-F83021F0A18F}"/>
                </a:ext>
              </a:extLst>
            </p:cNvPr>
            <p:cNvCxnSpPr>
              <a:endCxn id="232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4" name="Google Shape;8669;p75">
              <a:extLst>
                <a:ext uri="{FF2B5EF4-FFF2-40B4-BE49-F238E27FC236}">
                  <a16:creationId xmlns:a16="http://schemas.microsoft.com/office/drawing/2014/main" id="{F4722ED2-D696-0E0B-9F6F-8F60274BCB1F}"/>
                </a:ext>
              </a:extLst>
            </p:cNvPr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35" name="Google Shape;8670;p75">
              <a:extLst>
                <a:ext uri="{FF2B5EF4-FFF2-40B4-BE49-F238E27FC236}">
                  <a16:creationId xmlns:a16="http://schemas.microsoft.com/office/drawing/2014/main" id="{E7FB423D-268D-A56F-B746-BC4E330C8AB9}"/>
                </a:ext>
              </a:extLst>
            </p:cNvPr>
            <p:cNvCxnSpPr>
              <a:stCxn id="234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6" name="Google Shape;8671;p75">
              <a:extLst>
                <a:ext uri="{FF2B5EF4-FFF2-40B4-BE49-F238E27FC236}">
                  <a16:creationId xmlns:a16="http://schemas.microsoft.com/office/drawing/2014/main" id="{A3E9C93A-17B9-B93F-34F2-DF0970CE8289}"/>
                </a:ext>
              </a:extLst>
            </p:cNvPr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37" name="Google Shape;8672;p75">
              <a:extLst>
                <a:ext uri="{FF2B5EF4-FFF2-40B4-BE49-F238E27FC236}">
                  <a16:creationId xmlns:a16="http://schemas.microsoft.com/office/drawing/2014/main" id="{2C540711-67B6-7946-F5F7-0C5004BFD05F}"/>
                </a:ext>
              </a:extLst>
            </p:cNvPr>
            <p:cNvCxnSpPr>
              <a:endCxn id="236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38" name="Google Shape;8673;p75">
            <a:extLst>
              <a:ext uri="{FF2B5EF4-FFF2-40B4-BE49-F238E27FC236}">
                <a16:creationId xmlns:a16="http://schemas.microsoft.com/office/drawing/2014/main" id="{9249D53D-12B2-2625-EAE0-253F817580D4}"/>
              </a:ext>
            </a:extLst>
          </p:cNvPr>
          <p:cNvGrpSpPr/>
          <p:nvPr/>
        </p:nvGrpSpPr>
        <p:grpSpPr>
          <a:xfrm>
            <a:off x="14730983" y="4376233"/>
            <a:ext cx="2143486" cy="2043158"/>
            <a:chOff x="7189833" y="2022667"/>
            <a:chExt cx="1251159" cy="1192597"/>
          </a:xfrm>
        </p:grpSpPr>
        <p:sp>
          <p:nvSpPr>
            <p:cNvPr id="239" name="Google Shape;8674;p75">
              <a:extLst>
                <a:ext uri="{FF2B5EF4-FFF2-40B4-BE49-F238E27FC236}">
                  <a16:creationId xmlns:a16="http://schemas.microsoft.com/office/drawing/2014/main" id="{993C3E59-91EA-7471-E9E0-8C910ABD8AF4}"/>
                </a:ext>
              </a:extLst>
            </p:cNvPr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0" name="Google Shape;8675;p75">
              <a:extLst>
                <a:ext uri="{FF2B5EF4-FFF2-40B4-BE49-F238E27FC236}">
                  <a16:creationId xmlns:a16="http://schemas.microsoft.com/office/drawing/2014/main" id="{899353C9-F19C-A0F4-F60B-405B1E908968}"/>
                </a:ext>
              </a:extLst>
            </p:cNvPr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1" name="Google Shape;8676;p75">
              <a:extLst>
                <a:ext uri="{FF2B5EF4-FFF2-40B4-BE49-F238E27FC236}">
                  <a16:creationId xmlns:a16="http://schemas.microsoft.com/office/drawing/2014/main" id="{96F56586-2AE9-4448-A5EE-9DEA8D461516}"/>
                </a:ext>
              </a:extLst>
            </p:cNvPr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2" name="Google Shape;8677;p75">
              <a:extLst>
                <a:ext uri="{FF2B5EF4-FFF2-40B4-BE49-F238E27FC236}">
                  <a16:creationId xmlns:a16="http://schemas.microsoft.com/office/drawing/2014/main" id="{A2CCE98C-144B-7AC1-E911-64FF23EF6E76}"/>
                </a:ext>
              </a:extLst>
            </p:cNvPr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43" name="Google Shape;8678;p75">
            <a:extLst>
              <a:ext uri="{FF2B5EF4-FFF2-40B4-BE49-F238E27FC236}">
                <a16:creationId xmlns:a16="http://schemas.microsoft.com/office/drawing/2014/main" id="{0B4512A2-25C7-4CFF-F7E4-B83DCAF1AC1D}"/>
              </a:ext>
            </a:extLst>
          </p:cNvPr>
          <p:cNvGrpSpPr/>
          <p:nvPr/>
        </p:nvGrpSpPr>
        <p:grpSpPr>
          <a:xfrm>
            <a:off x="1413524" y="5229047"/>
            <a:ext cx="3390748" cy="3121674"/>
            <a:chOff x="727421" y="2828315"/>
            <a:chExt cx="1695374" cy="1560837"/>
          </a:xfrm>
        </p:grpSpPr>
        <p:grpSp>
          <p:nvGrpSpPr>
            <p:cNvPr id="244" name="Google Shape;8679;p75">
              <a:extLst>
                <a:ext uri="{FF2B5EF4-FFF2-40B4-BE49-F238E27FC236}">
                  <a16:creationId xmlns:a16="http://schemas.microsoft.com/office/drawing/2014/main" id="{D9CE8FC0-D254-A08A-9798-CDFC7B08581A}"/>
                </a:ext>
              </a:extLst>
            </p:cNvPr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296" name="Google Shape;8680;p75">
                <a:extLst>
                  <a:ext uri="{FF2B5EF4-FFF2-40B4-BE49-F238E27FC236}">
                    <a16:creationId xmlns:a16="http://schemas.microsoft.com/office/drawing/2014/main" id="{05DD0AC1-27F1-97E5-5E92-646D7586D099}"/>
                  </a:ext>
                </a:extLst>
              </p:cNvPr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7" name="Google Shape;8681;p75">
                <a:extLst>
                  <a:ext uri="{FF2B5EF4-FFF2-40B4-BE49-F238E27FC236}">
                    <a16:creationId xmlns:a16="http://schemas.microsoft.com/office/drawing/2014/main" id="{EC81E422-5A13-3D23-5F08-F5D37B6F4CED}"/>
                  </a:ext>
                </a:extLst>
              </p:cNvPr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8" name="Google Shape;8682;p75">
                <a:extLst>
                  <a:ext uri="{FF2B5EF4-FFF2-40B4-BE49-F238E27FC236}">
                    <a16:creationId xmlns:a16="http://schemas.microsoft.com/office/drawing/2014/main" id="{913ABA8F-A8B0-2D77-C759-EEBE901A652A}"/>
                  </a:ext>
                </a:extLst>
              </p:cNvPr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9" name="Google Shape;8683;p75">
                <a:extLst>
                  <a:ext uri="{FF2B5EF4-FFF2-40B4-BE49-F238E27FC236}">
                    <a16:creationId xmlns:a16="http://schemas.microsoft.com/office/drawing/2014/main" id="{BFC0A1AF-D956-FAA6-B655-B31FB241ABF1}"/>
                  </a:ext>
                </a:extLst>
              </p:cNvPr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0" name="Google Shape;8684;p75">
                <a:extLst>
                  <a:ext uri="{FF2B5EF4-FFF2-40B4-BE49-F238E27FC236}">
                    <a16:creationId xmlns:a16="http://schemas.microsoft.com/office/drawing/2014/main" id="{8A0A8C39-D943-F6AE-72CE-1DB382B27F77}"/>
                  </a:ext>
                </a:extLst>
              </p:cNvPr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1" name="Google Shape;8685;p75">
                <a:extLst>
                  <a:ext uri="{FF2B5EF4-FFF2-40B4-BE49-F238E27FC236}">
                    <a16:creationId xmlns:a16="http://schemas.microsoft.com/office/drawing/2014/main" id="{A735570E-3E74-9C09-7287-4162B4894506}"/>
                  </a:ext>
                </a:extLst>
              </p:cNvPr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2" name="Google Shape;8686;p75">
                <a:extLst>
                  <a:ext uri="{FF2B5EF4-FFF2-40B4-BE49-F238E27FC236}">
                    <a16:creationId xmlns:a16="http://schemas.microsoft.com/office/drawing/2014/main" id="{591AAE0C-1FB2-2379-9749-50E2B2299083}"/>
                  </a:ext>
                </a:extLst>
              </p:cNvPr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5" name="Google Shape;8687;p75">
              <a:extLst>
                <a:ext uri="{FF2B5EF4-FFF2-40B4-BE49-F238E27FC236}">
                  <a16:creationId xmlns:a16="http://schemas.microsoft.com/office/drawing/2014/main" id="{E73A0824-7810-2A0E-F2C7-1DF79126F163}"/>
                </a:ext>
              </a:extLst>
            </p:cNvPr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289" name="Google Shape;8688;p75">
                <a:extLst>
                  <a:ext uri="{FF2B5EF4-FFF2-40B4-BE49-F238E27FC236}">
                    <a16:creationId xmlns:a16="http://schemas.microsoft.com/office/drawing/2014/main" id="{B807EBFE-68A8-2A23-E140-4D2C553CB37E}"/>
                  </a:ext>
                </a:extLst>
              </p:cNvPr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0" name="Google Shape;8689;p75">
                <a:extLst>
                  <a:ext uri="{FF2B5EF4-FFF2-40B4-BE49-F238E27FC236}">
                    <a16:creationId xmlns:a16="http://schemas.microsoft.com/office/drawing/2014/main" id="{74617190-96D2-6CF8-BB69-A527152535AF}"/>
                  </a:ext>
                </a:extLst>
              </p:cNvPr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1" name="Google Shape;8690;p75">
                <a:extLst>
                  <a:ext uri="{FF2B5EF4-FFF2-40B4-BE49-F238E27FC236}">
                    <a16:creationId xmlns:a16="http://schemas.microsoft.com/office/drawing/2014/main" id="{0AA0F0AA-B36D-18C5-4BEE-7FC2A253E324}"/>
                  </a:ext>
                </a:extLst>
              </p:cNvPr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2" name="Google Shape;8691;p75">
                <a:extLst>
                  <a:ext uri="{FF2B5EF4-FFF2-40B4-BE49-F238E27FC236}">
                    <a16:creationId xmlns:a16="http://schemas.microsoft.com/office/drawing/2014/main" id="{750F9E78-F2B9-A792-60EF-E242445E4DEF}"/>
                  </a:ext>
                </a:extLst>
              </p:cNvPr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3" name="Google Shape;8692;p75">
                <a:extLst>
                  <a:ext uri="{FF2B5EF4-FFF2-40B4-BE49-F238E27FC236}">
                    <a16:creationId xmlns:a16="http://schemas.microsoft.com/office/drawing/2014/main" id="{A7A7BC8E-0C43-41CB-FB4D-7CA54EC8ECC5}"/>
                  </a:ext>
                </a:extLst>
              </p:cNvPr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4" name="Google Shape;8693;p75">
                <a:extLst>
                  <a:ext uri="{FF2B5EF4-FFF2-40B4-BE49-F238E27FC236}">
                    <a16:creationId xmlns:a16="http://schemas.microsoft.com/office/drawing/2014/main" id="{9A2289B2-2E5F-2D13-A20C-302A43D2730A}"/>
                  </a:ext>
                </a:extLst>
              </p:cNvPr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5" name="Google Shape;8694;p75">
                <a:extLst>
                  <a:ext uri="{FF2B5EF4-FFF2-40B4-BE49-F238E27FC236}">
                    <a16:creationId xmlns:a16="http://schemas.microsoft.com/office/drawing/2014/main" id="{A3DB14C9-F71A-0FD0-3B97-D71B2775C950}"/>
                  </a:ext>
                </a:extLst>
              </p:cNvPr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6" name="Google Shape;8695;p75">
              <a:extLst>
                <a:ext uri="{FF2B5EF4-FFF2-40B4-BE49-F238E27FC236}">
                  <a16:creationId xmlns:a16="http://schemas.microsoft.com/office/drawing/2014/main" id="{DED34B0B-848C-7B9A-F885-AA612F1403BB}"/>
                </a:ext>
              </a:extLst>
            </p:cNvPr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282" name="Google Shape;8696;p75">
                <a:extLst>
                  <a:ext uri="{FF2B5EF4-FFF2-40B4-BE49-F238E27FC236}">
                    <a16:creationId xmlns:a16="http://schemas.microsoft.com/office/drawing/2014/main" id="{39214B61-F339-DFF2-676E-50CF62508552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3" name="Google Shape;8697;p75">
                <a:extLst>
                  <a:ext uri="{FF2B5EF4-FFF2-40B4-BE49-F238E27FC236}">
                    <a16:creationId xmlns:a16="http://schemas.microsoft.com/office/drawing/2014/main" id="{C1C4AAF6-726F-538E-95BD-BD8B74826ADA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4" name="Google Shape;8698;p75">
                <a:extLst>
                  <a:ext uri="{FF2B5EF4-FFF2-40B4-BE49-F238E27FC236}">
                    <a16:creationId xmlns:a16="http://schemas.microsoft.com/office/drawing/2014/main" id="{A38ED579-944C-C6BD-B769-126A8FFF4D47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5" name="Google Shape;8699;p75">
                <a:extLst>
                  <a:ext uri="{FF2B5EF4-FFF2-40B4-BE49-F238E27FC236}">
                    <a16:creationId xmlns:a16="http://schemas.microsoft.com/office/drawing/2014/main" id="{30DF5C53-E8A9-17AC-3886-98EB32AF0DDF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6" name="Google Shape;8700;p75">
                <a:extLst>
                  <a:ext uri="{FF2B5EF4-FFF2-40B4-BE49-F238E27FC236}">
                    <a16:creationId xmlns:a16="http://schemas.microsoft.com/office/drawing/2014/main" id="{779C74DB-E61E-35F3-3296-2C6F2F853B3D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7" name="Google Shape;8701;p75">
                <a:extLst>
                  <a:ext uri="{FF2B5EF4-FFF2-40B4-BE49-F238E27FC236}">
                    <a16:creationId xmlns:a16="http://schemas.microsoft.com/office/drawing/2014/main" id="{448E6834-D927-85B7-98C3-E9919C73770B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8" name="Google Shape;8702;p75">
                <a:extLst>
                  <a:ext uri="{FF2B5EF4-FFF2-40B4-BE49-F238E27FC236}">
                    <a16:creationId xmlns:a16="http://schemas.microsoft.com/office/drawing/2014/main" id="{933920EE-4C3D-AD1F-DB74-A6DE2D58435A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7" name="Google Shape;8703;p75">
              <a:extLst>
                <a:ext uri="{FF2B5EF4-FFF2-40B4-BE49-F238E27FC236}">
                  <a16:creationId xmlns:a16="http://schemas.microsoft.com/office/drawing/2014/main" id="{8929039F-91B7-D49B-C0C7-F458CBA40477}"/>
                </a:ext>
              </a:extLst>
            </p:cNvPr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275" name="Google Shape;8704;p75">
                <a:extLst>
                  <a:ext uri="{FF2B5EF4-FFF2-40B4-BE49-F238E27FC236}">
                    <a16:creationId xmlns:a16="http://schemas.microsoft.com/office/drawing/2014/main" id="{E8F84FA3-070F-EF51-F0E6-35F8E174F568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6" name="Google Shape;8705;p75">
                <a:extLst>
                  <a:ext uri="{FF2B5EF4-FFF2-40B4-BE49-F238E27FC236}">
                    <a16:creationId xmlns:a16="http://schemas.microsoft.com/office/drawing/2014/main" id="{DAEE4181-0BA7-3F56-A0A1-1E4761C0CC70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7" name="Google Shape;8706;p75">
                <a:extLst>
                  <a:ext uri="{FF2B5EF4-FFF2-40B4-BE49-F238E27FC236}">
                    <a16:creationId xmlns:a16="http://schemas.microsoft.com/office/drawing/2014/main" id="{DE40379C-38B1-9226-EBC3-B46543858EED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8" name="Google Shape;8707;p75">
                <a:extLst>
                  <a:ext uri="{FF2B5EF4-FFF2-40B4-BE49-F238E27FC236}">
                    <a16:creationId xmlns:a16="http://schemas.microsoft.com/office/drawing/2014/main" id="{89D70E5A-09F7-4B67-DB38-D71BFAEFC151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9" name="Google Shape;8708;p75">
                <a:extLst>
                  <a:ext uri="{FF2B5EF4-FFF2-40B4-BE49-F238E27FC236}">
                    <a16:creationId xmlns:a16="http://schemas.microsoft.com/office/drawing/2014/main" id="{B6621163-A02D-5B16-C30C-FFB3997ED6BF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0" name="Google Shape;8709;p75">
                <a:extLst>
                  <a:ext uri="{FF2B5EF4-FFF2-40B4-BE49-F238E27FC236}">
                    <a16:creationId xmlns:a16="http://schemas.microsoft.com/office/drawing/2014/main" id="{6F6D24F3-E6F6-43D4-FE74-CFAAB87CD4CA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1" name="Google Shape;8710;p75">
                <a:extLst>
                  <a:ext uri="{FF2B5EF4-FFF2-40B4-BE49-F238E27FC236}">
                    <a16:creationId xmlns:a16="http://schemas.microsoft.com/office/drawing/2014/main" id="{C802CAAC-D6A2-58D9-BA15-42626A265DF5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8" name="Google Shape;8711;p75">
              <a:extLst>
                <a:ext uri="{FF2B5EF4-FFF2-40B4-BE49-F238E27FC236}">
                  <a16:creationId xmlns:a16="http://schemas.microsoft.com/office/drawing/2014/main" id="{F2E3DC50-785C-24EE-1B74-764053A73199}"/>
                </a:ext>
              </a:extLst>
            </p:cNvPr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268" name="Google Shape;8712;p75">
                <a:extLst>
                  <a:ext uri="{FF2B5EF4-FFF2-40B4-BE49-F238E27FC236}">
                    <a16:creationId xmlns:a16="http://schemas.microsoft.com/office/drawing/2014/main" id="{A3AE4F1A-91BD-566D-C05E-19D09DCD350A}"/>
                  </a:ext>
                </a:extLst>
              </p:cNvPr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9" name="Google Shape;8713;p75">
                <a:extLst>
                  <a:ext uri="{FF2B5EF4-FFF2-40B4-BE49-F238E27FC236}">
                    <a16:creationId xmlns:a16="http://schemas.microsoft.com/office/drawing/2014/main" id="{E6645512-E573-FA93-FCC1-3E9A8D89A7B6}"/>
                  </a:ext>
                </a:extLst>
              </p:cNvPr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0" name="Google Shape;8714;p75">
                <a:extLst>
                  <a:ext uri="{FF2B5EF4-FFF2-40B4-BE49-F238E27FC236}">
                    <a16:creationId xmlns:a16="http://schemas.microsoft.com/office/drawing/2014/main" id="{20926E6D-367B-B20B-5346-4C0A7680EB9B}"/>
                  </a:ext>
                </a:extLst>
              </p:cNvPr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1" name="Google Shape;8715;p75">
                <a:extLst>
                  <a:ext uri="{FF2B5EF4-FFF2-40B4-BE49-F238E27FC236}">
                    <a16:creationId xmlns:a16="http://schemas.microsoft.com/office/drawing/2014/main" id="{E1DCBD1F-B64F-2E18-5576-CA80C7180D00}"/>
                  </a:ext>
                </a:extLst>
              </p:cNvPr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2" name="Google Shape;8716;p75">
                <a:extLst>
                  <a:ext uri="{FF2B5EF4-FFF2-40B4-BE49-F238E27FC236}">
                    <a16:creationId xmlns:a16="http://schemas.microsoft.com/office/drawing/2014/main" id="{103A3A19-C02F-6CF2-18FC-FE73B22DF4A6}"/>
                  </a:ext>
                </a:extLst>
              </p:cNvPr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3" name="Google Shape;8717;p75">
                <a:extLst>
                  <a:ext uri="{FF2B5EF4-FFF2-40B4-BE49-F238E27FC236}">
                    <a16:creationId xmlns:a16="http://schemas.microsoft.com/office/drawing/2014/main" id="{0C1F6A12-4B1A-EC35-E849-A8B0360CA412}"/>
                  </a:ext>
                </a:extLst>
              </p:cNvPr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4" name="Google Shape;8718;p75">
                <a:extLst>
                  <a:ext uri="{FF2B5EF4-FFF2-40B4-BE49-F238E27FC236}">
                    <a16:creationId xmlns:a16="http://schemas.microsoft.com/office/drawing/2014/main" id="{ED28D0D5-8B0D-5941-0F95-5CC5ADA7DF24}"/>
                  </a:ext>
                </a:extLst>
              </p:cNvPr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9" name="Google Shape;8719;p75">
              <a:extLst>
                <a:ext uri="{FF2B5EF4-FFF2-40B4-BE49-F238E27FC236}">
                  <a16:creationId xmlns:a16="http://schemas.microsoft.com/office/drawing/2014/main" id="{0AD58A21-DECD-668F-50FB-6369FCF9CDAC}"/>
                </a:ext>
              </a:extLst>
            </p:cNvPr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266" name="Google Shape;8720;p75">
                <a:extLst>
                  <a:ext uri="{FF2B5EF4-FFF2-40B4-BE49-F238E27FC236}">
                    <a16:creationId xmlns:a16="http://schemas.microsoft.com/office/drawing/2014/main" id="{A88CBF89-1DC6-4F4A-E590-034D9102C6B3}"/>
                  </a:ext>
                </a:extLst>
              </p:cNvPr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7" name="Google Shape;8721;p75">
                <a:extLst>
                  <a:ext uri="{FF2B5EF4-FFF2-40B4-BE49-F238E27FC236}">
                    <a16:creationId xmlns:a16="http://schemas.microsoft.com/office/drawing/2014/main" id="{425946DE-236A-73CF-F735-2DA02F00B301}"/>
                  </a:ext>
                </a:extLst>
              </p:cNvPr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50" name="Google Shape;8722;p75">
              <a:extLst>
                <a:ext uri="{FF2B5EF4-FFF2-40B4-BE49-F238E27FC236}">
                  <a16:creationId xmlns:a16="http://schemas.microsoft.com/office/drawing/2014/main" id="{DFB9DAAE-DE9A-0303-0FE7-69BB66D28452}"/>
                </a:ext>
              </a:extLst>
            </p:cNvPr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259" name="Google Shape;8723;p75">
                <a:extLst>
                  <a:ext uri="{FF2B5EF4-FFF2-40B4-BE49-F238E27FC236}">
                    <a16:creationId xmlns:a16="http://schemas.microsoft.com/office/drawing/2014/main" id="{84B47CE9-D13D-D336-2EFC-AB804EB74B8F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0" name="Google Shape;8724;p75">
                <a:extLst>
                  <a:ext uri="{FF2B5EF4-FFF2-40B4-BE49-F238E27FC236}">
                    <a16:creationId xmlns:a16="http://schemas.microsoft.com/office/drawing/2014/main" id="{3630A023-C92F-E809-D498-B7C7E79D9F00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1" name="Google Shape;8725;p75">
                <a:extLst>
                  <a:ext uri="{FF2B5EF4-FFF2-40B4-BE49-F238E27FC236}">
                    <a16:creationId xmlns:a16="http://schemas.microsoft.com/office/drawing/2014/main" id="{148FDD63-D26A-35D9-7984-405D70C89822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2" name="Google Shape;8726;p75">
                <a:extLst>
                  <a:ext uri="{FF2B5EF4-FFF2-40B4-BE49-F238E27FC236}">
                    <a16:creationId xmlns:a16="http://schemas.microsoft.com/office/drawing/2014/main" id="{C5833F88-0844-FCCA-A34C-F09006379A53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3" name="Google Shape;8727;p75">
                <a:extLst>
                  <a:ext uri="{FF2B5EF4-FFF2-40B4-BE49-F238E27FC236}">
                    <a16:creationId xmlns:a16="http://schemas.microsoft.com/office/drawing/2014/main" id="{DA06AAC5-D790-2250-0EF0-57BA1FB14003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4" name="Google Shape;8728;p75">
                <a:extLst>
                  <a:ext uri="{FF2B5EF4-FFF2-40B4-BE49-F238E27FC236}">
                    <a16:creationId xmlns:a16="http://schemas.microsoft.com/office/drawing/2014/main" id="{2ED44023-1A81-2344-89A9-E2252D51ABE7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5" name="Google Shape;8729;p75">
                <a:extLst>
                  <a:ext uri="{FF2B5EF4-FFF2-40B4-BE49-F238E27FC236}">
                    <a16:creationId xmlns:a16="http://schemas.microsoft.com/office/drawing/2014/main" id="{AADEC6CF-69D1-6460-3056-746E7EBFDC8E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51" name="Google Shape;8730;p75">
              <a:extLst>
                <a:ext uri="{FF2B5EF4-FFF2-40B4-BE49-F238E27FC236}">
                  <a16:creationId xmlns:a16="http://schemas.microsoft.com/office/drawing/2014/main" id="{6B662B17-6181-EFAC-CAEE-3E2DBFD8D199}"/>
                </a:ext>
              </a:extLst>
            </p:cNvPr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252" name="Google Shape;8731;p75">
                <a:extLst>
                  <a:ext uri="{FF2B5EF4-FFF2-40B4-BE49-F238E27FC236}">
                    <a16:creationId xmlns:a16="http://schemas.microsoft.com/office/drawing/2014/main" id="{9970E54D-25E3-6AB3-CB19-15D2C1B60559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3" name="Google Shape;8732;p75">
                <a:extLst>
                  <a:ext uri="{FF2B5EF4-FFF2-40B4-BE49-F238E27FC236}">
                    <a16:creationId xmlns:a16="http://schemas.microsoft.com/office/drawing/2014/main" id="{9CDC2CE4-8967-26AB-1900-34A020AA8581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4" name="Google Shape;8733;p75">
                <a:extLst>
                  <a:ext uri="{FF2B5EF4-FFF2-40B4-BE49-F238E27FC236}">
                    <a16:creationId xmlns:a16="http://schemas.microsoft.com/office/drawing/2014/main" id="{3B8850E2-E30D-310C-6852-F8E5BBA176F4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5" name="Google Shape;8734;p75">
                <a:extLst>
                  <a:ext uri="{FF2B5EF4-FFF2-40B4-BE49-F238E27FC236}">
                    <a16:creationId xmlns:a16="http://schemas.microsoft.com/office/drawing/2014/main" id="{DB8C3084-57D3-0377-2D6C-1D3883727456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6" name="Google Shape;8735;p75">
                <a:extLst>
                  <a:ext uri="{FF2B5EF4-FFF2-40B4-BE49-F238E27FC236}">
                    <a16:creationId xmlns:a16="http://schemas.microsoft.com/office/drawing/2014/main" id="{FF9916FA-EDD2-89D5-342E-69D55DDDAC75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7" name="Google Shape;8736;p75">
                <a:extLst>
                  <a:ext uri="{FF2B5EF4-FFF2-40B4-BE49-F238E27FC236}">
                    <a16:creationId xmlns:a16="http://schemas.microsoft.com/office/drawing/2014/main" id="{8A6E611C-0400-B364-405E-F6A04671DE60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8" name="Google Shape;8737;p75">
                <a:extLst>
                  <a:ext uri="{FF2B5EF4-FFF2-40B4-BE49-F238E27FC236}">
                    <a16:creationId xmlns:a16="http://schemas.microsoft.com/office/drawing/2014/main" id="{9EECF807-70FA-E6DF-845B-12018F15A08D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03" name="Google Shape;8738;p75">
            <a:extLst>
              <a:ext uri="{FF2B5EF4-FFF2-40B4-BE49-F238E27FC236}">
                <a16:creationId xmlns:a16="http://schemas.microsoft.com/office/drawing/2014/main" id="{6219052D-5D68-FF1D-4C60-019A331FB789}"/>
              </a:ext>
            </a:extLst>
          </p:cNvPr>
          <p:cNvGrpSpPr/>
          <p:nvPr/>
        </p:nvGrpSpPr>
        <p:grpSpPr>
          <a:xfrm>
            <a:off x="11830683" y="4384189"/>
            <a:ext cx="2497086" cy="2050638"/>
            <a:chOff x="5183758" y="1210600"/>
            <a:chExt cx="3605380" cy="2960783"/>
          </a:xfrm>
        </p:grpSpPr>
        <p:sp>
          <p:nvSpPr>
            <p:cNvPr id="304" name="Google Shape;8739;p75">
              <a:extLst>
                <a:ext uri="{FF2B5EF4-FFF2-40B4-BE49-F238E27FC236}">
                  <a16:creationId xmlns:a16="http://schemas.microsoft.com/office/drawing/2014/main" id="{C8B69FF0-5FBF-9A83-FDC3-3B39CE80723E}"/>
                </a:ext>
              </a:extLst>
            </p:cNvPr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5" name="Google Shape;8740;p75">
              <a:extLst>
                <a:ext uri="{FF2B5EF4-FFF2-40B4-BE49-F238E27FC236}">
                  <a16:creationId xmlns:a16="http://schemas.microsoft.com/office/drawing/2014/main" id="{2EDB4830-92DF-6432-3254-955004FA797F}"/>
                </a:ext>
              </a:extLst>
            </p:cNvPr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6" name="Google Shape;8741;p75">
              <a:extLst>
                <a:ext uri="{FF2B5EF4-FFF2-40B4-BE49-F238E27FC236}">
                  <a16:creationId xmlns:a16="http://schemas.microsoft.com/office/drawing/2014/main" id="{3190385A-83F7-37A6-8B4B-99E8BE5307EE}"/>
                </a:ext>
              </a:extLst>
            </p:cNvPr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7" name="Google Shape;8742;p75">
              <a:extLst>
                <a:ext uri="{FF2B5EF4-FFF2-40B4-BE49-F238E27FC236}">
                  <a16:creationId xmlns:a16="http://schemas.microsoft.com/office/drawing/2014/main" id="{FEAD3380-3125-0D01-438F-F0E6F2025803}"/>
                </a:ext>
              </a:extLst>
            </p:cNvPr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308" name="Google Shape;8743;p75">
              <a:extLst>
                <a:ext uri="{FF2B5EF4-FFF2-40B4-BE49-F238E27FC236}">
                  <a16:creationId xmlns:a16="http://schemas.microsoft.com/office/drawing/2014/main" id="{FF0325F6-4D0F-51D6-6E5A-3DB27E04F550}"/>
                </a:ext>
              </a:extLst>
            </p:cNvPr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09" name="Google Shape;8744;p75">
              <a:extLst>
                <a:ext uri="{FF2B5EF4-FFF2-40B4-BE49-F238E27FC236}">
                  <a16:creationId xmlns:a16="http://schemas.microsoft.com/office/drawing/2014/main" id="{6E565A8E-11B0-7F5D-9700-A05612E0D943}"/>
                </a:ext>
              </a:extLst>
            </p:cNvPr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0" name="Google Shape;8745;p75">
              <a:extLst>
                <a:ext uri="{FF2B5EF4-FFF2-40B4-BE49-F238E27FC236}">
                  <a16:creationId xmlns:a16="http://schemas.microsoft.com/office/drawing/2014/main" id="{868F8BB7-0530-31E2-5D07-4BD5AE47F68D}"/>
                </a:ext>
              </a:extLst>
            </p:cNvPr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1" name="Google Shape;8746;p75">
              <a:extLst>
                <a:ext uri="{FF2B5EF4-FFF2-40B4-BE49-F238E27FC236}">
                  <a16:creationId xmlns:a16="http://schemas.microsoft.com/office/drawing/2014/main" id="{7BCB59C0-BE3D-19DF-5747-9F1EDC62E44A}"/>
                </a:ext>
              </a:extLst>
            </p:cNvPr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312" name="Google Shape;8747;p75">
              <a:extLst>
                <a:ext uri="{FF2B5EF4-FFF2-40B4-BE49-F238E27FC236}">
                  <a16:creationId xmlns:a16="http://schemas.microsoft.com/office/drawing/2014/main" id="{5ABD0790-ACD3-78D1-E04F-48B406309F6C}"/>
                </a:ext>
              </a:extLst>
            </p:cNvPr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13" name="Google Shape;8748;p75">
            <a:extLst>
              <a:ext uri="{FF2B5EF4-FFF2-40B4-BE49-F238E27FC236}">
                <a16:creationId xmlns:a16="http://schemas.microsoft.com/office/drawing/2014/main" id="{F768AA38-B07A-D468-E7EE-067AB8E43C3A}"/>
              </a:ext>
            </a:extLst>
          </p:cNvPr>
          <p:cNvGrpSpPr/>
          <p:nvPr/>
        </p:nvGrpSpPr>
        <p:grpSpPr>
          <a:xfrm>
            <a:off x="11544807" y="6660822"/>
            <a:ext cx="5329662" cy="1686880"/>
            <a:chOff x="5916567" y="1099697"/>
            <a:chExt cx="2556683" cy="809211"/>
          </a:xfrm>
        </p:grpSpPr>
        <p:sp>
          <p:nvSpPr>
            <p:cNvPr id="314" name="Google Shape;8749;p75">
              <a:extLst>
                <a:ext uri="{FF2B5EF4-FFF2-40B4-BE49-F238E27FC236}">
                  <a16:creationId xmlns:a16="http://schemas.microsoft.com/office/drawing/2014/main" id="{A7BD7933-989E-43FB-51E9-48EAE18FCDA1}"/>
                </a:ext>
              </a:extLst>
            </p:cNvPr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5" name="Google Shape;8750;p75">
              <a:extLst>
                <a:ext uri="{FF2B5EF4-FFF2-40B4-BE49-F238E27FC236}">
                  <a16:creationId xmlns:a16="http://schemas.microsoft.com/office/drawing/2014/main" id="{52D4193F-F5BE-7DC3-4FF8-4DAC0F55C4B4}"/>
                </a:ext>
              </a:extLst>
            </p:cNvPr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6" name="Google Shape;8751;p75">
              <a:extLst>
                <a:ext uri="{FF2B5EF4-FFF2-40B4-BE49-F238E27FC236}">
                  <a16:creationId xmlns:a16="http://schemas.microsoft.com/office/drawing/2014/main" id="{8C5AAAD0-38B7-777D-28A1-CF3994C8A310}"/>
                </a:ext>
              </a:extLst>
            </p:cNvPr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7" name="Google Shape;8752;p75">
              <a:extLst>
                <a:ext uri="{FF2B5EF4-FFF2-40B4-BE49-F238E27FC236}">
                  <a16:creationId xmlns:a16="http://schemas.microsoft.com/office/drawing/2014/main" id="{4A14DB51-E809-A675-59F5-EF783BEF5E1C}"/>
                </a:ext>
              </a:extLst>
            </p:cNvPr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8" name="Google Shape;8753;p75">
              <a:extLst>
                <a:ext uri="{FF2B5EF4-FFF2-40B4-BE49-F238E27FC236}">
                  <a16:creationId xmlns:a16="http://schemas.microsoft.com/office/drawing/2014/main" id="{7DBAE3CC-F97B-1A06-EBF6-CF1D6CA27491}"/>
                </a:ext>
              </a:extLst>
            </p:cNvPr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9" name="Google Shape;8754;p75">
              <a:extLst>
                <a:ext uri="{FF2B5EF4-FFF2-40B4-BE49-F238E27FC236}">
                  <a16:creationId xmlns:a16="http://schemas.microsoft.com/office/drawing/2014/main" id="{DDA34C3B-8D8C-C7DD-4C17-5CA9644FCC42}"/>
                </a:ext>
              </a:extLst>
            </p:cNvPr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0" name="Google Shape;8755;p75">
              <a:extLst>
                <a:ext uri="{FF2B5EF4-FFF2-40B4-BE49-F238E27FC236}">
                  <a16:creationId xmlns:a16="http://schemas.microsoft.com/office/drawing/2014/main" id="{7BCEED47-FCCC-5A37-2783-4B6CF2356A85}"/>
                </a:ext>
              </a:extLst>
            </p:cNvPr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1" name="Google Shape;8756;p75">
              <a:extLst>
                <a:ext uri="{FF2B5EF4-FFF2-40B4-BE49-F238E27FC236}">
                  <a16:creationId xmlns:a16="http://schemas.microsoft.com/office/drawing/2014/main" id="{E1A2B592-8C47-C633-86D1-9BD8D80381DA}"/>
                </a:ext>
              </a:extLst>
            </p:cNvPr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22" name="Google Shape;8757;p75">
            <a:extLst>
              <a:ext uri="{FF2B5EF4-FFF2-40B4-BE49-F238E27FC236}">
                <a16:creationId xmlns:a16="http://schemas.microsoft.com/office/drawing/2014/main" id="{962491C9-AF83-89C7-BC05-A335EBD0114B}"/>
              </a:ext>
            </a:extLst>
          </p:cNvPr>
          <p:cNvGrpSpPr/>
          <p:nvPr/>
        </p:nvGrpSpPr>
        <p:grpSpPr>
          <a:xfrm>
            <a:off x="11759887" y="1958540"/>
            <a:ext cx="2599702" cy="2046676"/>
            <a:chOff x="5900602" y="1193063"/>
            <a:chExt cx="1299851" cy="1023338"/>
          </a:xfrm>
        </p:grpSpPr>
        <p:grpSp>
          <p:nvGrpSpPr>
            <p:cNvPr id="323" name="Google Shape;8758;p75">
              <a:extLst>
                <a:ext uri="{FF2B5EF4-FFF2-40B4-BE49-F238E27FC236}">
                  <a16:creationId xmlns:a16="http://schemas.microsoft.com/office/drawing/2014/main" id="{CED08162-2AE8-2B8F-E00D-2357EFBBB83C}"/>
                </a:ext>
              </a:extLst>
            </p:cNvPr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345" name="Google Shape;8759;p75">
                <a:extLst>
                  <a:ext uri="{FF2B5EF4-FFF2-40B4-BE49-F238E27FC236}">
                    <a16:creationId xmlns:a16="http://schemas.microsoft.com/office/drawing/2014/main" id="{F083FD9E-386D-C007-2112-BCB3CAD9D137}"/>
                  </a:ext>
                </a:extLst>
              </p:cNvPr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349" name="Google Shape;8760;p75">
                  <a:extLst>
                    <a:ext uri="{FF2B5EF4-FFF2-40B4-BE49-F238E27FC236}">
                      <a16:creationId xmlns:a16="http://schemas.microsoft.com/office/drawing/2014/main" id="{58EEA34D-1352-014A-8FE5-830C7A469C73}"/>
                    </a:ext>
                  </a:extLst>
                </p:cNvPr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50" name="Google Shape;8761;p75">
                  <a:extLst>
                    <a:ext uri="{FF2B5EF4-FFF2-40B4-BE49-F238E27FC236}">
                      <a16:creationId xmlns:a16="http://schemas.microsoft.com/office/drawing/2014/main" id="{F73CF9A9-9CC4-F8C4-6925-8BECEBC1D28A}"/>
                    </a:ext>
                  </a:extLst>
                </p:cNvPr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46" name="Google Shape;8762;p75">
                <a:extLst>
                  <a:ext uri="{FF2B5EF4-FFF2-40B4-BE49-F238E27FC236}">
                    <a16:creationId xmlns:a16="http://schemas.microsoft.com/office/drawing/2014/main" id="{84796514-87C1-FB26-8FD3-99D7A8DB0071}"/>
                  </a:ext>
                </a:extLst>
              </p:cNvPr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347" name="Google Shape;8763;p75">
                  <a:extLst>
                    <a:ext uri="{FF2B5EF4-FFF2-40B4-BE49-F238E27FC236}">
                      <a16:creationId xmlns:a16="http://schemas.microsoft.com/office/drawing/2014/main" id="{EEA8F497-5867-AA53-2708-81C3F303CFEC}"/>
                    </a:ext>
                  </a:extLst>
                </p:cNvPr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48" name="Google Shape;8764;p75">
                  <a:extLst>
                    <a:ext uri="{FF2B5EF4-FFF2-40B4-BE49-F238E27FC236}">
                      <a16:creationId xmlns:a16="http://schemas.microsoft.com/office/drawing/2014/main" id="{1AE1A9CD-267B-4578-DC09-1A184505D153}"/>
                    </a:ext>
                  </a:extLst>
                </p:cNvPr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4" name="Google Shape;8765;p75">
              <a:extLst>
                <a:ext uri="{FF2B5EF4-FFF2-40B4-BE49-F238E27FC236}">
                  <a16:creationId xmlns:a16="http://schemas.microsoft.com/office/drawing/2014/main" id="{1F8C4F2E-1CAD-D926-CD1B-5F1491642272}"/>
                </a:ext>
              </a:extLst>
            </p:cNvPr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339" name="Google Shape;8766;p75">
                <a:extLst>
                  <a:ext uri="{FF2B5EF4-FFF2-40B4-BE49-F238E27FC236}">
                    <a16:creationId xmlns:a16="http://schemas.microsoft.com/office/drawing/2014/main" id="{39D056C0-A36F-8FD8-08D1-A8F6D182E602}"/>
                  </a:ext>
                </a:extLst>
              </p:cNvPr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343" name="Google Shape;8767;p75">
                  <a:extLst>
                    <a:ext uri="{FF2B5EF4-FFF2-40B4-BE49-F238E27FC236}">
                      <a16:creationId xmlns:a16="http://schemas.microsoft.com/office/drawing/2014/main" id="{A7EC27B4-D505-6D1C-4BAE-B0246F0C8EF2}"/>
                    </a:ext>
                  </a:extLst>
                </p:cNvPr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44" name="Google Shape;8768;p75">
                  <a:extLst>
                    <a:ext uri="{FF2B5EF4-FFF2-40B4-BE49-F238E27FC236}">
                      <a16:creationId xmlns:a16="http://schemas.microsoft.com/office/drawing/2014/main" id="{3D2E0EEE-C6D3-4446-E3D6-4F3437D64EDD}"/>
                    </a:ext>
                  </a:extLst>
                </p:cNvPr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40" name="Google Shape;8769;p75">
                <a:extLst>
                  <a:ext uri="{FF2B5EF4-FFF2-40B4-BE49-F238E27FC236}">
                    <a16:creationId xmlns:a16="http://schemas.microsoft.com/office/drawing/2014/main" id="{A92B9458-207F-03CD-7E74-3F1648F74A1C}"/>
                  </a:ext>
                </a:extLst>
              </p:cNvPr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341" name="Google Shape;8770;p75">
                  <a:extLst>
                    <a:ext uri="{FF2B5EF4-FFF2-40B4-BE49-F238E27FC236}">
                      <a16:creationId xmlns:a16="http://schemas.microsoft.com/office/drawing/2014/main" id="{05DD1A39-AF5C-4AAC-9B17-881705E11E23}"/>
                    </a:ext>
                  </a:extLst>
                </p:cNvPr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42" name="Google Shape;8771;p75">
                  <a:extLst>
                    <a:ext uri="{FF2B5EF4-FFF2-40B4-BE49-F238E27FC236}">
                      <a16:creationId xmlns:a16="http://schemas.microsoft.com/office/drawing/2014/main" id="{C487458D-1D58-2CB9-F6A0-952472288F8A}"/>
                    </a:ext>
                  </a:extLst>
                </p:cNvPr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5" name="Google Shape;8772;p75">
              <a:extLst>
                <a:ext uri="{FF2B5EF4-FFF2-40B4-BE49-F238E27FC236}">
                  <a16:creationId xmlns:a16="http://schemas.microsoft.com/office/drawing/2014/main" id="{C974F8D5-6EC5-3B0C-39C2-1CFEDFC69716}"/>
                </a:ext>
              </a:extLst>
            </p:cNvPr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333" name="Google Shape;8773;p75">
                <a:extLst>
                  <a:ext uri="{FF2B5EF4-FFF2-40B4-BE49-F238E27FC236}">
                    <a16:creationId xmlns:a16="http://schemas.microsoft.com/office/drawing/2014/main" id="{1FA2F45F-9C4E-EA48-FE8E-520B2044EFD7}"/>
                  </a:ext>
                </a:extLst>
              </p:cNvPr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337" name="Google Shape;8774;p75">
                  <a:extLst>
                    <a:ext uri="{FF2B5EF4-FFF2-40B4-BE49-F238E27FC236}">
                      <a16:creationId xmlns:a16="http://schemas.microsoft.com/office/drawing/2014/main" id="{D5881953-792C-D4D4-62F8-D6F530304553}"/>
                    </a:ext>
                  </a:extLst>
                </p:cNvPr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38" name="Google Shape;8775;p75">
                  <a:extLst>
                    <a:ext uri="{FF2B5EF4-FFF2-40B4-BE49-F238E27FC236}">
                      <a16:creationId xmlns:a16="http://schemas.microsoft.com/office/drawing/2014/main" id="{6615946A-9D6C-283A-F28E-65326E3C78DD}"/>
                    </a:ext>
                  </a:extLst>
                </p:cNvPr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34" name="Google Shape;8776;p75">
                <a:extLst>
                  <a:ext uri="{FF2B5EF4-FFF2-40B4-BE49-F238E27FC236}">
                    <a16:creationId xmlns:a16="http://schemas.microsoft.com/office/drawing/2014/main" id="{45DA1BEB-3A75-B027-0D40-7313658DBE69}"/>
                  </a:ext>
                </a:extLst>
              </p:cNvPr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335" name="Google Shape;8777;p75">
                  <a:extLst>
                    <a:ext uri="{FF2B5EF4-FFF2-40B4-BE49-F238E27FC236}">
                      <a16:creationId xmlns:a16="http://schemas.microsoft.com/office/drawing/2014/main" id="{B6F3112C-54D7-8140-3424-A24539F4C3D6}"/>
                    </a:ext>
                  </a:extLst>
                </p:cNvPr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36" name="Google Shape;8778;p75">
                  <a:extLst>
                    <a:ext uri="{FF2B5EF4-FFF2-40B4-BE49-F238E27FC236}">
                      <a16:creationId xmlns:a16="http://schemas.microsoft.com/office/drawing/2014/main" id="{DE3CE0BF-E982-B584-4CF9-22E166E72768}"/>
                    </a:ext>
                  </a:extLst>
                </p:cNvPr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6" name="Google Shape;8779;p75">
              <a:extLst>
                <a:ext uri="{FF2B5EF4-FFF2-40B4-BE49-F238E27FC236}">
                  <a16:creationId xmlns:a16="http://schemas.microsoft.com/office/drawing/2014/main" id="{ED9D7DBA-64FC-425A-E33A-9ED12EFCB915}"/>
                </a:ext>
              </a:extLst>
            </p:cNvPr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327" name="Google Shape;8780;p75">
                <a:extLst>
                  <a:ext uri="{FF2B5EF4-FFF2-40B4-BE49-F238E27FC236}">
                    <a16:creationId xmlns:a16="http://schemas.microsoft.com/office/drawing/2014/main" id="{DAADC21A-5B76-D8C2-FDB6-FD9A7905C87A}"/>
                  </a:ext>
                </a:extLst>
              </p:cNvPr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331" name="Google Shape;8781;p75">
                  <a:extLst>
                    <a:ext uri="{FF2B5EF4-FFF2-40B4-BE49-F238E27FC236}">
                      <a16:creationId xmlns:a16="http://schemas.microsoft.com/office/drawing/2014/main" id="{1A1CA02C-617B-01D1-70D9-083B5EB0758A}"/>
                    </a:ext>
                  </a:extLst>
                </p:cNvPr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32" name="Google Shape;8782;p75">
                  <a:extLst>
                    <a:ext uri="{FF2B5EF4-FFF2-40B4-BE49-F238E27FC236}">
                      <a16:creationId xmlns:a16="http://schemas.microsoft.com/office/drawing/2014/main" id="{8FE387D6-C713-E60F-F820-695CC6C5E6BA}"/>
                    </a:ext>
                  </a:extLst>
                </p:cNvPr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28" name="Google Shape;8783;p75">
                <a:extLst>
                  <a:ext uri="{FF2B5EF4-FFF2-40B4-BE49-F238E27FC236}">
                    <a16:creationId xmlns:a16="http://schemas.microsoft.com/office/drawing/2014/main" id="{2D63F312-158A-55E0-05A0-77978F629702}"/>
                  </a:ext>
                </a:extLst>
              </p:cNvPr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329" name="Google Shape;8784;p75">
                  <a:extLst>
                    <a:ext uri="{FF2B5EF4-FFF2-40B4-BE49-F238E27FC236}">
                      <a16:creationId xmlns:a16="http://schemas.microsoft.com/office/drawing/2014/main" id="{397EA766-020D-05E6-FA66-100C90D8B37D}"/>
                    </a:ext>
                  </a:extLst>
                </p:cNvPr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30" name="Google Shape;8785;p75">
                  <a:extLst>
                    <a:ext uri="{FF2B5EF4-FFF2-40B4-BE49-F238E27FC236}">
                      <a16:creationId xmlns:a16="http://schemas.microsoft.com/office/drawing/2014/main" id="{098FA6DF-1D59-4863-5547-43C4D81E9058}"/>
                    </a:ext>
                  </a:extLst>
                </p:cNvPr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351" name="Google Shape;8786;p75">
            <a:extLst>
              <a:ext uri="{FF2B5EF4-FFF2-40B4-BE49-F238E27FC236}">
                <a16:creationId xmlns:a16="http://schemas.microsoft.com/office/drawing/2014/main" id="{818FB54F-EFFA-DA14-1ECD-99F0932D8EBB}"/>
              </a:ext>
            </a:extLst>
          </p:cNvPr>
          <p:cNvGrpSpPr/>
          <p:nvPr/>
        </p:nvGrpSpPr>
        <p:grpSpPr>
          <a:xfrm>
            <a:off x="14435651" y="1958831"/>
            <a:ext cx="2438826" cy="2102730"/>
            <a:chOff x="7287122" y="1165658"/>
            <a:chExt cx="1219413" cy="1051365"/>
          </a:xfrm>
        </p:grpSpPr>
        <p:grpSp>
          <p:nvGrpSpPr>
            <p:cNvPr id="352" name="Google Shape;8787;p75">
              <a:extLst>
                <a:ext uri="{FF2B5EF4-FFF2-40B4-BE49-F238E27FC236}">
                  <a16:creationId xmlns:a16="http://schemas.microsoft.com/office/drawing/2014/main" id="{C78F708F-CEC1-9EE3-E215-8704C85A6332}"/>
                </a:ext>
              </a:extLst>
            </p:cNvPr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368" name="Google Shape;8788;p75">
                <a:extLst>
                  <a:ext uri="{FF2B5EF4-FFF2-40B4-BE49-F238E27FC236}">
                    <a16:creationId xmlns:a16="http://schemas.microsoft.com/office/drawing/2014/main" id="{E74944A2-729A-F9BF-E25C-FCFFBE4AC8FF}"/>
                  </a:ext>
                </a:extLst>
              </p:cNvPr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69" name="Google Shape;8789;p75">
                <a:extLst>
                  <a:ext uri="{FF2B5EF4-FFF2-40B4-BE49-F238E27FC236}">
                    <a16:creationId xmlns:a16="http://schemas.microsoft.com/office/drawing/2014/main" id="{FF18ABC2-0DC7-1601-C4D0-A234FBE69D0E}"/>
                  </a:ext>
                </a:extLst>
              </p:cNvPr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370" name="Google Shape;8790;p75">
                  <a:extLst>
                    <a:ext uri="{FF2B5EF4-FFF2-40B4-BE49-F238E27FC236}">
                      <a16:creationId xmlns:a16="http://schemas.microsoft.com/office/drawing/2014/main" id="{BF8185B4-2022-F229-F51F-E6126A724A4B}"/>
                    </a:ext>
                  </a:extLst>
                </p:cNvPr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71" name="Google Shape;8791;p75">
                  <a:extLst>
                    <a:ext uri="{FF2B5EF4-FFF2-40B4-BE49-F238E27FC236}">
                      <a16:creationId xmlns:a16="http://schemas.microsoft.com/office/drawing/2014/main" id="{5DDDB80F-32CD-EAF3-BB71-AB36940987E4}"/>
                    </a:ext>
                  </a:extLst>
                </p:cNvPr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3" name="Google Shape;8792;p75">
              <a:extLst>
                <a:ext uri="{FF2B5EF4-FFF2-40B4-BE49-F238E27FC236}">
                  <a16:creationId xmlns:a16="http://schemas.microsoft.com/office/drawing/2014/main" id="{6222306D-B832-74D1-73FE-F0389E843D18}"/>
                </a:ext>
              </a:extLst>
            </p:cNvPr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364" name="Google Shape;8793;p75">
                <a:extLst>
                  <a:ext uri="{FF2B5EF4-FFF2-40B4-BE49-F238E27FC236}">
                    <a16:creationId xmlns:a16="http://schemas.microsoft.com/office/drawing/2014/main" id="{6B15FF85-5DB5-6E5E-D81B-EE4715DC620E}"/>
                  </a:ext>
                </a:extLst>
              </p:cNvPr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65" name="Google Shape;8794;p75">
                <a:extLst>
                  <a:ext uri="{FF2B5EF4-FFF2-40B4-BE49-F238E27FC236}">
                    <a16:creationId xmlns:a16="http://schemas.microsoft.com/office/drawing/2014/main" id="{7E018DE7-6C6F-8831-C959-90A8940174B2}"/>
                  </a:ext>
                </a:extLst>
              </p:cNvPr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366" name="Google Shape;8795;p75">
                  <a:extLst>
                    <a:ext uri="{FF2B5EF4-FFF2-40B4-BE49-F238E27FC236}">
                      <a16:creationId xmlns:a16="http://schemas.microsoft.com/office/drawing/2014/main" id="{B6263A48-43BD-6A07-89DB-E98789D03DD4}"/>
                    </a:ext>
                  </a:extLst>
                </p:cNvPr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67" name="Google Shape;8796;p75">
                  <a:extLst>
                    <a:ext uri="{FF2B5EF4-FFF2-40B4-BE49-F238E27FC236}">
                      <a16:creationId xmlns:a16="http://schemas.microsoft.com/office/drawing/2014/main" id="{9257E8C2-76C7-BEE0-C422-EE514EA45BDF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4" name="Google Shape;8797;p75">
              <a:extLst>
                <a:ext uri="{FF2B5EF4-FFF2-40B4-BE49-F238E27FC236}">
                  <a16:creationId xmlns:a16="http://schemas.microsoft.com/office/drawing/2014/main" id="{BCE9A929-7751-DB3D-1EE6-1D1F999A3AE3}"/>
                </a:ext>
              </a:extLst>
            </p:cNvPr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360" name="Google Shape;8798;p75">
                <a:extLst>
                  <a:ext uri="{FF2B5EF4-FFF2-40B4-BE49-F238E27FC236}">
                    <a16:creationId xmlns:a16="http://schemas.microsoft.com/office/drawing/2014/main" id="{D17423D0-2645-C820-0558-15C5F5BDFBFA}"/>
                  </a:ext>
                </a:extLst>
              </p:cNvPr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61" name="Google Shape;8799;p75">
                <a:extLst>
                  <a:ext uri="{FF2B5EF4-FFF2-40B4-BE49-F238E27FC236}">
                    <a16:creationId xmlns:a16="http://schemas.microsoft.com/office/drawing/2014/main" id="{66E53953-6B69-4AAB-4185-C19FB9C27357}"/>
                  </a:ext>
                </a:extLst>
              </p:cNvPr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362" name="Google Shape;8800;p75">
                  <a:extLst>
                    <a:ext uri="{FF2B5EF4-FFF2-40B4-BE49-F238E27FC236}">
                      <a16:creationId xmlns:a16="http://schemas.microsoft.com/office/drawing/2014/main" id="{72CFB88E-3998-6AC5-D535-08A473F67A62}"/>
                    </a:ext>
                  </a:extLst>
                </p:cNvPr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63" name="Google Shape;8801;p75">
                  <a:extLst>
                    <a:ext uri="{FF2B5EF4-FFF2-40B4-BE49-F238E27FC236}">
                      <a16:creationId xmlns:a16="http://schemas.microsoft.com/office/drawing/2014/main" id="{C7BE8BAA-AB6E-D23D-BB45-4B54681328F9}"/>
                    </a:ext>
                  </a:extLst>
                </p:cNvPr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5" name="Google Shape;8802;p75">
              <a:extLst>
                <a:ext uri="{FF2B5EF4-FFF2-40B4-BE49-F238E27FC236}">
                  <a16:creationId xmlns:a16="http://schemas.microsoft.com/office/drawing/2014/main" id="{1E37F69C-31F1-B65D-227F-5E02D0C9B006}"/>
                </a:ext>
              </a:extLst>
            </p:cNvPr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356" name="Google Shape;8803;p75">
                <a:extLst>
                  <a:ext uri="{FF2B5EF4-FFF2-40B4-BE49-F238E27FC236}">
                    <a16:creationId xmlns:a16="http://schemas.microsoft.com/office/drawing/2014/main" id="{D6847D2F-9567-A9A3-B3BA-F24620877888}"/>
                  </a:ext>
                </a:extLst>
              </p:cNvPr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57" name="Google Shape;8804;p75">
                <a:extLst>
                  <a:ext uri="{FF2B5EF4-FFF2-40B4-BE49-F238E27FC236}">
                    <a16:creationId xmlns:a16="http://schemas.microsoft.com/office/drawing/2014/main" id="{389C181E-1ACC-BF1F-8AC5-F9E09A5C6D37}"/>
                  </a:ext>
                </a:extLst>
              </p:cNvPr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358" name="Google Shape;8805;p75">
                  <a:extLst>
                    <a:ext uri="{FF2B5EF4-FFF2-40B4-BE49-F238E27FC236}">
                      <a16:creationId xmlns:a16="http://schemas.microsoft.com/office/drawing/2014/main" id="{AEF5080F-406B-621F-FAE9-189AD56AA431}"/>
                    </a:ext>
                  </a:extLst>
                </p:cNvPr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59" name="Google Shape;8806;p75">
                  <a:extLst>
                    <a:ext uri="{FF2B5EF4-FFF2-40B4-BE49-F238E27FC236}">
                      <a16:creationId xmlns:a16="http://schemas.microsoft.com/office/drawing/2014/main" id="{99C40E0D-4E87-8FE0-7F9D-876F3ACD6287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372" name="Google Shape;1529;p70">
            <a:extLst>
              <a:ext uri="{FF2B5EF4-FFF2-40B4-BE49-F238E27FC236}">
                <a16:creationId xmlns:a16="http://schemas.microsoft.com/office/drawing/2014/main" id="{15B62EED-81D9-72A5-5932-1645ED8C8AD0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2603474048"/>
      </p:ext>
    </p:extLst>
  </p:cSld>
  <p:clrMapOvr>
    <a:masterClrMapping/>
  </p:clrMapOvr>
  <p:transition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93120"/>
          </a:xfrm>
          <a:custGeom>
            <a:avLst/>
            <a:gdLst/>
            <a:ahLst/>
            <a:cxnLst/>
            <a:rect l="l" t="t" r="r" b="b"/>
            <a:pathLst>
              <a:path w="18288000" h="10293120">
                <a:moveTo>
                  <a:pt x="0" y="0"/>
                </a:moveTo>
                <a:lnTo>
                  <a:pt x="18288000" y="0"/>
                </a:lnTo>
                <a:lnTo>
                  <a:pt x="18288000" y="10293120"/>
                </a:lnTo>
                <a:lnTo>
                  <a:pt x="0" y="102931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85840" y="244800"/>
            <a:ext cx="2841840" cy="2129760"/>
          </a:xfrm>
          <a:custGeom>
            <a:avLst/>
            <a:gdLst/>
            <a:ahLst/>
            <a:cxnLst/>
            <a:rect l="l" t="t" r="r" b="b"/>
            <a:pathLst>
              <a:path w="2841840" h="2129760">
                <a:moveTo>
                  <a:pt x="0" y="0"/>
                </a:moveTo>
                <a:lnTo>
                  <a:pt x="2841840" y="0"/>
                </a:lnTo>
                <a:lnTo>
                  <a:pt x="2841840" y="2129760"/>
                </a:lnTo>
                <a:lnTo>
                  <a:pt x="0" y="21297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091714" y="7866765"/>
            <a:ext cx="2823281" cy="2238545"/>
          </a:xfrm>
          <a:custGeom>
            <a:avLst/>
            <a:gdLst/>
            <a:ahLst/>
            <a:cxnLst/>
            <a:rect l="l" t="t" r="r" b="b"/>
            <a:pathLst>
              <a:path w="2823281" h="2238545">
                <a:moveTo>
                  <a:pt x="0" y="0"/>
                </a:moveTo>
                <a:lnTo>
                  <a:pt x="2823281" y="0"/>
                </a:lnTo>
                <a:lnTo>
                  <a:pt x="2823281" y="2238546"/>
                </a:lnTo>
                <a:lnTo>
                  <a:pt x="0" y="223854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กลุ่ม 5">
            <a:extLst>
              <a:ext uri="{FF2B5EF4-FFF2-40B4-BE49-F238E27FC236}">
                <a16:creationId xmlns:a16="http://schemas.microsoft.com/office/drawing/2014/main" id="{CB48F8DE-C955-B36A-3B3E-D0FBD2E407CB}"/>
              </a:ext>
            </a:extLst>
          </p:cNvPr>
          <p:cNvGrpSpPr/>
          <p:nvPr/>
        </p:nvGrpSpPr>
        <p:grpSpPr>
          <a:xfrm>
            <a:off x="800101" y="1366151"/>
            <a:ext cx="4629150" cy="5476982"/>
            <a:chOff x="884237" y="1516734"/>
            <a:chExt cx="6172200" cy="7302643"/>
          </a:xfrm>
        </p:grpSpPr>
        <p:grpSp>
          <p:nvGrpSpPr>
            <p:cNvPr id="6" name="กลุ่ม 4">
              <a:extLst>
                <a:ext uri="{FF2B5EF4-FFF2-40B4-BE49-F238E27FC236}">
                  <a16:creationId xmlns:a16="http://schemas.microsoft.com/office/drawing/2014/main" id="{3E9E9EA8-6F00-5613-0508-52E6E09EEC13}"/>
                </a:ext>
              </a:extLst>
            </p:cNvPr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27AF861-87B2-FF4E-E1E6-6250C85BEA5D}"/>
                  </a:ext>
                </a:extLst>
              </p:cNvPr>
              <p:cNvSpPr txBox="1"/>
              <p:nvPr/>
            </p:nvSpPr>
            <p:spPr>
              <a:xfrm>
                <a:off x="808037" y="1532659"/>
                <a:ext cx="3886200" cy="14773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6600" dirty="0"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نمادها</a:t>
                </a:r>
                <a:endParaRPr lang="en-US" sz="6600" dirty="0">
                  <a:latin typeface="Lato Black" pitchFamily="34" charset="0"/>
                  <a:ea typeface="Lato Black" pitchFamily="34" charset="0"/>
                  <a:cs typeface="Lato Black" pitchFamily="34" charset="0"/>
                </a:endParaRPr>
              </a:p>
            </p:txBody>
          </p:sp>
          <p:grpSp>
            <p:nvGrpSpPr>
              <p:cNvPr id="11" name="กลุ่ม 17">
                <a:extLst>
                  <a:ext uri="{FF2B5EF4-FFF2-40B4-BE49-F238E27FC236}">
                    <a16:creationId xmlns:a16="http://schemas.microsoft.com/office/drawing/2014/main" id="{C52E3FDC-6DF1-F827-A67F-BA19EE6ED71B}"/>
                  </a:ext>
                </a:extLst>
              </p:cNvPr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12" name="Rectangle 35">
                  <a:extLst>
                    <a:ext uri="{FF2B5EF4-FFF2-40B4-BE49-F238E27FC236}">
                      <a16:creationId xmlns:a16="http://schemas.microsoft.com/office/drawing/2014/main" id="{C8AFD5CB-C7A2-BD3D-F60B-C61D6C13966D}"/>
                    </a:ext>
                  </a:extLst>
                </p:cNvPr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tx1"/>
                    </a:solidFill>
                    <a:latin typeface="Open Sans Light"/>
                  </a:endParaRPr>
                </a:p>
              </p:txBody>
            </p:sp>
            <p:sp>
              <p:nvSpPr>
                <p:cNvPr id="13" name="Rectangle 35">
                  <a:extLst>
                    <a:ext uri="{FF2B5EF4-FFF2-40B4-BE49-F238E27FC236}">
                      <a16:creationId xmlns:a16="http://schemas.microsoft.com/office/drawing/2014/main" id="{A71490C0-E382-E21F-F93D-879EDCD50CC0}"/>
                    </a:ext>
                  </a:extLst>
                </p:cNvPr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tx1"/>
                    </a:solidFill>
                    <a:latin typeface="Open Sans Light"/>
                  </a:endParaRPr>
                </a:p>
              </p:txBody>
            </p:sp>
          </p:grpSp>
        </p:grpSp>
        <p:grpSp>
          <p:nvGrpSpPr>
            <p:cNvPr id="7" name="กลุ่ม 3">
              <a:extLst>
                <a:ext uri="{FF2B5EF4-FFF2-40B4-BE49-F238E27FC236}">
                  <a16:creationId xmlns:a16="http://schemas.microsoft.com/office/drawing/2014/main" id="{FEAE7013-4F01-C256-A118-F38586E1EBF9}"/>
                </a:ext>
              </a:extLst>
            </p:cNvPr>
            <p:cNvGrpSpPr/>
            <p:nvPr/>
          </p:nvGrpSpPr>
          <p:grpSpPr>
            <a:xfrm>
              <a:off x="1112837" y="6062993"/>
              <a:ext cx="5943600" cy="2756384"/>
              <a:chOff x="960437" y="4996193"/>
              <a:chExt cx="5943600" cy="2756384"/>
            </a:xfrm>
          </p:grpSpPr>
          <p:sp>
            <p:nvSpPr>
              <p:cNvPr id="8" name="Title 20">
                <a:extLst>
                  <a:ext uri="{FF2B5EF4-FFF2-40B4-BE49-F238E27FC236}">
                    <a16:creationId xmlns:a16="http://schemas.microsoft.com/office/drawing/2014/main" id="{7373CC53-6A63-57B9-36BF-433F6448A61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60437" y="7080672"/>
                <a:ext cx="5943600" cy="6719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82890" tIns="91444" rIns="182890" bIns="91444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800" dirty="0"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87C0F07-914B-7D4E-7DEF-B6883A3FBB22}"/>
                  </a:ext>
                </a:extLst>
              </p:cNvPr>
              <p:cNvSpPr txBox="1"/>
              <p:nvPr/>
            </p:nvSpPr>
            <p:spPr>
              <a:xfrm>
                <a:off x="1119402" y="4996193"/>
                <a:ext cx="5022024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sz="2700" b="1" dirty="0">
                    <a:latin typeface="Lato Black" charset="0"/>
                    <a:ea typeface="Lato Black" charset="0"/>
                    <a:cs typeface="Lato Black" charset="0"/>
                  </a:rPr>
                  <a:t>مجموعه آیکون های اجتماعی</a:t>
                </a:r>
                <a:endParaRPr lang="en-US" sz="2700" b="1" dirty="0">
                  <a:latin typeface="Lato Black" charset="0"/>
                  <a:ea typeface="Lato Black" charset="0"/>
                  <a:cs typeface="Lato Black" charset="0"/>
                </a:endParaRPr>
              </a:p>
            </p:txBody>
          </p:sp>
        </p:grpSp>
      </p:grpSp>
      <p:grpSp>
        <p:nvGrpSpPr>
          <p:cNvPr id="14" name="กลุ่ม 660">
            <a:extLst>
              <a:ext uri="{FF2B5EF4-FFF2-40B4-BE49-F238E27FC236}">
                <a16:creationId xmlns:a16="http://schemas.microsoft.com/office/drawing/2014/main" id="{DD214A80-3C8B-EA71-BAED-9C8A300D13AB}"/>
              </a:ext>
            </a:extLst>
          </p:cNvPr>
          <p:cNvGrpSpPr/>
          <p:nvPr/>
        </p:nvGrpSpPr>
        <p:grpSpPr>
          <a:xfrm>
            <a:off x="7372352" y="1578770"/>
            <a:ext cx="987028" cy="976312"/>
            <a:chOff x="9799638" y="2105025"/>
            <a:chExt cx="1316037" cy="1301750"/>
          </a:xfrm>
        </p:grpSpPr>
        <p:sp>
          <p:nvSpPr>
            <p:cNvPr id="15" name="Oval 6">
              <a:extLst>
                <a:ext uri="{FF2B5EF4-FFF2-40B4-BE49-F238E27FC236}">
                  <a16:creationId xmlns:a16="http://schemas.microsoft.com/office/drawing/2014/main" id="{25657BE6-6AF1-D70D-6099-62E50FFC6D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E1564029-E2DC-FE53-41DC-DE54727AC9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7" name="กลุ่ม 661">
            <a:extLst>
              <a:ext uri="{FF2B5EF4-FFF2-40B4-BE49-F238E27FC236}">
                <a16:creationId xmlns:a16="http://schemas.microsoft.com/office/drawing/2014/main" id="{B4F40643-5BA0-90CF-C166-98CEB3AC83B6}"/>
              </a:ext>
            </a:extLst>
          </p:cNvPr>
          <p:cNvGrpSpPr/>
          <p:nvPr/>
        </p:nvGrpSpPr>
        <p:grpSpPr>
          <a:xfrm>
            <a:off x="8945167" y="1578770"/>
            <a:ext cx="988218" cy="976312"/>
            <a:chOff x="11896725" y="2105025"/>
            <a:chExt cx="1317625" cy="1301750"/>
          </a:xfrm>
        </p:grpSpPr>
        <p:sp>
          <p:nvSpPr>
            <p:cNvPr id="18" name="Oval 8">
              <a:extLst>
                <a:ext uri="{FF2B5EF4-FFF2-40B4-BE49-F238E27FC236}">
                  <a16:creationId xmlns:a16="http://schemas.microsoft.com/office/drawing/2014/main" id="{9D688422-425F-2232-E9CC-6A9A700A03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D885A866-1A1F-2F43-C74C-BC6F0875B4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" name="กลุ่ม 2085">
            <a:extLst>
              <a:ext uri="{FF2B5EF4-FFF2-40B4-BE49-F238E27FC236}">
                <a16:creationId xmlns:a16="http://schemas.microsoft.com/office/drawing/2014/main" id="{5102DAFB-4C58-6FFF-2234-4A3E60DB818B}"/>
              </a:ext>
            </a:extLst>
          </p:cNvPr>
          <p:cNvGrpSpPr/>
          <p:nvPr/>
        </p:nvGrpSpPr>
        <p:grpSpPr>
          <a:xfrm>
            <a:off x="10519172" y="5954317"/>
            <a:ext cx="987028" cy="988218"/>
            <a:chOff x="13995400" y="7939088"/>
            <a:chExt cx="1316037" cy="1317625"/>
          </a:xfrm>
        </p:grpSpPr>
        <p:sp>
          <p:nvSpPr>
            <p:cNvPr id="21" name="Oval 10">
              <a:extLst>
                <a:ext uri="{FF2B5EF4-FFF2-40B4-BE49-F238E27FC236}">
                  <a16:creationId xmlns:a16="http://schemas.microsoft.com/office/drawing/2014/main" id="{6583CF8E-C0C7-3790-82DB-7F94D705FE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2" name="Freeform 11">
              <a:extLst>
                <a:ext uri="{FF2B5EF4-FFF2-40B4-BE49-F238E27FC236}">
                  <a16:creationId xmlns:a16="http://schemas.microsoft.com/office/drawing/2014/main" id="{ED97CF51-2159-16F6-84DB-1AE0A422C7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id="{A6D50238-C5B0-7114-827B-143E1D365B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4" name="Freeform 13">
              <a:extLst>
                <a:ext uri="{FF2B5EF4-FFF2-40B4-BE49-F238E27FC236}">
                  <a16:creationId xmlns:a16="http://schemas.microsoft.com/office/drawing/2014/main" id="{25CED344-EAA4-51BE-5A9C-91877298E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5" name="Freeform 14">
              <a:extLst>
                <a:ext uri="{FF2B5EF4-FFF2-40B4-BE49-F238E27FC236}">
                  <a16:creationId xmlns:a16="http://schemas.microsoft.com/office/drawing/2014/main" id="{9350BED0-44B5-FC64-79F5-809CF9C6A5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6" name="กลุ่ม 662">
            <a:extLst>
              <a:ext uri="{FF2B5EF4-FFF2-40B4-BE49-F238E27FC236}">
                <a16:creationId xmlns:a16="http://schemas.microsoft.com/office/drawing/2014/main" id="{0AF58BBA-B891-7715-9BCE-F3EC33E483AB}"/>
              </a:ext>
            </a:extLst>
          </p:cNvPr>
          <p:cNvGrpSpPr/>
          <p:nvPr/>
        </p:nvGrpSpPr>
        <p:grpSpPr>
          <a:xfrm>
            <a:off x="10519172" y="1578770"/>
            <a:ext cx="987028" cy="976312"/>
            <a:chOff x="13995400" y="2105025"/>
            <a:chExt cx="1316037" cy="1301750"/>
          </a:xfrm>
        </p:grpSpPr>
        <p:sp>
          <p:nvSpPr>
            <p:cNvPr id="27" name="Oval 15">
              <a:extLst>
                <a:ext uri="{FF2B5EF4-FFF2-40B4-BE49-F238E27FC236}">
                  <a16:creationId xmlns:a16="http://schemas.microsoft.com/office/drawing/2014/main" id="{F8FD5247-2F48-F5F0-59BC-EA96A02970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8" name="Freeform 16">
              <a:extLst>
                <a:ext uri="{FF2B5EF4-FFF2-40B4-BE49-F238E27FC236}">
                  <a16:creationId xmlns:a16="http://schemas.microsoft.com/office/drawing/2014/main" id="{D92BB4BB-1727-8EDF-6DD9-5A42672DFC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9" name="Freeform 17">
              <a:extLst>
                <a:ext uri="{FF2B5EF4-FFF2-40B4-BE49-F238E27FC236}">
                  <a16:creationId xmlns:a16="http://schemas.microsoft.com/office/drawing/2014/main" id="{9C8820EA-F446-3A3A-DA66-BAD90E699D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30" name="กลุ่ม 663">
            <a:extLst>
              <a:ext uri="{FF2B5EF4-FFF2-40B4-BE49-F238E27FC236}">
                <a16:creationId xmlns:a16="http://schemas.microsoft.com/office/drawing/2014/main" id="{AE2CB660-F895-D4EF-EBFF-422922DD29C0}"/>
              </a:ext>
            </a:extLst>
          </p:cNvPr>
          <p:cNvGrpSpPr/>
          <p:nvPr/>
        </p:nvGrpSpPr>
        <p:grpSpPr>
          <a:xfrm>
            <a:off x="12091991" y="1578770"/>
            <a:ext cx="988218" cy="976312"/>
            <a:chOff x="16092488" y="2105025"/>
            <a:chExt cx="1317625" cy="1301750"/>
          </a:xfrm>
        </p:grpSpPr>
        <p:sp>
          <p:nvSpPr>
            <p:cNvPr id="31" name="Oval 18">
              <a:extLst>
                <a:ext uri="{FF2B5EF4-FFF2-40B4-BE49-F238E27FC236}">
                  <a16:creationId xmlns:a16="http://schemas.microsoft.com/office/drawing/2014/main" id="{287035FE-85B7-8602-73D0-E49C283475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2" name="Freeform 19">
              <a:extLst>
                <a:ext uri="{FF2B5EF4-FFF2-40B4-BE49-F238E27FC236}">
                  <a16:creationId xmlns:a16="http://schemas.microsoft.com/office/drawing/2014/main" id="{E403DAC3-BE96-9FD5-149B-7546589687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3" name="Freeform 20">
              <a:extLst>
                <a:ext uri="{FF2B5EF4-FFF2-40B4-BE49-F238E27FC236}">
                  <a16:creationId xmlns:a16="http://schemas.microsoft.com/office/drawing/2014/main" id="{8F65AE5E-8EB9-158A-5CBF-AAECD6E1AC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34" name="กลุ่ม 2084">
            <a:extLst>
              <a:ext uri="{FF2B5EF4-FFF2-40B4-BE49-F238E27FC236}">
                <a16:creationId xmlns:a16="http://schemas.microsoft.com/office/drawing/2014/main" id="{4D84FAE4-5445-80B4-8B6E-7D48026D2847}"/>
              </a:ext>
            </a:extLst>
          </p:cNvPr>
          <p:cNvGrpSpPr/>
          <p:nvPr/>
        </p:nvGrpSpPr>
        <p:grpSpPr>
          <a:xfrm>
            <a:off x="12091991" y="5954317"/>
            <a:ext cx="988218" cy="988218"/>
            <a:chOff x="16092488" y="7939088"/>
            <a:chExt cx="1317625" cy="1317625"/>
          </a:xfrm>
        </p:grpSpPr>
        <p:sp>
          <p:nvSpPr>
            <p:cNvPr id="35" name="Oval 21">
              <a:extLst>
                <a:ext uri="{FF2B5EF4-FFF2-40B4-BE49-F238E27FC236}">
                  <a16:creationId xmlns:a16="http://schemas.microsoft.com/office/drawing/2014/main" id="{360598F9-6B57-F400-19F1-6579ED3F3F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6" name="Freeform 22">
              <a:extLst>
                <a:ext uri="{FF2B5EF4-FFF2-40B4-BE49-F238E27FC236}">
                  <a16:creationId xmlns:a16="http://schemas.microsoft.com/office/drawing/2014/main" id="{1BE5F9AB-69F8-F94F-267C-ECF900DCD3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7" name="Freeform 23">
              <a:extLst>
                <a:ext uri="{FF2B5EF4-FFF2-40B4-BE49-F238E27FC236}">
                  <a16:creationId xmlns:a16="http://schemas.microsoft.com/office/drawing/2014/main" id="{E11412FD-A4F8-5DA7-516C-E9E3D3463A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8" name="Freeform 24">
              <a:extLst>
                <a:ext uri="{FF2B5EF4-FFF2-40B4-BE49-F238E27FC236}">
                  <a16:creationId xmlns:a16="http://schemas.microsoft.com/office/drawing/2014/main" id="{33807A78-3F2B-36CA-54C2-1C64611246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39" name="กลุ่ม 668">
            <a:extLst>
              <a:ext uri="{FF2B5EF4-FFF2-40B4-BE49-F238E27FC236}">
                <a16:creationId xmlns:a16="http://schemas.microsoft.com/office/drawing/2014/main" id="{EE6C9128-6482-C40F-2FA7-D9E423120FFA}"/>
              </a:ext>
            </a:extLst>
          </p:cNvPr>
          <p:cNvGrpSpPr/>
          <p:nvPr/>
        </p:nvGrpSpPr>
        <p:grpSpPr>
          <a:xfrm>
            <a:off x="12091991" y="3037287"/>
            <a:ext cx="988218" cy="988218"/>
            <a:chOff x="16092488" y="4049713"/>
            <a:chExt cx="1317625" cy="1317625"/>
          </a:xfrm>
        </p:grpSpPr>
        <p:sp>
          <p:nvSpPr>
            <p:cNvPr id="40" name="Oval 25">
              <a:extLst>
                <a:ext uri="{FF2B5EF4-FFF2-40B4-BE49-F238E27FC236}">
                  <a16:creationId xmlns:a16="http://schemas.microsoft.com/office/drawing/2014/main" id="{F9FB7D6B-357A-4B1F-C6C8-C385EF207D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1" name="Freeform 26">
              <a:extLst>
                <a:ext uri="{FF2B5EF4-FFF2-40B4-BE49-F238E27FC236}">
                  <a16:creationId xmlns:a16="http://schemas.microsoft.com/office/drawing/2014/main" id="{4A493F5A-F19F-312E-BCE9-7FE0AC1854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42" name="กลุ่ม 664">
            <a:extLst>
              <a:ext uri="{FF2B5EF4-FFF2-40B4-BE49-F238E27FC236}">
                <a16:creationId xmlns:a16="http://schemas.microsoft.com/office/drawing/2014/main" id="{CABA8482-14B9-E606-83B1-84196556A345}"/>
              </a:ext>
            </a:extLst>
          </p:cNvPr>
          <p:cNvGrpSpPr/>
          <p:nvPr/>
        </p:nvGrpSpPr>
        <p:grpSpPr>
          <a:xfrm>
            <a:off x="13665994" y="1578770"/>
            <a:ext cx="987028" cy="976312"/>
            <a:chOff x="18191163" y="2105025"/>
            <a:chExt cx="1316037" cy="1301750"/>
          </a:xfrm>
        </p:grpSpPr>
        <p:sp>
          <p:nvSpPr>
            <p:cNvPr id="43" name="Oval 27">
              <a:extLst>
                <a:ext uri="{FF2B5EF4-FFF2-40B4-BE49-F238E27FC236}">
                  <a16:creationId xmlns:a16="http://schemas.microsoft.com/office/drawing/2014/main" id="{8FF3AD81-ED32-4572-3AF8-634C19A9D0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4" name="Freeform 28">
              <a:extLst>
                <a:ext uri="{FF2B5EF4-FFF2-40B4-BE49-F238E27FC236}">
                  <a16:creationId xmlns:a16="http://schemas.microsoft.com/office/drawing/2014/main" id="{E08ACCE4-95B6-8BC8-7C00-F77E0E4210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45" name="กลุ่ม 2083">
            <a:extLst>
              <a:ext uri="{FF2B5EF4-FFF2-40B4-BE49-F238E27FC236}">
                <a16:creationId xmlns:a16="http://schemas.microsoft.com/office/drawing/2014/main" id="{68E3AD66-633D-BB74-E4DE-3DDB6C22ED2D}"/>
              </a:ext>
            </a:extLst>
          </p:cNvPr>
          <p:cNvGrpSpPr/>
          <p:nvPr/>
        </p:nvGrpSpPr>
        <p:grpSpPr>
          <a:xfrm>
            <a:off x="13665994" y="5954317"/>
            <a:ext cx="987028" cy="988218"/>
            <a:chOff x="18191163" y="7939088"/>
            <a:chExt cx="1316037" cy="1317625"/>
          </a:xfrm>
        </p:grpSpPr>
        <p:sp>
          <p:nvSpPr>
            <p:cNvPr id="46" name="Oval 29">
              <a:extLst>
                <a:ext uri="{FF2B5EF4-FFF2-40B4-BE49-F238E27FC236}">
                  <a16:creationId xmlns:a16="http://schemas.microsoft.com/office/drawing/2014/main" id="{AC22A0B5-ED92-2D7C-58AB-8C79B41D71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7" name="Freeform 30">
              <a:extLst>
                <a:ext uri="{FF2B5EF4-FFF2-40B4-BE49-F238E27FC236}">
                  <a16:creationId xmlns:a16="http://schemas.microsoft.com/office/drawing/2014/main" id="{111647F0-5B5F-6D44-505B-5840C53234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8" name="Freeform 31">
              <a:extLst>
                <a:ext uri="{FF2B5EF4-FFF2-40B4-BE49-F238E27FC236}">
                  <a16:creationId xmlns:a16="http://schemas.microsoft.com/office/drawing/2014/main" id="{2C2BCBFA-D893-DFAE-CA18-8C44D7DC2A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9" name="Freeform 32">
              <a:extLst>
                <a:ext uri="{FF2B5EF4-FFF2-40B4-BE49-F238E27FC236}">
                  <a16:creationId xmlns:a16="http://schemas.microsoft.com/office/drawing/2014/main" id="{836589F5-1BA5-A902-C8B9-3457171A42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0" name="Freeform 33">
              <a:extLst>
                <a:ext uri="{FF2B5EF4-FFF2-40B4-BE49-F238E27FC236}">
                  <a16:creationId xmlns:a16="http://schemas.microsoft.com/office/drawing/2014/main" id="{18415122-03AD-B8E8-760F-B14D076A7C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1" name="Freeform 34">
              <a:extLst>
                <a:ext uri="{FF2B5EF4-FFF2-40B4-BE49-F238E27FC236}">
                  <a16:creationId xmlns:a16="http://schemas.microsoft.com/office/drawing/2014/main" id="{1C97C07E-083E-2958-541C-C0F4815571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52" name="กลุ่ม 2079">
            <a:extLst>
              <a:ext uri="{FF2B5EF4-FFF2-40B4-BE49-F238E27FC236}">
                <a16:creationId xmlns:a16="http://schemas.microsoft.com/office/drawing/2014/main" id="{C7F689FB-081D-9FE6-F518-AE007424F305}"/>
              </a:ext>
            </a:extLst>
          </p:cNvPr>
          <p:cNvGrpSpPr/>
          <p:nvPr/>
        </p:nvGrpSpPr>
        <p:grpSpPr>
          <a:xfrm>
            <a:off x="8945167" y="4495801"/>
            <a:ext cx="988218" cy="988218"/>
            <a:chOff x="11896725" y="5994400"/>
            <a:chExt cx="1317625" cy="1317625"/>
          </a:xfrm>
        </p:grpSpPr>
        <p:sp>
          <p:nvSpPr>
            <p:cNvPr id="53" name="Oval 35">
              <a:extLst>
                <a:ext uri="{FF2B5EF4-FFF2-40B4-BE49-F238E27FC236}">
                  <a16:creationId xmlns:a16="http://schemas.microsoft.com/office/drawing/2014/main" id="{F794993E-881B-6449-5DB2-A48346E02E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4" name="Freeform 36">
              <a:extLst>
                <a:ext uri="{FF2B5EF4-FFF2-40B4-BE49-F238E27FC236}">
                  <a16:creationId xmlns:a16="http://schemas.microsoft.com/office/drawing/2014/main" id="{38B3D0DE-AEA9-0EB0-5D82-7FA4332197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55" name="กลุ่ม 666">
            <a:extLst>
              <a:ext uri="{FF2B5EF4-FFF2-40B4-BE49-F238E27FC236}">
                <a16:creationId xmlns:a16="http://schemas.microsoft.com/office/drawing/2014/main" id="{F3825EAF-5C07-CD86-B7C5-CF6E067BBEE8}"/>
              </a:ext>
            </a:extLst>
          </p:cNvPr>
          <p:cNvGrpSpPr/>
          <p:nvPr/>
        </p:nvGrpSpPr>
        <p:grpSpPr>
          <a:xfrm>
            <a:off x="8945167" y="3037287"/>
            <a:ext cx="988218" cy="988218"/>
            <a:chOff x="11896725" y="4049713"/>
            <a:chExt cx="1317625" cy="1317625"/>
          </a:xfrm>
        </p:grpSpPr>
        <p:sp>
          <p:nvSpPr>
            <p:cNvPr id="56" name="Oval 37">
              <a:extLst>
                <a:ext uri="{FF2B5EF4-FFF2-40B4-BE49-F238E27FC236}">
                  <a16:creationId xmlns:a16="http://schemas.microsoft.com/office/drawing/2014/main" id="{F1DE3880-1CE1-EC1A-EB33-55D26197CE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7" name="Freeform 38">
              <a:extLst>
                <a:ext uri="{FF2B5EF4-FFF2-40B4-BE49-F238E27FC236}">
                  <a16:creationId xmlns:a16="http://schemas.microsoft.com/office/drawing/2014/main" id="{62445626-8861-9E42-ABE8-101C109011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58" name="กลุ่ม 2080">
            <a:extLst>
              <a:ext uri="{FF2B5EF4-FFF2-40B4-BE49-F238E27FC236}">
                <a16:creationId xmlns:a16="http://schemas.microsoft.com/office/drawing/2014/main" id="{145D6944-65CE-77ED-5F82-CCF9F5E7BD19}"/>
              </a:ext>
            </a:extLst>
          </p:cNvPr>
          <p:cNvGrpSpPr/>
          <p:nvPr/>
        </p:nvGrpSpPr>
        <p:grpSpPr>
          <a:xfrm>
            <a:off x="10519172" y="4495801"/>
            <a:ext cx="987028" cy="988218"/>
            <a:chOff x="13995400" y="5994400"/>
            <a:chExt cx="1316037" cy="1317625"/>
          </a:xfrm>
        </p:grpSpPr>
        <p:sp>
          <p:nvSpPr>
            <p:cNvPr id="59" name="Oval 39">
              <a:extLst>
                <a:ext uri="{FF2B5EF4-FFF2-40B4-BE49-F238E27FC236}">
                  <a16:creationId xmlns:a16="http://schemas.microsoft.com/office/drawing/2014/main" id="{5B2D9649-1E12-7E94-5308-86049B233B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0" name="Freeform 40">
              <a:extLst>
                <a:ext uri="{FF2B5EF4-FFF2-40B4-BE49-F238E27FC236}">
                  <a16:creationId xmlns:a16="http://schemas.microsoft.com/office/drawing/2014/main" id="{FF2CAAB5-3A3B-7269-39F8-21D0179F2E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1" name="กลุ่ม 2087">
            <a:extLst>
              <a:ext uri="{FF2B5EF4-FFF2-40B4-BE49-F238E27FC236}">
                <a16:creationId xmlns:a16="http://schemas.microsoft.com/office/drawing/2014/main" id="{CDF293B7-91BC-AB26-107E-5DB322636360}"/>
              </a:ext>
            </a:extLst>
          </p:cNvPr>
          <p:cNvGrpSpPr/>
          <p:nvPr/>
        </p:nvGrpSpPr>
        <p:grpSpPr>
          <a:xfrm>
            <a:off x="7372352" y="5954317"/>
            <a:ext cx="987028" cy="988218"/>
            <a:chOff x="9799638" y="7939088"/>
            <a:chExt cx="1316037" cy="1317625"/>
          </a:xfrm>
        </p:grpSpPr>
        <p:sp>
          <p:nvSpPr>
            <p:cNvPr id="62" name="Oval 41">
              <a:extLst>
                <a:ext uri="{FF2B5EF4-FFF2-40B4-BE49-F238E27FC236}">
                  <a16:creationId xmlns:a16="http://schemas.microsoft.com/office/drawing/2014/main" id="{36D29D58-B6C9-0F24-B55B-1E3C9D58A3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3" name="Freeform 42">
              <a:extLst>
                <a:ext uri="{FF2B5EF4-FFF2-40B4-BE49-F238E27FC236}">
                  <a16:creationId xmlns:a16="http://schemas.microsoft.com/office/drawing/2014/main" id="{936C8123-D30E-6B55-4239-BFDF3B4F05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4" name="กลุ่ม 667">
            <a:extLst>
              <a:ext uri="{FF2B5EF4-FFF2-40B4-BE49-F238E27FC236}">
                <a16:creationId xmlns:a16="http://schemas.microsoft.com/office/drawing/2014/main" id="{582A24C2-A4A7-99FF-18D5-A40E4E2DFF22}"/>
              </a:ext>
            </a:extLst>
          </p:cNvPr>
          <p:cNvGrpSpPr/>
          <p:nvPr/>
        </p:nvGrpSpPr>
        <p:grpSpPr>
          <a:xfrm>
            <a:off x="10519172" y="3037287"/>
            <a:ext cx="987028" cy="988218"/>
            <a:chOff x="13995400" y="4049713"/>
            <a:chExt cx="1316037" cy="1317625"/>
          </a:xfrm>
        </p:grpSpPr>
        <p:sp>
          <p:nvSpPr>
            <p:cNvPr id="65" name="Oval 43">
              <a:extLst>
                <a:ext uri="{FF2B5EF4-FFF2-40B4-BE49-F238E27FC236}">
                  <a16:creationId xmlns:a16="http://schemas.microsoft.com/office/drawing/2014/main" id="{2930E4BA-BABF-0B4A-11F7-4484F7033A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6" name="Freeform 44">
              <a:extLst>
                <a:ext uri="{FF2B5EF4-FFF2-40B4-BE49-F238E27FC236}">
                  <a16:creationId xmlns:a16="http://schemas.microsoft.com/office/drawing/2014/main" id="{D8F0310F-24A9-56AF-FE74-8D026A8DE2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7" name="Freeform 45">
              <a:extLst>
                <a:ext uri="{FF2B5EF4-FFF2-40B4-BE49-F238E27FC236}">
                  <a16:creationId xmlns:a16="http://schemas.microsoft.com/office/drawing/2014/main" id="{D204F42F-8D08-3820-3831-0916CA64C4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8" name="กลุ่ม 2082">
            <a:extLst>
              <a:ext uri="{FF2B5EF4-FFF2-40B4-BE49-F238E27FC236}">
                <a16:creationId xmlns:a16="http://schemas.microsoft.com/office/drawing/2014/main" id="{3D1B5513-F2A2-1173-7685-9C451EFAEB68}"/>
              </a:ext>
            </a:extLst>
          </p:cNvPr>
          <p:cNvGrpSpPr/>
          <p:nvPr/>
        </p:nvGrpSpPr>
        <p:grpSpPr>
          <a:xfrm>
            <a:off x="13665994" y="4495801"/>
            <a:ext cx="987028" cy="988218"/>
            <a:chOff x="18191163" y="5994400"/>
            <a:chExt cx="1316037" cy="1317625"/>
          </a:xfrm>
        </p:grpSpPr>
        <p:sp>
          <p:nvSpPr>
            <p:cNvPr id="69" name="Oval 46">
              <a:extLst>
                <a:ext uri="{FF2B5EF4-FFF2-40B4-BE49-F238E27FC236}">
                  <a16:creationId xmlns:a16="http://schemas.microsoft.com/office/drawing/2014/main" id="{1E0CD3A9-6C4C-5B28-7995-17DDA01D68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0" name="Freeform 47">
              <a:extLst>
                <a:ext uri="{FF2B5EF4-FFF2-40B4-BE49-F238E27FC236}">
                  <a16:creationId xmlns:a16="http://schemas.microsoft.com/office/drawing/2014/main" id="{C344CFA4-D8EB-D3B6-7784-FC762DE282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71" name="กลุ่ม 2081">
            <a:extLst>
              <a:ext uri="{FF2B5EF4-FFF2-40B4-BE49-F238E27FC236}">
                <a16:creationId xmlns:a16="http://schemas.microsoft.com/office/drawing/2014/main" id="{A8E93532-5900-AEC5-89B6-8B95D12EAC80}"/>
              </a:ext>
            </a:extLst>
          </p:cNvPr>
          <p:cNvGrpSpPr/>
          <p:nvPr/>
        </p:nvGrpSpPr>
        <p:grpSpPr>
          <a:xfrm>
            <a:off x="12091991" y="4495801"/>
            <a:ext cx="988218" cy="988218"/>
            <a:chOff x="16092488" y="5994400"/>
            <a:chExt cx="1317625" cy="1317625"/>
          </a:xfrm>
        </p:grpSpPr>
        <p:sp>
          <p:nvSpPr>
            <p:cNvPr id="72" name="Oval 48">
              <a:extLst>
                <a:ext uri="{FF2B5EF4-FFF2-40B4-BE49-F238E27FC236}">
                  <a16:creationId xmlns:a16="http://schemas.microsoft.com/office/drawing/2014/main" id="{040C6C39-17DF-C696-3D1E-AD587F3B34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3" name="Freeform 49">
              <a:extLst>
                <a:ext uri="{FF2B5EF4-FFF2-40B4-BE49-F238E27FC236}">
                  <a16:creationId xmlns:a16="http://schemas.microsoft.com/office/drawing/2014/main" id="{80148C26-2510-E35C-83AA-ADA98230ED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74" name="กลุ่ม 2086">
            <a:extLst>
              <a:ext uri="{FF2B5EF4-FFF2-40B4-BE49-F238E27FC236}">
                <a16:creationId xmlns:a16="http://schemas.microsoft.com/office/drawing/2014/main" id="{EDC7D27D-115A-B07B-561E-98A0A4558154}"/>
              </a:ext>
            </a:extLst>
          </p:cNvPr>
          <p:cNvGrpSpPr/>
          <p:nvPr/>
        </p:nvGrpSpPr>
        <p:grpSpPr>
          <a:xfrm>
            <a:off x="8945167" y="5954317"/>
            <a:ext cx="988218" cy="988218"/>
            <a:chOff x="11896725" y="7939088"/>
            <a:chExt cx="1317625" cy="1317625"/>
          </a:xfrm>
        </p:grpSpPr>
        <p:sp>
          <p:nvSpPr>
            <p:cNvPr id="75" name="Oval 50">
              <a:extLst>
                <a:ext uri="{FF2B5EF4-FFF2-40B4-BE49-F238E27FC236}">
                  <a16:creationId xmlns:a16="http://schemas.microsoft.com/office/drawing/2014/main" id="{8C006FDD-ED81-22B2-488C-67E8CE24F9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6" name="Oval 51">
              <a:extLst>
                <a:ext uri="{FF2B5EF4-FFF2-40B4-BE49-F238E27FC236}">
                  <a16:creationId xmlns:a16="http://schemas.microsoft.com/office/drawing/2014/main" id="{73095D39-138D-12DC-C13C-625D2BF898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7" name="Oval 52">
              <a:extLst>
                <a:ext uri="{FF2B5EF4-FFF2-40B4-BE49-F238E27FC236}">
                  <a16:creationId xmlns:a16="http://schemas.microsoft.com/office/drawing/2014/main" id="{16C041D1-BBDD-86BF-D641-79424DE0AA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78" name="กลุ่ม 665">
            <a:extLst>
              <a:ext uri="{FF2B5EF4-FFF2-40B4-BE49-F238E27FC236}">
                <a16:creationId xmlns:a16="http://schemas.microsoft.com/office/drawing/2014/main" id="{C3B6CAA4-5424-2CEF-CCC8-DBFBB2DF93EE}"/>
              </a:ext>
            </a:extLst>
          </p:cNvPr>
          <p:cNvGrpSpPr/>
          <p:nvPr/>
        </p:nvGrpSpPr>
        <p:grpSpPr>
          <a:xfrm>
            <a:off x="7372352" y="3037287"/>
            <a:ext cx="987028" cy="988218"/>
            <a:chOff x="9799638" y="4049713"/>
            <a:chExt cx="1316037" cy="1317625"/>
          </a:xfrm>
        </p:grpSpPr>
        <p:sp>
          <p:nvSpPr>
            <p:cNvPr id="79" name="Oval 53">
              <a:extLst>
                <a:ext uri="{FF2B5EF4-FFF2-40B4-BE49-F238E27FC236}">
                  <a16:creationId xmlns:a16="http://schemas.microsoft.com/office/drawing/2014/main" id="{AD6F2569-E219-26E3-99FE-09CDFF6937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0" name="Freeform 54">
              <a:extLst>
                <a:ext uri="{FF2B5EF4-FFF2-40B4-BE49-F238E27FC236}">
                  <a16:creationId xmlns:a16="http://schemas.microsoft.com/office/drawing/2014/main" id="{F27D23D3-34D7-4393-DC68-87032ABE3E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81" name="กลุ่ม 669">
            <a:extLst>
              <a:ext uri="{FF2B5EF4-FFF2-40B4-BE49-F238E27FC236}">
                <a16:creationId xmlns:a16="http://schemas.microsoft.com/office/drawing/2014/main" id="{6721FB3F-ED83-1F60-61EA-C5C31807036C}"/>
              </a:ext>
            </a:extLst>
          </p:cNvPr>
          <p:cNvGrpSpPr/>
          <p:nvPr/>
        </p:nvGrpSpPr>
        <p:grpSpPr>
          <a:xfrm>
            <a:off x="13665994" y="3037287"/>
            <a:ext cx="987028" cy="988218"/>
            <a:chOff x="18191163" y="4049713"/>
            <a:chExt cx="1316037" cy="1317625"/>
          </a:xfrm>
        </p:grpSpPr>
        <p:sp>
          <p:nvSpPr>
            <p:cNvPr id="82" name="Oval 55">
              <a:extLst>
                <a:ext uri="{FF2B5EF4-FFF2-40B4-BE49-F238E27FC236}">
                  <a16:creationId xmlns:a16="http://schemas.microsoft.com/office/drawing/2014/main" id="{945E66BD-7346-32A8-DE8C-40BCDFDB92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3" name="Oval 56">
              <a:extLst>
                <a:ext uri="{FF2B5EF4-FFF2-40B4-BE49-F238E27FC236}">
                  <a16:creationId xmlns:a16="http://schemas.microsoft.com/office/drawing/2014/main" id="{E31D7008-717A-AF74-7CD9-62906E4D56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4" name="Freeform 57">
              <a:extLst>
                <a:ext uri="{FF2B5EF4-FFF2-40B4-BE49-F238E27FC236}">
                  <a16:creationId xmlns:a16="http://schemas.microsoft.com/office/drawing/2014/main" id="{517BF2B8-4279-6947-8CE1-C254565A10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5" name="Freeform 58">
              <a:extLst>
                <a:ext uri="{FF2B5EF4-FFF2-40B4-BE49-F238E27FC236}">
                  <a16:creationId xmlns:a16="http://schemas.microsoft.com/office/drawing/2014/main" id="{13B8B08A-2FA1-F84A-A294-E650BE8210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86" name="กลุ่ม 670">
            <a:extLst>
              <a:ext uri="{FF2B5EF4-FFF2-40B4-BE49-F238E27FC236}">
                <a16:creationId xmlns:a16="http://schemas.microsoft.com/office/drawing/2014/main" id="{69D6CF17-6B78-F2CB-7297-2DD88D4CE0A7}"/>
              </a:ext>
            </a:extLst>
          </p:cNvPr>
          <p:cNvGrpSpPr/>
          <p:nvPr/>
        </p:nvGrpSpPr>
        <p:grpSpPr>
          <a:xfrm>
            <a:off x="7372352" y="4495801"/>
            <a:ext cx="987028" cy="988218"/>
            <a:chOff x="9799638" y="5994400"/>
            <a:chExt cx="1316037" cy="1317625"/>
          </a:xfrm>
        </p:grpSpPr>
        <p:sp>
          <p:nvSpPr>
            <p:cNvPr id="87" name="Oval 59">
              <a:extLst>
                <a:ext uri="{FF2B5EF4-FFF2-40B4-BE49-F238E27FC236}">
                  <a16:creationId xmlns:a16="http://schemas.microsoft.com/office/drawing/2014/main" id="{A5FDDAB0-8E60-BFFB-894B-D12C56FF99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8" name="Freeform 60">
              <a:extLst>
                <a:ext uri="{FF2B5EF4-FFF2-40B4-BE49-F238E27FC236}">
                  <a16:creationId xmlns:a16="http://schemas.microsoft.com/office/drawing/2014/main" id="{67AFAF3A-1F3B-37D5-B107-EEEF645342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89" name="กลุ่ม 2090">
            <a:extLst>
              <a:ext uri="{FF2B5EF4-FFF2-40B4-BE49-F238E27FC236}">
                <a16:creationId xmlns:a16="http://schemas.microsoft.com/office/drawing/2014/main" id="{847D24F4-716C-15FA-8C23-BF16EBF04522}"/>
              </a:ext>
            </a:extLst>
          </p:cNvPr>
          <p:cNvGrpSpPr/>
          <p:nvPr/>
        </p:nvGrpSpPr>
        <p:grpSpPr>
          <a:xfrm>
            <a:off x="10519172" y="7412833"/>
            <a:ext cx="987028" cy="988218"/>
            <a:chOff x="13995400" y="9883775"/>
            <a:chExt cx="1316037" cy="1317625"/>
          </a:xfrm>
        </p:grpSpPr>
        <p:sp>
          <p:nvSpPr>
            <p:cNvPr id="90" name="Oval 61">
              <a:extLst>
                <a:ext uri="{FF2B5EF4-FFF2-40B4-BE49-F238E27FC236}">
                  <a16:creationId xmlns:a16="http://schemas.microsoft.com/office/drawing/2014/main" id="{53EDC24B-BFDD-9D0A-F515-371C30B89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1" name="Freeform 62">
              <a:extLst>
                <a:ext uri="{FF2B5EF4-FFF2-40B4-BE49-F238E27FC236}">
                  <a16:creationId xmlns:a16="http://schemas.microsoft.com/office/drawing/2014/main" id="{257B60B8-882F-019E-E2BD-0FAF85228F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92" name="กลุ่ม 2089">
            <a:extLst>
              <a:ext uri="{FF2B5EF4-FFF2-40B4-BE49-F238E27FC236}">
                <a16:creationId xmlns:a16="http://schemas.microsoft.com/office/drawing/2014/main" id="{4EB0A4D9-AA19-0C71-3C4E-F446D1B71702}"/>
              </a:ext>
            </a:extLst>
          </p:cNvPr>
          <p:cNvGrpSpPr/>
          <p:nvPr/>
        </p:nvGrpSpPr>
        <p:grpSpPr>
          <a:xfrm>
            <a:off x="8945167" y="7412833"/>
            <a:ext cx="988218" cy="988218"/>
            <a:chOff x="11896725" y="9883775"/>
            <a:chExt cx="1317625" cy="1317625"/>
          </a:xfrm>
        </p:grpSpPr>
        <p:sp>
          <p:nvSpPr>
            <p:cNvPr id="93" name="Oval 63">
              <a:extLst>
                <a:ext uri="{FF2B5EF4-FFF2-40B4-BE49-F238E27FC236}">
                  <a16:creationId xmlns:a16="http://schemas.microsoft.com/office/drawing/2014/main" id="{A44D0073-A100-1CCE-F349-A4CC955877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4" name="Freeform 64">
              <a:extLst>
                <a:ext uri="{FF2B5EF4-FFF2-40B4-BE49-F238E27FC236}">
                  <a16:creationId xmlns:a16="http://schemas.microsoft.com/office/drawing/2014/main" id="{0C654ED1-EECC-B368-9766-BA212A6216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5" name="Freeform 65">
              <a:extLst>
                <a:ext uri="{FF2B5EF4-FFF2-40B4-BE49-F238E27FC236}">
                  <a16:creationId xmlns:a16="http://schemas.microsoft.com/office/drawing/2014/main" id="{E94FDB23-618C-16F8-E899-9C75FD164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6" name="Freeform 66">
              <a:extLst>
                <a:ext uri="{FF2B5EF4-FFF2-40B4-BE49-F238E27FC236}">
                  <a16:creationId xmlns:a16="http://schemas.microsoft.com/office/drawing/2014/main" id="{77FFDCED-6925-574C-26DD-FC218A1B32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7" name="Freeform 67">
              <a:extLst>
                <a:ext uri="{FF2B5EF4-FFF2-40B4-BE49-F238E27FC236}">
                  <a16:creationId xmlns:a16="http://schemas.microsoft.com/office/drawing/2014/main" id="{410DD7B1-3F17-233A-3801-0928EA3513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98" name="กลุ่ม 2088">
            <a:extLst>
              <a:ext uri="{FF2B5EF4-FFF2-40B4-BE49-F238E27FC236}">
                <a16:creationId xmlns:a16="http://schemas.microsoft.com/office/drawing/2014/main" id="{8C581C60-5F10-6D38-6CB6-F54B9C838AFB}"/>
              </a:ext>
            </a:extLst>
          </p:cNvPr>
          <p:cNvGrpSpPr/>
          <p:nvPr/>
        </p:nvGrpSpPr>
        <p:grpSpPr>
          <a:xfrm>
            <a:off x="7372352" y="7412833"/>
            <a:ext cx="987028" cy="988218"/>
            <a:chOff x="9799638" y="9883775"/>
            <a:chExt cx="1316037" cy="1317625"/>
          </a:xfrm>
        </p:grpSpPr>
        <p:sp>
          <p:nvSpPr>
            <p:cNvPr id="99" name="Oval 68">
              <a:extLst>
                <a:ext uri="{FF2B5EF4-FFF2-40B4-BE49-F238E27FC236}">
                  <a16:creationId xmlns:a16="http://schemas.microsoft.com/office/drawing/2014/main" id="{72063A2F-4318-0C19-6807-30BC540435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0" name="Freeform 69">
              <a:extLst>
                <a:ext uri="{FF2B5EF4-FFF2-40B4-BE49-F238E27FC236}">
                  <a16:creationId xmlns:a16="http://schemas.microsoft.com/office/drawing/2014/main" id="{61233AC8-1CF7-526A-C6A5-722143AD7D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1" name="Freeform 70">
              <a:extLst>
                <a:ext uri="{FF2B5EF4-FFF2-40B4-BE49-F238E27FC236}">
                  <a16:creationId xmlns:a16="http://schemas.microsoft.com/office/drawing/2014/main" id="{4D8C0BFE-174A-7FD5-01FA-C2675F15C8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02" name="กลุ่ม 2091">
            <a:extLst>
              <a:ext uri="{FF2B5EF4-FFF2-40B4-BE49-F238E27FC236}">
                <a16:creationId xmlns:a16="http://schemas.microsoft.com/office/drawing/2014/main" id="{5BCDAB9E-F2B5-E4A1-A1D6-54055D11ECAC}"/>
              </a:ext>
            </a:extLst>
          </p:cNvPr>
          <p:cNvGrpSpPr/>
          <p:nvPr/>
        </p:nvGrpSpPr>
        <p:grpSpPr>
          <a:xfrm>
            <a:off x="12091991" y="7412833"/>
            <a:ext cx="988218" cy="988218"/>
            <a:chOff x="16092488" y="9883775"/>
            <a:chExt cx="1317625" cy="1317625"/>
          </a:xfrm>
        </p:grpSpPr>
        <p:sp>
          <p:nvSpPr>
            <p:cNvPr id="103" name="Oval 71">
              <a:extLst>
                <a:ext uri="{FF2B5EF4-FFF2-40B4-BE49-F238E27FC236}">
                  <a16:creationId xmlns:a16="http://schemas.microsoft.com/office/drawing/2014/main" id="{2F837E53-006C-887D-D359-2A8D9F2486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4" name="Freeform 72">
              <a:extLst>
                <a:ext uri="{FF2B5EF4-FFF2-40B4-BE49-F238E27FC236}">
                  <a16:creationId xmlns:a16="http://schemas.microsoft.com/office/drawing/2014/main" id="{9D38300B-108C-1670-E7D6-669E9C1912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05" name="กลุ่ม 2092">
            <a:extLst>
              <a:ext uri="{FF2B5EF4-FFF2-40B4-BE49-F238E27FC236}">
                <a16:creationId xmlns:a16="http://schemas.microsoft.com/office/drawing/2014/main" id="{64F3AF05-4026-7747-CFBB-5F1AFFF8129C}"/>
              </a:ext>
            </a:extLst>
          </p:cNvPr>
          <p:cNvGrpSpPr/>
          <p:nvPr/>
        </p:nvGrpSpPr>
        <p:grpSpPr>
          <a:xfrm>
            <a:off x="13665994" y="7412833"/>
            <a:ext cx="987028" cy="988218"/>
            <a:chOff x="18191163" y="9883775"/>
            <a:chExt cx="1316037" cy="1317625"/>
          </a:xfrm>
        </p:grpSpPr>
        <p:sp>
          <p:nvSpPr>
            <p:cNvPr id="106" name="Oval 73">
              <a:extLst>
                <a:ext uri="{FF2B5EF4-FFF2-40B4-BE49-F238E27FC236}">
                  <a16:creationId xmlns:a16="http://schemas.microsoft.com/office/drawing/2014/main" id="{A22D1D77-0ECE-3872-B8FD-21EB051683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7" name="Freeform 74">
              <a:extLst>
                <a:ext uri="{FF2B5EF4-FFF2-40B4-BE49-F238E27FC236}">
                  <a16:creationId xmlns:a16="http://schemas.microsoft.com/office/drawing/2014/main" id="{FBACB68D-8D2A-BA01-9867-907E2D242C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8" name="Freeform 75">
              <a:extLst>
                <a:ext uri="{FF2B5EF4-FFF2-40B4-BE49-F238E27FC236}">
                  <a16:creationId xmlns:a16="http://schemas.microsoft.com/office/drawing/2014/main" id="{49E89436-1DC7-47ED-B1F9-BDC7C62206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9" name="Freeform 76">
              <a:extLst>
                <a:ext uri="{FF2B5EF4-FFF2-40B4-BE49-F238E27FC236}">
                  <a16:creationId xmlns:a16="http://schemas.microsoft.com/office/drawing/2014/main" id="{D6BF6CCF-6788-E23A-0E8A-8BC5F90039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</p:spTree>
    <p:extLst>
      <p:ext uri="{BB962C8B-B14F-4D97-AF65-F5344CB8AC3E}">
        <p14:creationId xmlns:p14="http://schemas.microsoft.com/office/powerpoint/2010/main" val="2819120961"/>
      </p:ext>
    </p:extLst>
  </p:cSld>
  <p:clrMapOvr>
    <a:masterClrMapping/>
  </p:clrMapOvr>
  <p:transition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93120"/>
          </a:xfrm>
          <a:custGeom>
            <a:avLst/>
            <a:gdLst/>
            <a:ahLst/>
            <a:cxnLst/>
            <a:rect l="l" t="t" r="r" b="b"/>
            <a:pathLst>
              <a:path w="18288000" h="10293120">
                <a:moveTo>
                  <a:pt x="0" y="0"/>
                </a:moveTo>
                <a:lnTo>
                  <a:pt x="18288000" y="0"/>
                </a:lnTo>
                <a:lnTo>
                  <a:pt x="18288000" y="10293120"/>
                </a:lnTo>
                <a:lnTo>
                  <a:pt x="0" y="102931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85840" y="244800"/>
            <a:ext cx="2841840" cy="2129760"/>
          </a:xfrm>
          <a:custGeom>
            <a:avLst/>
            <a:gdLst/>
            <a:ahLst/>
            <a:cxnLst/>
            <a:rect l="l" t="t" r="r" b="b"/>
            <a:pathLst>
              <a:path w="2841840" h="2129760">
                <a:moveTo>
                  <a:pt x="0" y="0"/>
                </a:moveTo>
                <a:lnTo>
                  <a:pt x="2841840" y="0"/>
                </a:lnTo>
                <a:lnTo>
                  <a:pt x="2841840" y="2129760"/>
                </a:lnTo>
                <a:lnTo>
                  <a:pt x="0" y="21297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091714" y="7866765"/>
            <a:ext cx="2823281" cy="2238545"/>
          </a:xfrm>
          <a:custGeom>
            <a:avLst/>
            <a:gdLst/>
            <a:ahLst/>
            <a:cxnLst/>
            <a:rect l="l" t="t" r="r" b="b"/>
            <a:pathLst>
              <a:path w="2823281" h="2238545">
                <a:moveTo>
                  <a:pt x="0" y="0"/>
                </a:moveTo>
                <a:lnTo>
                  <a:pt x="2823281" y="0"/>
                </a:lnTo>
                <a:lnTo>
                  <a:pt x="2823281" y="2238546"/>
                </a:lnTo>
                <a:lnTo>
                  <a:pt x="0" y="223854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oogle Shape;13550;p26">
            <a:extLst>
              <a:ext uri="{FF2B5EF4-FFF2-40B4-BE49-F238E27FC236}">
                <a16:creationId xmlns:a16="http://schemas.microsoft.com/office/drawing/2014/main" id="{01232F2A-6B5A-1E6D-E7F9-326263B05D6A}"/>
              </a:ext>
            </a:extLst>
          </p:cNvPr>
          <p:cNvGrpSpPr/>
          <p:nvPr/>
        </p:nvGrpSpPr>
        <p:grpSpPr>
          <a:xfrm>
            <a:off x="2105151" y="3531827"/>
            <a:ext cx="726850" cy="726850"/>
            <a:chOff x="6243125" y="3052825"/>
            <a:chExt cx="363425" cy="363425"/>
          </a:xfrm>
        </p:grpSpPr>
        <p:sp>
          <p:nvSpPr>
            <p:cNvPr id="6" name="Google Shape;13551;p26">
              <a:extLst>
                <a:ext uri="{FF2B5EF4-FFF2-40B4-BE49-F238E27FC236}">
                  <a16:creationId xmlns:a16="http://schemas.microsoft.com/office/drawing/2014/main" id="{ECFE82B1-B206-5EAA-925D-73CB00586800}"/>
                </a:ext>
              </a:extLst>
            </p:cNvPr>
            <p:cNvSpPr/>
            <p:nvPr/>
          </p:nvSpPr>
          <p:spPr>
            <a:xfrm>
              <a:off x="6243125" y="305282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3673" y="556"/>
                  </a:moveTo>
                  <a:cubicBezTo>
                    <a:pt x="13827" y="556"/>
                    <a:pt x="13951" y="711"/>
                    <a:pt x="13951" y="865"/>
                  </a:cubicBezTo>
                  <a:lnTo>
                    <a:pt x="13951" y="10401"/>
                  </a:lnTo>
                  <a:lnTo>
                    <a:pt x="8550" y="10401"/>
                  </a:lnTo>
                  <a:cubicBezTo>
                    <a:pt x="8531" y="10399"/>
                    <a:pt x="8513" y="10397"/>
                    <a:pt x="8496" y="10397"/>
                  </a:cubicBezTo>
                  <a:cubicBezTo>
                    <a:pt x="8136" y="10397"/>
                    <a:pt x="8136" y="10961"/>
                    <a:pt x="8496" y="10961"/>
                  </a:cubicBezTo>
                  <a:cubicBezTo>
                    <a:pt x="8513" y="10961"/>
                    <a:pt x="8531" y="10960"/>
                    <a:pt x="8550" y="10957"/>
                  </a:cubicBezTo>
                  <a:lnTo>
                    <a:pt x="13951" y="10957"/>
                  </a:lnTo>
                  <a:lnTo>
                    <a:pt x="13951" y="11790"/>
                  </a:lnTo>
                  <a:cubicBezTo>
                    <a:pt x="13951" y="11975"/>
                    <a:pt x="13827" y="12099"/>
                    <a:pt x="13673" y="12099"/>
                  </a:cubicBezTo>
                  <a:lnTo>
                    <a:pt x="834" y="12099"/>
                  </a:lnTo>
                  <a:cubicBezTo>
                    <a:pt x="680" y="12099"/>
                    <a:pt x="556" y="11975"/>
                    <a:pt x="556" y="11821"/>
                  </a:cubicBezTo>
                  <a:lnTo>
                    <a:pt x="556" y="10957"/>
                  </a:lnTo>
                  <a:lnTo>
                    <a:pt x="5957" y="10957"/>
                  </a:lnTo>
                  <a:cubicBezTo>
                    <a:pt x="6297" y="10926"/>
                    <a:pt x="6297" y="10432"/>
                    <a:pt x="5957" y="10401"/>
                  </a:cubicBezTo>
                  <a:lnTo>
                    <a:pt x="556" y="10401"/>
                  </a:lnTo>
                  <a:lnTo>
                    <a:pt x="556" y="865"/>
                  </a:lnTo>
                  <a:cubicBezTo>
                    <a:pt x="556" y="711"/>
                    <a:pt x="680" y="556"/>
                    <a:pt x="834" y="556"/>
                  </a:cubicBezTo>
                  <a:close/>
                  <a:moveTo>
                    <a:pt x="8673" y="12685"/>
                  </a:moveTo>
                  <a:lnTo>
                    <a:pt x="8673" y="13981"/>
                  </a:lnTo>
                  <a:lnTo>
                    <a:pt x="5834" y="13981"/>
                  </a:lnTo>
                  <a:lnTo>
                    <a:pt x="5834" y="12685"/>
                  </a:lnTo>
                  <a:close/>
                  <a:moveTo>
                    <a:pt x="13673" y="1"/>
                  </a:moveTo>
                  <a:lnTo>
                    <a:pt x="13673" y="32"/>
                  </a:lnTo>
                  <a:lnTo>
                    <a:pt x="834" y="32"/>
                  </a:lnTo>
                  <a:cubicBezTo>
                    <a:pt x="371" y="32"/>
                    <a:pt x="1" y="402"/>
                    <a:pt x="1" y="865"/>
                  </a:cubicBezTo>
                  <a:lnTo>
                    <a:pt x="1" y="11821"/>
                  </a:lnTo>
                  <a:cubicBezTo>
                    <a:pt x="1" y="12284"/>
                    <a:pt x="371" y="12685"/>
                    <a:pt x="834" y="12685"/>
                  </a:cubicBezTo>
                  <a:lnTo>
                    <a:pt x="5278" y="12685"/>
                  </a:lnTo>
                  <a:lnTo>
                    <a:pt x="5278" y="13981"/>
                  </a:lnTo>
                  <a:lnTo>
                    <a:pt x="3859" y="13981"/>
                  </a:lnTo>
                  <a:cubicBezTo>
                    <a:pt x="3704" y="13981"/>
                    <a:pt x="3550" y="14105"/>
                    <a:pt x="3581" y="14259"/>
                  </a:cubicBezTo>
                  <a:cubicBezTo>
                    <a:pt x="3581" y="14413"/>
                    <a:pt x="3704" y="14537"/>
                    <a:pt x="3859" y="14537"/>
                  </a:cubicBezTo>
                  <a:lnTo>
                    <a:pt x="10648" y="14537"/>
                  </a:lnTo>
                  <a:cubicBezTo>
                    <a:pt x="10833" y="14537"/>
                    <a:pt x="10957" y="14413"/>
                    <a:pt x="10957" y="14259"/>
                  </a:cubicBezTo>
                  <a:cubicBezTo>
                    <a:pt x="10957" y="14105"/>
                    <a:pt x="10833" y="13981"/>
                    <a:pt x="10648" y="13981"/>
                  </a:cubicBezTo>
                  <a:lnTo>
                    <a:pt x="9260" y="13981"/>
                  </a:lnTo>
                  <a:lnTo>
                    <a:pt x="9260" y="12685"/>
                  </a:lnTo>
                  <a:lnTo>
                    <a:pt x="13673" y="12685"/>
                  </a:lnTo>
                  <a:cubicBezTo>
                    <a:pt x="14136" y="12685"/>
                    <a:pt x="14537" y="12284"/>
                    <a:pt x="14537" y="11821"/>
                  </a:cubicBezTo>
                  <a:lnTo>
                    <a:pt x="14537" y="865"/>
                  </a:lnTo>
                  <a:cubicBezTo>
                    <a:pt x="14537" y="371"/>
                    <a:pt x="14136" y="1"/>
                    <a:pt x="136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" name="Google Shape;13552;p26">
              <a:extLst>
                <a:ext uri="{FF2B5EF4-FFF2-40B4-BE49-F238E27FC236}">
                  <a16:creationId xmlns:a16="http://schemas.microsoft.com/office/drawing/2014/main" id="{9D48E8C0-6D39-40F7-2BCA-F6828F67A406}"/>
                </a:ext>
              </a:extLst>
            </p:cNvPr>
            <p:cNvSpPr/>
            <p:nvPr/>
          </p:nvSpPr>
          <p:spPr>
            <a:xfrm>
              <a:off x="6285575" y="3097575"/>
              <a:ext cx="277775" cy="78725"/>
            </a:xfrm>
            <a:custGeom>
              <a:avLst/>
              <a:gdLst/>
              <a:ahLst/>
              <a:cxnLst/>
              <a:rect l="l" t="t" r="r" b="b"/>
              <a:pathLst>
                <a:path w="11111" h="3149" extrusionOk="0">
                  <a:moveTo>
                    <a:pt x="10555" y="556"/>
                  </a:moveTo>
                  <a:lnTo>
                    <a:pt x="10555" y="2562"/>
                  </a:lnTo>
                  <a:lnTo>
                    <a:pt x="556" y="2562"/>
                  </a:lnTo>
                  <a:lnTo>
                    <a:pt x="556" y="556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2871"/>
                  </a:lnTo>
                  <a:cubicBezTo>
                    <a:pt x="0" y="3025"/>
                    <a:pt x="124" y="3149"/>
                    <a:pt x="278" y="3149"/>
                  </a:cubicBezTo>
                  <a:lnTo>
                    <a:pt x="278" y="3118"/>
                  </a:lnTo>
                  <a:lnTo>
                    <a:pt x="10833" y="3118"/>
                  </a:lnTo>
                  <a:cubicBezTo>
                    <a:pt x="10987" y="3118"/>
                    <a:pt x="11111" y="2995"/>
                    <a:pt x="11111" y="2840"/>
                  </a:cubicBezTo>
                  <a:lnTo>
                    <a:pt x="11111" y="279"/>
                  </a:lnTo>
                  <a:cubicBezTo>
                    <a:pt x="11111" y="124"/>
                    <a:pt x="10987" y="1"/>
                    <a:pt x="108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" name="Google Shape;13553;p26">
              <a:extLst>
                <a:ext uri="{FF2B5EF4-FFF2-40B4-BE49-F238E27FC236}">
                  <a16:creationId xmlns:a16="http://schemas.microsoft.com/office/drawing/2014/main" id="{73AEA1C2-561D-B450-FDAB-E90BFD4E3C9E}"/>
                </a:ext>
              </a:extLst>
            </p:cNvPr>
            <p:cNvSpPr/>
            <p:nvPr/>
          </p:nvSpPr>
          <p:spPr>
            <a:xfrm>
              <a:off x="6285575" y="3204050"/>
              <a:ext cx="125000" cy="77950"/>
            </a:xfrm>
            <a:custGeom>
              <a:avLst/>
              <a:gdLst/>
              <a:ahLst/>
              <a:cxnLst/>
              <a:rect l="l" t="t" r="r" b="b"/>
              <a:pathLst>
                <a:path w="5000" h="3118" extrusionOk="0">
                  <a:moveTo>
                    <a:pt x="4414" y="556"/>
                  </a:moveTo>
                  <a:lnTo>
                    <a:pt x="4414" y="2562"/>
                  </a:lnTo>
                  <a:lnTo>
                    <a:pt x="556" y="2562"/>
                  </a:lnTo>
                  <a:lnTo>
                    <a:pt x="556" y="556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2840"/>
                  </a:lnTo>
                  <a:cubicBezTo>
                    <a:pt x="0" y="2994"/>
                    <a:pt x="124" y="3118"/>
                    <a:pt x="278" y="3118"/>
                  </a:cubicBezTo>
                  <a:lnTo>
                    <a:pt x="4722" y="3118"/>
                  </a:lnTo>
                  <a:cubicBezTo>
                    <a:pt x="4877" y="3118"/>
                    <a:pt x="5000" y="2994"/>
                    <a:pt x="5000" y="2840"/>
                  </a:cubicBezTo>
                  <a:lnTo>
                    <a:pt x="5000" y="279"/>
                  </a:lnTo>
                  <a:cubicBezTo>
                    <a:pt x="5000" y="124"/>
                    <a:pt x="4877" y="1"/>
                    <a:pt x="47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" name="Google Shape;13554;p26">
              <a:extLst>
                <a:ext uri="{FF2B5EF4-FFF2-40B4-BE49-F238E27FC236}">
                  <a16:creationId xmlns:a16="http://schemas.microsoft.com/office/drawing/2014/main" id="{68C8D26A-34CC-C04F-1180-28FC90A8AD88}"/>
                </a:ext>
              </a:extLst>
            </p:cNvPr>
            <p:cNvSpPr/>
            <p:nvPr/>
          </p:nvSpPr>
          <p:spPr>
            <a:xfrm>
              <a:off x="6438350" y="3204050"/>
              <a:ext cx="125000" cy="77950"/>
            </a:xfrm>
            <a:custGeom>
              <a:avLst/>
              <a:gdLst/>
              <a:ahLst/>
              <a:cxnLst/>
              <a:rect l="l" t="t" r="r" b="b"/>
              <a:pathLst>
                <a:path w="5000" h="3118" extrusionOk="0">
                  <a:moveTo>
                    <a:pt x="4444" y="556"/>
                  </a:moveTo>
                  <a:lnTo>
                    <a:pt x="4444" y="2562"/>
                  </a:lnTo>
                  <a:lnTo>
                    <a:pt x="586" y="2562"/>
                  </a:lnTo>
                  <a:lnTo>
                    <a:pt x="586" y="556"/>
                  </a:lnTo>
                  <a:close/>
                  <a:moveTo>
                    <a:pt x="309" y="1"/>
                  </a:moveTo>
                  <a:cubicBezTo>
                    <a:pt x="154" y="1"/>
                    <a:pt x="0" y="124"/>
                    <a:pt x="0" y="279"/>
                  </a:cubicBezTo>
                  <a:lnTo>
                    <a:pt x="0" y="2840"/>
                  </a:lnTo>
                  <a:cubicBezTo>
                    <a:pt x="0" y="2994"/>
                    <a:pt x="154" y="3118"/>
                    <a:pt x="309" y="3118"/>
                  </a:cubicBezTo>
                  <a:lnTo>
                    <a:pt x="4722" y="3118"/>
                  </a:lnTo>
                  <a:cubicBezTo>
                    <a:pt x="4876" y="3118"/>
                    <a:pt x="5000" y="2994"/>
                    <a:pt x="5000" y="2840"/>
                  </a:cubicBezTo>
                  <a:lnTo>
                    <a:pt x="5000" y="279"/>
                  </a:lnTo>
                  <a:cubicBezTo>
                    <a:pt x="5000" y="124"/>
                    <a:pt x="4876" y="1"/>
                    <a:pt x="47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" name="Google Shape;13555;p26">
              <a:extLst>
                <a:ext uri="{FF2B5EF4-FFF2-40B4-BE49-F238E27FC236}">
                  <a16:creationId xmlns:a16="http://schemas.microsoft.com/office/drawing/2014/main" id="{7EB9FDFF-272D-01D7-DC39-76645CE0A36A}"/>
                </a:ext>
              </a:extLst>
            </p:cNvPr>
            <p:cNvSpPr/>
            <p:nvPr/>
          </p:nvSpPr>
          <p:spPr>
            <a:xfrm>
              <a:off x="6416650" y="3312350"/>
              <a:ext cx="15625" cy="14125"/>
            </a:xfrm>
            <a:custGeom>
              <a:avLst/>
              <a:gdLst/>
              <a:ahLst/>
              <a:cxnLst/>
              <a:rect l="l" t="t" r="r" b="b"/>
              <a:pathLst>
                <a:path w="625" h="565" extrusionOk="0">
                  <a:moveTo>
                    <a:pt x="318" y="1"/>
                  </a:moveTo>
                  <a:cubicBezTo>
                    <a:pt x="160" y="1"/>
                    <a:pt x="0" y="121"/>
                    <a:pt x="35" y="329"/>
                  </a:cubicBezTo>
                  <a:cubicBezTo>
                    <a:pt x="62" y="491"/>
                    <a:pt x="184" y="565"/>
                    <a:pt x="307" y="565"/>
                  </a:cubicBezTo>
                  <a:cubicBezTo>
                    <a:pt x="465" y="565"/>
                    <a:pt x="625" y="444"/>
                    <a:pt x="590" y="236"/>
                  </a:cubicBezTo>
                  <a:cubicBezTo>
                    <a:pt x="563" y="74"/>
                    <a:pt x="441" y="1"/>
                    <a:pt x="3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1" name="Google Shape;13556;p26">
            <a:extLst>
              <a:ext uri="{FF2B5EF4-FFF2-40B4-BE49-F238E27FC236}">
                <a16:creationId xmlns:a16="http://schemas.microsoft.com/office/drawing/2014/main" id="{75EF7CE2-4F8D-7FCF-B441-D16751C999C7}"/>
              </a:ext>
            </a:extLst>
          </p:cNvPr>
          <p:cNvGrpSpPr/>
          <p:nvPr/>
        </p:nvGrpSpPr>
        <p:grpSpPr>
          <a:xfrm>
            <a:off x="3406727" y="3531827"/>
            <a:ext cx="774650" cy="726850"/>
            <a:chOff x="5481625" y="3052825"/>
            <a:chExt cx="387325" cy="363425"/>
          </a:xfrm>
        </p:grpSpPr>
        <p:sp>
          <p:nvSpPr>
            <p:cNvPr id="12" name="Google Shape;13557;p26">
              <a:extLst>
                <a:ext uri="{FF2B5EF4-FFF2-40B4-BE49-F238E27FC236}">
                  <a16:creationId xmlns:a16="http://schemas.microsoft.com/office/drawing/2014/main" id="{AEC2F5B5-C407-D5FC-E572-4550FCF76E62}"/>
                </a:ext>
              </a:extLst>
            </p:cNvPr>
            <p:cNvSpPr/>
            <p:nvPr/>
          </p:nvSpPr>
          <p:spPr>
            <a:xfrm>
              <a:off x="5650600" y="3095400"/>
              <a:ext cx="66375" cy="57000"/>
            </a:xfrm>
            <a:custGeom>
              <a:avLst/>
              <a:gdLst/>
              <a:ahLst/>
              <a:cxnLst/>
              <a:rect l="l" t="t" r="r" b="b"/>
              <a:pathLst>
                <a:path w="2655" h="2280" extrusionOk="0">
                  <a:moveTo>
                    <a:pt x="1142" y="582"/>
                  </a:moveTo>
                  <a:cubicBezTo>
                    <a:pt x="1636" y="582"/>
                    <a:pt x="1883" y="1168"/>
                    <a:pt x="1512" y="1538"/>
                  </a:cubicBezTo>
                  <a:cubicBezTo>
                    <a:pt x="1404" y="1657"/>
                    <a:pt x="1267" y="1709"/>
                    <a:pt x="1131" y="1709"/>
                  </a:cubicBezTo>
                  <a:cubicBezTo>
                    <a:pt x="841" y="1709"/>
                    <a:pt x="556" y="1473"/>
                    <a:pt x="556" y="1137"/>
                  </a:cubicBezTo>
                  <a:cubicBezTo>
                    <a:pt x="556" y="829"/>
                    <a:pt x="802" y="582"/>
                    <a:pt x="1142" y="582"/>
                  </a:cubicBezTo>
                  <a:close/>
                  <a:moveTo>
                    <a:pt x="1134" y="1"/>
                  </a:moveTo>
                  <a:cubicBezTo>
                    <a:pt x="549" y="1"/>
                    <a:pt x="0" y="449"/>
                    <a:pt x="0" y="1137"/>
                  </a:cubicBezTo>
                  <a:cubicBezTo>
                    <a:pt x="0" y="1754"/>
                    <a:pt x="494" y="2279"/>
                    <a:pt x="1142" y="2279"/>
                  </a:cubicBezTo>
                  <a:cubicBezTo>
                    <a:pt x="2130" y="2279"/>
                    <a:pt x="2654" y="1045"/>
                    <a:pt x="1944" y="335"/>
                  </a:cubicBezTo>
                  <a:cubicBezTo>
                    <a:pt x="1704" y="104"/>
                    <a:pt x="1415" y="1"/>
                    <a:pt x="11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" name="Google Shape;13558;p26">
              <a:extLst>
                <a:ext uri="{FF2B5EF4-FFF2-40B4-BE49-F238E27FC236}">
                  <a16:creationId xmlns:a16="http://schemas.microsoft.com/office/drawing/2014/main" id="{9952B963-8011-596D-349D-58DEE439081A}"/>
                </a:ext>
              </a:extLst>
            </p:cNvPr>
            <p:cNvSpPr/>
            <p:nvPr/>
          </p:nvSpPr>
          <p:spPr>
            <a:xfrm>
              <a:off x="5550300" y="3295250"/>
              <a:ext cx="66375" cy="56975"/>
            </a:xfrm>
            <a:custGeom>
              <a:avLst/>
              <a:gdLst/>
              <a:ahLst/>
              <a:cxnLst/>
              <a:rect l="l" t="t" r="r" b="b"/>
              <a:pathLst>
                <a:path w="2655" h="2279" extrusionOk="0">
                  <a:moveTo>
                    <a:pt x="1142" y="581"/>
                  </a:moveTo>
                  <a:cubicBezTo>
                    <a:pt x="1636" y="581"/>
                    <a:pt x="1913" y="1198"/>
                    <a:pt x="1543" y="1538"/>
                  </a:cubicBezTo>
                  <a:cubicBezTo>
                    <a:pt x="1421" y="1660"/>
                    <a:pt x="1272" y="1715"/>
                    <a:pt x="1127" y="1715"/>
                  </a:cubicBezTo>
                  <a:cubicBezTo>
                    <a:pt x="833" y="1715"/>
                    <a:pt x="556" y="1488"/>
                    <a:pt x="556" y="1136"/>
                  </a:cubicBezTo>
                  <a:cubicBezTo>
                    <a:pt x="556" y="828"/>
                    <a:pt x="833" y="581"/>
                    <a:pt x="1142" y="581"/>
                  </a:cubicBezTo>
                  <a:close/>
                  <a:moveTo>
                    <a:pt x="1147" y="0"/>
                  </a:moveTo>
                  <a:cubicBezTo>
                    <a:pt x="563" y="0"/>
                    <a:pt x="0" y="449"/>
                    <a:pt x="0" y="1136"/>
                  </a:cubicBezTo>
                  <a:cubicBezTo>
                    <a:pt x="0" y="1754"/>
                    <a:pt x="525" y="2278"/>
                    <a:pt x="1142" y="2278"/>
                  </a:cubicBezTo>
                  <a:cubicBezTo>
                    <a:pt x="2160" y="2278"/>
                    <a:pt x="2654" y="1044"/>
                    <a:pt x="1944" y="334"/>
                  </a:cubicBezTo>
                  <a:cubicBezTo>
                    <a:pt x="1714" y="104"/>
                    <a:pt x="1428" y="0"/>
                    <a:pt x="114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" name="Google Shape;13559;p26">
              <a:extLst>
                <a:ext uri="{FF2B5EF4-FFF2-40B4-BE49-F238E27FC236}">
                  <a16:creationId xmlns:a16="http://schemas.microsoft.com/office/drawing/2014/main" id="{09147BD0-6B82-68A7-7CD1-12678C670818}"/>
                </a:ext>
              </a:extLst>
            </p:cNvPr>
            <p:cNvSpPr/>
            <p:nvPr/>
          </p:nvSpPr>
          <p:spPr>
            <a:xfrm>
              <a:off x="5481625" y="3059950"/>
              <a:ext cx="387325" cy="356300"/>
            </a:xfrm>
            <a:custGeom>
              <a:avLst/>
              <a:gdLst/>
              <a:ahLst/>
              <a:cxnLst/>
              <a:rect l="l" t="t" r="r" b="b"/>
              <a:pathLst>
                <a:path w="15493" h="14252" extrusionOk="0">
                  <a:moveTo>
                    <a:pt x="7901" y="4530"/>
                  </a:moveTo>
                  <a:cubicBezTo>
                    <a:pt x="8426" y="4530"/>
                    <a:pt x="8919" y="4870"/>
                    <a:pt x="9166" y="5364"/>
                  </a:cubicBezTo>
                  <a:cubicBezTo>
                    <a:pt x="8765" y="5580"/>
                    <a:pt x="8325" y="5688"/>
                    <a:pt x="7886" y="5688"/>
                  </a:cubicBezTo>
                  <a:cubicBezTo>
                    <a:pt x="7446" y="5688"/>
                    <a:pt x="7006" y="5580"/>
                    <a:pt x="6605" y="5364"/>
                  </a:cubicBezTo>
                  <a:cubicBezTo>
                    <a:pt x="6852" y="4870"/>
                    <a:pt x="7345" y="4530"/>
                    <a:pt x="7901" y="4530"/>
                  </a:cubicBezTo>
                  <a:close/>
                  <a:moveTo>
                    <a:pt x="3889" y="8296"/>
                  </a:moveTo>
                  <a:cubicBezTo>
                    <a:pt x="4630" y="8296"/>
                    <a:pt x="5339" y="8573"/>
                    <a:pt x="5833" y="9129"/>
                  </a:cubicBezTo>
                  <a:cubicBezTo>
                    <a:pt x="6882" y="10240"/>
                    <a:pt x="6790" y="12030"/>
                    <a:pt x="5648" y="13017"/>
                  </a:cubicBezTo>
                  <a:cubicBezTo>
                    <a:pt x="5262" y="12323"/>
                    <a:pt x="4568" y="11976"/>
                    <a:pt x="3877" y="11976"/>
                  </a:cubicBezTo>
                  <a:cubicBezTo>
                    <a:pt x="3187" y="11976"/>
                    <a:pt x="2500" y="12323"/>
                    <a:pt x="2130" y="13017"/>
                  </a:cubicBezTo>
                  <a:cubicBezTo>
                    <a:pt x="247" y="11382"/>
                    <a:pt x="1389" y="8296"/>
                    <a:pt x="3889" y="8296"/>
                  </a:cubicBezTo>
                  <a:close/>
                  <a:moveTo>
                    <a:pt x="11859" y="8306"/>
                  </a:moveTo>
                  <a:cubicBezTo>
                    <a:pt x="13233" y="8306"/>
                    <a:pt x="14546" y="9365"/>
                    <a:pt x="14567" y="10981"/>
                  </a:cubicBezTo>
                  <a:lnTo>
                    <a:pt x="14598" y="10981"/>
                  </a:lnTo>
                  <a:cubicBezTo>
                    <a:pt x="14567" y="11783"/>
                    <a:pt x="14228" y="12524"/>
                    <a:pt x="13641" y="13017"/>
                  </a:cubicBezTo>
                  <a:cubicBezTo>
                    <a:pt x="13271" y="12323"/>
                    <a:pt x="12584" y="11976"/>
                    <a:pt x="11894" y="11976"/>
                  </a:cubicBezTo>
                  <a:cubicBezTo>
                    <a:pt x="11203" y="11976"/>
                    <a:pt x="10509" y="12323"/>
                    <a:pt x="10123" y="13017"/>
                  </a:cubicBezTo>
                  <a:cubicBezTo>
                    <a:pt x="8950" y="12030"/>
                    <a:pt x="8889" y="10240"/>
                    <a:pt x="9938" y="9129"/>
                  </a:cubicBezTo>
                  <a:cubicBezTo>
                    <a:pt x="10496" y="8560"/>
                    <a:pt x="11185" y="8306"/>
                    <a:pt x="11859" y="8306"/>
                  </a:cubicBezTo>
                  <a:close/>
                  <a:moveTo>
                    <a:pt x="3904" y="12547"/>
                  </a:moveTo>
                  <a:cubicBezTo>
                    <a:pt x="4414" y="12547"/>
                    <a:pt x="4923" y="12817"/>
                    <a:pt x="5185" y="13357"/>
                  </a:cubicBezTo>
                  <a:cubicBezTo>
                    <a:pt x="4784" y="13573"/>
                    <a:pt x="4344" y="13681"/>
                    <a:pt x="3904" y="13681"/>
                  </a:cubicBezTo>
                  <a:cubicBezTo>
                    <a:pt x="3465" y="13681"/>
                    <a:pt x="3025" y="13573"/>
                    <a:pt x="2624" y="13357"/>
                  </a:cubicBezTo>
                  <a:cubicBezTo>
                    <a:pt x="2886" y="12817"/>
                    <a:pt x="3395" y="12547"/>
                    <a:pt x="3904" y="12547"/>
                  </a:cubicBezTo>
                  <a:close/>
                  <a:moveTo>
                    <a:pt x="11909" y="12547"/>
                  </a:moveTo>
                  <a:cubicBezTo>
                    <a:pt x="12422" y="12547"/>
                    <a:pt x="12931" y="12817"/>
                    <a:pt x="13178" y="13357"/>
                  </a:cubicBezTo>
                  <a:cubicBezTo>
                    <a:pt x="12777" y="13573"/>
                    <a:pt x="12337" y="13681"/>
                    <a:pt x="11898" y="13681"/>
                  </a:cubicBezTo>
                  <a:cubicBezTo>
                    <a:pt x="11458" y="13681"/>
                    <a:pt x="11018" y="13573"/>
                    <a:pt x="10617" y="13357"/>
                  </a:cubicBezTo>
                  <a:cubicBezTo>
                    <a:pt x="10879" y="12817"/>
                    <a:pt x="11396" y="12547"/>
                    <a:pt x="11909" y="12547"/>
                  </a:cubicBezTo>
                  <a:close/>
                  <a:moveTo>
                    <a:pt x="6621" y="0"/>
                  </a:moveTo>
                  <a:cubicBezTo>
                    <a:pt x="6583" y="0"/>
                    <a:pt x="6545" y="8"/>
                    <a:pt x="6512" y="25"/>
                  </a:cubicBezTo>
                  <a:cubicBezTo>
                    <a:pt x="3457" y="1413"/>
                    <a:pt x="4259" y="5950"/>
                    <a:pt x="7592" y="6228"/>
                  </a:cubicBezTo>
                  <a:lnTo>
                    <a:pt x="7592" y="7833"/>
                  </a:lnTo>
                  <a:lnTo>
                    <a:pt x="6111" y="8573"/>
                  </a:lnTo>
                  <a:cubicBezTo>
                    <a:pt x="5470" y="7991"/>
                    <a:pt x="4680" y="7716"/>
                    <a:pt x="3899" y="7716"/>
                  </a:cubicBezTo>
                  <a:cubicBezTo>
                    <a:pt x="2612" y="7716"/>
                    <a:pt x="1352" y="8463"/>
                    <a:pt x="834" y="9808"/>
                  </a:cubicBezTo>
                  <a:cubicBezTo>
                    <a:pt x="0" y="11937"/>
                    <a:pt x="1574" y="14252"/>
                    <a:pt x="3889" y="14252"/>
                  </a:cubicBezTo>
                  <a:cubicBezTo>
                    <a:pt x="5679" y="14252"/>
                    <a:pt x="7160" y="12801"/>
                    <a:pt x="7160" y="10981"/>
                  </a:cubicBezTo>
                  <a:cubicBezTo>
                    <a:pt x="7160" y="10271"/>
                    <a:pt x="6913" y="9592"/>
                    <a:pt x="6481" y="9005"/>
                  </a:cubicBezTo>
                  <a:lnTo>
                    <a:pt x="7901" y="8326"/>
                  </a:lnTo>
                  <a:lnTo>
                    <a:pt x="9290" y="9005"/>
                  </a:lnTo>
                  <a:cubicBezTo>
                    <a:pt x="8271" y="10425"/>
                    <a:pt x="8518" y="12400"/>
                    <a:pt x="9876" y="13480"/>
                  </a:cubicBezTo>
                  <a:cubicBezTo>
                    <a:pt x="10472" y="13954"/>
                    <a:pt x="11186" y="14184"/>
                    <a:pt x="11896" y="14184"/>
                  </a:cubicBezTo>
                  <a:cubicBezTo>
                    <a:pt x="12806" y="14184"/>
                    <a:pt x="13710" y="13807"/>
                    <a:pt x="14351" y="13079"/>
                  </a:cubicBezTo>
                  <a:cubicBezTo>
                    <a:pt x="15493" y="11783"/>
                    <a:pt x="15400" y="9808"/>
                    <a:pt x="14166" y="8604"/>
                  </a:cubicBezTo>
                  <a:cubicBezTo>
                    <a:pt x="13525" y="7995"/>
                    <a:pt x="12702" y="7686"/>
                    <a:pt x="11882" y="7686"/>
                  </a:cubicBezTo>
                  <a:cubicBezTo>
                    <a:pt x="11082" y="7686"/>
                    <a:pt x="10285" y="7979"/>
                    <a:pt x="9660" y="8573"/>
                  </a:cubicBezTo>
                  <a:lnTo>
                    <a:pt x="8179" y="7833"/>
                  </a:lnTo>
                  <a:lnTo>
                    <a:pt x="8179" y="6228"/>
                  </a:lnTo>
                  <a:cubicBezTo>
                    <a:pt x="11512" y="5950"/>
                    <a:pt x="12283" y="1413"/>
                    <a:pt x="9259" y="25"/>
                  </a:cubicBezTo>
                  <a:cubicBezTo>
                    <a:pt x="9218" y="8"/>
                    <a:pt x="9176" y="0"/>
                    <a:pt x="9136" y="0"/>
                  </a:cubicBezTo>
                  <a:cubicBezTo>
                    <a:pt x="9026" y="0"/>
                    <a:pt x="8925" y="58"/>
                    <a:pt x="8858" y="148"/>
                  </a:cubicBezTo>
                  <a:cubicBezTo>
                    <a:pt x="8796" y="302"/>
                    <a:pt x="8858" y="488"/>
                    <a:pt x="9012" y="549"/>
                  </a:cubicBezTo>
                  <a:cubicBezTo>
                    <a:pt x="10802" y="1383"/>
                    <a:pt x="11111" y="3759"/>
                    <a:pt x="9629" y="5055"/>
                  </a:cubicBezTo>
                  <a:cubicBezTo>
                    <a:pt x="9259" y="4345"/>
                    <a:pt x="8572" y="3990"/>
                    <a:pt x="7886" y="3990"/>
                  </a:cubicBezTo>
                  <a:cubicBezTo>
                    <a:pt x="7199" y="3990"/>
                    <a:pt x="6512" y="4345"/>
                    <a:pt x="6142" y="5055"/>
                  </a:cubicBezTo>
                  <a:cubicBezTo>
                    <a:pt x="4630" y="3759"/>
                    <a:pt x="4969" y="1383"/>
                    <a:pt x="6759" y="549"/>
                  </a:cubicBezTo>
                  <a:cubicBezTo>
                    <a:pt x="6913" y="488"/>
                    <a:pt x="6975" y="302"/>
                    <a:pt x="6882" y="148"/>
                  </a:cubicBezTo>
                  <a:cubicBezTo>
                    <a:pt x="6837" y="58"/>
                    <a:pt x="6726" y="0"/>
                    <a:pt x="66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" name="Google Shape;13560;p26">
              <a:extLst>
                <a:ext uri="{FF2B5EF4-FFF2-40B4-BE49-F238E27FC236}">
                  <a16:creationId xmlns:a16="http://schemas.microsoft.com/office/drawing/2014/main" id="{BA4E503C-8625-3000-BBB2-9BD378E835B9}"/>
                </a:ext>
              </a:extLst>
            </p:cNvPr>
            <p:cNvSpPr/>
            <p:nvPr/>
          </p:nvSpPr>
          <p:spPr>
            <a:xfrm>
              <a:off x="5750125" y="3295250"/>
              <a:ext cx="66375" cy="56975"/>
            </a:xfrm>
            <a:custGeom>
              <a:avLst/>
              <a:gdLst/>
              <a:ahLst/>
              <a:cxnLst/>
              <a:rect l="l" t="t" r="r" b="b"/>
              <a:pathLst>
                <a:path w="2655" h="2279" extrusionOk="0">
                  <a:moveTo>
                    <a:pt x="1142" y="581"/>
                  </a:moveTo>
                  <a:cubicBezTo>
                    <a:pt x="1667" y="581"/>
                    <a:pt x="1914" y="1198"/>
                    <a:pt x="1543" y="1538"/>
                  </a:cubicBezTo>
                  <a:cubicBezTo>
                    <a:pt x="1431" y="1660"/>
                    <a:pt x="1289" y="1715"/>
                    <a:pt x="1149" y="1715"/>
                  </a:cubicBezTo>
                  <a:cubicBezTo>
                    <a:pt x="864" y="1715"/>
                    <a:pt x="587" y="1488"/>
                    <a:pt x="587" y="1136"/>
                  </a:cubicBezTo>
                  <a:cubicBezTo>
                    <a:pt x="587" y="828"/>
                    <a:pt x="833" y="581"/>
                    <a:pt x="1142" y="581"/>
                  </a:cubicBezTo>
                  <a:close/>
                  <a:moveTo>
                    <a:pt x="1148" y="0"/>
                  </a:moveTo>
                  <a:cubicBezTo>
                    <a:pt x="563" y="0"/>
                    <a:pt x="0" y="449"/>
                    <a:pt x="0" y="1136"/>
                  </a:cubicBezTo>
                  <a:cubicBezTo>
                    <a:pt x="0" y="1754"/>
                    <a:pt x="525" y="2278"/>
                    <a:pt x="1142" y="2278"/>
                  </a:cubicBezTo>
                  <a:cubicBezTo>
                    <a:pt x="2161" y="2278"/>
                    <a:pt x="2654" y="1044"/>
                    <a:pt x="1945" y="334"/>
                  </a:cubicBezTo>
                  <a:cubicBezTo>
                    <a:pt x="1714" y="104"/>
                    <a:pt x="1428" y="0"/>
                    <a:pt x="11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" name="Google Shape;13561;p26">
              <a:extLst>
                <a:ext uri="{FF2B5EF4-FFF2-40B4-BE49-F238E27FC236}">
                  <a16:creationId xmlns:a16="http://schemas.microsoft.com/office/drawing/2014/main" id="{9F368824-C989-BFF2-570F-672A82765AFF}"/>
                </a:ext>
              </a:extLst>
            </p:cNvPr>
            <p:cNvSpPr/>
            <p:nvPr/>
          </p:nvSpPr>
          <p:spPr>
            <a:xfrm>
              <a:off x="5669100" y="3052825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402" y="1"/>
                  </a:moveTo>
                  <a:cubicBezTo>
                    <a:pt x="124" y="1"/>
                    <a:pt x="1" y="310"/>
                    <a:pt x="186" y="495"/>
                  </a:cubicBezTo>
                  <a:cubicBezTo>
                    <a:pt x="243" y="552"/>
                    <a:pt x="311" y="576"/>
                    <a:pt x="379" y="576"/>
                  </a:cubicBezTo>
                  <a:cubicBezTo>
                    <a:pt x="531" y="576"/>
                    <a:pt x="680" y="450"/>
                    <a:pt x="680" y="27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7" name="Google Shape;13562;p26">
            <a:extLst>
              <a:ext uri="{FF2B5EF4-FFF2-40B4-BE49-F238E27FC236}">
                <a16:creationId xmlns:a16="http://schemas.microsoft.com/office/drawing/2014/main" id="{DB33F258-1AA5-145E-30DC-7A626279AD9B}"/>
              </a:ext>
            </a:extLst>
          </p:cNvPr>
          <p:cNvGrpSpPr/>
          <p:nvPr/>
        </p:nvGrpSpPr>
        <p:grpSpPr>
          <a:xfrm>
            <a:off x="4965500" y="3531150"/>
            <a:ext cx="625800" cy="728200"/>
            <a:chOff x="2518100" y="3601800"/>
            <a:chExt cx="312900" cy="364100"/>
          </a:xfrm>
        </p:grpSpPr>
        <p:sp>
          <p:nvSpPr>
            <p:cNvPr id="18" name="Google Shape;13563;p26">
              <a:extLst>
                <a:ext uri="{FF2B5EF4-FFF2-40B4-BE49-F238E27FC236}">
                  <a16:creationId xmlns:a16="http://schemas.microsoft.com/office/drawing/2014/main" id="{03DC9264-3817-B739-B218-3F6F91F574D1}"/>
                </a:ext>
              </a:extLst>
            </p:cNvPr>
            <p:cNvSpPr/>
            <p:nvPr/>
          </p:nvSpPr>
          <p:spPr>
            <a:xfrm>
              <a:off x="2560550" y="3734875"/>
              <a:ext cx="156650" cy="141725"/>
            </a:xfrm>
            <a:custGeom>
              <a:avLst/>
              <a:gdLst/>
              <a:ahLst/>
              <a:cxnLst/>
              <a:rect l="l" t="t" r="r" b="b"/>
              <a:pathLst>
                <a:path w="6266" h="5669" extrusionOk="0">
                  <a:moveTo>
                    <a:pt x="3426" y="556"/>
                  </a:moveTo>
                  <a:lnTo>
                    <a:pt x="3426" y="1698"/>
                  </a:lnTo>
                  <a:cubicBezTo>
                    <a:pt x="2531" y="1822"/>
                    <a:pt x="1852" y="2531"/>
                    <a:pt x="1729" y="3396"/>
                  </a:cubicBezTo>
                  <a:lnTo>
                    <a:pt x="587" y="3396"/>
                  </a:lnTo>
                  <a:lnTo>
                    <a:pt x="587" y="556"/>
                  </a:lnTo>
                  <a:close/>
                  <a:moveTo>
                    <a:pt x="3426" y="2285"/>
                  </a:moveTo>
                  <a:lnTo>
                    <a:pt x="3426" y="3396"/>
                  </a:lnTo>
                  <a:lnTo>
                    <a:pt x="2315" y="3396"/>
                  </a:lnTo>
                  <a:cubicBezTo>
                    <a:pt x="2407" y="2840"/>
                    <a:pt x="2870" y="2408"/>
                    <a:pt x="3426" y="2285"/>
                  </a:cubicBezTo>
                  <a:close/>
                  <a:moveTo>
                    <a:pt x="3981" y="2285"/>
                  </a:moveTo>
                  <a:cubicBezTo>
                    <a:pt x="4630" y="2408"/>
                    <a:pt x="5123" y="2994"/>
                    <a:pt x="5123" y="3673"/>
                  </a:cubicBezTo>
                  <a:cubicBezTo>
                    <a:pt x="5107" y="4588"/>
                    <a:pt x="4391" y="5081"/>
                    <a:pt x="3682" y="5081"/>
                  </a:cubicBezTo>
                  <a:cubicBezTo>
                    <a:pt x="3074" y="5081"/>
                    <a:pt x="2471" y="4720"/>
                    <a:pt x="2315" y="3951"/>
                  </a:cubicBezTo>
                  <a:lnTo>
                    <a:pt x="3704" y="3951"/>
                  </a:lnTo>
                  <a:cubicBezTo>
                    <a:pt x="3858" y="3951"/>
                    <a:pt x="3981" y="3828"/>
                    <a:pt x="3981" y="3673"/>
                  </a:cubicBezTo>
                  <a:lnTo>
                    <a:pt x="3981" y="2285"/>
                  </a:lnTo>
                  <a:close/>
                  <a:moveTo>
                    <a:pt x="309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3673"/>
                  </a:lnTo>
                  <a:cubicBezTo>
                    <a:pt x="0" y="3828"/>
                    <a:pt x="124" y="3951"/>
                    <a:pt x="309" y="3951"/>
                  </a:cubicBezTo>
                  <a:lnTo>
                    <a:pt x="1729" y="3951"/>
                  </a:lnTo>
                  <a:cubicBezTo>
                    <a:pt x="1890" y="5021"/>
                    <a:pt x="2791" y="5669"/>
                    <a:pt x="3715" y="5669"/>
                  </a:cubicBezTo>
                  <a:cubicBezTo>
                    <a:pt x="4203" y="5669"/>
                    <a:pt x="4698" y="5488"/>
                    <a:pt x="5092" y="5093"/>
                  </a:cubicBezTo>
                  <a:cubicBezTo>
                    <a:pt x="6265" y="3920"/>
                    <a:pt x="5586" y="1945"/>
                    <a:pt x="3981" y="1698"/>
                  </a:cubicBezTo>
                  <a:lnTo>
                    <a:pt x="3981" y="279"/>
                  </a:lnTo>
                  <a:cubicBezTo>
                    <a:pt x="3981" y="124"/>
                    <a:pt x="3858" y="1"/>
                    <a:pt x="37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" name="Google Shape;13564;p26">
              <a:extLst>
                <a:ext uri="{FF2B5EF4-FFF2-40B4-BE49-F238E27FC236}">
                  <a16:creationId xmlns:a16="http://schemas.microsoft.com/office/drawing/2014/main" id="{904C2B94-8C5F-BFED-86C6-D316E35616D5}"/>
                </a:ext>
              </a:extLst>
            </p:cNvPr>
            <p:cNvSpPr/>
            <p:nvPr/>
          </p:nvSpPr>
          <p:spPr>
            <a:xfrm>
              <a:off x="2557900" y="3904525"/>
              <a:ext cx="144625" cy="14100"/>
            </a:xfrm>
            <a:custGeom>
              <a:avLst/>
              <a:gdLst/>
              <a:ahLst/>
              <a:cxnLst/>
              <a:rect l="l" t="t" r="r" b="b"/>
              <a:pathLst>
                <a:path w="5785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5507" y="560"/>
                  </a:lnTo>
                  <a:cubicBezTo>
                    <a:pt x="5661" y="560"/>
                    <a:pt x="5785" y="436"/>
                    <a:pt x="5785" y="282"/>
                  </a:cubicBezTo>
                  <a:cubicBezTo>
                    <a:pt x="5785" y="128"/>
                    <a:pt x="5661" y="4"/>
                    <a:pt x="5507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" name="Google Shape;13565;p26">
              <a:extLst>
                <a:ext uri="{FF2B5EF4-FFF2-40B4-BE49-F238E27FC236}">
                  <a16:creationId xmlns:a16="http://schemas.microsoft.com/office/drawing/2014/main" id="{D9C14105-D0BC-B24F-2BB5-CD02ED2FCFC8}"/>
                </a:ext>
              </a:extLst>
            </p:cNvPr>
            <p:cNvSpPr/>
            <p:nvPr/>
          </p:nvSpPr>
          <p:spPr>
            <a:xfrm>
              <a:off x="2772325" y="3669300"/>
              <a:ext cx="58675" cy="250000"/>
            </a:xfrm>
            <a:custGeom>
              <a:avLst/>
              <a:gdLst/>
              <a:ahLst/>
              <a:cxnLst/>
              <a:rect l="l" t="t" r="r" b="b"/>
              <a:pathLst>
                <a:path w="2347" h="10000" extrusionOk="0">
                  <a:moveTo>
                    <a:pt x="1189" y="587"/>
                  </a:moveTo>
                  <a:cubicBezTo>
                    <a:pt x="1498" y="587"/>
                    <a:pt x="1745" y="865"/>
                    <a:pt x="1745" y="1173"/>
                  </a:cubicBezTo>
                  <a:lnTo>
                    <a:pt x="1745" y="1729"/>
                  </a:lnTo>
                  <a:lnTo>
                    <a:pt x="634" y="1729"/>
                  </a:lnTo>
                  <a:lnTo>
                    <a:pt x="634" y="1204"/>
                  </a:lnTo>
                  <a:cubicBezTo>
                    <a:pt x="604" y="911"/>
                    <a:pt x="853" y="646"/>
                    <a:pt x="1142" y="646"/>
                  </a:cubicBezTo>
                  <a:cubicBezTo>
                    <a:pt x="1158" y="646"/>
                    <a:pt x="1173" y="647"/>
                    <a:pt x="1189" y="649"/>
                  </a:cubicBezTo>
                  <a:lnTo>
                    <a:pt x="1189" y="587"/>
                  </a:lnTo>
                  <a:close/>
                  <a:moveTo>
                    <a:pt x="1745" y="2315"/>
                  </a:moveTo>
                  <a:lnTo>
                    <a:pt x="1745" y="6852"/>
                  </a:lnTo>
                  <a:lnTo>
                    <a:pt x="634" y="6852"/>
                  </a:lnTo>
                  <a:lnTo>
                    <a:pt x="634" y="2315"/>
                  </a:lnTo>
                  <a:close/>
                  <a:moveTo>
                    <a:pt x="1652" y="7407"/>
                  </a:moveTo>
                  <a:lnTo>
                    <a:pt x="1189" y="8796"/>
                  </a:lnTo>
                  <a:lnTo>
                    <a:pt x="726" y="7407"/>
                  </a:lnTo>
                  <a:close/>
                  <a:moveTo>
                    <a:pt x="1174" y="1"/>
                  </a:moveTo>
                  <a:cubicBezTo>
                    <a:pt x="587" y="1"/>
                    <a:pt x="1" y="402"/>
                    <a:pt x="47" y="1204"/>
                  </a:cubicBezTo>
                  <a:lnTo>
                    <a:pt x="47" y="7160"/>
                  </a:lnTo>
                  <a:cubicBezTo>
                    <a:pt x="16" y="7191"/>
                    <a:pt x="16" y="7222"/>
                    <a:pt x="47" y="7253"/>
                  </a:cubicBezTo>
                  <a:lnTo>
                    <a:pt x="78" y="7253"/>
                  </a:lnTo>
                  <a:lnTo>
                    <a:pt x="911" y="9784"/>
                  </a:lnTo>
                  <a:cubicBezTo>
                    <a:pt x="942" y="9907"/>
                    <a:pt x="1066" y="10000"/>
                    <a:pt x="1189" y="10000"/>
                  </a:cubicBezTo>
                  <a:cubicBezTo>
                    <a:pt x="1312" y="10000"/>
                    <a:pt x="1405" y="9907"/>
                    <a:pt x="1467" y="9784"/>
                  </a:cubicBezTo>
                  <a:lnTo>
                    <a:pt x="2300" y="7253"/>
                  </a:lnTo>
                  <a:cubicBezTo>
                    <a:pt x="2300" y="7222"/>
                    <a:pt x="2300" y="7191"/>
                    <a:pt x="2300" y="7160"/>
                  </a:cubicBezTo>
                  <a:lnTo>
                    <a:pt x="2300" y="1204"/>
                  </a:lnTo>
                  <a:cubicBezTo>
                    <a:pt x="2346" y="402"/>
                    <a:pt x="1760" y="1"/>
                    <a:pt x="11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" name="Google Shape;13566;p26">
              <a:extLst>
                <a:ext uri="{FF2B5EF4-FFF2-40B4-BE49-F238E27FC236}">
                  <a16:creationId xmlns:a16="http://schemas.microsoft.com/office/drawing/2014/main" id="{AF35960F-4D35-81FC-3369-271500885D48}"/>
                </a:ext>
              </a:extLst>
            </p:cNvPr>
            <p:cNvSpPr/>
            <p:nvPr/>
          </p:nvSpPr>
          <p:spPr>
            <a:xfrm>
              <a:off x="2621325" y="3951675"/>
              <a:ext cx="18725" cy="14225"/>
            </a:xfrm>
            <a:custGeom>
              <a:avLst/>
              <a:gdLst/>
              <a:ahLst/>
              <a:cxnLst/>
              <a:rect l="l" t="t" r="r" b="b"/>
              <a:pathLst>
                <a:path w="749" h="569" extrusionOk="0">
                  <a:moveTo>
                    <a:pt x="415" y="1"/>
                  </a:moveTo>
                  <a:cubicBezTo>
                    <a:pt x="371" y="1"/>
                    <a:pt x="326" y="11"/>
                    <a:pt x="285" y="32"/>
                  </a:cubicBezTo>
                  <a:cubicBezTo>
                    <a:pt x="0" y="213"/>
                    <a:pt x="172" y="568"/>
                    <a:pt x="417" y="568"/>
                  </a:cubicBezTo>
                  <a:cubicBezTo>
                    <a:pt x="464" y="568"/>
                    <a:pt x="513" y="555"/>
                    <a:pt x="563" y="526"/>
                  </a:cubicBezTo>
                  <a:cubicBezTo>
                    <a:pt x="686" y="433"/>
                    <a:pt x="748" y="279"/>
                    <a:pt x="655" y="124"/>
                  </a:cubicBezTo>
                  <a:cubicBezTo>
                    <a:pt x="594" y="42"/>
                    <a:pt x="505" y="1"/>
                    <a:pt x="4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" name="Google Shape;13567;p26">
              <a:extLst>
                <a:ext uri="{FF2B5EF4-FFF2-40B4-BE49-F238E27FC236}">
                  <a16:creationId xmlns:a16="http://schemas.microsoft.com/office/drawing/2014/main" id="{7D9DDF9D-14B3-146D-BF3E-C6C63E0F1632}"/>
                </a:ext>
              </a:extLst>
            </p:cNvPr>
            <p:cNvSpPr/>
            <p:nvPr/>
          </p:nvSpPr>
          <p:spPr>
            <a:xfrm>
              <a:off x="2518100" y="3601800"/>
              <a:ext cx="226875" cy="363800"/>
            </a:xfrm>
            <a:custGeom>
              <a:avLst/>
              <a:gdLst/>
              <a:ahLst/>
              <a:cxnLst/>
              <a:rect l="l" t="t" r="r" b="b"/>
              <a:pathLst>
                <a:path w="9075" h="14552" extrusionOk="0">
                  <a:moveTo>
                    <a:pt x="8241" y="1435"/>
                  </a:moveTo>
                  <a:cubicBezTo>
                    <a:pt x="8395" y="1435"/>
                    <a:pt x="8519" y="1559"/>
                    <a:pt x="8519" y="1744"/>
                  </a:cubicBezTo>
                  <a:lnTo>
                    <a:pt x="8519" y="3441"/>
                  </a:lnTo>
                  <a:lnTo>
                    <a:pt x="587" y="3441"/>
                  </a:lnTo>
                  <a:lnTo>
                    <a:pt x="587" y="1744"/>
                  </a:lnTo>
                  <a:cubicBezTo>
                    <a:pt x="587" y="1559"/>
                    <a:pt x="711" y="1435"/>
                    <a:pt x="865" y="1435"/>
                  </a:cubicBezTo>
                  <a:lnTo>
                    <a:pt x="1698" y="1435"/>
                  </a:lnTo>
                  <a:lnTo>
                    <a:pt x="1698" y="2022"/>
                  </a:lnTo>
                  <a:cubicBezTo>
                    <a:pt x="1683" y="2238"/>
                    <a:pt x="1837" y="2346"/>
                    <a:pt x="1991" y="2346"/>
                  </a:cubicBezTo>
                  <a:cubicBezTo>
                    <a:pt x="2146" y="2346"/>
                    <a:pt x="2300" y="2238"/>
                    <a:pt x="2285" y="2022"/>
                  </a:cubicBezTo>
                  <a:lnTo>
                    <a:pt x="2285" y="1435"/>
                  </a:lnTo>
                  <a:lnTo>
                    <a:pt x="3396" y="1435"/>
                  </a:lnTo>
                  <a:lnTo>
                    <a:pt x="3396" y="2022"/>
                  </a:lnTo>
                  <a:cubicBezTo>
                    <a:pt x="3396" y="2176"/>
                    <a:pt x="3550" y="2299"/>
                    <a:pt x="3704" y="2299"/>
                  </a:cubicBezTo>
                  <a:cubicBezTo>
                    <a:pt x="3859" y="2299"/>
                    <a:pt x="3982" y="2176"/>
                    <a:pt x="3982" y="2022"/>
                  </a:cubicBezTo>
                  <a:lnTo>
                    <a:pt x="3982" y="1435"/>
                  </a:lnTo>
                  <a:lnTo>
                    <a:pt x="5124" y="1435"/>
                  </a:lnTo>
                  <a:lnTo>
                    <a:pt x="5124" y="2022"/>
                  </a:lnTo>
                  <a:cubicBezTo>
                    <a:pt x="5093" y="2238"/>
                    <a:pt x="5247" y="2346"/>
                    <a:pt x="5402" y="2346"/>
                  </a:cubicBezTo>
                  <a:cubicBezTo>
                    <a:pt x="5556" y="2346"/>
                    <a:pt x="5710" y="2238"/>
                    <a:pt x="5679" y="2022"/>
                  </a:cubicBezTo>
                  <a:lnTo>
                    <a:pt x="5679" y="1435"/>
                  </a:lnTo>
                  <a:lnTo>
                    <a:pt x="6821" y="1435"/>
                  </a:lnTo>
                  <a:lnTo>
                    <a:pt x="6821" y="2022"/>
                  </a:lnTo>
                  <a:cubicBezTo>
                    <a:pt x="6790" y="2238"/>
                    <a:pt x="6945" y="2346"/>
                    <a:pt x="7099" y="2346"/>
                  </a:cubicBezTo>
                  <a:cubicBezTo>
                    <a:pt x="7253" y="2346"/>
                    <a:pt x="7408" y="2238"/>
                    <a:pt x="7377" y="2022"/>
                  </a:cubicBezTo>
                  <a:lnTo>
                    <a:pt x="7377" y="1435"/>
                  </a:lnTo>
                  <a:close/>
                  <a:moveTo>
                    <a:pt x="1991" y="0"/>
                  </a:moveTo>
                  <a:cubicBezTo>
                    <a:pt x="1837" y="0"/>
                    <a:pt x="1683" y="108"/>
                    <a:pt x="1698" y="324"/>
                  </a:cubicBezTo>
                  <a:lnTo>
                    <a:pt x="1698" y="880"/>
                  </a:lnTo>
                  <a:lnTo>
                    <a:pt x="865" y="880"/>
                  </a:lnTo>
                  <a:cubicBezTo>
                    <a:pt x="371" y="880"/>
                    <a:pt x="1" y="1250"/>
                    <a:pt x="1" y="1744"/>
                  </a:cubicBezTo>
                  <a:lnTo>
                    <a:pt x="1" y="14274"/>
                  </a:lnTo>
                  <a:cubicBezTo>
                    <a:pt x="1" y="14428"/>
                    <a:pt x="124" y="14551"/>
                    <a:pt x="279" y="14551"/>
                  </a:cubicBezTo>
                  <a:lnTo>
                    <a:pt x="3272" y="14551"/>
                  </a:lnTo>
                  <a:cubicBezTo>
                    <a:pt x="3427" y="14551"/>
                    <a:pt x="3550" y="14428"/>
                    <a:pt x="3550" y="14274"/>
                  </a:cubicBezTo>
                  <a:cubicBezTo>
                    <a:pt x="3550" y="14119"/>
                    <a:pt x="3427" y="13996"/>
                    <a:pt x="3272" y="13996"/>
                  </a:cubicBezTo>
                  <a:lnTo>
                    <a:pt x="556" y="13996"/>
                  </a:lnTo>
                  <a:lnTo>
                    <a:pt x="556" y="3997"/>
                  </a:lnTo>
                  <a:lnTo>
                    <a:pt x="8519" y="3997"/>
                  </a:lnTo>
                  <a:lnTo>
                    <a:pt x="8519" y="13996"/>
                  </a:lnTo>
                  <a:lnTo>
                    <a:pt x="5834" y="13996"/>
                  </a:lnTo>
                  <a:cubicBezTo>
                    <a:pt x="5649" y="13996"/>
                    <a:pt x="5525" y="14119"/>
                    <a:pt x="5525" y="14274"/>
                  </a:cubicBezTo>
                  <a:cubicBezTo>
                    <a:pt x="5525" y="14428"/>
                    <a:pt x="5649" y="14551"/>
                    <a:pt x="5834" y="14551"/>
                  </a:cubicBezTo>
                  <a:lnTo>
                    <a:pt x="8797" y="14551"/>
                  </a:lnTo>
                  <a:cubicBezTo>
                    <a:pt x="8951" y="14551"/>
                    <a:pt x="9074" y="14428"/>
                    <a:pt x="9074" y="14274"/>
                  </a:cubicBezTo>
                  <a:lnTo>
                    <a:pt x="9074" y="1744"/>
                  </a:lnTo>
                  <a:cubicBezTo>
                    <a:pt x="9074" y="1250"/>
                    <a:pt x="8704" y="880"/>
                    <a:pt x="8241" y="880"/>
                  </a:cubicBezTo>
                  <a:lnTo>
                    <a:pt x="7377" y="880"/>
                  </a:lnTo>
                  <a:lnTo>
                    <a:pt x="7377" y="324"/>
                  </a:lnTo>
                  <a:cubicBezTo>
                    <a:pt x="7408" y="108"/>
                    <a:pt x="7253" y="0"/>
                    <a:pt x="7099" y="0"/>
                  </a:cubicBezTo>
                  <a:cubicBezTo>
                    <a:pt x="6945" y="0"/>
                    <a:pt x="6790" y="108"/>
                    <a:pt x="6821" y="324"/>
                  </a:cubicBezTo>
                  <a:lnTo>
                    <a:pt x="6821" y="880"/>
                  </a:lnTo>
                  <a:lnTo>
                    <a:pt x="5679" y="880"/>
                  </a:lnTo>
                  <a:lnTo>
                    <a:pt x="5679" y="324"/>
                  </a:lnTo>
                  <a:cubicBezTo>
                    <a:pt x="5695" y="108"/>
                    <a:pt x="5541" y="0"/>
                    <a:pt x="5390" y="0"/>
                  </a:cubicBezTo>
                  <a:cubicBezTo>
                    <a:pt x="5240" y="0"/>
                    <a:pt x="5093" y="108"/>
                    <a:pt x="5124" y="324"/>
                  </a:cubicBezTo>
                  <a:lnTo>
                    <a:pt x="5124" y="880"/>
                  </a:lnTo>
                  <a:lnTo>
                    <a:pt x="3982" y="880"/>
                  </a:lnTo>
                  <a:lnTo>
                    <a:pt x="3982" y="324"/>
                  </a:lnTo>
                  <a:cubicBezTo>
                    <a:pt x="3982" y="170"/>
                    <a:pt x="3859" y="16"/>
                    <a:pt x="3704" y="16"/>
                  </a:cubicBezTo>
                  <a:cubicBezTo>
                    <a:pt x="3519" y="16"/>
                    <a:pt x="3396" y="170"/>
                    <a:pt x="3396" y="324"/>
                  </a:cubicBezTo>
                  <a:lnTo>
                    <a:pt x="3396" y="880"/>
                  </a:lnTo>
                  <a:lnTo>
                    <a:pt x="2285" y="880"/>
                  </a:lnTo>
                  <a:lnTo>
                    <a:pt x="2285" y="324"/>
                  </a:lnTo>
                  <a:cubicBezTo>
                    <a:pt x="2300" y="108"/>
                    <a:pt x="2146" y="0"/>
                    <a:pt x="19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3" name="Google Shape;13568;p26">
            <a:extLst>
              <a:ext uri="{FF2B5EF4-FFF2-40B4-BE49-F238E27FC236}">
                <a16:creationId xmlns:a16="http://schemas.microsoft.com/office/drawing/2014/main" id="{7DD3BF32-D942-7BAB-DF94-1F800E94E7F9}"/>
              </a:ext>
            </a:extLst>
          </p:cNvPr>
          <p:cNvGrpSpPr/>
          <p:nvPr/>
        </p:nvGrpSpPr>
        <p:grpSpPr>
          <a:xfrm>
            <a:off x="6468701" y="3531827"/>
            <a:ext cx="740750" cy="726850"/>
            <a:chOff x="4747100" y="3052825"/>
            <a:chExt cx="370375" cy="363425"/>
          </a:xfrm>
        </p:grpSpPr>
        <p:sp>
          <p:nvSpPr>
            <p:cNvPr id="24" name="Google Shape;13569;p26">
              <a:extLst>
                <a:ext uri="{FF2B5EF4-FFF2-40B4-BE49-F238E27FC236}">
                  <a16:creationId xmlns:a16="http://schemas.microsoft.com/office/drawing/2014/main" id="{4E0FBB5D-F169-DEF1-3828-92947AE21EF9}"/>
                </a:ext>
              </a:extLst>
            </p:cNvPr>
            <p:cNvSpPr/>
            <p:nvPr/>
          </p:nvSpPr>
          <p:spPr>
            <a:xfrm>
              <a:off x="4983200" y="3354500"/>
              <a:ext cx="16225" cy="14600"/>
            </a:xfrm>
            <a:custGeom>
              <a:avLst/>
              <a:gdLst/>
              <a:ahLst/>
              <a:cxnLst/>
              <a:rect l="l" t="t" r="r" b="b"/>
              <a:pathLst>
                <a:path w="649" h="584" extrusionOk="0">
                  <a:moveTo>
                    <a:pt x="371" y="1"/>
                  </a:moveTo>
                  <a:cubicBezTo>
                    <a:pt x="124" y="1"/>
                    <a:pt x="1" y="310"/>
                    <a:pt x="155" y="495"/>
                  </a:cubicBezTo>
                  <a:cubicBezTo>
                    <a:pt x="217" y="556"/>
                    <a:pt x="292" y="584"/>
                    <a:pt x="365" y="584"/>
                  </a:cubicBezTo>
                  <a:cubicBezTo>
                    <a:pt x="511" y="584"/>
                    <a:pt x="649" y="474"/>
                    <a:pt x="649" y="310"/>
                  </a:cubicBezTo>
                  <a:cubicBezTo>
                    <a:pt x="64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" name="Google Shape;13570;p26">
              <a:extLst>
                <a:ext uri="{FF2B5EF4-FFF2-40B4-BE49-F238E27FC236}">
                  <a16:creationId xmlns:a16="http://schemas.microsoft.com/office/drawing/2014/main" id="{960CE88A-479C-2EFF-E654-D82E6DEE8AD3}"/>
                </a:ext>
              </a:extLst>
            </p:cNvPr>
            <p:cNvSpPr/>
            <p:nvPr/>
          </p:nvSpPr>
          <p:spPr>
            <a:xfrm>
              <a:off x="4747100" y="3052825"/>
              <a:ext cx="370375" cy="363425"/>
            </a:xfrm>
            <a:custGeom>
              <a:avLst/>
              <a:gdLst/>
              <a:ahLst/>
              <a:cxnLst/>
              <a:rect l="l" t="t" r="r" b="b"/>
              <a:pathLst>
                <a:path w="14815" h="14537" extrusionOk="0">
                  <a:moveTo>
                    <a:pt x="13395" y="5865"/>
                  </a:moveTo>
                  <a:cubicBezTo>
                    <a:pt x="14105" y="5896"/>
                    <a:pt x="14105" y="6945"/>
                    <a:pt x="13395" y="7007"/>
                  </a:cubicBezTo>
                  <a:lnTo>
                    <a:pt x="12562" y="7007"/>
                  </a:lnTo>
                  <a:cubicBezTo>
                    <a:pt x="11852" y="6945"/>
                    <a:pt x="11852" y="5896"/>
                    <a:pt x="12562" y="5865"/>
                  </a:cubicBezTo>
                  <a:close/>
                  <a:moveTo>
                    <a:pt x="13395" y="7562"/>
                  </a:moveTo>
                  <a:cubicBezTo>
                    <a:pt x="13703" y="7562"/>
                    <a:pt x="13981" y="7809"/>
                    <a:pt x="13981" y="8118"/>
                  </a:cubicBezTo>
                  <a:cubicBezTo>
                    <a:pt x="13981" y="8426"/>
                    <a:pt x="13703" y="8704"/>
                    <a:pt x="13395" y="8704"/>
                  </a:cubicBezTo>
                  <a:lnTo>
                    <a:pt x="12562" y="8704"/>
                  </a:lnTo>
                  <a:cubicBezTo>
                    <a:pt x="11790" y="8704"/>
                    <a:pt x="11790" y="7562"/>
                    <a:pt x="12562" y="7562"/>
                  </a:cubicBezTo>
                  <a:close/>
                  <a:moveTo>
                    <a:pt x="13395" y="9260"/>
                  </a:moveTo>
                  <a:cubicBezTo>
                    <a:pt x="13703" y="9260"/>
                    <a:pt x="13981" y="9506"/>
                    <a:pt x="13981" y="9815"/>
                  </a:cubicBezTo>
                  <a:cubicBezTo>
                    <a:pt x="13981" y="10154"/>
                    <a:pt x="13703" y="10401"/>
                    <a:pt x="13395" y="10401"/>
                  </a:cubicBezTo>
                  <a:lnTo>
                    <a:pt x="12562" y="10401"/>
                  </a:lnTo>
                  <a:cubicBezTo>
                    <a:pt x="11852" y="10340"/>
                    <a:pt x="11852" y="9321"/>
                    <a:pt x="12562" y="9260"/>
                  </a:cubicBezTo>
                  <a:close/>
                  <a:moveTo>
                    <a:pt x="1698" y="6698"/>
                  </a:moveTo>
                  <a:lnTo>
                    <a:pt x="1698" y="12099"/>
                  </a:lnTo>
                  <a:lnTo>
                    <a:pt x="556" y="12099"/>
                  </a:lnTo>
                  <a:lnTo>
                    <a:pt x="556" y="6698"/>
                  </a:lnTo>
                  <a:close/>
                  <a:moveTo>
                    <a:pt x="8488" y="5001"/>
                  </a:moveTo>
                  <a:cubicBezTo>
                    <a:pt x="8334" y="5649"/>
                    <a:pt x="7747" y="6142"/>
                    <a:pt x="7099" y="6142"/>
                  </a:cubicBezTo>
                  <a:lnTo>
                    <a:pt x="6266" y="6142"/>
                  </a:lnTo>
                  <a:cubicBezTo>
                    <a:pt x="6081" y="6142"/>
                    <a:pt x="5957" y="6266"/>
                    <a:pt x="5957" y="6420"/>
                  </a:cubicBezTo>
                  <a:lnTo>
                    <a:pt x="5957" y="7253"/>
                  </a:lnTo>
                  <a:cubicBezTo>
                    <a:pt x="5957" y="8056"/>
                    <a:pt x="5340" y="8673"/>
                    <a:pt x="4537" y="8673"/>
                  </a:cubicBezTo>
                  <a:cubicBezTo>
                    <a:pt x="4528" y="8672"/>
                    <a:pt x="4519" y="8672"/>
                    <a:pt x="4510" y="8672"/>
                  </a:cubicBezTo>
                  <a:cubicBezTo>
                    <a:pt x="4145" y="8672"/>
                    <a:pt x="4145" y="9261"/>
                    <a:pt x="4510" y="9261"/>
                  </a:cubicBezTo>
                  <a:cubicBezTo>
                    <a:pt x="4519" y="9261"/>
                    <a:pt x="4528" y="9260"/>
                    <a:pt x="4537" y="9260"/>
                  </a:cubicBezTo>
                  <a:cubicBezTo>
                    <a:pt x="5093" y="9260"/>
                    <a:pt x="5587" y="9043"/>
                    <a:pt x="5957" y="8642"/>
                  </a:cubicBezTo>
                  <a:lnTo>
                    <a:pt x="5957" y="12099"/>
                  </a:lnTo>
                  <a:lnTo>
                    <a:pt x="5155" y="12099"/>
                  </a:lnTo>
                  <a:cubicBezTo>
                    <a:pt x="4846" y="12099"/>
                    <a:pt x="4537" y="11975"/>
                    <a:pt x="4321" y="11759"/>
                  </a:cubicBezTo>
                  <a:cubicBezTo>
                    <a:pt x="3982" y="11420"/>
                    <a:pt x="3550" y="11235"/>
                    <a:pt x="3087" y="11235"/>
                  </a:cubicBezTo>
                  <a:lnTo>
                    <a:pt x="2285" y="11235"/>
                  </a:lnTo>
                  <a:lnTo>
                    <a:pt x="2285" y="7531"/>
                  </a:lnTo>
                  <a:cubicBezTo>
                    <a:pt x="3303" y="7439"/>
                    <a:pt x="4167" y="6729"/>
                    <a:pt x="4507" y="5741"/>
                  </a:cubicBezTo>
                  <a:cubicBezTo>
                    <a:pt x="4661" y="5309"/>
                    <a:pt x="5062" y="5001"/>
                    <a:pt x="5525" y="5001"/>
                  </a:cubicBezTo>
                  <a:close/>
                  <a:moveTo>
                    <a:pt x="13395" y="10957"/>
                  </a:moveTo>
                  <a:cubicBezTo>
                    <a:pt x="13703" y="10957"/>
                    <a:pt x="13981" y="11204"/>
                    <a:pt x="13981" y="11543"/>
                  </a:cubicBezTo>
                  <a:cubicBezTo>
                    <a:pt x="13981" y="11852"/>
                    <a:pt x="13703" y="12099"/>
                    <a:pt x="13395" y="12099"/>
                  </a:cubicBezTo>
                  <a:lnTo>
                    <a:pt x="12562" y="12099"/>
                  </a:lnTo>
                  <a:cubicBezTo>
                    <a:pt x="11790" y="12099"/>
                    <a:pt x="11790" y="10957"/>
                    <a:pt x="12562" y="10957"/>
                  </a:cubicBezTo>
                  <a:close/>
                  <a:moveTo>
                    <a:pt x="7099" y="1"/>
                  </a:moveTo>
                  <a:cubicBezTo>
                    <a:pt x="6482" y="1"/>
                    <a:pt x="5957" y="526"/>
                    <a:pt x="5957" y="1143"/>
                  </a:cubicBezTo>
                  <a:lnTo>
                    <a:pt x="5957" y="4445"/>
                  </a:lnTo>
                  <a:lnTo>
                    <a:pt x="5525" y="4445"/>
                  </a:lnTo>
                  <a:cubicBezTo>
                    <a:pt x="5503" y="4444"/>
                    <a:pt x="5480" y="4444"/>
                    <a:pt x="5458" y="4444"/>
                  </a:cubicBezTo>
                  <a:cubicBezTo>
                    <a:pt x="4777" y="4444"/>
                    <a:pt x="4190" y="4899"/>
                    <a:pt x="3951" y="5556"/>
                  </a:cubicBezTo>
                  <a:cubicBezTo>
                    <a:pt x="3704" y="6297"/>
                    <a:pt x="3056" y="6852"/>
                    <a:pt x="2285" y="6976"/>
                  </a:cubicBezTo>
                  <a:lnTo>
                    <a:pt x="2285" y="6420"/>
                  </a:lnTo>
                  <a:cubicBezTo>
                    <a:pt x="2285" y="6266"/>
                    <a:pt x="2130" y="6142"/>
                    <a:pt x="1976" y="6142"/>
                  </a:cubicBezTo>
                  <a:lnTo>
                    <a:pt x="279" y="6142"/>
                  </a:lnTo>
                  <a:cubicBezTo>
                    <a:pt x="124" y="6142"/>
                    <a:pt x="1" y="6266"/>
                    <a:pt x="1" y="6420"/>
                  </a:cubicBezTo>
                  <a:lnTo>
                    <a:pt x="1" y="12377"/>
                  </a:lnTo>
                  <a:cubicBezTo>
                    <a:pt x="1" y="12531"/>
                    <a:pt x="124" y="12654"/>
                    <a:pt x="279" y="12654"/>
                  </a:cubicBezTo>
                  <a:lnTo>
                    <a:pt x="1976" y="12654"/>
                  </a:lnTo>
                  <a:cubicBezTo>
                    <a:pt x="2130" y="12654"/>
                    <a:pt x="2254" y="12531"/>
                    <a:pt x="2285" y="12377"/>
                  </a:cubicBezTo>
                  <a:lnTo>
                    <a:pt x="2285" y="11790"/>
                  </a:lnTo>
                  <a:lnTo>
                    <a:pt x="3087" y="11790"/>
                  </a:lnTo>
                  <a:cubicBezTo>
                    <a:pt x="3396" y="11790"/>
                    <a:pt x="3673" y="11914"/>
                    <a:pt x="3889" y="12130"/>
                  </a:cubicBezTo>
                  <a:cubicBezTo>
                    <a:pt x="4229" y="12469"/>
                    <a:pt x="4661" y="12654"/>
                    <a:pt x="5124" y="12654"/>
                  </a:cubicBezTo>
                  <a:lnTo>
                    <a:pt x="5957" y="12654"/>
                  </a:lnTo>
                  <a:lnTo>
                    <a:pt x="5957" y="13364"/>
                  </a:lnTo>
                  <a:cubicBezTo>
                    <a:pt x="5957" y="14012"/>
                    <a:pt x="6451" y="14506"/>
                    <a:pt x="7068" y="14506"/>
                  </a:cubicBezTo>
                  <a:lnTo>
                    <a:pt x="8519" y="14506"/>
                  </a:lnTo>
                  <a:cubicBezTo>
                    <a:pt x="8673" y="14506"/>
                    <a:pt x="8796" y="14383"/>
                    <a:pt x="8796" y="14228"/>
                  </a:cubicBezTo>
                  <a:cubicBezTo>
                    <a:pt x="8796" y="14074"/>
                    <a:pt x="8673" y="13950"/>
                    <a:pt x="8519" y="13950"/>
                  </a:cubicBezTo>
                  <a:lnTo>
                    <a:pt x="7068" y="13950"/>
                  </a:lnTo>
                  <a:cubicBezTo>
                    <a:pt x="6760" y="13950"/>
                    <a:pt x="6513" y="13704"/>
                    <a:pt x="6513" y="13364"/>
                  </a:cubicBezTo>
                  <a:lnTo>
                    <a:pt x="6513" y="6698"/>
                  </a:lnTo>
                  <a:lnTo>
                    <a:pt x="7068" y="6698"/>
                  </a:lnTo>
                  <a:cubicBezTo>
                    <a:pt x="8179" y="6698"/>
                    <a:pt x="9074" y="5803"/>
                    <a:pt x="9074" y="4723"/>
                  </a:cubicBezTo>
                  <a:cubicBezTo>
                    <a:pt x="9074" y="4582"/>
                    <a:pt x="8971" y="4441"/>
                    <a:pt x="8813" y="4441"/>
                  </a:cubicBezTo>
                  <a:cubicBezTo>
                    <a:pt x="8797" y="4441"/>
                    <a:pt x="8782" y="4442"/>
                    <a:pt x="8766" y="4445"/>
                  </a:cubicBezTo>
                  <a:lnTo>
                    <a:pt x="6544" y="4445"/>
                  </a:lnTo>
                  <a:lnTo>
                    <a:pt x="6544" y="1143"/>
                  </a:lnTo>
                  <a:cubicBezTo>
                    <a:pt x="6544" y="834"/>
                    <a:pt x="6790" y="556"/>
                    <a:pt x="7130" y="556"/>
                  </a:cubicBezTo>
                  <a:lnTo>
                    <a:pt x="12562" y="556"/>
                  </a:lnTo>
                  <a:cubicBezTo>
                    <a:pt x="12870" y="587"/>
                    <a:pt x="13117" y="834"/>
                    <a:pt x="13117" y="1143"/>
                  </a:cubicBezTo>
                  <a:lnTo>
                    <a:pt x="13117" y="5278"/>
                  </a:lnTo>
                  <a:lnTo>
                    <a:pt x="12531" y="5278"/>
                  </a:lnTo>
                  <a:cubicBezTo>
                    <a:pt x="11481" y="5278"/>
                    <a:pt x="10988" y="6575"/>
                    <a:pt x="11790" y="7253"/>
                  </a:cubicBezTo>
                  <a:cubicBezTo>
                    <a:pt x="11265" y="7716"/>
                    <a:pt x="11265" y="8519"/>
                    <a:pt x="11790" y="8982"/>
                  </a:cubicBezTo>
                  <a:cubicBezTo>
                    <a:pt x="11265" y="9414"/>
                    <a:pt x="11265" y="10216"/>
                    <a:pt x="11790" y="10679"/>
                  </a:cubicBezTo>
                  <a:cubicBezTo>
                    <a:pt x="10988" y="11358"/>
                    <a:pt x="11481" y="12654"/>
                    <a:pt x="12531" y="12654"/>
                  </a:cubicBezTo>
                  <a:lnTo>
                    <a:pt x="13117" y="12654"/>
                  </a:lnTo>
                  <a:lnTo>
                    <a:pt x="13117" y="13395"/>
                  </a:lnTo>
                  <a:cubicBezTo>
                    <a:pt x="13117" y="13704"/>
                    <a:pt x="12839" y="13981"/>
                    <a:pt x="12531" y="13981"/>
                  </a:cubicBezTo>
                  <a:lnTo>
                    <a:pt x="11111" y="13981"/>
                  </a:lnTo>
                  <a:cubicBezTo>
                    <a:pt x="11095" y="13979"/>
                    <a:pt x="11079" y="13977"/>
                    <a:pt x="11064" y="13977"/>
                  </a:cubicBezTo>
                  <a:cubicBezTo>
                    <a:pt x="10905" y="13977"/>
                    <a:pt x="10802" y="14118"/>
                    <a:pt x="10802" y="14259"/>
                  </a:cubicBezTo>
                  <a:cubicBezTo>
                    <a:pt x="10802" y="14413"/>
                    <a:pt x="10926" y="14537"/>
                    <a:pt x="11111" y="14537"/>
                  </a:cubicBezTo>
                  <a:lnTo>
                    <a:pt x="12531" y="14537"/>
                  </a:lnTo>
                  <a:cubicBezTo>
                    <a:pt x="13179" y="14506"/>
                    <a:pt x="13673" y="14012"/>
                    <a:pt x="13673" y="13395"/>
                  </a:cubicBezTo>
                  <a:lnTo>
                    <a:pt x="13673" y="12623"/>
                  </a:lnTo>
                  <a:cubicBezTo>
                    <a:pt x="14568" y="12407"/>
                    <a:pt x="14814" y="11266"/>
                    <a:pt x="14136" y="10679"/>
                  </a:cubicBezTo>
                  <a:cubicBezTo>
                    <a:pt x="14660" y="10216"/>
                    <a:pt x="14660" y="9414"/>
                    <a:pt x="14136" y="8982"/>
                  </a:cubicBezTo>
                  <a:cubicBezTo>
                    <a:pt x="14660" y="8519"/>
                    <a:pt x="14660" y="7716"/>
                    <a:pt x="14136" y="7253"/>
                  </a:cubicBezTo>
                  <a:cubicBezTo>
                    <a:pt x="14382" y="7037"/>
                    <a:pt x="14537" y="6729"/>
                    <a:pt x="14537" y="6420"/>
                  </a:cubicBezTo>
                  <a:cubicBezTo>
                    <a:pt x="14537" y="5896"/>
                    <a:pt x="14166" y="5433"/>
                    <a:pt x="13673" y="5309"/>
                  </a:cubicBezTo>
                  <a:lnTo>
                    <a:pt x="13673" y="1143"/>
                  </a:lnTo>
                  <a:cubicBezTo>
                    <a:pt x="13673" y="495"/>
                    <a:pt x="13179" y="1"/>
                    <a:pt x="1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" name="Google Shape;13571;p26">
              <a:extLst>
                <a:ext uri="{FF2B5EF4-FFF2-40B4-BE49-F238E27FC236}">
                  <a16:creationId xmlns:a16="http://schemas.microsoft.com/office/drawing/2014/main" id="{30A93386-DF79-167F-D0F9-2C3CE27DC026}"/>
                </a:ext>
              </a:extLst>
            </p:cNvPr>
            <p:cNvSpPr/>
            <p:nvPr/>
          </p:nvSpPr>
          <p:spPr>
            <a:xfrm>
              <a:off x="4961600" y="3095275"/>
              <a:ext cx="59425" cy="14675"/>
            </a:xfrm>
            <a:custGeom>
              <a:avLst/>
              <a:gdLst/>
              <a:ahLst/>
              <a:cxnLst/>
              <a:rect l="l" t="t" r="r" b="b"/>
              <a:pathLst>
                <a:path w="2377" h="587" extrusionOk="0">
                  <a:moveTo>
                    <a:pt x="402" y="0"/>
                  </a:moveTo>
                  <a:cubicBezTo>
                    <a:pt x="0" y="0"/>
                    <a:pt x="0" y="587"/>
                    <a:pt x="402" y="587"/>
                  </a:cubicBezTo>
                  <a:lnTo>
                    <a:pt x="2099" y="587"/>
                  </a:lnTo>
                  <a:cubicBezTo>
                    <a:pt x="2253" y="587"/>
                    <a:pt x="2377" y="432"/>
                    <a:pt x="2377" y="278"/>
                  </a:cubicBezTo>
                  <a:cubicBezTo>
                    <a:pt x="2377" y="124"/>
                    <a:pt x="2253" y="0"/>
                    <a:pt x="2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" name="Google Shape;13572;p26">
              <a:extLst>
                <a:ext uri="{FF2B5EF4-FFF2-40B4-BE49-F238E27FC236}">
                  <a16:creationId xmlns:a16="http://schemas.microsoft.com/office/drawing/2014/main" id="{7AA05063-7BCD-7018-C892-1DE0F9FA0890}"/>
                </a:ext>
              </a:extLst>
            </p:cNvPr>
            <p:cNvSpPr/>
            <p:nvPr/>
          </p:nvSpPr>
          <p:spPr>
            <a:xfrm>
              <a:off x="4983200" y="3402150"/>
              <a:ext cx="19325" cy="14100"/>
            </a:xfrm>
            <a:custGeom>
              <a:avLst/>
              <a:gdLst/>
              <a:ahLst/>
              <a:cxnLst/>
              <a:rect l="l" t="t" r="r" b="b"/>
              <a:pathLst>
                <a:path w="773" h="564" extrusionOk="0">
                  <a:moveTo>
                    <a:pt x="386" y="1"/>
                  </a:moveTo>
                  <a:cubicBezTo>
                    <a:pt x="317" y="1"/>
                    <a:pt x="247" y="24"/>
                    <a:pt x="186" y="70"/>
                  </a:cubicBezTo>
                  <a:cubicBezTo>
                    <a:pt x="1" y="255"/>
                    <a:pt x="124" y="564"/>
                    <a:pt x="371" y="564"/>
                  </a:cubicBezTo>
                  <a:cubicBezTo>
                    <a:pt x="649" y="564"/>
                    <a:pt x="772" y="255"/>
                    <a:pt x="587" y="70"/>
                  </a:cubicBezTo>
                  <a:cubicBezTo>
                    <a:pt x="525" y="24"/>
                    <a:pt x="456" y="1"/>
                    <a:pt x="3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" name="Google Shape;13573;p26">
            <a:extLst>
              <a:ext uri="{FF2B5EF4-FFF2-40B4-BE49-F238E27FC236}">
                <a16:creationId xmlns:a16="http://schemas.microsoft.com/office/drawing/2014/main" id="{641E986B-6792-2D97-18A4-FC89B8E12FF9}"/>
              </a:ext>
            </a:extLst>
          </p:cNvPr>
          <p:cNvGrpSpPr/>
          <p:nvPr/>
        </p:nvGrpSpPr>
        <p:grpSpPr>
          <a:xfrm>
            <a:off x="8031201" y="3531827"/>
            <a:ext cx="626550" cy="726850"/>
            <a:chOff x="1758900" y="3602950"/>
            <a:chExt cx="313275" cy="363425"/>
          </a:xfrm>
        </p:grpSpPr>
        <p:sp>
          <p:nvSpPr>
            <p:cNvPr id="29" name="Google Shape;13574;p26">
              <a:extLst>
                <a:ext uri="{FF2B5EF4-FFF2-40B4-BE49-F238E27FC236}">
                  <a16:creationId xmlns:a16="http://schemas.microsoft.com/office/drawing/2014/main" id="{B584C00D-FE21-2712-CDA4-BEC887F18BBF}"/>
                </a:ext>
              </a:extLst>
            </p:cNvPr>
            <p:cNvSpPr/>
            <p:nvPr/>
          </p:nvSpPr>
          <p:spPr>
            <a:xfrm>
              <a:off x="1926575" y="3817400"/>
              <a:ext cx="103950" cy="14750"/>
            </a:xfrm>
            <a:custGeom>
              <a:avLst/>
              <a:gdLst/>
              <a:ahLst/>
              <a:cxnLst/>
              <a:rect l="l" t="t" r="r" b="b"/>
              <a:pathLst>
                <a:path w="4158" h="590" extrusionOk="0">
                  <a:moveTo>
                    <a:pt x="393" y="1"/>
                  </a:moveTo>
                  <a:cubicBezTo>
                    <a:pt x="1" y="1"/>
                    <a:pt x="1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3818" y="588"/>
                  </a:lnTo>
                  <a:cubicBezTo>
                    <a:pt x="4157" y="527"/>
                    <a:pt x="4157" y="33"/>
                    <a:pt x="3818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" name="Google Shape;13575;p26">
              <a:extLst>
                <a:ext uri="{FF2B5EF4-FFF2-40B4-BE49-F238E27FC236}">
                  <a16:creationId xmlns:a16="http://schemas.microsoft.com/office/drawing/2014/main" id="{7200EC02-1311-34B8-2907-1239930B94EB}"/>
                </a:ext>
              </a:extLst>
            </p:cNvPr>
            <p:cNvSpPr/>
            <p:nvPr/>
          </p:nvSpPr>
          <p:spPr>
            <a:xfrm>
              <a:off x="1926775" y="3774900"/>
              <a:ext cx="63175" cy="14125"/>
            </a:xfrm>
            <a:custGeom>
              <a:avLst/>
              <a:gdLst/>
              <a:ahLst/>
              <a:cxnLst/>
              <a:rect l="l" t="t" r="r" b="b"/>
              <a:pathLst>
                <a:path w="2527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2112" y="560"/>
                  </a:lnTo>
                  <a:cubicBezTo>
                    <a:pt x="2131" y="563"/>
                    <a:pt x="2149" y="564"/>
                    <a:pt x="2166" y="564"/>
                  </a:cubicBezTo>
                  <a:cubicBezTo>
                    <a:pt x="2526" y="564"/>
                    <a:pt x="2526" y="1"/>
                    <a:pt x="2166" y="1"/>
                  </a:cubicBezTo>
                  <a:cubicBezTo>
                    <a:pt x="2149" y="1"/>
                    <a:pt x="2131" y="2"/>
                    <a:pt x="2112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" name="Google Shape;13576;p26">
              <a:extLst>
                <a:ext uri="{FF2B5EF4-FFF2-40B4-BE49-F238E27FC236}">
                  <a16:creationId xmlns:a16="http://schemas.microsoft.com/office/drawing/2014/main" id="{610A1FC4-31FA-63A4-5E0A-6AF5FA9F28FC}"/>
                </a:ext>
              </a:extLst>
            </p:cNvPr>
            <p:cNvSpPr/>
            <p:nvPr/>
          </p:nvSpPr>
          <p:spPr>
            <a:xfrm>
              <a:off x="1758900" y="3602950"/>
              <a:ext cx="313275" cy="363425"/>
            </a:xfrm>
            <a:custGeom>
              <a:avLst/>
              <a:gdLst/>
              <a:ahLst/>
              <a:cxnLst/>
              <a:rect l="l" t="t" r="r" b="b"/>
              <a:pathLst>
                <a:path w="12531" h="14537" extrusionOk="0">
                  <a:moveTo>
                    <a:pt x="4352" y="556"/>
                  </a:moveTo>
                  <a:cubicBezTo>
                    <a:pt x="4414" y="556"/>
                    <a:pt x="4476" y="587"/>
                    <a:pt x="4537" y="649"/>
                  </a:cubicBezTo>
                  <a:lnTo>
                    <a:pt x="5587" y="1698"/>
                  </a:lnTo>
                  <a:lnTo>
                    <a:pt x="2038" y="1698"/>
                  </a:lnTo>
                  <a:cubicBezTo>
                    <a:pt x="1853" y="1698"/>
                    <a:pt x="1729" y="1821"/>
                    <a:pt x="1729" y="1976"/>
                  </a:cubicBezTo>
                  <a:lnTo>
                    <a:pt x="1729" y="4259"/>
                  </a:lnTo>
                  <a:lnTo>
                    <a:pt x="618" y="4259"/>
                  </a:lnTo>
                  <a:lnTo>
                    <a:pt x="618" y="834"/>
                  </a:lnTo>
                  <a:cubicBezTo>
                    <a:pt x="587" y="679"/>
                    <a:pt x="741" y="556"/>
                    <a:pt x="896" y="556"/>
                  </a:cubicBezTo>
                  <a:close/>
                  <a:moveTo>
                    <a:pt x="11667" y="3117"/>
                  </a:moveTo>
                  <a:cubicBezTo>
                    <a:pt x="11821" y="3117"/>
                    <a:pt x="11944" y="3241"/>
                    <a:pt x="11944" y="3395"/>
                  </a:cubicBezTo>
                  <a:lnTo>
                    <a:pt x="11944" y="4259"/>
                  </a:lnTo>
                  <a:lnTo>
                    <a:pt x="10802" y="4259"/>
                  </a:lnTo>
                  <a:lnTo>
                    <a:pt x="10802" y="3117"/>
                  </a:lnTo>
                  <a:close/>
                  <a:moveTo>
                    <a:pt x="10247" y="2253"/>
                  </a:moveTo>
                  <a:lnTo>
                    <a:pt x="10247" y="4259"/>
                  </a:lnTo>
                  <a:lnTo>
                    <a:pt x="7531" y="4259"/>
                  </a:lnTo>
                  <a:cubicBezTo>
                    <a:pt x="7518" y="4257"/>
                    <a:pt x="7504" y="4255"/>
                    <a:pt x="7492" y="4255"/>
                  </a:cubicBezTo>
                  <a:cubicBezTo>
                    <a:pt x="7356" y="4255"/>
                    <a:pt x="7253" y="4396"/>
                    <a:pt x="7253" y="4537"/>
                  </a:cubicBezTo>
                  <a:cubicBezTo>
                    <a:pt x="7253" y="4691"/>
                    <a:pt x="7377" y="4815"/>
                    <a:pt x="7531" y="4815"/>
                  </a:cubicBezTo>
                  <a:lnTo>
                    <a:pt x="11944" y="4815"/>
                  </a:lnTo>
                  <a:lnTo>
                    <a:pt x="11944" y="10370"/>
                  </a:lnTo>
                  <a:lnTo>
                    <a:pt x="618" y="10370"/>
                  </a:lnTo>
                  <a:lnTo>
                    <a:pt x="587" y="4784"/>
                  </a:lnTo>
                  <a:lnTo>
                    <a:pt x="5000" y="4784"/>
                  </a:lnTo>
                  <a:cubicBezTo>
                    <a:pt x="5155" y="4784"/>
                    <a:pt x="5278" y="4661"/>
                    <a:pt x="5278" y="4506"/>
                  </a:cubicBezTo>
                  <a:cubicBezTo>
                    <a:pt x="5278" y="4352"/>
                    <a:pt x="5155" y="4229"/>
                    <a:pt x="5000" y="4229"/>
                  </a:cubicBezTo>
                  <a:lnTo>
                    <a:pt x="2285" y="4229"/>
                  </a:lnTo>
                  <a:lnTo>
                    <a:pt x="2285" y="2253"/>
                  </a:lnTo>
                  <a:close/>
                  <a:moveTo>
                    <a:pt x="1149" y="12806"/>
                  </a:moveTo>
                  <a:cubicBezTo>
                    <a:pt x="1440" y="12806"/>
                    <a:pt x="1729" y="13035"/>
                    <a:pt x="1729" y="13394"/>
                  </a:cubicBezTo>
                  <a:cubicBezTo>
                    <a:pt x="1729" y="13703"/>
                    <a:pt x="1482" y="13950"/>
                    <a:pt x="1174" y="13950"/>
                  </a:cubicBezTo>
                  <a:cubicBezTo>
                    <a:pt x="649" y="13950"/>
                    <a:pt x="402" y="13333"/>
                    <a:pt x="772" y="12962"/>
                  </a:cubicBezTo>
                  <a:cubicBezTo>
                    <a:pt x="880" y="12855"/>
                    <a:pt x="1014" y="12806"/>
                    <a:pt x="1149" y="12806"/>
                  </a:cubicBezTo>
                  <a:close/>
                  <a:moveTo>
                    <a:pt x="7685" y="12808"/>
                  </a:moveTo>
                  <a:lnTo>
                    <a:pt x="7685" y="13950"/>
                  </a:lnTo>
                  <a:lnTo>
                    <a:pt x="4846" y="13950"/>
                  </a:lnTo>
                  <a:lnTo>
                    <a:pt x="4846" y="12808"/>
                  </a:lnTo>
                  <a:close/>
                  <a:moveTo>
                    <a:pt x="11389" y="12808"/>
                  </a:moveTo>
                  <a:cubicBezTo>
                    <a:pt x="11883" y="12808"/>
                    <a:pt x="12160" y="13425"/>
                    <a:pt x="11790" y="13796"/>
                  </a:cubicBezTo>
                  <a:cubicBezTo>
                    <a:pt x="11672" y="13904"/>
                    <a:pt x="11529" y="13953"/>
                    <a:pt x="11389" y="13953"/>
                  </a:cubicBezTo>
                  <a:cubicBezTo>
                    <a:pt x="11092" y="13953"/>
                    <a:pt x="10812" y="13731"/>
                    <a:pt x="10833" y="13394"/>
                  </a:cubicBezTo>
                  <a:cubicBezTo>
                    <a:pt x="10802" y="13055"/>
                    <a:pt x="11080" y="12808"/>
                    <a:pt x="11389" y="12808"/>
                  </a:cubicBezTo>
                  <a:close/>
                  <a:moveTo>
                    <a:pt x="865" y="0"/>
                  </a:moveTo>
                  <a:cubicBezTo>
                    <a:pt x="402" y="0"/>
                    <a:pt x="1" y="371"/>
                    <a:pt x="1" y="834"/>
                  </a:cubicBezTo>
                  <a:lnTo>
                    <a:pt x="1" y="10648"/>
                  </a:lnTo>
                  <a:cubicBezTo>
                    <a:pt x="1" y="10802"/>
                    <a:pt x="155" y="10926"/>
                    <a:pt x="309" y="10956"/>
                  </a:cubicBezTo>
                  <a:lnTo>
                    <a:pt x="5988" y="10956"/>
                  </a:lnTo>
                  <a:lnTo>
                    <a:pt x="5988" y="12253"/>
                  </a:lnTo>
                  <a:lnTo>
                    <a:pt x="4568" y="12253"/>
                  </a:lnTo>
                  <a:cubicBezTo>
                    <a:pt x="4414" y="12253"/>
                    <a:pt x="4291" y="12376"/>
                    <a:pt x="4291" y="12530"/>
                  </a:cubicBezTo>
                  <a:lnTo>
                    <a:pt x="4291" y="13117"/>
                  </a:lnTo>
                  <a:lnTo>
                    <a:pt x="2285" y="13117"/>
                  </a:lnTo>
                  <a:cubicBezTo>
                    <a:pt x="2132" y="12533"/>
                    <a:pt x="1659" y="12262"/>
                    <a:pt x="1187" y="12262"/>
                  </a:cubicBezTo>
                  <a:cubicBezTo>
                    <a:pt x="610" y="12262"/>
                    <a:pt x="32" y="12665"/>
                    <a:pt x="32" y="13394"/>
                  </a:cubicBezTo>
                  <a:cubicBezTo>
                    <a:pt x="32" y="14124"/>
                    <a:pt x="610" y="14527"/>
                    <a:pt x="1187" y="14527"/>
                  </a:cubicBezTo>
                  <a:cubicBezTo>
                    <a:pt x="1659" y="14527"/>
                    <a:pt x="2132" y="14256"/>
                    <a:pt x="2285" y="13672"/>
                  </a:cubicBezTo>
                  <a:lnTo>
                    <a:pt x="4291" y="13672"/>
                  </a:lnTo>
                  <a:lnTo>
                    <a:pt x="4291" y="14259"/>
                  </a:lnTo>
                  <a:cubicBezTo>
                    <a:pt x="4291" y="14413"/>
                    <a:pt x="4414" y="14536"/>
                    <a:pt x="4568" y="14536"/>
                  </a:cubicBezTo>
                  <a:lnTo>
                    <a:pt x="7994" y="14536"/>
                  </a:lnTo>
                  <a:cubicBezTo>
                    <a:pt x="8148" y="14536"/>
                    <a:pt x="8272" y="14413"/>
                    <a:pt x="8272" y="14259"/>
                  </a:cubicBezTo>
                  <a:lnTo>
                    <a:pt x="8272" y="13672"/>
                  </a:lnTo>
                  <a:lnTo>
                    <a:pt x="10278" y="13672"/>
                  </a:lnTo>
                  <a:cubicBezTo>
                    <a:pt x="10431" y="14256"/>
                    <a:pt x="10903" y="14527"/>
                    <a:pt x="11376" y="14527"/>
                  </a:cubicBezTo>
                  <a:cubicBezTo>
                    <a:pt x="11953" y="14527"/>
                    <a:pt x="12531" y="14124"/>
                    <a:pt x="12531" y="13394"/>
                  </a:cubicBezTo>
                  <a:cubicBezTo>
                    <a:pt x="12531" y="12665"/>
                    <a:pt x="11953" y="12262"/>
                    <a:pt x="11376" y="12262"/>
                  </a:cubicBezTo>
                  <a:cubicBezTo>
                    <a:pt x="10903" y="12262"/>
                    <a:pt x="10431" y="12533"/>
                    <a:pt x="10278" y="13117"/>
                  </a:cubicBezTo>
                  <a:lnTo>
                    <a:pt x="8272" y="13117"/>
                  </a:lnTo>
                  <a:lnTo>
                    <a:pt x="8272" y="12561"/>
                  </a:lnTo>
                  <a:cubicBezTo>
                    <a:pt x="8272" y="12407"/>
                    <a:pt x="8148" y="12253"/>
                    <a:pt x="7994" y="12253"/>
                  </a:cubicBezTo>
                  <a:lnTo>
                    <a:pt x="6574" y="12253"/>
                  </a:lnTo>
                  <a:lnTo>
                    <a:pt x="6574" y="10956"/>
                  </a:lnTo>
                  <a:lnTo>
                    <a:pt x="12222" y="10956"/>
                  </a:lnTo>
                  <a:cubicBezTo>
                    <a:pt x="12407" y="10956"/>
                    <a:pt x="12531" y="10833"/>
                    <a:pt x="12531" y="10679"/>
                  </a:cubicBezTo>
                  <a:lnTo>
                    <a:pt x="12531" y="3395"/>
                  </a:lnTo>
                  <a:cubicBezTo>
                    <a:pt x="12531" y="2932"/>
                    <a:pt x="12130" y="2531"/>
                    <a:pt x="11667" y="2531"/>
                  </a:cubicBezTo>
                  <a:lnTo>
                    <a:pt x="10833" y="2531"/>
                  </a:lnTo>
                  <a:lnTo>
                    <a:pt x="10833" y="1976"/>
                  </a:lnTo>
                  <a:cubicBezTo>
                    <a:pt x="10833" y="1821"/>
                    <a:pt x="10679" y="1698"/>
                    <a:pt x="10525" y="1698"/>
                  </a:cubicBezTo>
                  <a:lnTo>
                    <a:pt x="6389" y="1698"/>
                  </a:lnTo>
                  <a:lnTo>
                    <a:pt x="4939" y="247"/>
                  </a:lnTo>
                  <a:cubicBezTo>
                    <a:pt x="4784" y="62"/>
                    <a:pt x="4568" y="0"/>
                    <a:pt x="435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" name="Google Shape;13577;p26">
              <a:extLst>
                <a:ext uri="{FF2B5EF4-FFF2-40B4-BE49-F238E27FC236}">
                  <a16:creationId xmlns:a16="http://schemas.microsoft.com/office/drawing/2014/main" id="{5ADFC28A-F26D-E044-0F75-4D35AD563F6B}"/>
                </a:ext>
              </a:extLst>
            </p:cNvPr>
            <p:cNvSpPr/>
            <p:nvPr/>
          </p:nvSpPr>
          <p:spPr>
            <a:xfrm>
              <a:off x="1907050" y="3708950"/>
              <a:ext cx="16675" cy="14500"/>
            </a:xfrm>
            <a:custGeom>
              <a:avLst/>
              <a:gdLst/>
              <a:ahLst/>
              <a:cxnLst/>
              <a:rect l="l" t="t" r="r" b="b"/>
              <a:pathLst>
                <a:path w="667" h="580" extrusionOk="0">
                  <a:moveTo>
                    <a:pt x="376" y="0"/>
                  </a:moveTo>
                  <a:cubicBezTo>
                    <a:pt x="344" y="0"/>
                    <a:pt x="311" y="6"/>
                    <a:pt x="278" y="19"/>
                  </a:cubicBezTo>
                  <a:cubicBezTo>
                    <a:pt x="31" y="81"/>
                    <a:pt x="0" y="390"/>
                    <a:pt x="216" y="544"/>
                  </a:cubicBezTo>
                  <a:cubicBezTo>
                    <a:pt x="260" y="569"/>
                    <a:pt x="304" y="580"/>
                    <a:pt x="347" y="580"/>
                  </a:cubicBezTo>
                  <a:cubicBezTo>
                    <a:pt x="519" y="580"/>
                    <a:pt x="667" y="402"/>
                    <a:pt x="618" y="205"/>
                  </a:cubicBezTo>
                  <a:cubicBezTo>
                    <a:pt x="593" y="83"/>
                    <a:pt x="493" y="0"/>
                    <a:pt x="3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" name="Google Shape;13578;p26">
            <a:extLst>
              <a:ext uri="{FF2B5EF4-FFF2-40B4-BE49-F238E27FC236}">
                <a16:creationId xmlns:a16="http://schemas.microsoft.com/office/drawing/2014/main" id="{26AAA3CB-E9EA-816D-5F90-ACE2C4110839}"/>
              </a:ext>
            </a:extLst>
          </p:cNvPr>
          <p:cNvGrpSpPr/>
          <p:nvPr/>
        </p:nvGrpSpPr>
        <p:grpSpPr>
          <a:xfrm>
            <a:off x="9502826" y="3581877"/>
            <a:ext cx="726800" cy="626750"/>
            <a:chOff x="3997175" y="3077525"/>
            <a:chExt cx="363400" cy="313375"/>
          </a:xfrm>
        </p:grpSpPr>
        <p:sp>
          <p:nvSpPr>
            <p:cNvPr id="34" name="Google Shape;13579;p26">
              <a:extLst>
                <a:ext uri="{FF2B5EF4-FFF2-40B4-BE49-F238E27FC236}">
                  <a16:creationId xmlns:a16="http://schemas.microsoft.com/office/drawing/2014/main" id="{3A722C95-3819-0819-6C48-E2D46E53DB7D}"/>
                </a:ext>
              </a:extLst>
            </p:cNvPr>
            <p:cNvSpPr/>
            <p:nvPr/>
          </p:nvSpPr>
          <p:spPr>
            <a:xfrm>
              <a:off x="4233250" y="3333675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1"/>
                  </a:moveTo>
                  <a:cubicBezTo>
                    <a:pt x="124" y="1"/>
                    <a:pt x="1" y="309"/>
                    <a:pt x="155" y="494"/>
                  </a:cubicBezTo>
                  <a:cubicBezTo>
                    <a:pt x="216" y="555"/>
                    <a:pt x="289" y="582"/>
                    <a:pt x="361" y="582"/>
                  </a:cubicBezTo>
                  <a:cubicBezTo>
                    <a:pt x="509" y="582"/>
                    <a:pt x="649" y="465"/>
                    <a:pt x="649" y="278"/>
                  </a:cubicBezTo>
                  <a:cubicBezTo>
                    <a:pt x="64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" name="Google Shape;13580;p26">
              <a:extLst>
                <a:ext uri="{FF2B5EF4-FFF2-40B4-BE49-F238E27FC236}">
                  <a16:creationId xmlns:a16="http://schemas.microsoft.com/office/drawing/2014/main" id="{584C44B2-E25B-2B60-347C-EB037B5458B6}"/>
                </a:ext>
              </a:extLst>
            </p:cNvPr>
            <p:cNvSpPr/>
            <p:nvPr/>
          </p:nvSpPr>
          <p:spPr>
            <a:xfrm>
              <a:off x="4211650" y="3248800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371" y="1"/>
                  </a:moveTo>
                  <a:cubicBezTo>
                    <a:pt x="124" y="1"/>
                    <a:pt x="1" y="309"/>
                    <a:pt x="186" y="495"/>
                  </a:cubicBezTo>
                  <a:cubicBezTo>
                    <a:pt x="243" y="551"/>
                    <a:pt x="311" y="576"/>
                    <a:pt x="379" y="576"/>
                  </a:cubicBezTo>
                  <a:cubicBezTo>
                    <a:pt x="531" y="576"/>
                    <a:pt x="680" y="450"/>
                    <a:pt x="680" y="279"/>
                  </a:cubicBezTo>
                  <a:cubicBezTo>
                    <a:pt x="680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" name="Google Shape;13581;p26">
              <a:extLst>
                <a:ext uri="{FF2B5EF4-FFF2-40B4-BE49-F238E27FC236}">
                  <a16:creationId xmlns:a16="http://schemas.microsoft.com/office/drawing/2014/main" id="{137F1357-1D41-50F2-035B-6EB5F06F91A7}"/>
                </a:ext>
              </a:extLst>
            </p:cNvPr>
            <p:cNvSpPr/>
            <p:nvPr/>
          </p:nvSpPr>
          <p:spPr>
            <a:xfrm>
              <a:off x="4191975" y="3333100"/>
              <a:ext cx="15450" cy="13925"/>
            </a:xfrm>
            <a:custGeom>
              <a:avLst/>
              <a:gdLst/>
              <a:ahLst/>
              <a:cxnLst/>
              <a:rect l="l" t="t" r="r" b="b"/>
              <a:pathLst>
                <a:path w="618" h="557" extrusionOk="0">
                  <a:moveTo>
                    <a:pt x="309" y="1"/>
                  </a:moveTo>
                  <a:cubicBezTo>
                    <a:pt x="155" y="1"/>
                    <a:pt x="1" y="101"/>
                    <a:pt x="16" y="301"/>
                  </a:cubicBezTo>
                  <a:cubicBezTo>
                    <a:pt x="32" y="471"/>
                    <a:pt x="163" y="556"/>
                    <a:pt x="298" y="556"/>
                  </a:cubicBezTo>
                  <a:cubicBezTo>
                    <a:pt x="433" y="556"/>
                    <a:pt x="572" y="471"/>
                    <a:pt x="602" y="301"/>
                  </a:cubicBezTo>
                  <a:cubicBezTo>
                    <a:pt x="618" y="101"/>
                    <a:pt x="464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" name="Google Shape;13582;p26">
              <a:extLst>
                <a:ext uri="{FF2B5EF4-FFF2-40B4-BE49-F238E27FC236}">
                  <a16:creationId xmlns:a16="http://schemas.microsoft.com/office/drawing/2014/main" id="{A72CDFE5-0406-B23B-84A2-7C94AB62CE3C}"/>
                </a:ext>
              </a:extLst>
            </p:cNvPr>
            <p:cNvSpPr/>
            <p:nvPr/>
          </p:nvSpPr>
          <p:spPr>
            <a:xfrm>
              <a:off x="4147625" y="3333675"/>
              <a:ext cx="17000" cy="14575"/>
            </a:xfrm>
            <a:custGeom>
              <a:avLst/>
              <a:gdLst/>
              <a:ahLst/>
              <a:cxnLst/>
              <a:rect l="l" t="t" r="r" b="b"/>
              <a:pathLst>
                <a:path w="680" h="583" extrusionOk="0">
                  <a:moveTo>
                    <a:pt x="40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6" y="555"/>
                    <a:pt x="319" y="582"/>
                    <a:pt x="391" y="582"/>
                  </a:cubicBezTo>
                  <a:cubicBezTo>
                    <a:pt x="539" y="582"/>
                    <a:pt x="679" y="465"/>
                    <a:pt x="679" y="278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" name="Google Shape;13583;p26">
              <a:extLst>
                <a:ext uri="{FF2B5EF4-FFF2-40B4-BE49-F238E27FC236}">
                  <a16:creationId xmlns:a16="http://schemas.microsoft.com/office/drawing/2014/main" id="{C5869CC9-ADCF-0E9F-2421-5C2AB86BD4B2}"/>
                </a:ext>
              </a:extLst>
            </p:cNvPr>
            <p:cNvSpPr/>
            <p:nvPr/>
          </p:nvSpPr>
          <p:spPr>
            <a:xfrm>
              <a:off x="4037475" y="3163875"/>
              <a:ext cx="16025" cy="13900"/>
            </a:xfrm>
            <a:custGeom>
              <a:avLst/>
              <a:gdLst/>
              <a:ahLst/>
              <a:cxnLst/>
              <a:rect l="l" t="t" r="r" b="b"/>
              <a:pathLst>
                <a:path w="641" h="556" extrusionOk="0">
                  <a:moveTo>
                    <a:pt x="329" y="1"/>
                  </a:moveTo>
                  <a:cubicBezTo>
                    <a:pt x="105" y="1"/>
                    <a:pt x="0" y="290"/>
                    <a:pt x="147" y="466"/>
                  </a:cubicBezTo>
                  <a:cubicBezTo>
                    <a:pt x="209" y="528"/>
                    <a:pt x="284" y="555"/>
                    <a:pt x="358" y="555"/>
                  </a:cubicBezTo>
                  <a:cubicBezTo>
                    <a:pt x="504" y="555"/>
                    <a:pt x="641" y="445"/>
                    <a:pt x="641" y="281"/>
                  </a:cubicBezTo>
                  <a:cubicBezTo>
                    <a:pt x="641" y="127"/>
                    <a:pt x="518" y="3"/>
                    <a:pt x="363" y="3"/>
                  </a:cubicBezTo>
                  <a:cubicBezTo>
                    <a:pt x="352" y="2"/>
                    <a:pt x="340" y="1"/>
                    <a:pt x="3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" name="Google Shape;13584;p26">
              <a:extLst>
                <a:ext uri="{FF2B5EF4-FFF2-40B4-BE49-F238E27FC236}">
                  <a16:creationId xmlns:a16="http://schemas.microsoft.com/office/drawing/2014/main" id="{DF6DB2D4-5D1A-5F53-6D0E-3E8DAF2797EB}"/>
                </a:ext>
              </a:extLst>
            </p:cNvPr>
            <p:cNvSpPr/>
            <p:nvPr/>
          </p:nvSpPr>
          <p:spPr>
            <a:xfrm>
              <a:off x="4037275" y="3206375"/>
              <a:ext cx="16225" cy="13825"/>
            </a:xfrm>
            <a:custGeom>
              <a:avLst/>
              <a:gdLst/>
              <a:ahLst/>
              <a:cxnLst/>
              <a:rect l="l" t="t" r="r" b="b"/>
              <a:pathLst>
                <a:path w="649" h="553" extrusionOk="0">
                  <a:moveTo>
                    <a:pt x="371" y="0"/>
                  </a:moveTo>
                  <a:cubicBezTo>
                    <a:pt x="124" y="0"/>
                    <a:pt x="1" y="278"/>
                    <a:pt x="155" y="463"/>
                  </a:cubicBezTo>
                  <a:cubicBezTo>
                    <a:pt x="217" y="525"/>
                    <a:pt x="292" y="553"/>
                    <a:pt x="366" y="553"/>
                  </a:cubicBezTo>
                  <a:cubicBezTo>
                    <a:pt x="512" y="553"/>
                    <a:pt x="649" y="443"/>
                    <a:pt x="649" y="278"/>
                  </a:cubicBezTo>
                  <a:cubicBezTo>
                    <a:pt x="649" y="124"/>
                    <a:pt x="526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" name="Google Shape;13585;p26">
              <a:extLst>
                <a:ext uri="{FF2B5EF4-FFF2-40B4-BE49-F238E27FC236}">
                  <a16:creationId xmlns:a16="http://schemas.microsoft.com/office/drawing/2014/main" id="{E9F9441A-321D-9FE3-0A21-BD3B0CE5015D}"/>
                </a:ext>
              </a:extLst>
            </p:cNvPr>
            <p:cNvSpPr/>
            <p:nvPr/>
          </p:nvSpPr>
          <p:spPr>
            <a:xfrm>
              <a:off x="4037275" y="3248800"/>
              <a:ext cx="16225" cy="14425"/>
            </a:xfrm>
            <a:custGeom>
              <a:avLst/>
              <a:gdLst/>
              <a:ahLst/>
              <a:cxnLst/>
              <a:rect l="l" t="t" r="r" b="b"/>
              <a:pathLst>
                <a:path w="649" h="577" extrusionOk="0">
                  <a:moveTo>
                    <a:pt x="371" y="1"/>
                  </a:moveTo>
                  <a:cubicBezTo>
                    <a:pt x="124" y="1"/>
                    <a:pt x="1" y="309"/>
                    <a:pt x="155" y="495"/>
                  </a:cubicBezTo>
                  <a:cubicBezTo>
                    <a:pt x="212" y="551"/>
                    <a:pt x="281" y="576"/>
                    <a:pt x="348" y="576"/>
                  </a:cubicBezTo>
                  <a:cubicBezTo>
                    <a:pt x="501" y="576"/>
                    <a:pt x="649" y="450"/>
                    <a:pt x="649" y="279"/>
                  </a:cubicBezTo>
                  <a:cubicBezTo>
                    <a:pt x="649" y="124"/>
                    <a:pt x="526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1" name="Google Shape;13586;p26">
              <a:extLst>
                <a:ext uri="{FF2B5EF4-FFF2-40B4-BE49-F238E27FC236}">
                  <a16:creationId xmlns:a16="http://schemas.microsoft.com/office/drawing/2014/main" id="{66CAD396-03CE-763A-AAB0-1C6D59AE3EC5}"/>
                </a:ext>
              </a:extLst>
            </p:cNvPr>
            <p:cNvSpPr/>
            <p:nvPr/>
          </p:nvSpPr>
          <p:spPr>
            <a:xfrm>
              <a:off x="4037275" y="3291250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0"/>
                  </a:moveTo>
                  <a:cubicBezTo>
                    <a:pt x="124" y="0"/>
                    <a:pt x="1" y="309"/>
                    <a:pt x="155" y="494"/>
                  </a:cubicBezTo>
                  <a:cubicBezTo>
                    <a:pt x="216" y="555"/>
                    <a:pt x="289" y="582"/>
                    <a:pt x="361" y="582"/>
                  </a:cubicBezTo>
                  <a:cubicBezTo>
                    <a:pt x="509" y="582"/>
                    <a:pt x="649" y="465"/>
                    <a:pt x="649" y="278"/>
                  </a:cubicBezTo>
                  <a:cubicBezTo>
                    <a:pt x="649" y="124"/>
                    <a:pt x="526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2" name="Google Shape;13587;p26">
              <a:extLst>
                <a:ext uri="{FF2B5EF4-FFF2-40B4-BE49-F238E27FC236}">
                  <a16:creationId xmlns:a16="http://schemas.microsoft.com/office/drawing/2014/main" id="{62F1F6C3-2739-0EC8-78F3-EEA4963367ED}"/>
                </a:ext>
              </a:extLst>
            </p:cNvPr>
            <p:cNvSpPr/>
            <p:nvPr/>
          </p:nvSpPr>
          <p:spPr>
            <a:xfrm>
              <a:off x="4038825" y="3333100"/>
              <a:ext cx="15450" cy="13925"/>
            </a:xfrm>
            <a:custGeom>
              <a:avLst/>
              <a:gdLst/>
              <a:ahLst/>
              <a:cxnLst/>
              <a:rect l="l" t="t" r="r" b="b"/>
              <a:pathLst>
                <a:path w="618" h="557" extrusionOk="0">
                  <a:moveTo>
                    <a:pt x="309" y="1"/>
                  </a:moveTo>
                  <a:cubicBezTo>
                    <a:pt x="155" y="1"/>
                    <a:pt x="1" y="101"/>
                    <a:pt x="31" y="301"/>
                  </a:cubicBezTo>
                  <a:cubicBezTo>
                    <a:pt x="47" y="471"/>
                    <a:pt x="178" y="556"/>
                    <a:pt x="309" y="556"/>
                  </a:cubicBezTo>
                  <a:cubicBezTo>
                    <a:pt x="440" y="556"/>
                    <a:pt x="572" y="471"/>
                    <a:pt x="587" y="301"/>
                  </a:cubicBezTo>
                  <a:cubicBezTo>
                    <a:pt x="618" y="101"/>
                    <a:pt x="464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3" name="Google Shape;13588;p26">
              <a:extLst>
                <a:ext uri="{FF2B5EF4-FFF2-40B4-BE49-F238E27FC236}">
                  <a16:creationId xmlns:a16="http://schemas.microsoft.com/office/drawing/2014/main" id="{127875BB-7BE1-521A-CC09-12077832887A}"/>
                </a:ext>
              </a:extLst>
            </p:cNvPr>
            <p:cNvSpPr/>
            <p:nvPr/>
          </p:nvSpPr>
          <p:spPr>
            <a:xfrm>
              <a:off x="4080500" y="3291250"/>
              <a:ext cx="84125" cy="13900"/>
            </a:xfrm>
            <a:custGeom>
              <a:avLst/>
              <a:gdLst/>
              <a:ahLst/>
              <a:cxnLst/>
              <a:rect l="l" t="t" r="r" b="b"/>
              <a:pathLst>
                <a:path w="3365" h="556" extrusionOk="0">
                  <a:moveTo>
                    <a:pt x="340" y="0"/>
                  </a:moveTo>
                  <a:cubicBezTo>
                    <a:pt x="0" y="31"/>
                    <a:pt x="0" y="525"/>
                    <a:pt x="340" y="556"/>
                  </a:cubicBezTo>
                  <a:lnTo>
                    <a:pt x="3086" y="556"/>
                  </a:lnTo>
                  <a:cubicBezTo>
                    <a:pt x="3241" y="556"/>
                    <a:pt x="3364" y="432"/>
                    <a:pt x="3364" y="278"/>
                  </a:cubicBezTo>
                  <a:cubicBezTo>
                    <a:pt x="3364" y="124"/>
                    <a:pt x="3241" y="0"/>
                    <a:pt x="30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4" name="Google Shape;13589;p26">
              <a:extLst>
                <a:ext uri="{FF2B5EF4-FFF2-40B4-BE49-F238E27FC236}">
                  <a16:creationId xmlns:a16="http://schemas.microsoft.com/office/drawing/2014/main" id="{C06663DA-9580-00B6-C6AF-DA80C77301E9}"/>
                </a:ext>
              </a:extLst>
            </p:cNvPr>
            <p:cNvSpPr/>
            <p:nvPr/>
          </p:nvSpPr>
          <p:spPr>
            <a:xfrm>
              <a:off x="4079725" y="3248800"/>
              <a:ext cx="108025" cy="13925"/>
            </a:xfrm>
            <a:custGeom>
              <a:avLst/>
              <a:gdLst/>
              <a:ahLst/>
              <a:cxnLst/>
              <a:rect l="l" t="t" r="r" b="b"/>
              <a:pathLst>
                <a:path w="4321" h="557" extrusionOk="0">
                  <a:moveTo>
                    <a:pt x="371" y="1"/>
                  </a:moveTo>
                  <a:cubicBezTo>
                    <a:pt x="0" y="1"/>
                    <a:pt x="0" y="556"/>
                    <a:pt x="371" y="556"/>
                  </a:cubicBezTo>
                  <a:lnTo>
                    <a:pt x="3951" y="556"/>
                  </a:lnTo>
                  <a:cubicBezTo>
                    <a:pt x="4321" y="556"/>
                    <a:pt x="4321" y="1"/>
                    <a:pt x="39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5" name="Google Shape;13590;p26">
              <a:extLst>
                <a:ext uri="{FF2B5EF4-FFF2-40B4-BE49-F238E27FC236}">
                  <a16:creationId xmlns:a16="http://schemas.microsoft.com/office/drawing/2014/main" id="{BF3C4FD8-F7AA-7620-E76D-4C1F5B036EF7}"/>
                </a:ext>
              </a:extLst>
            </p:cNvPr>
            <p:cNvSpPr/>
            <p:nvPr/>
          </p:nvSpPr>
          <p:spPr>
            <a:xfrm>
              <a:off x="4254100" y="3248800"/>
              <a:ext cx="66375" cy="13925"/>
            </a:xfrm>
            <a:custGeom>
              <a:avLst/>
              <a:gdLst/>
              <a:ahLst/>
              <a:cxnLst/>
              <a:rect l="l" t="t" r="r" b="b"/>
              <a:pathLst>
                <a:path w="2655" h="557" extrusionOk="0">
                  <a:moveTo>
                    <a:pt x="370" y="1"/>
                  </a:moveTo>
                  <a:cubicBezTo>
                    <a:pt x="0" y="1"/>
                    <a:pt x="0" y="556"/>
                    <a:pt x="370" y="556"/>
                  </a:cubicBezTo>
                  <a:lnTo>
                    <a:pt x="2253" y="556"/>
                  </a:lnTo>
                  <a:cubicBezTo>
                    <a:pt x="2654" y="556"/>
                    <a:pt x="2654" y="1"/>
                    <a:pt x="2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6" name="Google Shape;13591;p26">
              <a:extLst>
                <a:ext uri="{FF2B5EF4-FFF2-40B4-BE49-F238E27FC236}">
                  <a16:creationId xmlns:a16="http://schemas.microsoft.com/office/drawing/2014/main" id="{F639CEC2-F4CE-5D52-AA32-CC84AAAA2585}"/>
                </a:ext>
              </a:extLst>
            </p:cNvPr>
            <p:cNvSpPr/>
            <p:nvPr/>
          </p:nvSpPr>
          <p:spPr>
            <a:xfrm>
              <a:off x="4147100" y="3163825"/>
              <a:ext cx="63550" cy="14050"/>
            </a:xfrm>
            <a:custGeom>
              <a:avLst/>
              <a:gdLst/>
              <a:ahLst/>
              <a:cxnLst/>
              <a:rect l="l" t="t" r="r" b="b"/>
              <a:pathLst>
                <a:path w="2542" h="562" extrusionOk="0">
                  <a:moveTo>
                    <a:pt x="366" y="1"/>
                  </a:moveTo>
                  <a:cubicBezTo>
                    <a:pt x="0" y="1"/>
                    <a:pt x="9" y="562"/>
                    <a:pt x="393" y="562"/>
                  </a:cubicBezTo>
                  <a:cubicBezTo>
                    <a:pt x="402" y="562"/>
                    <a:pt x="412" y="561"/>
                    <a:pt x="422" y="561"/>
                  </a:cubicBezTo>
                  <a:lnTo>
                    <a:pt x="2120" y="561"/>
                  </a:lnTo>
                  <a:cubicBezTo>
                    <a:pt x="2130" y="561"/>
                    <a:pt x="2140" y="562"/>
                    <a:pt x="2149" y="562"/>
                  </a:cubicBezTo>
                  <a:cubicBezTo>
                    <a:pt x="2533" y="562"/>
                    <a:pt x="2542" y="1"/>
                    <a:pt x="2176" y="1"/>
                  </a:cubicBezTo>
                  <a:cubicBezTo>
                    <a:pt x="2158" y="1"/>
                    <a:pt x="2139" y="2"/>
                    <a:pt x="2120" y="5"/>
                  </a:cubicBezTo>
                  <a:lnTo>
                    <a:pt x="422" y="5"/>
                  </a:lnTo>
                  <a:cubicBezTo>
                    <a:pt x="403" y="2"/>
                    <a:pt x="384" y="1"/>
                    <a:pt x="3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7" name="Google Shape;13592;p26">
              <a:extLst>
                <a:ext uri="{FF2B5EF4-FFF2-40B4-BE49-F238E27FC236}">
                  <a16:creationId xmlns:a16="http://schemas.microsoft.com/office/drawing/2014/main" id="{8D4BA782-00BB-7C02-DBA0-1F24571D9DEE}"/>
                </a:ext>
              </a:extLst>
            </p:cNvPr>
            <p:cNvSpPr/>
            <p:nvPr/>
          </p:nvSpPr>
          <p:spPr>
            <a:xfrm>
              <a:off x="4189725" y="3291150"/>
              <a:ext cx="127650" cy="14100"/>
            </a:xfrm>
            <a:custGeom>
              <a:avLst/>
              <a:gdLst/>
              <a:ahLst/>
              <a:cxnLst/>
              <a:rect l="l" t="t" r="r" b="b"/>
              <a:pathLst>
                <a:path w="5106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2"/>
                    <a:pt x="415" y="560"/>
                  </a:cubicBezTo>
                  <a:lnTo>
                    <a:pt x="4828" y="560"/>
                  </a:lnTo>
                  <a:cubicBezTo>
                    <a:pt x="4982" y="560"/>
                    <a:pt x="5106" y="436"/>
                    <a:pt x="5106" y="282"/>
                  </a:cubicBezTo>
                  <a:cubicBezTo>
                    <a:pt x="5106" y="128"/>
                    <a:pt x="4982" y="4"/>
                    <a:pt x="4828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8" name="Google Shape;13593;p26">
              <a:extLst>
                <a:ext uri="{FF2B5EF4-FFF2-40B4-BE49-F238E27FC236}">
                  <a16:creationId xmlns:a16="http://schemas.microsoft.com/office/drawing/2014/main" id="{38CECE54-BB3E-87AC-A9D9-FA8A02E801EA}"/>
                </a:ext>
              </a:extLst>
            </p:cNvPr>
            <p:cNvSpPr/>
            <p:nvPr/>
          </p:nvSpPr>
          <p:spPr>
            <a:xfrm>
              <a:off x="4080500" y="3206375"/>
              <a:ext cx="239200" cy="13900"/>
            </a:xfrm>
            <a:custGeom>
              <a:avLst/>
              <a:gdLst/>
              <a:ahLst/>
              <a:cxnLst/>
              <a:rect l="l" t="t" r="r" b="b"/>
              <a:pathLst>
                <a:path w="9568" h="556" extrusionOk="0">
                  <a:moveTo>
                    <a:pt x="340" y="0"/>
                  </a:moveTo>
                  <a:cubicBezTo>
                    <a:pt x="0" y="31"/>
                    <a:pt x="0" y="525"/>
                    <a:pt x="340" y="556"/>
                  </a:cubicBezTo>
                  <a:lnTo>
                    <a:pt x="9228" y="556"/>
                  </a:lnTo>
                  <a:cubicBezTo>
                    <a:pt x="9567" y="525"/>
                    <a:pt x="9567" y="31"/>
                    <a:pt x="92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9" name="Google Shape;13594;p26">
              <a:extLst>
                <a:ext uri="{FF2B5EF4-FFF2-40B4-BE49-F238E27FC236}">
                  <a16:creationId xmlns:a16="http://schemas.microsoft.com/office/drawing/2014/main" id="{3A75DD78-58B1-40DF-F81D-6C8971A6D273}"/>
                </a:ext>
              </a:extLst>
            </p:cNvPr>
            <p:cNvSpPr/>
            <p:nvPr/>
          </p:nvSpPr>
          <p:spPr>
            <a:xfrm>
              <a:off x="4080500" y="3163825"/>
              <a:ext cx="44525" cy="14050"/>
            </a:xfrm>
            <a:custGeom>
              <a:avLst/>
              <a:gdLst/>
              <a:ahLst/>
              <a:cxnLst/>
              <a:rect l="l" t="t" r="r" b="b"/>
              <a:pathLst>
                <a:path w="1781" h="562" extrusionOk="0">
                  <a:moveTo>
                    <a:pt x="1414" y="1"/>
                  </a:moveTo>
                  <a:cubicBezTo>
                    <a:pt x="1396" y="1"/>
                    <a:pt x="1378" y="2"/>
                    <a:pt x="1358" y="5"/>
                  </a:cubicBezTo>
                  <a:lnTo>
                    <a:pt x="340" y="5"/>
                  </a:lnTo>
                  <a:cubicBezTo>
                    <a:pt x="0" y="36"/>
                    <a:pt x="0" y="530"/>
                    <a:pt x="340" y="561"/>
                  </a:cubicBezTo>
                  <a:lnTo>
                    <a:pt x="1358" y="561"/>
                  </a:lnTo>
                  <a:cubicBezTo>
                    <a:pt x="1368" y="561"/>
                    <a:pt x="1378" y="562"/>
                    <a:pt x="1388" y="562"/>
                  </a:cubicBezTo>
                  <a:cubicBezTo>
                    <a:pt x="1771" y="562"/>
                    <a:pt x="1780" y="1"/>
                    <a:pt x="14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0" name="Google Shape;13595;p26">
              <a:extLst>
                <a:ext uri="{FF2B5EF4-FFF2-40B4-BE49-F238E27FC236}">
                  <a16:creationId xmlns:a16="http://schemas.microsoft.com/office/drawing/2014/main" id="{0CB0B556-7CBB-907E-805B-516CCA867C74}"/>
                </a:ext>
              </a:extLst>
            </p:cNvPr>
            <p:cNvSpPr/>
            <p:nvPr/>
          </p:nvSpPr>
          <p:spPr>
            <a:xfrm>
              <a:off x="4234025" y="3163950"/>
              <a:ext cx="84900" cy="13900"/>
            </a:xfrm>
            <a:custGeom>
              <a:avLst/>
              <a:gdLst/>
              <a:ahLst/>
              <a:cxnLst/>
              <a:rect l="l" t="t" r="r" b="b"/>
              <a:pathLst>
                <a:path w="3396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3056" y="556"/>
                  </a:lnTo>
                  <a:cubicBezTo>
                    <a:pt x="3395" y="525"/>
                    <a:pt x="3395" y="31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1" name="Google Shape;13596;p26">
              <a:extLst>
                <a:ext uri="{FF2B5EF4-FFF2-40B4-BE49-F238E27FC236}">
                  <a16:creationId xmlns:a16="http://schemas.microsoft.com/office/drawing/2014/main" id="{EF1BB329-9FDB-112E-C1E6-9B2BA6E9BC93}"/>
                </a:ext>
              </a:extLst>
            </p:cNvPr>
            <p:cNvSpPr/>
            <p:nvPr/>
          </p:nvSpPr>
          <p:spPr>
            <a:xfrm>
              <a:off x="4080500" y="3333650"/>
              <a:ext cx="44525" cy="14750"/>
            </a:xfrm>
            <a:custGeom>
              <a:avLst/>
              <a:gdLst/>
              <a:ahLst/>
              <a:cxnLst/>
              <a:rect l="l" t="t" r="r" b="b"/>
              <a:pathLst>
                <a:path w="1781" h="590" extrusionOk="0">
                  <a:moveTo>
                    <a:pt x="1388" y="1"/>
                  </a:moveTo>
                  <a:cubicBezTo>
                    <a:pt x="1378" y="1"/>
                    <a:pt x="1368" y="1"/>
                    <a:pt x="1358" y="2"/>
                  </a:cubicBezTo>
                  <a:lnTo>
                    <a:pt x="340" y="2"/>
                  </a:lnTo>
                  <a:cubicBezTo>
                    <a:pt x="0" y="33"/>
                    <a:pt x="0" y="526"/>
                    <a:pt x="340" y="588"/>
                  </a:cubicBezTo>
                  <a:lnTo>
                    <a:pt x="1358" y="588"/>
                  </a:lnTo>
                  <a:cubicBezTo>
                    <a:pt x="1368" y="589"/>
                    <a:pt x="1378" y="589"/>
                    <a:pt x="1388" y="589"/>
                  </a:cubicBezTo>
                  <a:cubicBezTo>
                    <a:pt x="1780" y="589"/>
                    <a:pt x="1780" y="1"/>
                    <a:pt x="13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2" name="Google Shape;13597;p26">
              <a:extLst>
                <a:ext uri="{FF2B5EF4-FFF2-40B4-BE49-F238E27FC236}">
                  <a16:creationId xmlns:a16="http://schemas.microsoft.com/office/drawing/2014/main" id="{3C6EC9FF-4B8F-DF32-3F77-3B48F4079EB6}"/>
                </a:ext>
              </a:extLst>
            </p:cNvPr>
            <p:cNvSpPr/>
            <p:nvPr/>
          </p:nvSpPr>
          <p:spPr>
            <a:xfrm>
              <a:off x="4169225" y="3376125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0"/>
                  </a:moveTo>
                  <a:cubicBezTo>
                    <a:pt x="124" y="0"/>
                    <a:pt x="0" y="309"/>
                    <a:pt x="185" y="494"/>
                  </a:cubicBezTo>
                  <a:cubicBezTo>
                    <a:pt x="247" y="556"/>
                    <a:pt x="319" y="583"/>
                    <a:pt x="388" y="583"/>
                  </a:cubicBezTo>
                  <a:cubicBezTo>
                    <a:pt x="525" y="583"/>
                    <a:pt x="648" y="473"/>
                    <a:pt x="648" y="309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3" name="Google Shape;13598;p26">
              <a:extLst>
                <a:ext uri="{FF2B5EF4-FFF2-40B4-BE49-F238E27FC236}">
                  <a16:creationId xmlns:a16="http://schemas.microsoft.com/office/drawing/2014/main" id="{C260CB7E-7240-F164-D34E-5826548FE6C2}"/>
                </a:ext>
              </a:extLst>
            </p:cNvPr>
            <p:cNvSpPr/>
            <p:nvPr/>
          </p:nvSpPr>
          <p:spPr>
            <a:xfrm>
              <a:off x="3997175" y="3077525"/>
              <a:ext cx="363400" cy="313375"/>
            </a:xfrm>
            <a:custGeom>
              <a:avLst/>
              <a:gdLst/>
              <a:ahLst/>
              <a:cxnLst/>
              <a:rect l="l" t="t" r="r" b="b"/>
              <a:pathLst>
                <a:path w="14536" h="12535" extrusionOk="0">
                  <a:moveTo>
                    <a:pt x="794" y="614"/>
                  </a:moveTo>
                  <a:cubicBezTo>
                    <a:pt x="807" y="614"/>
                    <a:pt x="820" y="615"/>
                    <a:pt x="833" y="618"/>
                  </a:cubicBezTo>
                  <a:lnTo>
                    <a:pt x="10370" y="618"/>
                  </a:lnTo>
                  <a:lnTo>
                    <a:pt x="10370" y="1729"/>
                  </a:lnTo>
                  <a:lnTo>
                    <a:pt x="556" y="1729"/>
                  </a:lnTo>
                  <a:lnTo>
                    <a:pt x="556" y="896"/>
                  </a:lnTo>
                  <a:cubicBezTo>
                    <a:pt x="556" y="755"/>
                    <a:pt x="658" y="614"/>
                    <a:pt x="794" y="614"/>
                  </a:cubicBezTo>
                  <a:close/>
                  <a:moveTo>
                    <a:pt x="13672" y="618"/>
                  </a:moveTo>
                  <a:cubicBezTo>
                    <a:pt x="13826" y="618"/>
                    <a:pt x="13950" y="741"/>
                    <a:pt x="13950" y="896"/>
                  </a:cubicBezTo>
                  <a:lnTo>
                    <a:pt x="13950" y="1729"/>
                  </a:lnTo>
                  <a:lnTo>
                    <a:pt x="10956" y="1729"/>
                  </a:lnTo>
                  <a:lnTo>
                    <a:pt x="10956" y="618"/>
                  </a:lnTo>
                  <a:close/>
                  <a:moveTo>
                    <a:pt x="13672" y="1"/>
                  </a:moveTo>
                  <a:lnTo>
                    <a:pt x="13672" y="31"/>
                  </a:lnTo>
                  <a:lnTo>
                    <a:pt x="833" y="31"/>
                  </a:lnTo>
                  <a:cubicBezTo>
                    <a:pt x="370" y="31"/>
                    <a:pt x="0" y="402"/>
                    <a:pt x="0" y="896"/>
                  </a:cubicBezTo>
                  <a:lnTo>
                    <a:pt x="0" y="11697"/>
                  </a:lnTo>
                  <a:cubicBezTo>
                    <a:pt x="0" y="12160"/>
                    <a:pt x="370" y="12530"/>
                    <a:pt x="833" y="12530"/>
                  </a:cubicBezTo>
                  <a:lnTo>
                    <a:pt x="5987" y="12530"/>
                  </a:lnTo>
                  <a:cubicBezTo>
                    <a:pt x="6006" y="12533"/>
                    <a:pt x="6024" y="12534"/>
                    <a:pt x="6041" y="12534"/>
                  </a:cubicBezTo>
                  <a:cubicBezTo>
                    <a:pt x="6401" y="12534"/>
                    <a:pt x="6401" y="11971"/>
                    <a:pt x="6041" y="11971"/>
                  </a:cubicBezTo>
                  <a:cubicBezTo>
                    <a:pt x="6024" y="11971"/>
                    <a:pt x="6006" y="11972"/>
                    <a:pt x="5987" y="11975"/>
                  </a:cubicBezTo>
                  <a:lnTo>
                    <a:pt x="833" y="11975"/>
                  </a:lnTo>
                  <a:cubicBezTo>
                    <a:pt x="679" y="11975"/>
                    <a:pt x="556" y="11851"/>
                    <a:pt x="556" y="11697"/>
                  </a:cubicBezTo>
                  <a:lnTo>
                    <a:pt x="556" y="2315"/>
                  </a:lnTo>
                  <a:lnTo>
                    <a:pt x="13950" y="2315"/>
                  </a:lnTo>
                  <a:lnTo>
                    <a:pt x="13950" y="11666"/>
                  </a:lnTo>
                  <a:cubicBezTo>
                    <a:pt x="13950" y="11821"/>
                    <a:pt x="13826" y="11944"/>
                    <a:pt x="13672" y="11944"/>
                  </a:cubicBezTo>
                  <a:lnTo>
                    <a:pt x="8549" y="11944"/>
                  </a:lnTo>
                  <a:cubicBezTo>
                    <a:pt x="8209" y="12006"/>
                    <a:pt x="8209" y="12469"/>
                    <a:pt x="8549" y="12530"/>
                  </a:cubicBezTo>
                  <a:lnTo>
                    <a:pt x="13672" y="12530"/>
                  </a:lnTo>
                  <a:cubicBezTo>
                    <a:pt x="14135" y="12530"/>
                    <a:pt x="14536" y="12129"/>
                    <a:pt x="14536" y="11666"/>
                  </a:cubicBezTo>
                  <a:lnTo>
                    <a:pt x="14536" y="865"/>
                  </a:lnTo>
                  <a:cubicBezTo>
                    <a:pt x="14536" y="402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54" name="Google Shape;13599;p26">
            <a:extLst>
              <a:ext uri="{FF2B5EF4-FFF2-40B4-BE49-F238E27FC236}">
                <a16:creationId xmlns:a16="http://schemas.microsoft.com/office/drawing/2014/main" id="{2BB116FF-F1A4-8FEF-9AC0-5BE5B959042F}"/>
              </a:ext>
            </a:extLst>
          </p:cNvPr>
          <p:cNvGrpSpPr/>
          <p:nvPr/>
        </p:nvGrpSpPr>
        <p:grpSpPr>
          <a:xfrm>
            <a:off x="10929951" y="3531827"/>
            <a:ext cx="726850" cy="726850"/>
            <a:chOff x="3246450" y="3052825"/>
            <a:chExt cx="363425" cy="363425"/>
          </a:xfrm>
        </p:grpSpPr>
        <p:sp>
          <p:nvSpPr>
            <p:cNvPr id="55" name="Google Shape;13600;p26">
              <a:extLst>
                <a:ext uri="{FF2B5EF4-FFF2-40B4-BE49-F238E27FC236}">
                  <a16:creationId xmlns:a16="http://schemas.microsoft.com/office/drawing/2014/main" id="{10A722C8-6F6B-923B-B53F-624FFFD4B1CD}"/>
                </a:ext>
              </a:extLst>
            </p:cNvPr>
            <p:cNvSpPr/>
            <p:nvPr/>
          </p:nvSpPr>
          <p:spPr>
            <a:xfrm>
              <a:off x="3246450" y="305282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8704" y="556"/>
                  </a:moveTo>
                  <a:lnTo>
                    <a:pt x="8704" y="3025"/>
                  </a:lnTo>
                  <a:lnTo>
                    <a:pt x="5864" y="3025"/>
                  </a:lnTo>
                  <a:lnTo>
                    <a:pt x="5864" y="556"/>
                  </a:lnTo>
                  <a:close/>
                  <a:moveTo>
                    <a:pt x="9568" y="5834"/>
                  </a:moveTo>
                  <a:lnTo>
                    <a:pt x="9568" y="8673"/>
                  </a:lnTo>
                  <a:lnTo>
                    <a:pt x="5000" y="8673"/>
                  </a:lnTo>
                  <a:lnTo>
                    <a:pt x="5000" y="5834"/>
                  </a:lnTo>
                  <a:close/>
                  <a:moveTo>
                    <a:pt x="2593" y="11512"/>
                  </a:moveTo>
                  <a:lnTo>
                    <a:pt x="2562" y="13981"/>
                  </a:lnTo>
                  <a:lnTo>
                    <a:pt x="618" y="13981"/>
                  </a:lnTo>
                  <a:lnTo>
                    <a:pt x="618" y="11512"/>
                  </a:lnTo>
                  <a:close/>
                  <a:moveTo>
                    <a:pt x="13981" y="11512"/>
                  </a:moveTo>
                  <a:lnTo>
                    <a:pt x="13981" y="13981"/>
                  </a:lnTo>
                  <a:lnTo>
                    <a:pt x="12006" y="13981"/>
                  </a:lnTo>
                  <a:lnTo>
                    <a:pt x="12006" y="11512"/>
                  </a:lnTo>
                  <a:close/>
                  <a:moveTo>
                    <a:pt x="5586" y="1"/>
                  </a:moveTo>
                  <a:cubicBezTo>
                    <a:pt x="5432" y="1"/>
                    <a:pt x="5309" y="124"/>
                    <a:pt x="5309" y="279"/>
                  </a:cubicBezTo>
                  <a:lnTo>
                    <a:pt x="5309" y="3303"/>
                  </a:lnTo>
                  <a:cubicBezTo>
                    <a:pt x="5309" y="3457"/>
                    <a:pt x="5432" y="3581"/>
                    <a:pt x="5586" y="3581"/>
                  </a:cubicBezTo>
                  <a:lnTo>
                    <a:pt x="7006" y="3581"/>
                  </a:lnTo>
                  <a:lnTo>
                    <a:pt x="7006" y="5278"/>
                  </a:lnTo>
                  <a:lnTo>
                    <a:pt x="4722" y="5278"/>
                  </a:lnTo>
                  <a:cubicBezTo>
                    <a:pt x="4568" y="5278"/>
                    <a:pt x="4445" y="5402"/>
                    <a:pt x="4445" y="5556"/>
                  </a:cubicBezTo>
                  <a:lnTo>
                    <a:pt x="4445" y="6976"/>
                  </a:lnTo>
                  <a:lnTo>
                    <a:pt x="1574" y="6976"/>
                  </a:lnTo>
                  <a:cubicBezTo>
                    <a:pt x="1420" y="6976"/>
                    <a:pt x="1297" y="7099"/>
                    <a:pt x="1297" y="7253"/>
                  </a:cubicBezTo>
                  <a:lnTo>
                    <a:pt x="1297" y="10957"/>
                  </a:lnTo>
                  <a:lnTo>
                    <a:pt x="309" y="10957"/>
                  </a:lnTo>
                  <a:cubicBezTo>
                    <a:pt x="155" y="10957"/>
                    <a:pt x="31" y="11080"/>
                    <a:pt x="0" y="11235"/>
                  </a:cubicBezTo>
                  <a:lnTo>
                    <a:pt x="0" y="14259"/>
                  </a:lnTo>
                  <a:cubicBezTo>
                    <a:pt x="0" y="14413"/>
                    <a:pt x="155" y="14537"/>
                    <a:pt x="309" y="14537"/>
                  </a:cubicBezTo>
                  <a:lnTo>
                    <a:pt x="2840" y="14537"/>
                  </a:lnTo>
                  <a:cubicBezTo>
                    <a:pt x="3025" y="14537"/>
                    <a:pt x="3148" y="14413"/>
                    <a:pt x="3148" y="14259"/>
                  </a:cubicBezTo>
                  <a:lnTo>
                    <a:pt x="3148" y="11235"/>
                  </a:lnTo>
                  <a:cubicBezTo>
                    <a:pt x="3148" y="11080"/>
                    <a:pt x="3025" y="10957"/>
                    <a:pt x="2840" y="10957"/>
                  </a:cubicBezTo>
                  <a:lnTo>
                    <a:pt x="1852" y="10957"/>
                  </a:lnTo>
                  <a:lnTo>
                    <a:pt x="1852" y="7562"/>
                  </a:lnTo>
                  <a:lnTo>
                    <a:pt x="4475" y="7562"/>
                  </a:lnTo>
                  <a:lnTo>
                    <a:pt x="4475" y="8982"/>
                  </a:lnTo>
                  <a:cubicBezTo>
                    <a:pt x="4475" y="9136"/>
                    <a:pt x="4599" y="9260"/>
                    <a:pt x="4753" y="9260"/>
                  </a:cubicBezTo>
                  <a:lnTo>
                    <a:pt x="7006" y="9260"/>
                  </a:lnTo>
                  <a:lnTo>
                    <a:pt x="7006" y="10957"/>
                  </a:lnTo>
                  <a:lnTo>
                    <a:pt x="4722" y="10957"/>
                  </a:lnTo>
                  <a:cubicBezTo>
                    <a:pt x="4568" y="10957"/>
                    <a:pt x="4445" y="11080"/>
                    <a:pt x="4445" y="11235"/>
                  </a:cubicBezTo>
                  <a:lnTo>
                    <a:pt x="4445" y="14259"/>
                  </a:lnTo>
                  <a:cubicBezTo>
                    <a:pt x="4445" y="14413"/>
                    <a:pt x="4568" y="14537"/>
                    <a:pt x="4722" y="14537"/>
                  </a:cubicBezTo>
                  <a:lnTo>
                    <a:pt x="6019" y="14537"/>
                  </a:lnTo>
                  <a:cubicBezTo>
                    <a:pt x="6173" y="14537"/>
                    <a:pt x="6296" y="14413"/>
                    <a:pt x="6296" y="14259"/>
                  </a:cubicBezTo>
                  <a:cubicBezTo>
                    <a:pt x="6296" y="14118"/>
                    <a:pt x="6193" y="13977"/>
                    <a:pt x="6058" y="13977"/>
                  </a:cubicBezTo>
                  <a:cubicBezTo>
                    <a:pt x="6045" y="13977"/>
                    <a:pt x="6032" y="13979"/>
                    <a:pt x="6019" y="13981"/>
                  </a:cubicBezTo>
                  <a:lnTo>
                    <a:pt x="5000" y="13981"/>
                  </a:lnTo>
                  <a:lnTo>
                    <a:pt x="5000" y="11512"/>
                  </a:lnTo>
                  <a:lnTo>
                    <a:pt x="9568" y="11512"/>
                  </a:lnTo>
                  <a:lnTo>
                    <a:pt x="9568" y="13981"/>
                  </a:lnTo>
                  <a:lnTo>
                    <a:pt x="8549" y="13981"/>
                  </a:lnTo>
                  <a:cubicBezTo>
                    <a:pt x="8536" y="13979"/>
                    <a:pt x="8523" y="13977"/>
                    <a:pt x="8510" y="13977"/>
                  </a:cubicBezTo>
                  <a:cubicBezTo>
                    <a:pt x="8374" y="13977"/>
                    <a:pt x="8271" y="14118"/>
                    <a:pt x="8271" y="14259"/>
                  </a:cubicBezTo>
                  <a:cubicBezTo>
                    <a:pt x="8271" y="14413"/>
                    <a:pt x="8395" y="14537"/>
                    <a:pt x="8549" y="14537"/>
                  </a:cubicBezTo>
                  <a:lnTo>
                    <a:pt x="9845" y="14537"/>
                  </a:lnTo>
                  <a:cubicBezTo>
                    <a:pt x="10000" y="14537"/>
                    <a:pt x="10123" y="14413"/>
                    <a:pt x="10123" y="14259"/>
                  </a:cubicBezTo>
                  <a:lnTo>
                    <a:pt x="10123" y="11235"/>
                  </a:lnTo>
                  <a:cubicBezTo>
                    <a:pt x="10123" y="11080"/>
                    <a:pt x="10000" y="10957"/>
                    <a:pt x="9845" y="10957"/>
                  </a:cubicBezTo>
                  <a:lnTo>
                    <a:pt x="7562" y="10957"/>
                  </a:lnTo>
                  <a:lnTo>
                    <a:pt x="7562" y="9260"/>
                  </a:lnTo>
                  <a:lnTo>
                    <a:pt x="9845" y="9260"/>
                  </a:lnTo>
                  <a:cubicBezTo>
                    <a:pt x="10000" y="9260"/>
                    <a:pt x="10123" y="9136"/>
                    <a:pt x="10123" y="8982"/>
                  </a:cubicBezTo>
                  <a:lnTo>
                    <a:pt x="10123" y="7562"/>
                  </a:lnTo>
                  <a:lnTo>
                    <a:pt x="12716" y="7562"/>
                  </a:lnTo>
                  <a:lnTo>
                    <a:pt x="12716" y="10957"/>
                  </a:lnTo>
                  <a:lnTo>
                    <a:pt x="11697" y="10957"/>
                  </a:lnTo>
                  <a:cubicBezTo>
                    <a:pt x="11543" y="10957"/>
                    <a:pt x="11419" y="11080"/>
                    <a:pt x="11419" y="11235"/>
                  </a:cubicBezTo>
                  <a:lnTo>
                    <a:pt x="11419" y="14259"/>
                  </a:lnTo>
                  <a:cubicBezTo>
                    <a:pt x="11419" y="14413"/>
                    <a:pt x="11543" y="14537"/>
                    <a:pt x="11697" y="14537"/>
                  </a:cubicBezTo>
                  <a:lnTo>
                    <a:pt x="14259" y="14537"/>
                  </a:lnTo>
                  <a:cubicBezTo>
                    <a:pt x="14413" y="14537"/>
                    <a:pt x="14536" y="14413"/>
                    <a:pt x="14536" y="14259"/>
                  </a:cubicBezTo>
                  <a:lnTo>
                    <a:pt x="14536" y="11235"/>
                  </a:lnTo>
                  <a:cubicBezTo>
                    <a:pt x="14536" y="11080"/>
                    <a:pt x="14413" y="10957"/>
                    <a:pt x="14259" y="10957"/>
                  </a:cubicBezTo>
                  <a:lnTo>
                    <a:pt x="13271" y="10957"/>
                  </a:lnTo>
                  <a:lnTo>
                    <a:pt x="13271" y="7253"/>
                  </a:lnTo>
                  <a:cubicBezTo>
                    <a:pt x="13271" y="7099"/>
                    <a:pt x="13148" y="6976"/>
                    <a:pt x="12993" y="6976"/>
                  </a:cubicBezTo>
                  <a:lnTo>
                    <a:pt x="10123" y="6976"/>
                  </a:lnTo>
                  <a:lnTo>
                    <a:pt x="10123" y="5556"/>
                  </a:lnTo>
                  <a:cubicBezTo>
                    <a:pt x="10123" y="5402"/>
                    <a:pt x="10000" y="5278"/>
                    <a:pt x="9845" y="5278"/>
                  </a:cubicBezTo>
                  <a:lnTo>
                    <a:pt x="7562" y="5278"/>
                  </a:lnTo>
                  <a:lnTo>
                    <a:pt x="7562" y="3581"/>
                  </a:lnTo>
                  <a:lnTo>
                    <a:pt x="8981" y="3581"/>
                  </a:lnTo>
                  <a:cubicBezTo>
                    <a:pt x="9136" y="3581"/>
                    <a:pt x="9259" y="3457"/>
                    <a:pt x="9259" y="3303"/>
                  </a:cubicBezTo>
                  <a:lnTo>
                    <a:pt x="9259" y="279"/>
                  </a:lnTo>
                  <a:cubicBezTo>
                    <a:pt x="9259" y="124"/>
                    <a:pt x="9136" y="1"/>
                    <a:pt x="89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6" name="Google Shape;13601;p26">
              <a:extLst>
                <a:ext uri="{FF2B5EF4-FFF2-40B4-BE49-F238E27FC236}">
                  <a16:creationId xmlns:a16="http://schemas.microsoft.com/office/drawing/2014/main" id="{CBCC42EF-222F-BFFD-0D96-5346C0AD45F7}"/>
                </a:ext>
              </a:extLst>
            </p:cNvPr>
            <p:cNvSpPr/>
            <p:nvPr/>
          </p:nvSpPr>
          <p:spPr>
            <a:xfrm>
              <a:off x="3418725" y="3402300"/>
              <a:ext cx="16775" cy="13875"/>
            </a:xfrm>
            <a:custGeom>
              <a:avLst/>
              <a:gdLst/>
              <a:ahLst/>
              <a:cxnLst/>
              <a:rect l="l" t="t" r="r" b="b"/>
              <a:pathLst>
                <a:path w="671" h="555" extrusionOk="0">
                  <a:moveTo>
                    <a:pt x="359" y="0"/>
                  </a:moveTo>
                  <a:cubicBezTo>
                    <a:pt x="132" y="0"/>
                    <a:pt x="0" y="289"/>
                    <a:pt x="177" y="465"/>
                  </a:cubicBezTo>
                  <a:cubicBezTo>
                    <a:pt x="239" y="527"/>
                    <a:pt x="314" y="554"/>
                    <a:pt x="387" y="554"/>
                  </a:cubicBezTo>
                  <a:cubicBezTo>
                    <a:pt x="533" y="554"/>
                    <a:pt x="671" y="445"/>
                    <a:pt x="671" y="280"/>
                  </a:cubicBezTo>
                  <a:cubicBezTo>
                    <a:pt x="671" y="126"/>
                    <a:pt x="547" y="2"/>
                    <a:pt x="393" y="2"/>
                  </a:cubicBezTo>
                  <a:cubicBezTo>
                    <a:pt x="381" y="1"/>
                    <a:pt x="370" y="0"/>
                    <a:pt x="35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57" name="Google Shape;13602;p26">
            <a:extLst>
              <a:ext uri="{FF2B5EF4-FFF2-40B4-BE49-F238E27FC236}">
                <a16:creationId xmlns:a16="http://schemas.microsoft.com/office/drawing/2014/main" id="{272D5FB1-9637-1F24-E6E7-1C11A52F60AE}"/>
              </a:ext>
            </a:extLst>
          </p:cNvPr>
          <p:cNvGrpSpPr/>
          <p:nvPr/>
        </p:nvGrpSpPr>
        <p:grpSpPr>
          <a:xfrm>
            <a:off x="12459912" y="3532600"/>
            <a:ext cx="725300" cy="725300"/>
            <a:chOff x="2492650" y="3053600"/>
            <a:chExt cx="362650" cy="362650"/>
          </a:xfrm>
        </p:grpSpPr>
        <p:sp>
          <p:nvSpPr>
            <p:cNvPr id="58" name="Google Shape;13603;p26">
              <a:extLst>
                <a:ext uri="{FF2B5EF4-FFF2-40B4-BE49-F238E27FC236}">
                  <a16:creationId xmlns:a16="http://schemas.microsoft.com/office/drawing/2014/main" id="{EE2CEAF3-5BA8-A8B7-BB7C-15C0AA74E33E}"/>
                </a:ext>
              </a:extLst>
            </p:cNvPr>
            <p:cNvSpPr/>
            <p:nvPr/>
          </p:nvSpPr>
          <p:spPr>
            <a:xfrm>
              <a:off x="2798950" y="3120725"/>
              <a:ext cx="56350" cy="248475"/>
            </a:xfrm>
            <a:custGeom>
              <a:avLst/>
              <a:gdLst/>
              <a:ahLst/>
              <a:cxnLst/>
              <a:rect l="l" t="t" r="r" b="b"/>
              <a:pathLst>
                <a:path w="2254" h="9939" extrusionOk="0">
                  <a:moveTo>
                    <a:pt x="1112" y="1"/>
                  </a:moveTo>
                  <a:cubicBezTo>
                    <a:pt x="1117" y="1"/>
                    <a:pt x="1122" y="1"/>
                    <a:pt x="1127" y="1"/>
                  </a:cubicBezTo>
                  <a:lnTo>
                    <a:pt x="1127" y="1"/>
                  </a:lnTo>
                  <a:cubicBezTo>
                    <a:pt x="1132" y="1"/>
                    <a:pt x="1137" y="1"/>
                    <a:pt x="1142" y="1"/>
                  </a:cubicBezTo>
                  <a:close/>
                  <a:moveTo>
                    <a:pt x="1142" y="587"/>
                  </a:moveTo>
                  <a:cubicBezTo>
                    <a:pt x="1451" y="587"/>
                    <a:pt x="1698" y="834"/>
                    <a:pt x="1698" y="1143"/>
                  </a:cubicBezTo>
                  <a:lnTo>
                    <a:pt x="1698" y="1729"/>
                  </a:lnTo>
                  <a:lnTo>
                    <a:pt x="587" y="1729"/>
                  </a:lnTo>
                  <a:lnTo>
                    <a:pt x="587" y="1174"/>
                  </a:lnTo>
                  <a:cubicBezTo>
                    <a:pt x="587" y="834"/>
                    <a:pt x="834" y="587"/>
                    <a:pt x="1142" y="587"/>
                  </a:cubicBezTo>
                  <a:close/>
                  <a:moveTo>
                    <a:pt x="1698" y="2285"/>
                  </a:moveTo>
                  <a:lnTo>
                    <a:pt x="1698" y="6821"/>
                  </a:lnTo>
                  <a:lnTo>
                    <a:pt x="587" y="6821"/>
                  </a:lnTo>
                  <a:lnTo>
                    <a:pt x="587" y="2285"/>
                  </a:lnTo>
                  <a:close/>
                  <a:moveTo>
                    <a:pt x="1605" y="7377"/>
                  </a:moveTo>
                  <a:lnTo>
                    <a:pt x="1142" y="8766"/>
                  </a:lnTo>
                  <a:lnTo>
                    <a:pt x="680" y="7377"/>
                  </a:lnTo>
                  <a:close/>
                  <a:moveTo>
                    <a:pt x="1127" y="1"/>
                  </a:moveTo>
                  <a:lnTo>
                    <a:pt x="1127" y="1"/>
                  </a:lnTo>
                  <a:cubicBezTo>
                    <a:pt x="517" y="9"/>
                    <a:pt x="1" y="531"/>
                    <a:pt x="1" y="1174"/>
                  </a:cubicBezTo>
                  <a:lnTo>
                    <a:pt x="1" y="7130"/>
                  </a:lnTo>
                  <a:cubicBezTo>
                    <a:pt x="1" y="7130"/>
                    <a:pt x="1" y="7161"/>
                    <a:pt x="1" y="7192"/>
                  </a:cubicBezTo>
                  <a:lnTo>
                    <a:pt x="865" y="9753"/>
                  </a:lnTo>
                  <a:cubicBezTo>
                    <a:pt x="911" y="9877"/>
                    <a:pt x="1019" y="9938"/>
                    <a:pt x="1127" y="9938"/>
                  </a:cubicBezTo>
                  <a:cubicBezTo>
                    <a:pt x="1235" y="9938"/>
                    <a:pt x="1343" y="9877"/>
                    <a:pt x="1389" y="9753"/>
                  </a:cubicBezTo>
                  <a:lnTo>
                    <a:pt x="2254" y="7192"/>
                  </a:lnTo>
                  <a:cubicBezTo>
                    <a:pt x="2254" y="7161"/>
                    <a:pt x="2254" y="7130"/>
                    <a:pt x="2254" y="7130"/>
                  </a:cubicBezTo>
                  <a:lnTo>
                    <a:pt x="2254" y="1174"/>
                  </a:lnTo>
                  <a:cubicBezTo>
                    <a:pt x="2254" y="531"/>
                    <a:pt x="1768" y="9"/>
                    <a:pt x="11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9" name="Google Shape;13604;p26">
              <a:extLst>
                <a:ext uri="{FF2B5EF4-FFF2-40B4-BE49-F238E27FC236}">
                  <a16:creationId xmlns:a16="http://schemas.microsoft.com/office/drawing/2014/main" id="{CA1B2000-21B3-268C-8CD7-61ECD6B4704E}"/>
                </a:ext>
              </a:extLst>
            </p:cNvPr>
            <p:cNvSpPr/>
            <p:nvPr/>
          </p:nvSpPr>
          <p:spPr>
            <a:xfrm>
              <a:off x="2538950" y="3142325"/>
              <a:ext cx="57100" cy="57125"/>
            </a:xfrm>
            <a:custGeom>
              <a:avLst/>
              <a:gdLst/>
              <a:ahLst/>
              <a:cxnLst/>
              <a:rect l="l" t="t" r="r" b="b"/>
              <a:pathLst>
                <a:path w="2284" h="2285" extrusionOk="0">
                  <a:moveTo>
                    <a:pt x="1728" y="556"/>
                  </a:moveTo>
                  <a:lnTo>
                    <a:pt x="1728" y="1698"/>
                  </a:lnTo>
                  <a:lnTo>
                    <a:pt x="556" y="1698"/>
                  </a:lnTo>
                  <a:lnTo>
                    <a:pt x="556" y="556"/>
                  </a:lnTo>
                  <a:close/>
                  <a:moveTo>
                    <a:pt x="309" y="1"/>
                  </a:moveTo>
                  <a:cubicBezTo>
                    <a:pt x="154" y="1"/>
                    <a:pt x="0" y="124"/>
                    <a:pt x="0" y="310"/>
                  </a:cubicBezTo>
                  <a:lnTo>
                    <a:pt x="0" y="2007"/>
                  </a:lnTo>
                  <a:cubicBezTo>
                    <a:pt x="0" y="2161"/>
                    <a:pt x="154" y="2285"/>
                    <a:pt x="309" y="2285"/>
                  </a:cubicBezTo>
                  <a:lnTo>
                    <a:pt x="2006" y="2285"/>
                  </a:lnTo>
                  <a:cubicBezTo>
                    <a:pt x="2160" y="2285"/>
                    <a:pt x="2284" y="2161"/>
                    <a:pt x="2284" y="2007"/>
                  </a:cubicBezTo>
                  <a:lnTo>
                    <a:pt x="2284" y="310"/>
                  </a:lnTo>
                  <a:cubicBezTo>
                    <a:pt x="2284" y="124"/>
                    <a:pt x="216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0" name="Google Shape;13605;p26">
              <a:extLst>
                <a:ext uri="{FF2B5EF4-FFF2-40B4-BE49-F238E27FC236}">
                  <a16:creationId xmlns:a16="http://schemas.microsoft.com/office/drawing/2014/main" id="{292CF5FA-3A45-2280-860A-1DEC2944A431}"/>
                </a:ext>
              </a:extLst>
            </p:cNvPr>
            <p:cNvSpPr/>
            <p:nvPr/>
          </p:nvSpPr>
          <p:spPr>
            <a:xfrm>
              <a:off x="2621175" y="3142225"/>
              <a:ext cx="108375" cy="14125"/>
            </a:xfrm>
            <a:custGeom>
              <a:avLst/>
              <a:gdLst/>
              <a:ahLst/>
              <a:cxnLst/>
              <a:rect l="l" t="t" r="r" b="b"/>
              <a:pathLst>
                <a:path w="4335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4025" y="560"/>
                  </a:lnTo>
                  <a:cubicBezTo>
                    <a:pt x="4334" y="530"/>
                    <a:pt x="4334" y="36"/>
                    <a:pt x="4025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1" name="Google Shape;13606;p26">
              <a:extLst>
                <a:ext uri="{FF2B5EF4-FFF2-40B4-BE49-F238E27FC236}">
                  <a16:creationId xmlns:a16="http://schemas.microsoft.com/office/drawing/2014/main" id="{9033CCF7-C36E-F51A-27E9-6BCDA848CD4B}"/>
                </a:ext>
              </a:extLst>
            </p:cNvPr>
            <p:cNvSpPr/>
            <p:nvPr/>
          </p:nvSpPr>
          <p:spPr>
            <a:xfrm>
              <a:off x="2624575" y="3184775"/>
              <a:ext cx="82600" cy="13900"/>
            </a:xfrm>
            <a:custGeom>
              <a:avLst/>
              <a:gdLst/>
              <a:ahLst/>
              <a:cxnLst/>
              <a:rect l="l" t="t" r="r" b="b"/>
              <a:pathLst>
                <a:path w="3304" h="556" extrusionOk="0">
                  <a:moveTo>
                    <a:pt x="279" y="0"/>
                  </a:moveTo>
                  <a:cubicBezTo>
                    <a:pt x="124" y="0"/>
                    <a:pt x="1" y="124"/>
                    <a:pt x="1" y="278"/>
                  </a:cubicBezTo>
                  <a:cubicBezTo>
                    <a:pt x="1" y="432"/>
                    <a:pt x="124" y="556"/>
                    <a:pt x="279" y="556"/>
                  </a:cubicBezTo>
                  <a:lnTo>
                    <a:pt x="3025" y="556"/>
                  </a:lnTo>
                  <a:cubicBezTo>
                    <a:pt x="3180" y="556"/>
                    <a:pt x="3303" y="432"/>
                    <a:pt x="3303" y="278"/>
                  </a:cubicBezTo>
                  <a:cubicBezTo>
                    <a:pt x="3303" y="124"/>
                    <a:pt x="3180" y="0"/>
                    <a:pt x="30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2" name="Google Shape;13607;p26">
              <a:extLst>
                <a:ext uri="{FF2B5EF4-FFF2-40B4-BE49-F238E27FC236}">
                  <a16:creationId xmlns:a16="http://schemas.microsoft.com/office/drawing/2014/main" id="{DCD3B23E-33AB-1C95-D01E-DA048CBFCFA5}"/>
                </a:ext>
              </a:extLst>
            </p:cNvPr>
            <p:cNvSpPr/>
            <p:nvPr/>
          </p:nvSpPr>
          <p:spPr>
            <a:xfrm>
              <a:off x="2538950" y="3227200"/>
              <a:ext cx="57100" cy="57125"/>
            </a:xfrm>
            <a:custGeom>
              <a:avLst/>
              <a:gdLst/>
              <a:ahLst/>
              <a:cxnLst/>
              <a:rect l="l" t="t" r="r" b="b"/>
              <a:pathLst>
                <a:path w="2284" h="2285" extrusionOk="0">
                  <a:moveTo>
                    <a:pt x="1728" y="587"/>
                  </a:moveTo>
                  <a:lnTo>
                    <a:pt x="1728" y="1698"/>
                  </a:lnTo>
                  <a:lnTo>
                    <a:pt x="556" y="1698"/>
                  </a:lnTo>
                  <a:lnTo>
                    <a:pt x="556" y="587"/>
                  </a:lnTo>
                  <a:close/>
                  <a:moveTo>
                    <a:pt x="309" y="1"/>
                  </a:moveTo>
                  <a:cubicBezTo>
                    <a:pt x="154" y="1"/>
                    <a:pt x="0" y="124"/>
                    <a:pt x="0" y="278"/>
                  </a:cubicBezTo>
                  <a:lnTo>
                    <a:pt x="0" y="2007"/>
                  </a:lnTo>
                  <a:cubicBezTo>
                    <a:pt x="0" y="2161"/>
                    <a:pt x="154" y="2285"/>
                    <a:pt x="309" y="2285"/>
                  </a:cubicBezTo>
                  <a:lnTo>
                    <a:pt x="2006" y="2285"/>
                  </a:lnTo>
                  <a:cubicBezTo>
                    <a:pt x="2160" y="2285"/>
                    <a:pt x="2284" y="2161"/>
                    <a:pt x="2284" y="2007"/>
                  </a:cubicBezTo>
                  <a:lnTo>
                    <a:pt x="2284" y="278"/>
                  </a:lnTo>
                  <a:cubicBezTo>
                    <a:pt x="2284" y="124"/>
                    <a:pt x="216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3" name="Google Shape;13608;p26">
              <a:extLst>
                <a:ext uri="{FF2B5EF4-FFF2-40B4-BE49-F238E27FC236}">
                  <a16:creationId xmlns:a16="http://schemas.microsoft.com/office/drawing/2014/main" id="{6CA3038C-003A-36BC-E19D-B034EED9F1A9}"/>
                </a:ext>
              </a:extLst>
            </p:cNvPr>
            <p:cNvSpPr/>
            <p:nvPr/>
          </p:nvSpPr>
          <p:spPr>
            <a:xfrm>
              <a:off x="2620975" y="3227175"/>
              <a:ext cx="108575" cy="14750"/>
            </a:xfrm>
            <a:custGeom>
              <a:avLst/>
              <a:gdLst/>
              <a:ahLst/>
              <a:cxnLst/>
              <a:rect l="l" t="t" r="r" b="b"/>
              <a:pathLst>
                <a:path w="4343" h="59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4033" y="588"/>
                  </a:lnTo>
                  <a:cubicBezTo>
                    <a:pt x="4342" y="526"/>
                    <a:pt x="4342" y="63"/>
                    <a:pt x="4033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4" name="Google Shape;13609;p26">
              <a:extLst>
                <a:ext uri="{FF2B5EF4-FFF2-40B4-BE49-F238E27FC236}">
                  <a16:creationId xmlns:a16="http://schemas.microsoft.com/office/drawing/2014/main" id="{7FA49372-CEC9-B661-AA72-1D7D4664BB78}"/>
                </a:ext>
              </a:extLst>
            </p:cNvPr>
            <p:cNvSpPr/>
            <p:nvPr/>
          </p:nvSpPr>
          <p:spPr>
            <a:xfrm>
              <a:off x="2620975" y="3269625"/>
              <a:ext cx="86950" cy="14725"/>
            </a:xfrm>
            <a:custGeom>
              <a:avLst/>
              <a:gdLst/>
              <a:ahLst/>
              <a:cxnLst/>
              <a:rect l="l" t="t" r="r" b="b"/>
              <a:pathLst>
                <a:path w="3478" h="589" extrusionOk="0">
                  <a:moveTo>
                    <a:pt x="393" y="0"/>
                  </a:moveTo>
                  <a:cubicBezTo>
                    <a:pt x="0" y="0"/>
                    <a:pt x="0" y="589"/>
                    <a:pt x="393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3169" y="588"/>
                  </a:lnTo>
                  <a:cubicBezTo>
                    <a:pt x="3478" y="526"/>
                    <a:pt x="3478" y="63"/>
                    <a:pt x="3169" y="1"/>
                  </a:cubicBezTo>
                  <a:lnTo>
                    <a:pt x="423" y="1"/>
                  </a:lnTo>
                  <a:cubicBezTo>
                    <a:pt x="413" y="0"/>
                    <a:pt x="403" y="0"/>
                    <a:pt x="3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5" name="Google Shape;13610;p26">
              <a:extLst>
                <a:ext uri="{FF2B5EF4-FFF2-40B4-BE49-F238E27FC236}">
                  <a16:creationId xmlns:a16="http://schemas.microsoft.com/office/drawing/2014/main" id="{AEFC48FF-2695-94FB-3065-AE5CC207701B}"/>
                </a:ext>
              </a:extLst>
            </p:cNvPr>
            <p:cNvSpPr/>
            <p:nvPr/>
          </p:nvSpPr>
          <p:spPr>
            <a:xfrm>
              <a:off x="2539725" y="3312075"/>
              <a:ext cx="56325" cy="57125"/>
            </a:xfrm>
            <a:custGeom>
              <a:avLst/>
              <a:gdLst/>
              <a:ahLst/>
              <a:cxnLst/>
              <a:rect l="l" t="t" r="r" b="b"/>
              <a:pathLst>
                <a:path w="2253" h="2285" extrusionOk="0">
                  <a:moveTo>
                    <a:pt x="1697" y="587"/>
                  </a:moveTo>
                  <a:lnTo>
                    <a:pt x="1697" y="1729"/>
                  </a:lnTo>
                  <a:lnTo>
                    <a:pt x="525" y="1729"/>
                  </a:lnTo>
                  <a:lnTo>
                    <a:pt x="525" y="587"/>
                  </a:lnTo>
                  <a:close/>
                  <a:moveTo>
                    <a:pt x="1975" y="1"/>
                  </a:moveTo>
                  <a:lnTo>
                    <a:pt x="1975" y="31"/>
                  </a:lnTo>
                  <a:lnTo>
                    <a:pt x="278" y="31"/>
                  </a:lnTo>
                  <a:cubicBezTo>
                    <a:pt x="123" y="31"/>
                    <a:pt x="0" y="155"/>
                    <a:pt x="0" y="309"/>
                  </a:cubicBezTo>
                  <a:lnTo>
                    <a:pt x="0" y="2007"/>
                  </a:lnTo>
                  <a:cubicBezTo>
                    <a:pt x="0" y="2161"/>
                    <a:pt x="123" y="2284"/>
                    <a:pt x="278" y="2284"/>
                  </a:cubicBezTo>
                  <a:lnTo>
                    <a:pt x="1975" y="2284"/>
                  </a:lnTo>
                  <a:cubicBezTo>
                    <a:pt x="2129" y="2253"/>
                    <a:pt x="2253" y="2130"/>
                    <a:pt x="2253" y="2007"/>
                  </a:cubicBezTo>
                  <a:lnTo>
                    <a:pt x="2253" y="278"/>
                  </a:lnTo>
                  <a:cubicBezTo>
                    <a:pt x="2253" y="124"/>
                    <a:pt x="2129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6" name="Google Shape;13611;p26">
              <a:extLst>
                <a:ext uri="{FF2B5EF4-FFF2-40B4-BE49-F238E27FC236}">
                  <a16:creationId xmlns:a16="http://schemas.microsoft.com/office/drawing/2014/main" id="{51BD718C-55FF-89B5-009F-458CCD33CD4F}"/>
                </a:ext>
              </a:extLst>
            </p:cNvPr>
            <p:cNvSpPr/>
            <p:nvPr/>
          </p:nvSpPr>
          <p:spPr>
            <a:xfrm>
              <a:off x="2621175" y="3312750"/>
              <a:ext cx="108375" cy="14100"/>
            </a:xfrm>
            <a:custGeom>
              <a:avLst/>
              <a:gdLst/>
              <a:ahLst/>
              <a:cxnLst/>
              <a:rect l="l" t="t" r="r" b="b"/>
              <a:pathLst>
                <a:path w="4335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4025" y="560"/>
                  </a:lnTo>
                  <a:cubicBezTo>
                    <a:pt x="4334" y="529"/>
                    <a:pt x="4334" y="35"/>
                    <a:pt x="4025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7" name="Google Shape;13612;p26">
              <a:extLst>
                <a:ext uri="{FF2B5EF4-FFF2-40B4-BE49-F238E27FC236}">
                  <a16:creationId xmlns:a16="http://schemas.microsoft.com/office/drawing/2014/main" id="{FF9326F1-D7EA-A21F-F8FB-058A67BE1537}"/>
                </a:ext>
              </a:extLst>
            </p:cNvPr>
            <p:cNvSpPr/>
            <p:nvPr/>
          </p:nvSpPr>
          <p:spPr>
            <a:xfrm>
              <a:off x="2621175" y="3355175"/>
              <a:ext cx="86750" cy="14125"/>
            </a:xfrm>
            <a:custGeom>
              <a:avLst/>
              <a:gdLst/>
              <a:ahLst/>
              <a:cxnLst/>
              <a:rect l="l" t="t" r="r" b="b"/>
              <a:pathLst>
                <a:path w="3470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3161" y="560"/>
                  </a:lnTo>
                  <a:cubicBezTo>
                    <a:pt x="3470" y="529"/>
                    <a:pt x="3470" y="36"/>
                    <a:pt x="3161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8" name="Google Shape;13613;p26">
              <a:extLst>
                <a:ext uri="{FF2B5EF4-FFF2-40B4-BE49-F238E27FC236}">
                  <a16:creationId xmlns:a16="http://schemas.microsoft.com/office/drawing/2014/main" id="{21A4F5D7-1FB2-A099-BFF3-247BA5797516}"/>
                </a:ext>
              </a:extLst>
            </p:cNvPr>
            <p:cNvSpPr/>
            <p:nvPr/>
          </p:nvSpPr>
          <p:spPr>
            <a:xfrm>
              <a:off x="2623800" y="3402200"/>
              <a:ext cx="15475" cy="14050"/>
            </a:xfrm>
            <a:custGeom>
              <a:avLst/>
              <a:gdLst/>
              <a:ahLst/>
              <a:cxnLst/>
              <a:rect l="l" t="t" r="r" b="b"/>
              <a:pathLst>
                <a:path w="619" h="562" extrusionOk="0">
                  <a:moveTo>
                    <a:pt x="312" y="0"/>
                  </a:moveTo>
                  <a:cubicBezTo>
                    <a:pt x="179" y="0"/>
                    <a:pt x="59" y="88"/>
                    <a:pt x="32" y="222"/>
                  </a:cubicBezTo>
                  <a:cubicBezTo>
                    <a:pt x="1" y="377"/>
                    <a:pt x="124" y="531"/>
                    <a:pt x="279" y="562"/>
                  </a:cubicBezTo>
                  <a:cubicBezTo>
                    <a:pt x="433" y="562"/>
                    <a:pt x="556" y="469"/>
                    <a:pt x="587" y="315"/>
                  </a:cubicBezTo>
                  <a:cubicBezTo>
                    <a:pt x="618" y="161"/>
                    <a:pt x="526" y="6"/>
                    <a:pt x="371" y="6"/>
                  </a:cubicBezTo>
                  <a:cubicBezTo>
                    <a:pt x="351" y="2"/>
                    <a:pt x="331" y="0"/>
                    <a:pt x="3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9" name="Google Shape;13614;p26">
              <a:extLst>
                <a:ext uri="{FF2B5EF4-FFF2-40B4-BE49-F238E27FC236}">
                  <a16:creationId xmlns:a16="http://schemas.microsoft.com/office/drawing/2014/main" id="{D6EE3890-4FBE-297E-04E5-D127D35D0A70}"/>
                </a:ext>
              </a:extLst>
            </p:cNvPr>
            <p:cNvSpPr/>
            <p:nvPr/>
          </p:nvSpPr>
          <p:spPr>
            <a:xfrm>
              <a:off x="2492650" y="3053600"/>
              <a:ext cx="277775" cy="362650"/>
            </a:xfrm>
            <a:custGeom>
              <a:avLst/>
              <a:gdLst/>
              <a:ahLst/>
              <a:cxnLst/>
              <a:rect l="l" t="t" r="r" b="b"/>
              <a:pathLst>
                <a:path w="11111" h="14506" extrusionOk="0">
                  <a:moveTo>
                    <a:pt x="6697" y="525"/>
                  </a:moveTo>
                  <a:cubicBezTo>
                    <a:pt x="6852" y="525"/>
                    <a:pt x="6975" y="680"/>
                    <a:pt x="6975" y="834"/>
                  </a:cubicBezTo>
                  <a:lnTo>
                    <a:pt x="6975" y="1390"/>
                  </a:lnTo>
                  <a:cubicBezTo>
                    <a:pt x="6975" y="1544"/>
                    <a:pt x="6852" y="1667"/>
                    <a:pt x="6697" y="1667"/>
                  </a:cubicBezTo>
                  <a:lnTo>
                    <a:pt x="4414" y="1667"/>
                  </a:lnTo>
                  <a:cubicBezTo>
                    <a:pt x="4259" y="1667"/>
                    <a:pt x="4136" y="1544"/>
                    <a:pt x="4136" y="1390"/>
                  </a:cubicBezTo>
                  <a:lnTo>
                    <a:pt x="4136" y="834"/>
                  </a:lnTo>
                  <a:cubicBezTo>
                    <a:pt x="4136" y="680"/>
                    <a:pt x="4259" y="525"/>
                    <a:pt x="4414" y="525"/>
                  </a:cubicBezTo>
                  <a:close/>
                  <a:moveTo>
                    <a:pt x="4414" y="1"/>
                  </a:moveTo>
                  <a:cubicBezTo>
                    <a:pt x="3951" y="1"/>
                    <a:pt x="3580" y="371"/>
                    <a:pt x="3580" y="834"/>
                  </a:cubicBezTo>
                  <a:lnTo>
                    <a:pt x="834" y="834"/>
                  </a:lnTo>
                  <a:cubicBezTo>
                    <a:pt x="371" y="834"/>
                    <a:pt x="0" y="1235"/>
                    <a:pt x="0" y="1698"/>
                  </a:cubicBezTo>
                  <a:lnTo>
                    <a:pt x="0" y="13642"/>
                  </a:lnTo>
                  <a:cubicBezTo>
                    <a:pt x="0" y="14105"/>
                    <a:pt x="371" y="14506"/>
                    <a:pt x="834" y="14506"/>
                  </a:cubicBezTo>
                  <a:lnTo>
                    <a:pt x="4290" y="14506"/>
                  </a:lnTo>
                  <a:cubicBezTo>
                    <a:pt x="4445" y="14506"/>
                    <a:pt x="4568" y="14382"/>
                    <a:pt x="4568" y="14228"/>
                  </a:cubicBezTo>
                  <a:cubicBezTo>
                    <a:pt x="4568" y="14087"/>
                    <a:pt x="4465" y="13946"/>
                    <a:pt x="4330" y="13946"/>
                  </a:cubicBezTo>
                  <a:cubicBezTo>
                    <a:pt x="4317" y="13946"/>
                    <a:pt x="4304" y="13948"/>
                    <a:pt x="4290" y="13950"/>
                  </a:cubicBezTo>
                  <a:lnTo>
                    <a:pt x="834" y="13950"/>
                  </a:lnTo>
                  <a:cubicBezTo>
                    <a:pt x="679" y="13919"/>
                    <a:pt x="556" y="13796"/>
                    <a:pt x="556" y="13642"/>
                  </a:cubicBezTo>
                  <a:lnTo>
                    <a:pt x="556" y="1698"/>
                  </a:lnTo>
                  <a:cubicBezTo>
                    <a:pt x="556" y="1544"/>
                    <a:pt x="679" y="1420"/>
                    <a:pt x="834" y="1420"/>
                  </a:cubicBezTo>
                  <a:lnTo>
                    <a:pt x="3580" y="1420"/>
                  </a:lnTo>
                  <a:cubicBezTo>
                    <a:pt x="3580" y="1883"/>
                    <a:pt x="3951" y="2254"/>
                    <a:pt x="4414" y="2254"/>
                  </a:cubicBezTo>
                  <a:lnTo>
                    <a:pt x="6697" y="2254"/>
                  </a:lnTo>
                  <a:cubicBezTo>
                    <a:pt x="7160" y="2254"/>
                    <a:pt x="7562" y="1883"/>
                    <a:pt x="7562" y="1420"/>
                  </a:cubicBezTo>
                  <a:lnTo>
                    <a:pt x="10277" y="1420"/>
                  </a:lnTo>
                  <a:cubicBezTo>
                    <a:pt x="10432" y="1420"/>
                    <a:pt x="10555" y="1544"/>
                    <a:pt x="10555" y="1698"/>
                  </a:cubicBezTo>
                  <a:lnTo>
                    <a:pt x="10555" y="13642"/>
                  </a:lnTo>
                  <a:cubicBezTo>
                    <a:pt x="10555" y="13796"/>
                    <a:pt x="10432" y="13919"/>
                    <a:pt x="10277" y="13950"/>
                  </a:cubicBezTo>
                  <a:lnTo>
                    <a:pt x="6852" y="13950"/>
                  </a:lnTo>
                  <a:cubicBezTo>
                    <a:pt x="6836" y="13948"/>
                    <a:pt x="6820" y="13946"/>
                    <a:pt x="6805" y="13946"/>
                  </a:cubicBezTo>
                  <a:cubicBezTo>
                    <a:pt x="6646" y="13946"/>
                    <a:pt x="6543" y="14087"/>
                    <a:pt x="6543" y="14228"/>
                  </a:cubicBezTo>
                  <a:cubicBezTo>
                    <a:pt x="6543" y="14382"/>
                    <a:pt x="6667" y="14506"/>
                    <a:pt x="6852" y="14506"/>
                  </a:cubicBezTo>
                  <a:lnTo>
                    <a:pt x="10277" y="14506"/>
                  </a:lnTo>
                  <a:cubicBezTo>
                    <a:pt x="10740" y="14506"/>
                    <a:pt x="11111" y="14136"/>
                    <a:pt x="11111" y="13642"/>
                  </a:cubicBezTo>
                  <a:lnTo>
                    <a:pt x="11111" y="1698"/>
                  </a:lnTo>
                  <a:cubicBezTo>
                    <a:pt x="11111" y="1235"/>
                    <a:pt x="10740" y="834"/>
                    <a:pt x="10277" y="834"/>
                  </a:cubicBezTo>
                  <a:lnTo>
                    <a:pt x="7562" y="834"/>
                  </a:lnTo>
                  <a:cubicBezTo>
                    <a:pt x="7562" y="371"/>
                    <a:pt x="7160" y="1"/>
                    <a:pt x="66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0" name="Google Shape;13615;p26">
            <a:extLst>
              <a:ext uri="{FF2B5EF4-FFF2-40B4-BE49-F238E27FC236}">
                <a16:creationId xmlns:a16="http://schemas.microsoft.com/office/drawing/2014/main" id="{CC8E98D0-C2C8-B7F4-8BDF-8D1A1B1AA501}"/>
              </a:ext>
            </a:extLst>
          </p:cNvPr>
          <p:cNvGrpSpPr/>
          <p:nvPr/>
        </p:nvGrpSpPr>
        <p:grpSpPr>
          <a:xfrm>
            <a:off x="13914027" y="3532577"/>
            <a:ext cx="726850" cy="725350"/>
            <a:chOff x="1734225" y="3053575"/>
            <a:chExt cx="363425" cy="362675"/>
          </a:xfrm>
        </p:grpSpPr>
        <p:sp>
          <p:nvSpPr>
            <p:cNvPr id="71" name="Google Shape;13616;p26">
              <a:extLst>
                <a:ext uri="{FF2B5EF4-FFF2-40B4-BE49-F238E27FC236}">
                  <a16:creationId xmlns:a16="http://schemas.microsoft.com/office/drawing/2014/main" id="{34D0197C-EC0D-21AB-6B3C-3BAF53E1CCA0}"/>
                </a:ext>
              </a:extLst>
            </p:cNvPr>
            <p:cNvSpPr/>
            <p:nvPr/>
          </p:nvSpPr>
          <p:spPr>
            <a:xfrm>
              <a:off x="1734225" y="3053575"/>
              <a:ext cx="363425" cy="362675"/>
            </a:xfrm>
            <a:custGeom>
              <a:avLst/>
              <a:gdLst/>
              <a:ahLst/>
              <a:cxnLst/>
              <a:rect l="l" t="t" r="r" b="b"/>
              <a:pathLst>
                <a:path w="14537" h="14507" extrusionOk="0">
                  <a:moveTo>
                    <a:pt x="13672" y="526"/>
                  </a:moveTo>
                  <a:cubicBezTo>
                    <a:pt x="13826" y="526"/>
                    <a:pt x="13950" y="681"/>
                    <a:pt x="13950" y="835"/>
                  </a:cubicBezTo>
                  <a:lnTo>
                    <a:pt x="13950" y="10371"/>
                  </a:lnTo>
                  <a:lnTo>
                    <a:pt x="8549" y="10371"/>
                  </a:lnTo>
                  <a:cubicBezTo>
                    <a:pt x="8209" y="10402"/>
                    <a:pt x="8209" y="10896"/>
                    <a:pt x="8549" y="10927"/>
                  </a:cubicBezTo>
                  <a:lnTo>
                    <a:pt x="13950" y="10927"/>
                  </a:lnTo>
                  <a:lnTo>
                    <a:pt x="13950" y="11760"/>
                  </a:lnTo>
                  <a:cubicBezTo>
                    <a:pt x="13950" y="11945"/>
                    <a:pt x="13826" y="12069"/>
                    <a:pt x="13672" y="12069"/>
                  </a:cubicBezTo>
                  <a:lnTo>
                    <a:pt x="864" y="12069"/>
                  </a:lnTo>
                  <a:cubicBezTo>
                    <a:pt x="710" y="12069"/>
                    <a:pt x="556" y="11945"/>
                    <a:pt x="556" y="11791"/>
                  </a:cubicBezTo>
                  <a:lnTo>
                    <a:pt x="556" y="10927"/>
                  </a:lnTo>
                  <a:lnTo>
                    <a:pt x="5957" y="10927"/>
                  </a:lnTo>
                  <a:cubicBezTo>
                    <a:pt x="5976" y="10930"/>
                    <a:pt x="5995" y="10931"/>
                    <a:pt x="6013" y="10931"/>
                  </a:cubicBezTo>
                  <a:cubicBezTo>
                    <a:pt x="6379" y="10931"/>
                    <a:pt x="6370" y="10370"/>
                    <a:pt x="5986" y="10370"/>
                  </a:cubicBezTo>
                  <a:cubicBezTo>
                    <a:pt x="5976" y="10370"/>
                    <a:pt x="5967" y="10371"/>
                    <a:pt x="5957" y="10371"/>
                  </a:cubicBezTo>
                  <a:lnTo>
                    <a:pt x="556" y="10371"/>
                  </a:lnTo>
                  <a:lnTo>
                    <a:pt x="556" y="835"/>
                  </a:lnTo>
                  <a:cubicBezTo>
                    <a:pt x="556" y="681"/>
                    <a:pt x="710" y="526"/>
                    <a:pt x="864" y="526"/>
                  </a:cubicBezTo>
                  <a:close/>
                  <a:moveTo>
                    <a:pt x="8672" y="12655"/>
                  </a:moveTo>
                  <a:lnTo>
                    <a:pt x="8672" y="13951"/>
                  </a:lnTo>
                  <a:lnTo>
                    <a:pt x="5833" y="13951"/>
                  </a:lnTo>
                  <a:lnTo>
                    <a:pt x="5833" y="12655"/>
                  </a:lnTo>
                  <a:close/>
                  <a:moveTo>
                    <a:pt x="13722" y="0"/>
                  </a:moveTo>
                  <a:cubicBezTo>
                    <a:pt x="13706" y="0"/>
                    <a:pt x="13689" y="1"/>
                    <a:pt x="13672" y="2"/>
                  </a:cubicBezTo>
                  <a:lnTo>
                    <a:pt x="864" y="2"/>
                  </a:lnTo>
                  <a:cubicBezTo>
                    <a:pt x="371" y="2"/>
                    <a:pt x="0" y="372"/>
                    <a:pt x="0" y="835"/>
                  </a:cubicBezTo>
                  <a:lnTo>
                    <a:pt x="0" y="11791"/>
                  </a:lnTo>
                  <a:cubicBezTo>
                    <a:pt x="0" y="12254"/>
                    <a:pt x="371" y="12655"/>
                    <a:pt x="864" y="12655"/>
                  </a:cubicBezTo>
                  <a:lnTo>
                    <a:pt x="5278" y="12655"/>
                  </a:lnTo>
                  <a:lnTo>
                    <a:pt x="5278" y="13951"/>
                  </a:lnTo>
                  <a:lnTo>
                    <a:pt x="3858" y="13951"/>
                  </a:lnTo>
                  <a:cubicBezTo>
                    <a:pt x="3704" y="13951"/>
                    <a:pt x="3580" y="14075"/>
                    <a:pt x="3580" y="14229"/>
                  </a:cubicBezTo>
                  <a:cubicBezTo>
                    <a:pt x="3580" y="14383"/>
                    <a:pt x="3704" y="14507"/>
                    <a:pt x="3858" y="14507"/>
                  </a:cubicBezTo>
                  <a:lnTo>
                    <a:pt x="10678" y="14507"/>
                  </a:lnTo>
                  <a:cubicBezTo>
                    <a:pt x="10833" y="14507"/>
                    <a:pt x="10956" y="14383"/>
                    <a:pt x="10956" y="14229"/>
                  </a:cubicBezTo>
                  <a:cubicBezTo>
                    <a:pt x="10956" y="14075"/>
                    <a:pt x="10833" y="13951"/>
                    <a:pt x="10678" y="13951"/>
                  </a:cubicBezTo>
                  <a:lnTo>
                    <a:pt x="9259" y="13951"/>
                  </a:lnTo>
                  <a:lnTo>
                    <a:pt x="9259" y="12655"/>
                  </a:lnTo>
                  <a:lnTo>
                    <a:pt x="13672" y="12655"/>
                  </a:lnTo>
                  <a:cubicBezTo>
                    <a:pt x="14166" y="12655"/>
                    <a:pt x="14536" y="12254"/>
                    <a:pt x="14536" y="11791"/>
                  </a:cubicBezTo>
                  <a:lnTo>
                    <a:pt x="14536" y="835"/>
                  </a:lnTo>
                  <a:cubicBezTo>
                    <a:pt x="14536" y="389"/>
                    <a:pt x="14164" y="0"/>
                    <a:pt x="137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2" name="Google Shape;13617;p26">
              <a:extLst>
                <a:ext uri="{FF2B5EF4-FFF2-40B4-BE49-F238E27FC236}">
                  <a16:creationId xmlns:a16="http://schemas.microsoft.com/office/drawing/2014/main" id="{C91527C1-43A0-24BB-221B-D8F75943DB23}"/>
                </a:ext>
              </a:extLst>
            </p:cNvPr>
            <p:cNvSpPr/>
            <p:nvPr/>
          </p:nvSpPr>
          <p:spPr>
            <a:xfrm>
              <a:off x="1789000" y="3097575"/>
              <a:ext cx="253100" cy="77950"/>
            </a:xfrm>
            <a:custGeom>
              <a:avLst/>
              <a:gdLst/>
              <a:ahLst/>
              <a:cxnLst/>
              <a:rect l="l" t="t" r="r" b="b"/>
              <a:pathLst>
                <a:path w="10124" h="3118" extrusionOk="0">
                  <a:moveTo>
                    <a:pt x="8055" y="587"/>
                  </a:moveTo>
                  <a:cubicBezTo>
                    <a:pt x="8611" y="587"/>
                    <a:pt x="9043" y="1019"/>
                    <a:pt x="9043" y="1575"/>
                  </a:cubicBezTo>
                  <a:cubicBezTo>
                    <a:pt x="9043" y="2130"/>
                    <a:pt x="8611" y="2562"/>
                    <a:pt x="8055" y="2562"/>
                  </a:cubicBezTo>
                  <a:lnTo>
                    <a:pt x="3303" y="2562"/>
                  </a:lnTo>
                  <a:cubicBezTo>
                    <a:pt x="3766" y="2007"/>
                    <a:pt x="3766" y="1174"/>
                    <a:pt x="3303" y="587"/>
                  </a:cubicBezTo>
                  <a:close/>
                  <a:moveTo>
                    <a:pt x="2099" y="587"/>
                  </a:moveTo>
                  <a:cubicBezTo>
                    <a:pt x="2994" y="587"/>
                    <a:pt x="3426" y="1667"/>
                    <a:pt x="2809" y="2285"/>
                  </a:cubicBezTo>
                  <a:cubicBezTo>
                    <a:pt x="2599" y="2484"/>
                    <a:pt x="2348" y="2574"/>
                    <a:pt x="2103" y="2574"/>
                  </a:cubicBezTo>
                  <a:cubicBezTo>
                    <a:pt x="1592" y="2574"/>
                    <a:pt x="1111" y="2181"/>
                    <a:pt x="1111" y="1575"/>
                  </a:cubicBezTo>
                  <a:cubicBezTo>
                    <a:pt x="1111" y="1019"/>
                    <a:pt x="1543" y="587"/>
                    <a:pt x="2099" y="587"/>
                  </a:cubicBezTo>
                  <a:close/>
                  <a:moveTo>
                    <a:pt x="2099" y="1"/>
                  </a:moveTo>
                  <a:cubicBezTo>
                    <a:pt x="0" y="1"/>
                    <a:pt x="0" y="3118"/>
                    <a:pt x="2099" y="3118"/>
                  </a:cubicBezTo>
                  <a:lnTo>
                    <a:pt x="8055" y="3118"/>
                  </a:lnTo>
                  <a:cubicBezTo>
                    <a:pt x="10123" y="3118"/>
                    <a:pt x="10123" y="1"/>
                    <a:pt x="80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3" name="Google Shape;13618;p26">
              <a:extLst>
                <a:ext uri="{FF2B5EF4-FFF2-40B4-BE49-F238E27FC236}">
                  <a16:creationId xmlns:a16="http://schemas.microsoft.com/office/drawing/2014/main" id="{082A7036-7C78-98D1-F7D3-834C69183586}"/>
                </a:ext>
              </a:extLst>
            </p:cNvPr>
            <p:cNvSpPr/>
            <p:nvPr/>
          </p:nvSpPr>
          <p:spPr>
            <a:xfrm>
              <a:off x="1789000" y="3204050"/>
              <a:ext cx="240750" cy="77950"/>
            </a:xfrm>
            <a:custGeom>
              <a:avLst/>
              <a:gdLst/>
              <a:ahLst/>
              <a:cxnLst/>
              <a:rect l="l" t="t" r="r" b="b"/>
              <a:pathLst>
                <a:path w="9630" h="3118" extrusionOk="0">
                  <a:moveTo>
                    <a:pt x="8055" y="556"/>
                  </a:moveTo>
                  <a:cubicBezTo>
                    <a:pt x="8611" y="556"/>
                    <a:pt x="9043" y="1019"/>
                    <a:pt x="9043" y="1575"/>
                  </a:cubicBezTo>
                  <a:cubicBezTo>
                    <a:pt x="9043" y="2158"/>
                    <a:pt x="8552" y="2558"/>
                    <a:pt x="8042" y="2558"/>
                  </a:cubicBezTo>
                  <a:cubicBezTo>
                    <a:pt x="7796" y="2558"/>
                    <a:pt x="7546" y="2465"/>
                    <a:pt x="7346" y="2254"/>
                  </a:cubicBezTo>
                  <a:cubicBezTo>
                    <a:pt x="6728" y="1637"/>
                    <a:pt x="7160" y="556"/>
                    <a:pt x="8055" y="556"/>
                  </a:cubicBezTo>
                  <a:close/>
                  <a:moveTo>
                    <a:pt x="6852" y="556"/>
                  </a:moveTo>
                  <a:cubicBezTo>
                    <a:pt x="6358" y="1143"/>
                    <a:pt x="6358" y="1976"/>
                    <a:pt x="6852" y="2562"/>
                  </a:cubicBezTo>
                  <a:lnTo>
                    <a:pt x="2099" y="2562"/>
                  </a:lnTo>
                  <a:cubicBezTo>
                    <a:pt x="1543" y="2562"/>
                    <a:pt x="1111" y="2099"/>
                    <a:pt x="1111" y="1575"/>
                  </a:cubicBezTo>
                  <a:cubicBezTo>
                    <a:pt x="1111" y="1019"/>
                    <a:pt x="1543" y="556"/>
                    <a:pt x="2099" y="556"/>
                  </a:cubicBezTo>
                  <a:close/>
                  <a:moveTo>
                    <a:pt x="2099" y="1"/>
                  </a:moveTo>
                  <a:cubicBezTo>
                    <a:pt x="0" y="1"/>
                    <a:pt x="0" y="3118"/>
                    <a:pt x="2099" y="3118"/>
                  </a:cubicBezTo>
                  <a:lnTo>
                    <a:pt x="8055" y="3118"/>
                  </a:lnTo>
                  <a:cubicBezTo>
                    <a:pt x="8919" y="3118"/>
                    <a:pt x="9598" y="2439"/>
                    <a:pt x="9598" y="1575"/>
                  </a:cubicBezTo>
                  <a:lnTo>
                    <a:pt x="9629" y="1575"/>
                  </a:lnTo>
                  <a:cubicBezTo>
                    <a:pt x="9629" y="711"/>
                    <a:pt x="8919" y="1"/>
                    <a:pt x="80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4" name="Google Shape;13619;p26">
              <a:extLst>
                <a:ext uri="{FF2B5EF4-FFF2-40B4-BE49-F238E27FC236}">
                  <a16:creationId xmlns:a16="http://schemas.microsoft.com/office/drawing/2014/main" id="{329899DB-21AA-8973-D28B-7B2B8EE3DCD5}"/>
                </a:ext>
              </a:extLst>
            </p:cNvPr>
            <p:cNvSpPr/>
            <p:nvPr/>
          </p:nvSpPr>
          <p:spPr>
            <a:xfrm>
              <a:off x="1908575" y="3312200"/>
              <a:ext cx="14700" cy="14475"/>
            </a:xfrm>
            <a:custGeom>
              <a:avLst/>
              <a:gdLst/>
              <a:ahLst/>
              <a:cxnLst/>
              <a:rect l="l" t="t" r="r" b="b"/>
              <a:pathLst>
                <a:path w="588" h="579" extrusionOk="0">
                  <a:moveTo>
                    <a:pt x="289" y="0"/>
                  </a:moveTo>
                  <a:cubicBezTo>
                    <a:pt x="141" y="0"/>
                    <a:pt x="1" y="117"/>
                    <a:pt x="1" y="304"/>
                  </a:cubicBezTo>
                  <a:cubicBezTo>
                    <a:pt x="1" y="469"/>
                    <a:pt x="138" y="578"/>
                    <a:pt x="284" y="578"/>
                  </a:cubicBezTo>
                  <a:cubicBezTo>
                    <a:pt x="358" y="578"/>
                    <a:pt x="433" y="551"/>
                    <a:pt x="495" y="489"/>
                  </a:cubicBezTo>
                  <a:cubicBezTo>
                    <a:pt x="587" y="366"/>
                    <a:pt x="587" y="212"/>
                    <a:pt x="495" y="88"/>
                  </a:cubicBezTo>
                  <a:cubicBezTo>
                    <a:pt x="434" y="28"/>
                    <a:pt x="361" y="0"/>
                    <a:pt x="28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5" name="Google Shape;13620;p26">
            <a:extLst>
              <a:ext uri="{FF2B5EF4-FFF2-40B4-BE49-F238E27FC236}">
                <a16:creationId xmlns:a16="http://schemas.microsoft.com/office/drawing/2014/main" id="{6FD62642-2874-DF7A-316C-B828BB674A85}"/>
              </a:ext>
            </a:extLst>
          </p:cNvPr>
          <p:cNvGrpSpPr/>
          <p:nvPr/>
        </p:nvGrpSpPr>
        <p:grpSpPr>
          <a:xfrm>
            <a:off x="15457938" y="3532027"/>
            <a:ext cx="726800" cy="726450"/>
            <a:chOff x="975800" y="3053025"/>
            <a:chExt cx="363400" cy="363225"/>
          </a:xfrm>
        </p:grpSpPr>
        <p:sp>
          <p:nvSpPr>
            <p:cNvPr id="76" name="Google Shape;13621;p26">
              <a:extLst>
                <a:ext uri="{FF2B5EF4-FFF2-40B4-BE49-F238E27FC236}">
                  <a16:creationId xmlns:a16="http://schemas.microsoft.com/office/drawing/2014/main" id="{52AEC249-3922-0F7D-7668-0303D16C94DE}"/>
                </a:ext>
              </a:extLst>
            </p:cNvPr>
            <p:cNvSpPr/>
            <p:nvPr/>
          </p:nvSpPr>
          <p:spPr>
            <a:xfrm>
              <a:off x="1198775" y="3169350"/>
              <a:ext cx="47150" cy="42975"/>
            </a:xfrm>
            <a:custGeom>
              <a:avLst/>
              <a:gdLst/>
              <a:ahLst/>
              <a:cxnLst/>
              <a:rect l="l" t="t" r="r" b="b"/>
              <a:pathLst>
                <a:path w="1886" h="1719" extrusionOk="0">
                  <a:moveTo>
                    <a:pt x="293" y="0"/>
                  </a:moveTo>
                  <a:cubicBezTo>
                    <a:pt x="224" y="0"/>
                    <a:pt x="154" y="31"/>
                    <a:pt x="93" y="93"/>
                  </a:cubicBezTo>
                  <a:cubicBezTo>
                    <a:pt x="0" y="185"/>
                    <a:pt x="0" y="340"/>
                    <a:pt x="93" y="463"/>
                  </a:cubicBezTo>
                  <a:lnTo>
                    <a:pt x="494" y="864"/>
                  </a:lnTo>
                  <a:lnTo>
                    <a:pt x="93" y="1235"/>
                  </a:lnTo>
                  <a:cubicBezTo>
                    <a:pt x="0" y="1358"/>
                    <a:pt x="0" y="1512"/>
                    <a:pt x="93" y="1636"/>
                  </a:cubicBezTo>
                  <a:cubicBezTo>
                    <a:pt x="154" y="1682"/>
                    <a:pt x="224" y="1705"/>
                    <a:pt x="293" y="1705"/>
                  </a:cubicBezTo>
                  <a:cubicBezTo>
                    <a:pt x="363" y="1705"/>
                    <a:pt x="432" y="1682"/>
                    <a:pt x="494" y="1636"/>
                  </a:cubicBezTo>
                  <a:lnTo>
                    <a:pt x="864" y="1235"/>
                  </a:lnTo>
                  <a:lnTo>
                    <a:pt x="1265" y="1636"/>
                  </a:lnTo>
                  <a:cubicBezTo>
                    <a:pt x="1298" y="1694"/>
                    <a:pt x="1347" y="1719"/>
                    <a:pt x="1402" y="1719"/>
                  </a:cubicBezTo>
                  <a:cubicBezTo>
                    <a:pt x="1606" y="1719"/>
                    <a:pt x="1886" y="1381"/>
                    <a:pt x="1667" y="1235"/>
                  </a:cubicBezTo>
                  <a:lnTo>
                    <a:pt x="1265" y="864"/>
                  </a:lnTo>
                  <a:lnTo>
                    <a:pt x="1667" y="463"/>
                  </a:lnTo>
                  <a:cubicBezTo>
                    <a:pt x="1786" y="248"/>
                    <a:pt x="1628" y="33"/>
                    <a:pt x="1436" y="33"/>
                  </a:cubicBezTo>
                  <a:cubicBezTo>
                    <a:pt x="1380" y="33"/>
                    <a:pt x="1321" y="51"/>
                    <a:pt x="1265" y="93"/>
                  </a:cubicBezTo>
                  <a:lnTo>
                    <a:pt x="864" y="463"/>
                  </a:lnTo>
                  <a:lnTo>
                    <a:pt x="494" y="93"/>
                  </a:lnTo>
                  <a:cubicBezTo>
                    <a:pt x="432" y="31"/>
                    <a:pt x="363" y="0"/>
                    <a:pt x="2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7" name="Google Shape;13622;p26">
              <a:extLst>
                <a:ext uri="{FF2B5EF4-FFF2-40B4-BE49-F238E27FC236}">
                  <a16:creationId xmlns:a16="http://schemas.microsoft.com/office/drawing/2014/main" id="{B43FB4B6-E78A-334D-D42E-C69E86A9AFDB}"/>
                </a:ext>
              </a:extLst>
            </p:cNvPr>
            <p:cNvSpPr/>
            <p:nvPr/>
          </p:nvSpPr>
          <p:spPr>
            <a:xfrm>
              <a:off x="1072175" y="3253250"/>
              <a:ext cx="44050" cy="42075"/>
            </a:xfrm>
            <a:custGeom>
              <a:avLst/>
              <a:gdLst/>
              <a:ahLst/>
              <a:cxnLst/>
              <a:rect l="l" t="t" r="r" b="b"/>
              <a:pathLst>
                <a:path w="1762" h="1683" extrusionOk="0">
                  <a:moveTo>
                    <a:pt x="1469" y="0"/>
                  </a:moveTo>
                  <a:cubicBezTo>
                    <a:pt x="1399" y="0"/>
                    <a:pt x="1330" y="23"/>
                    <a:pt x="1268" y="70"/>
                  </a:cubicBezTo>
                  <a:lnTo>
                    <a:pt x="898" y="440"/>
                  </a:lnTo>
                  <a:lnTo>
                    <a:pt x="497" y="70"/>
                  </a:lnTo>
                  <a:cubicBezTo>
                    <a:pt x="451" y="47"/>
                    <a:pt x="405" y="37"/>
                    <a:pt x="360" y="37"/>
                  </a:cubicBezTo>
                  <a:cubicBezTo>
                    <a:pt x="162" y="37"/>
                    <a:pt x="0" y="239"/>
                    <a:pt x="126" y="440"/>
                  </a:cubicBezTo>
                  <a:lnTo>
                    <a:pt x="497" y="841"/>
                  </a:lnTo>
                  <a:lnTo>
                    <a:pt x="126" y="1212"/>
                  </a:lnTo>
                  <a:cubicBezTo>
                    <a:pt x="3" y="1335"/>
                    <a:pt x="3" y="1489"/>
                    <a:pt x="126" y="1613"/>
                  </a:cubicBezTo>
                  <a:cubicBezTo>
                    <a:pt x="172" y="1659"/>
                    <a:pt x="242" y="1682"/>
                    <a:pt x="311" y="1682"/>
                  </a:cubicBezTo>
                  <a:cubicBezTo>
                    <a:pt x="381" y="1682"/>
                    <a:pt x="450" y="1659"/>
                    <a:pt x="497" y="1613"/>
                  </a:cubicBezTo>
                  <a:lnTo>
                    <a:pt x="898" y="1212"/>
                  </a:lnTo>
                  <a:lnTo>
                    <a:pt x="1268" y="1613"/>
                  </a:lnTo>
                  <a:cubicBezTo>
                    <a:pt x="1330" y="1659"/>
                    <a:pt x="1399" y="1682"/>
                    <a:pt x="1469" y="1682"/>
                  </a:cubicBezTo>
                  <a:cubicBezTo>
                    <a:pt x="1538" y="1682"/>
                    <a:pt x="1608" y="1659"/>
                    <a:pt x="1669" y="1613"/>
                  </a:cubicBezTo>
                  <a:cubicBezTo>
                    <a:pt x="1762" y="1489"/>
                    <a:pt x="1762" y="1335"/>
                    <a:pt x="1669" y="1212"/>
                  </a:cubicBezTo>
                  <a:lnTo>
                    <a:pt x="1268" y="841"/>
                  </a:lnTo>
                  <a:lnTo>
                    <a:pt x="1669" y="440"/>
                  </a:lnTo>
                  <a:cubicBezTo>
                    <a:pt x="1762" y="348"/>
                    <a:pt x="1762" y="162"/>
                    <a:pt x="1669" y="70"/>
                  </a:cubicBezTo>
                  <a:cubicBezTo>
                    <a:pt x="1608" y="23"/>
                    <a:pt x="1538" y="0"/>
                    <a:pt x="14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8" name="Google Shape;13623;p26">
              <a:extLst>
                <a:ext uri="{FF2B5EF4-FFF2-40B4-BE49-F238E27FC236}">
                  <a16:creationId xmlns:a16="http://schemas.microsoft.com/office/drawing/2014/main" id="{39272593-9AF8-1D9E-07DF-2F80E2E2FFD9}"/>
                </a:ext>
              </a:extLst>
            </p:cNvPr>
            <p:cNvSpPr/>
            <p:nvPr/>
          </p:nvSpPr>
          <p:spPr>
            <a:xfrm>
              <a:off x="1043675" y="3161100"/>
              <a:ext cx="227650" cy="142275"/>
            </a:xfrm>
            <a:custGeom>
              <a:avLst/>
              <a:gdLst/>
              <a:ahLst/>
              <a:cxnLst/>
              <a:rect l="l" t="t" r="r" b="b"/>
              <a:pathLst>
                <a:path w="9106" h="5691" extrusionOk="0">
                  <a:moveTo>
                    <a:pt x="1150" y="585"/>
                  </a:moveTo>
                  <a:cubicBezTo>
                    <a:pt x="1435" y="585"/>
                    <a:pt x="1698" y="812"/>
                    <a:pt x="1698" y="1163"/>
                  </a:cubicBezTo>
                  <a:cubicBezTo>
                    <a:pt x="1698" y="1472"/>
                    <a:pt x="1451" y="1719"/>
                    <a:pt x="1143" y="1719"/>
                  </a:cubicBezTo>
                  <a:cubicBezTo>
                    <a:pt x="649" y="1719"/>
                    <a:pt x="371" y="1102"/>
                    <a:pt x="742" y="762"/>
                  </a:cubicBezTo>
                  <a:cubicBezTo>
                    <a:pt x="864" y="640"/>
                    <a:pt x="1009" y="585"/>
                    <a:pt x="1150" y="585"/>
                  </a:cubicBezTo>
                  <a:close/>
                  <a:moveTo>
                    <a:pt x="7963" y="3972"/>
                  </a:moveTo>
                  <a:cubicBezTo>
                    <a:pt x="8457" y="3972"/>
                    <a:pt x="8704" y="4589"/>
                    <a:pt x="8364" y="4959"/>
                  </a:cubicBezTo>
                  <a:cubicBezTo>
                    <a:pt x="8246" y="5068"/>
                    <a:pt x="8103" y="5116"/>
                    <a:pt x="7963" y="5116"/>
                  </a:cubicBezTo>
                  <a:cubicBezTo>
                    <a:pt x="7663" y="5116"/>
                    <a:pt x="7377" y="4894"/>
                    <a:pt x="7377" y="4558"/>
                  </a:cubicBezTo>
                  <a:cubicBezTo>
                    <a:pt x="7377" y="4250"/>
                    <a:pt x="7655" y="4003"/>
                    <a:pt x="7963" y="4003"/>
                  </a:cubicBezTo>
                  <a:lnTo>
                    <a:pt x="7963" y="3972"/>
                  </a:lnTo>
                  <a:close/>
                  <a:moveTo>
                    <a:pt x="1156" y="0"/>
                  </a:moveTo>
                  <a:cubicBezTo>
                    <a:pt x="579" y="0"/>
                    <a:pt x="1" y="403"/>
                    <a:pt x="1" y="1133"/>
                  </a:cubicBezTo>
                  <a:cubicBezTo>
                    <a:pt x="1" y="1882"/>
                    <a:pt x="584" y="2293"/>
                    <a:pt x="1163" y="2293"/>
                  </a:cubicBezTo>
                  <a:cubicBezTo>
                    <a:pt x="1633" y="2293"/>
                    <a:pt x="2102" y="2022"/>
                    <a:pt x="2254" y="1441"/>
                  </a:cubicBezTo>
                  <a:lnTo>
                    <a:pt x="2840" y="1441"/>
                  </a:lnTo>
                  <a:cubicBezTo>
                    <a:pt x="3643" y="1441"/>
                    <a:pt x="4260" y="2058"/>
                    <a:pt x="4260" y="2861"/>
                  </a:cubicBezTo>
                  <a:cubicBezTo>
                    <a:pt x="4260" y="3941"/>
                    <a:pt x="5155" y="4836"/>
                    <a:pt x="6266" y="4836"/>
                  </a:cubicBezTo>
                  <a:lnTo>
                    <a:pt x="6852" y="4836"/>
                  </a:lnTo>
                  <a:cubicBezTo>
                    <a:pt x="7005" y="5420"/>
                    <a:pt x="7477" y="5691"/>
                    <a:pt x="7950" y="5691"/>
                  </a:cubicBezTo>
                  <a:cubicBezTo>
                    <a:pt x="8527" y="5691"/>
                    <a:pt x="9105" y="5287"/>
                    <a:pt x="9105" y="4558"/>
                  </a:cubicBezTo>
                  <a:cubicBezTo>
                    <a:pt x="9105" y="3829"/>
                    <a:pt x="8527" y="3426"/>
                    <a:pt x="7950" y="3426"/>
                  </a:cubicBezTo>
                  <a:cubicBezTo>
                    <a:pt x="7477" y="3426"/>
                    <a:pt x="7005" y="3697"/>
                    <a:pt x="6852" y="4280"/>
                  </a:cubicBezTo>
                  <a:lnTo>
                    <a:pt x="6266" y="4280"/>
                  </a:lnTo>
                  <a:cubicBezTo>
                    <a:pt x="5463" y="4280"/>
                    <a:pt x="4846" y="3632"/>
                    <a:pt x="4846" y="2861"/>
                  </a:cubicBezTo>
                  <a:cubicBezTo>
                    <a:pt x="4846" y="1750"/>
                    <a:pt x="3951" y="855"/>
                    <a:pt x="2840" y="855"/>
                  </a:cubicBezTo>
                  <a:lnTo>
                    <a:pt x="2254" y="855"/>
                  </a:lnTo>
                  <a:cubicBezTo>
                    <a:pt x="2101" y="271"/>
                    <a:pt x="1629" y="0"/>
                    <a:pt x="11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9" name="Google Shape;13624;p26">
              <a:extLst>
                <a:ext uri="{FF2B5EF4-FFF2-40B4-BE49-F238E27FC236}">
                  <a16:creationId xmlns:a16="http://schemas.microsoft.com/office/drawing/2014/main" id="{DC2B0E30-FBFC-DFA3-9F63-831453931176}"/>
                </a:ext>
              </a:extLst>
            </p:cNvPr>
            <p:cNvSpPr/>
            <p:nvPr/>
          </p:nvSpPr>
          <p:spPr>
            <a:xfrm>
              <a:off x="1150150" y="3116375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302" y="1"/>
                  </a:moveTo>
                  <a:cubicBezTo>
                    <a:pt x="149" y="1"/>
                    <a:pt x="1" y="127"/>
                    <a:pt x="1" y="298"/>
                  </a:cubicBezTo>
                  <a:cubicBezTo>
                    <a:pt x="1" y="453"/>
                    <a:pt x="124" y="576"/>
                    <a:pt x="279" y="576"/>
                  </a:cubicBezTo>
                  <a:cubicBezTo>
                    <a:pt x="556" y="576"/>
                    <a:pt x="680" y="267"/>
                    <a:pt x="495" y="82"/>
                  </a:cubicBezTo>
                  <a:cubicBezTo>
                    <a:pt x="438" y="25"/>
                    <a:pt x="369" y="1"/>
                    <a:pt x="3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0" name="Google Shape;13625;p26">
              <a:extLst>
                <a:ext uri="{FF2B5EF4-FFF2-40B4-BE49-F238E27FC236}">
                  <a16:creationId xmlns:a16="http://schemas.microsoft.com/office/drawing/2014/main" id="{B518A72C-3CAA-7DED-3B3D-2CDA15FBDD5F}"/>
                </a:ext>
              </a:extLst>
            </p:cNvPr>
            <p:cNvSpPr/>
            <p:nvPr/>
          </p:nvSpPr>
          <p:spPr>
            <a:xfrm>
              <a:off x="975800" y="3053025"/>
              <a:ext cx="363400" cy="363225"/>
            </a:xfrm>
            <a:custGeom>
              <a:avLst/>
              <a:gdLst/>
              <a:ahLst/>
              <a:cxnLst/>
              <a:rect l="l" t="t" r="r" b="b"/>
              <a:pathLst>
                <a:path w="14536" h="14529" extrusionOk="0">
                  <a:moveTo>
                    <a:pt x="11697" y="556"/>
                  </a:moveTo>
                  <a:cubicBezTo>
                    <a:pt x="11974" y="556"/>
                    <a:pt x="12252" y="749"/>
                    <a:pt x="12252" y="1135"/>
                  </a:cubicBezTo>
                  <a:cubicBezTo>
                    <a:pt x="12252" y="1289"/>
                    <a:pt x="12376" y="1413"/>
                    <a:pt x="12561" y="1413"/>
                  </a:cubicBezTo>
                  <a:lnTo>
                    <a:pt x="13672" y="1413"/>
                  </a:lnTo>
                  <a:cubicBezTo>
                    <a:pt x="13826" y="1413"/>
                    <a:pt x="13950" y="1536"/>
                    <a:pt x="13980" y="1690"/>
                  </a:cubicBezTo>
                  <a:lnTo>
                    <a:pt x="13980" y="2277"/>
                  </a:lnTo>
                  <a:cubicBezTo>
                    <a:pt x="13950" y="2431"/>
                    <a:pt x="13826" y="2554"/>
                    <a:pt x="13672" y="2554"/>
                  </a:cubicBezTo>
                  <a:lnTo>
                    <a:pt x="8549" y="2554"/>
                  </a:lnTo>
                  <a:cubicBezTo>
                    <a:pt x="8209" y="2585"/>
                    <a:pt x="8209" y="3079"/>
                    <a:pt x="8549" y="3110"/>
                  </a:cubicBezTo>
                  <a:lnTo>
                    <a:pt x="13116" y="3110"/>
                  </a:lnTo>
                  <a:lnTo>
                    <a:pt x="13116" y="10949"/>
                  </a:lnTo>
                  <a:cubicBezTo>
                    <a:pt x="13116" y="11103"/>
                    <a:pt x="12993" y="11227"/>
                    <a:pt x="12839" y="11227"/>
                  </a:cubicBezTo>
                  <a:lnTo>
                    <a:pt x="1697" y="11227"/>
                  </a:lnTo>
                  <a:cubicBezTo>
                    <a:pt x="1543" y="11227"/>
                    <a:pt x="1420" y="11103"/>
                    <a:pt x="1420" y="10949"/>
                  </a:cubicBezTo>
                  <a:lnTo>
                    <a:pt x="1420" y="3110"/>
                  </a:lnTo>
                  <a:lnTo>
                    <a:pt x="5987" y="3110"/>
                  </a:lnTo>
                  <a:cubicBezTo>
                    <a:pt x="6006" y="3113"/>
                    <a:pt x="6024" y="3114"/>
                    <a:pt x="6041" y="3114"/>
                  </a:cubicBezTo>
                  <a:cubicBezTo>
                    <a:pt x="6401" y="3114"/>
                    <a:pt x="6401" y="2551"/>
                    <a:pt x="6041" y="2551"/>
                  </a:cubicBezTo>
                  <a:cubicBezTo>
                    <a:pt x="6024" y="2551"/>
                    <a:pt x="6006" y="2552"/>
                    <a:pt x="5987" y="2554"/>
                  </a:cubicBezTo>
                  <a:lnTo>
                    <a:pt x="864" y="2554"/>
                  </a:lnTo>
                  <a:cubicBezTo>
                    <a:pt x="710" y="2554"/>
                    <a:pt x="556" y="2431"/>
                    <a:pt x="556" y="2277"/>
                  </a:cubicBezTo>
                  <a:lnTo>
                    <a:pt x="556" y="1690"/>
                  </a:lnTo>
                  <a:cubicBezTo>
                    <a:pt x="556" y="1536"/>
                    <a:pt x="710" y="1413"/>
                    <a:pt x="864" y="1413"/>
                  </a:cubicBezTo>
                  <a:lnTo>
                    <a:pt x="1975" y="1413"/>
                  </a:lnTo>
                  <a:cubicBezTo>
                    <a:pt x="2129" y="1413"/>
                    <a:pt x="2284" y="1289"/>
                    <a:pt x="2284" y="1135"/>
                  </a:cubicBezTo>
                  <a:cubicBezTo>
                    <a:pt x="2284" y="749"/>
                    <a:pt x="2562" y="556"/>
                    <a:pt x="2839" y="556"/>
                  </a:cubicBezTo>
                  <a:cubicBezTo>
                    <a:pt x="3117" y="556"/>
                    <a:pt x="3395" y="749"/>
                    <a:pt x="3395" y="1135"/>
                  </a:cubicBezTo>
                  <a:cubicBezTo>
                    <a:pt x="3395" y="1289"/>
                    <a:pt x="3518" y="1413"/>
                    <a:pt x="3703" y="1413"/>
                  </a:cubicBezTo>
                  <a:lnTo>
                    <a:pt x="10833" y="1413"/>
                  </a:lnTo>
                  <a:cubicBezTo>
                    <a:pt x="10987" y="1413"/>
                    <a:pt x="11141" y="1289"/>
                    <a:pt x="11141" y="1135"/>
                  </a:cubicBezTo>
                  <a:cubicBezTo>
                    <a:pt x="11141" y="749"/>
                    <a:pt x="11419" y="556"/>
                    <a:pt x="11697" y="556"/>
                  </a:cubicBezTo>
                  <a:close/>
                  <a:moveTo>
                    <a:pt x="2839" y="1"/>
                  </a:moveTo>
                  <a:cubicBezTo>
                    <a:pt x="2361" y="1"/>
                    <a:pt x="1883" y="286"/>
                    <a:pt x="1728" y="857"/>
                  </a:cubicBezTo>
                  <a:lnTo>
                    <a:pt x="864" y="857"/>
                  </a:lnTo>
                  <a:cubicBezTo>
                    <a:pt x="370" y="857"/>
                    <a:pt x="0" y="1227"/>
                    <a:pt x="0" y="1690"/>
                  </a:cubicBezTo>
                  <a:lnTo>
                    <a:pt x="0" y="2277"/>
                  </a:lnTo>
                  <a:cubicBezTo>
                    <a:pt x="0" y="2740"/>
                    <a:pt x="370" y="3110"/>
                    <a:pt x="864" y="3110"/>
                  </a:cubicBezTo>
                  <a:lnTo>
                    <a:pt x="864" y="10949"/>
                  </a:lnTo>
                  <a:cubicBezTo>
                    <a:pt x="864" y="11412"/>
                    <a:pt x="1234" y="11782"/>
                    <a:pt x="1697" y="11813"/>
                  </a:cubicBezTo>
                  <a:lnTo>
                    <a:pt x="6975" y="11813"/>
                  </a:lnTo>
                  <a:lnTo>
                    <a:pt x="6975" y="13973"/>
                  </a:lnTo>
                  <a:lnTo>
                    <a:pt x="6419" y="13973"/>
                  </a:lnTo>
                  <a:cubicBezTo>
                    <a:pt x="6406" y="13971"/>
                    <a:pt x="6393" y="13969"/>
                    <a:pt x="6380" y="13969"/>
                  </a:cubicBezTo>
                  <a:cubicBezTo>
                    <a:pt x="6244" y="13969"/>
                    <a:pt x="6142" y="14110"/>
                    <a:pt x="6142" y="14251"/>
                  </a:cubicBezTo>
                  <a:cubicBezTo>
                    <a:pt x="6142" y="14405"/>
                    <a:pt x="6265" y="14529"/>
                    <a:pt x="6419" y="14529"/>
                  </a:cubicBezTo>
                  <a:lnTo>
                    <a:pt x="8117" y="14529"/>
                  </a:lnTo>
                  <a:cubicBezTo>
                    <a:pt x="8271" y="14529"/>
                    <a:pt x="8394" y="14405"/>
                    <a:pt x="8394" y="14251"/>
                  </a:cubicBezTo>
                  <a:cubicBezTo>
                    <a:pt x="8394" y="14110"/>
                    <a:pt x="8292" y="13969"/>
                    <a:pt x="8156" y="13969"/>
                  </a:cubicBezTo>
                  <a:cubicBezTo>
                    <a:pt x="8143" y="13969"/>
                    <a:pt x="8130" y="13971"/>
                    <a:pt x="8117" y="13973"/>
                  </a:cubicBezTo>
                  <a:lnTo>
                    <a:pt x="7561" y="13973"/>
                  </a:lnTo>
                  <a:lnTo>
                    <a:pt x="7561" y="11813"/>
                  </a:lnTo>
                  <a:lnTo>
                    <a:pt x="12839" y="11813"/>
                  </a:lnTo>
                  <a:cubicBezTo>
                    <a:pt x="13301" y="11813"/>
                    <a:pt x="13672" y="11412"/>
                    <a:pt x="13672" y="10949"/>
                  </a:cubicBezTo>
                  <a:lnTo>
                    <a:pt x="13672" y="3110"/>
                  </a:lnTo>
                  <a:cubicBezTo>
                    <a:pt x="14135" y="3110"/>
                    <a:pt x="14536" y="2740"/>
                    <a:pt x="14536" y="2277"/>
                  </a:cubicBezTo>
                  <a:lnTo>
                    <a:pt x="14536" y="1690"/>
                  </a:lnTo>
                  <a:cubicBezTo>
                    <a:pt x="14536" y="1227"/>
                    <a:pt x="14135" y="857"/>
                    <a:pt x="13672" y="857"/>
                  </a:cubicBezTo>
                  <a:lnTo>
                    <a:pt x="12808" y="857"/>
                  </a:lnTo>
                  <a:cubicBezTo>
                    <a:pt x="12653" y="286"/>
                    <a:pt x="12175" y="1"/>
                    <a:pt x="11697" y="1"/>
                  </a:cubicBezTo>
                  <a:cubicBezTo>
                    <a:pt x="11218" y="1"/>
                    <a:pt x="10740" y="286"/>
                    <a:pt x="10586" y="857"/>
                  </a:cubicBezTo>
                  <a:lnTo>
                    <a:pt x="3950" y="857"/>
                  </a:lnTo>
                  <a:cubicBezTo>
                    <a:pt x="3796" y="286"/>
                    <a:pt x="3318" y="1"/>
                    <a:pt x="28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81" name="Google Shape;13626;p26">
            <a:extLst>
              <a:ext uri="{FF2B5EF4-FFF2-40B4-BE49-F238E27FC236}">
                <a16:creationId xmlns:a16="http://schemas.microsoft.com/office/drawing/2014/main" id="{2AF4E96B-154B-FE89-5714-2B0D1CD853BB}"/>
              </a:ext>
            </a:extLst>
          </p:cNvPr>
          <p:cNvGrpSpPr/>
          <p:nvPr/>
        </p:nvGrpSpPr>
        <p:grpSpPr>
          <a:xfrm>
            <a:off x="15457913" y="4657038"/>
            <a:ext cx="726850" cy="729400"/>
            <a:chOff x="7724500" y="2485750"/>
            <a:chExt cx="363425" cy="364700"/>
          </a:xfrm>
        </p:grpSpPr>
        <p:sp>
          <p:nvSpPr>
            <p:cNvPr id="82" name="Google Shape;13627;p26">
              <a:extLst>
                <a:ext uri="{FF2B5EF4-FFF2-40B4-BE49-F238E27FC236}">
                  <a16:creationId xmlns:a16="http://schemas.microsoft.com/office/drawing/2014/main" id="{AD648E81-AC36-8C5A-1C1F-309EC0B186A6}"/>
                </a:ext>
              </a:extLst>
            </p:cNvPr>
            <p:cNvSpPr/>
            <p:nvPr/>
          </p:nvSpPr>
          <p:spPr>
            <a:xfrm>
              <a:off x="7724500" y="2485750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0401" y="556"/>
                  </a:moveTo>
                  <a:lnTo>
                    <a:pt x="10401" y="1698"/>
                  </a:lnTo>
                  <a:lnTo>
                    <a:pt x="2439" y="1698"/>
                  </a:lnTo>
                  <a:lnTo>
                    <a:pt x="2439" y="865"/>
                  </a:lnTo>
                  <a:cubicBezTo>
                    <a:pt x="2439" y="710"/>
                    <a:pt x="2562" y="556"/>
                    <a:pt x="2717" y="556"/>
                  </a:cubicBezTo>
                  <a:close/>
                  <a:moveTo>
                    <a:pt x="11821" y="556"/>
                  </a:moveTo>
                  <a:cubicBezTo>
                    <a:pt x="11975" y="556"/>
                    <a:pt x="12099" y="710"/>
                    <a:pt x="12099" y="865"/>
                  </a:cubicBezTo>
                  <a:lnTo>
                    <a:pt x="12099" y="1698"/>
                  </a:lnTo>
                  <a:lnTo>
                    <a:pt x="10957" y="1698"/>
                  </a:lnTo>
                  <a:lnTo>
                    <a:pt x="10957" y="556"/>
                  </a:lnTo>
                  <a:close/>
                  <a:moveTo>
                    <a:pt x="12654" y="5648"/>
                  </a:moveTo>
                  <a:lnTo>
                    <a:pt x="13734" y="6265"/>
                  </a:lnTo>
                  <a:lnTo>
                    <a:pt x="12654" y="7037"/>
                  </a:lnTo>
                  <a:lnTo>
                    <a:pt x="12654" y="5648"/>
                  </a:lnTo>
                  <a:close/>
                  <a:moveTo>
                    <a:pt x="1883" y="5679"/>
                  </a:moveTo>
                  <a:lnTo>
                    <a:pt x="1883" y="7068"/>
                  </a:lnTo>
                  <a:lnTo>
                    <a:pt x="803" y="6296"/>
                  </a:lnTo>
                  <a:lnTo>
                    <a:pt x="1883" y="5679"/>
                  </a:lnTo>
                  <a:close/>
                  <a:moveTo>
                    <a:pt x="12099" y="2284"/>
                  </a:moveTo>
                  <a:lnTo>
                    <a:pt x="12099" y="7469"/>
                  </a:lnTo>
                  <a:lnTo>
                    <a:pt x="7284" y="11018"/>
                  </a:lnTo>
                  <a:lnTo>
                    <a:pt x="2470" y="7469"/>
                  </a:lnTo>
                  <a:lnTo>
                    <a:pt x="2470" y="2284"/>
                  </a:lnTo>
                  <a:close/>
                  <a:moveTo>
                    <a:pt x="2717" y="1"/>
                  </a:moveTo>
                  <a:cubicBezTo>
                    <a:pt x="2254" y="1"/>
                    <a:pt x="1883" y="371"/>
                    <a:pt x="1883" y="865"/>
                  </a:cubicBezTo>
                  <a:lnTo>
                    <a:pt x="1883" y="5031"/>
                  </a:lnTo>
                  <a:lnTo>
                    <a:pt x="155" y="5988"/>
                  </a:lnTo>
                  <a:cubicBezTo>
                    <a:pt x="62" y="6049"/>
                    <a:pt x="1" y="6142"/>
                    <a:pt x="1" y="6235"/>
                  </a:cubicBezTo>
                  <a:lnTo>
                    <a:pt x="1" y="14259"/>
                  </a:lnTo>
                  <a:cubicBezTo>
                    <a:pt x="1" y="14413"/>
                    <a:pt x="124" y="14536"/>
                    <a:pt x="278" y="14536"/>
                  </a:cubicBezTo>
                  <a:lnTo>
                    <a:pt x="5988" y="14536"/>
                  </a:lnTo>
                  <a:cubicBezTo>
                    <a:pt x="6142" y="14536"/>
                    <a:pt x="6266" y="14413"/>
                    <a:pt x="6266" y="14259"/>
                  </a:cubicBezTo>
                  <a:cubicBezTo>
                    <a:pt x="6266" y="14118"/>
                    <a:pt x="6163" y="13977"/>
                    <a:pt x="6028" y="13977"/>
                  </a:cubicBezTo>
                  <a:cubicBezTo>
                    <a:pt x="6015" y="13977"/>
                    <a:pt x="6001" y="13978"/>
                    <a:pt x="5988" y="13981"/>
                  </a:cubicBezTo>
                  <a:lnTo>
                    <a:pt x="587" y="13981"/>
                  </a:lnTo>
                  <a:lnTo>
                    <a:pt x="587" y="6790"/>
                  </a:lnTo>
                  <a:lnTo>
                    <a:pt x="5093" y="10092"/>
                  </a:lnTo>
                  <a:lnTo>
                    <a:pt x="2562" y="11975"/>
                  </a:lnTo>
                  <a:cubicBezTo>
                    <a:pt x="2356" y="12181"/>
                    <a:pt x="2538" y="12474"/>
                    <a:pt x="2784" y="12474"/>
                  </a:cubicBezTo>
                  <a:cubicBezTo>
                    <a:pt x="2832" y="12474"/>
                    <a:pt x="2882" y="12463"/>
                    <a:pt x="2933" y="12438"/>
                  </a:cubicBezTo>
                  <a:lnTo>
                    <a:pt x="5556" y="10432"/>
                  </a:lnTo>
                  <a:lnTo>
                    <a:pt x="7099" y="11605"/>
                  </a:lnTo>
                  <a:cubicBezTo>
                    <a:pt x="7161" y="11635"/>
                    <a:pt x="7222" y="11666"/>
                    <a:pt x="7284" y="11666"/>
                  </a:cubicBezTo>
                  <a:cubicBezTo>
                    <a:pt x="7346" y="11666"/>
                    <a:pt x="7408" y="11635"/>
                    <a:pt x="7438" y="11605"/>
                  </a:cubicBezTo>
                  <a:lnTo>
                    <a:pt x="8982" y="10432"/>
                  </a:lnTo>
                  <a:lnTo>
                    <a:pt x="11636" y="12438"/>
                  </a:lnTo>
                  <a:cubicBezTo>
                    <a:pt x="11698" y="12494"/>
                    <a:pt x="11764" y="12517"/>
                    <a:pt x="11826" y="12517"/>
                  </a:cubicBezTo>
                  <a:cubicBezTo>
                    <a:pt x="12074" y="12517"/>
                    <a:pt x="12271" y="12148"/>
                    <a:pt x="11975" y="11975"/>
                  </a:cubicBezTo>
                  <a:lnTo>
                    <a:pt x="9475" y="10092"/>
                  </a:lnTo>
                  <a:lnTo>
                    <a:pt x="13981" y="6790"/>
                  </a:lnTo>
                  <a:lnTo>
                    <a:pt x="13981" y="13981"/>
                  </a:lnTo>
                  <a:lnTo>
                    <a:pt x="8549" y="13981"/>
                  </a:lnTo>
                  <a:cubicBezTo>
                    <a:pt x="8536" y="13978"/>
                    <a:pt x="8523" y="13977"/>
                    <a:pt x="8510" y="13977"/>
                  </a:cubicBezTo>
                  <a:cubicBezTo>
                    <a:pt x="8375" y="13977"/>
                    <a:pt x="8272" y="14118"/>
                    <a:pt x="8272" y="14259"/>
                  </a:cubicBezTo>
                  <a:cubicBezTo>
                    <a:pt x="8272" y="14413"/>
                    <a:pt x="8395" y="14536"/>
                    <a:pt x="8549" y="14536"/>
                  </a:cubicBezTo>
                  <a:lnTo>
                    <a:pt x="14259" y="14536"/>
                  </a:lnTo>
                  <a:cubicBezTo>
                    <a:pt x="14413" y="14536"/>
                    <a:pt x="14537" y="14413"/>
                    <a:pt x="14537" y="14259"/>
                  </a:cubicBezTo>
                  <a:lnTo>
                    <a:pt x="14537" y="6235"/>
                  </a:lnTo>
                  <a:cubicBezTo>
                    <a:pt x="14537" y="6142"/>
                    <a:pt x="14475" y="6049"/>
                    <a:pt x="14382" y="5988"/>
                  </a:cubicBezTo>
                  <a:lnTo>
                    <a:pt x="12654" y="5031"/>
                  </a:lnTo>
                  <a:lnTo>
                    <a:pt x="12654" y="865"/>
                  </a:lnTo>
                  <a:cubicBezTo>
                    <a:pt x="12654" y="371"/>
                    <a:pt x="12284" y="1"/>
                    <a:pt x="1182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3" name="Google Shape;13628;p26">
              <a:extLst>
                <a:ext uri="{FF2B5EF4-FFF2-40B4-BE49-F238E27FC236}">
                  <a16:creationId xmlns:a16="http://schemas.microsoft.com/office/drawing/2014/main" id="{9D4BDF26-067D-1041-39EB-5644EB468E3D}"/>
                </a:ext>
              </a:extLst>
            </p:cNvPr>
            <p:cNvSpPr/>
            <p:nvPr/>
          </p:nvSpPr>
          <p:spPr>
            <a:xfrm>
              <a:off x="7834075" y="2656250"/>
              <a:ext cx="145075" cy="13925"/>
            </a:xfrm>
            <a:custGeom>
              <a:avLst/>
              <a:gdLst/>
              <a:ahLst/>
              <a:cxnLst/>
              <a:rect l="l" t="t" r="r" b="b"/>
              <a:pathLst>
                <a:path w="5803" h="557" extrusionOk="0">
                  <a:moveTo>
                    <a:pt x="340" y="1"/>
                  </a:moveTo>
                  <a:cubicBezTo>
                    <a:pt x="0" y="32"/>
                    <a:pt x="0" y="526"/>
                    <a:pt x="340" y="557"/>
                  </a:cubicBezTo>
                  <a:lnTo>
                    <a:pt x="5463" y="557"/>
                  </a:lnTo>
                  <a:cubicBezTo>
                    <a:pt x="5802" y="526"/>
                    <a:pt x="5802" y="32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4" name="Google Shape;13629;p26">
              <a:extLst>
                <a:ext uri="{FF2B5EF4-FFF2-40B4-BE49-F238E27FC236}">
                  <a16:creationId xmlns:a16="http://schemas.microsoft.com/office/drawing/2014/main" id="{0BA35852-2108-B79C-DCA6-92E43133D018}"/>
                </a:ext>
              </a:extLst>
            </p:cNvPr>
            <p:cNvSpPr/>
            <p:nvPr/>
          </p:nvSpPr>
          <p:spPr>
            <a:xfrm>
              <a:off x="7810400" y="2613725"/>
              <a:ext cx="191625" cy="14050"/>
            </a:xfrm>
            <a:custGeom>
              <a:avLst/>
              <a:gdLst/>
              <a:ahLst/>
              <a:cxnLst/>
              <a:rect l="l" t="t" r="r" b="b"/>
              <a:pathLst>
                <a:path w="7665" h="562" extrusionOk="0">
                  <a:moveTo>
                    <a:pt x="366" y="0"/>
                  </a:moveTo>
                  <a:cubicBezTo>
                    <a:pt x="0" y="0"/>
                    <a:pt x="9" y="561"/>
                    <a:pt x="393" y="561"/>
                  </a:cubicBezTo>
                  <a:cubicBezTo>
                    <a:pt x="403" y="561"/>
                    <a:pt x="412" y="561"/>
                    <a:pt x="422" y="560"/>
                  </a:cubicBezTo>
                  <a:lnTo>
                    <a:pt x="7243" y="560"/>
                  </a:lnTo>
                  <a:cubicBezTo>
                    <a:pt x="7253" y="561"/>
                    <a:pt x="7263" y="561"/>
                    <a:pt x="7272" y="561"/>
                  </a:cubicBezTo>
                  <a:cubicBezTo>
                    <a:pt x="7656" y="561"/>
                    <a:pt x="7665" y="0"/>
                    <a:pt x="7299" y="0"/>
                  </a:cubicBezTo>
                  <a:cubicBezTo>
                    <a:pt x="7281" y="0"/>
                    <a:pt x="7263" y="2"/>
                    <a:pt x="7243" y="5"/>
                  </a:cubicBezTo>
                  <a:lnTo>
                    <a:pt x="422" y="5"/>
                  </a:lnTo>
                  <a:cubicBezTo>
                    <a:pt x="403" y="2"/>
                    <a:pt x="384" y="0"/>
                    <a:pt x="3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5" name="Google Shape;13630;p26">
              <a:extLst>
                <a:ext uri="{FF2B5EF4-FFF2-40B4-BE49-F238E27FC236}">
                  <a16:creationId xmlns:a16="http://schemas.microsoft.com/office/drawing/2014/main" id="{D7FFF902-6AA6-69FF-EBB5-C80EA5CD53AF}"/>
                </a:ext>
              </a:extLst>
            </p:cNvPr>
            <p:cNvSpPr/>
            <p:nvPr/>
          </p:nvSpPr>
          <p:spPr>
            <a:xfrm>
              <a:off x="7810400" y="2570600"/>
              <a:ext cx="191650" cy="14725"/>
            </a:xfrm>
            <a:custGeom>
              <a:avLst/>
              <a:gdLst/>
              <a:ahLst/>
              <a:cxnLst/>
              <a:rect l="l" t="t" r="r" b="b"/>
              <a:pathLst>
                <a:path w="7666" h="589" extrusionOk="0">
                  <a:moveTo>
                    <a:pt x="393" y="0"/>
                  </a:moveTo>
                  <a:cubicBezTo>
                    <a:pt x="0" y="0"/>
                    <a:pt x="0" y="589"/>
                    <a:pt x="393" y="589"/>
                  </a:cubicBezTo>
                  <a:cubicBezTo>
                    <a:pt x="403" y="589"/>
                    <a:pt x="412" y="588"/>
                    <a:pt x="422" y="588"/>
                  </a:cubicBezTo>
                  <a:lnTo>
                    <a:pt x="7243" y="588"/>
                  </a:lnTo>
                  <a:cubicBezTo>
                    <a:pt x="7253" y="588"/>
                    <a:pt x="7263" y="589"/>
                    <a:pt x="7272" y="589"/>
                  </a:cubicBezTo>
                  <a:cubicBezTo>
                    <a:pt x="7665" y="589"/>
                    <a:pt x="7665" y="0"/>
                    <a:pt x="7272" y="0"/>
                  </a:cubicBezTo>
                  <a:cubicBezTo>
                    <a:pt x="7263" y="0"/>
                    <a:pt x="7253" y="1"/>
                    <a:pt x="7243" y="1"/>
                  </a:cubicBezTo>
                  <a:lnTo>
                    <a:pt x="422" y="1"/>
                  </a:lnTo>
                  <a:cubicBezTo>
                    <a:pt x="412" y="1"/>
                    <a:pt x="403" y="0"/>
                    <a:pt x="3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6" name="Google Shape;13631;p26">
              <a:extLst>
                <a:ext uri="{FF2B5EF4-FFF2-40B4-BE49-F238E27FC236}">
                  <a16:creationId xmlns:a16="http://schemas.microsoft.com/office/drawing/2014/main" id="{44DF4631-CC8B-F68B-46EC-BDFDB73AEC6A}"/>
                </a:ext>
              </a:extLst>
            </p:cNvPr>
            <p:cNvSpPr/>
            <p:nvPr/>
          </p:nvSpPr>
          <p:spPr>
            <a:xfrm>
              <a:off x="7874625" y="2698600"/>
              <a:ext cx="63175" cy="14100"/>
            </a:xfrm>
            <a:custGeom>
              <a:avLst/>
              <a:gdLst/>
              <a:ahLst/>
              <a:cxnLst/>
              <a:rect l="l" t="t" r="r" b="b"/>
              <a:pathLst>
                <a:path w="2527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2112" y="560"/>
                  </a:lnTo>
                  <a:cubicBezTo>
                    <a:pt x="2131" y="563"/>
                    <a:pt x="2149" y="564"/>
                    <a:pt x="2166" y="564"/>
                  </a:cubicBezTo>
                  <a:cubicBezTo>
                    <a:pt x="2526" y="564"/>
                    <a:pt x="2526" y="0"/>
                    <a:pt x="2166" y="0"/>
                  </a:cubicBezTo>
                  <a:cubicBezTo>
                    <a:pt x="2149" y="0"/>
                    <a:pt x="2131" y="2"/>
                    <a:pt x="2112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7" name="Google Shape;13632;p26">
              <a:extLst>
                <a:ext uri="{FF2B5EF4-FFF2-40B4-BE49-F238E27FC236}">
                  <a16:creationId xmlns:a16="http://schemas.microsoft.com/office/drawing/2014/main" id="{5D7EA82E-6A3B-4CB8-047D-774CE534DCBC}"/>
                </a:ext>
              </a:extLst>
            </p:cNvPr>
            <p:cNvSpPr/>
            <p:nvPr/>
          </p:nvSpPr>
          <p:spPr>
            <a:xfrm>
              <a:off x="7896200" y="2835100"/>
              <a:ext cx="18125" cy="15350"/>
            </a:xfrm>
            <a:custGeom>
              <a:avLst/>
              <a:gdLst/>
              <a:ahLst/>
              <a:cxnLst/>
              <a:rect l="l" t="t" r="r" b="b"/>
              <a:pathLst>
                <a:path w="725" h="614" extrusionOk="0">
                  <a:moveTo>
                    <a:pt x="408" y="1"/>
                  </a:moveTo>
                  <a:cubicBezTo>
                    <a:pt x="293" y="1"/>
                    <a:pt x="183" y="80"/>
                    <a:pt x="138" y="192"/>
                  </a:cubicBezTo>
                  <a:cubicBezTo>
                    <a:pt x="1" y="428"/>
                    <a:pt x="201" y="614"/>
                    <a:pt x="397" y="614"/>
                  </a:cubicBezTo>
                  <a:cubicBezTo>
                    <a:pt x="508" y="614"/>
                    <a:pt x="618" y="554"/>
                    <a:pt x="663" y="408"/>
                  </a:cubicBezTo>
                  <a:cubicBezTo>
                    <a:pt x="725" y="254"/>
                    <a:pt x="663" y="69"/>
                    <a:pt x="509" y="7"/>
                  </a:cubicBezTo>
                  <a:lnTo>
                    <a:pt x="509" y="7"/>
                  </a:lnTo>
                  <a:lnTo>
                    <a:pt x="540" y="38"/>
                  </a:lnTo>
                  <a:cubicBezTo>
                    <a:pt x="497" y="12"/>
                    <a:pt x="452" y="1"/>
                    <a:pt x="4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88" name="Google Shape;13633;p26">
            <a:extLst>
              <a:ext uri="{FF2B5EF4-FFF2-40B4-BE49-F238E27FC236}">
                <a16:creationId xmlns:a16="http://schemas.microsoft.com/office/drawing/2014/main" id="{E483C812-35AE-4564-4BF2-245A00804B04}"/>
              </a:ext>
            </a:extLst>
          </p:cNvPr>
          <p:cNvGrpSpPr/>
          <p:nvPr/>
        </p:nvGrpSpPr>
        <p:grpSpPr>
          <a:xfrm>
            <a:off x="13914027" y="4657738"/>
            <a:ext cx="726850" cy="728000"/>
            <a:chOff x="6979200" y="2485750"/>
            <a:chExt cx="363425" cy="364000"/>
          </a:xfrm>
        </p:grpSpPr>
        <p:sp>
          <p:nvSpPr>
            <p:cNvPr id="89" name="Google Shape;13634;p26">
              <a:extLst>
                <a:ext uri="{FF2B5EF4-FFF2-40B4-BE49-F238E27FC236}">
                  <a16:creationId xmlns:a16="http://schemas.microsoft.com/office/drawing/2014/main" id="{A4B73632-28A7-686D-5465-512AC05F82C1}"/>
                </a:ext>
              </a:extLst>
            </p:cNvPr>
            <p:cNvSpPr/>
            <p:nvPr/>
          </p:nvSpPr>
          <p:spPr>
            <a:xfrm>
              <a:off x="7221450" y="2835850"/>
              <a:ext cx="15475" cy="13900"/>
            </a:xfrm>
            <a:custGeom>
              <a:avLst/>
              <a:gdLst/>
              <a:ahLst/>
              <a:cxnLst/>
              <a:rect l="l" t="t" r="r" b="b"/>
              <a:pathLst>
                <a:path w="619" h="556" extrusionOk="0">
                  <a:moveTo>
                    <a:pt x="309" y="0"/>
                  </a:moveTo>
                  <a:cubicBezTo>
                    <a:pt x="178" y="0"/>
                    <a:pt x="47" y="85"/>
                    <a:pt x="32" y="255"/>
                  </a:cubicBezTo>
                  <a:cubicBezTo>
                    <a:pt x="1" y="455"/>
                    <a:pt x="155" y="556"/>
                    <a:pt x="309" y="556"/>
                  </a:cubicBezTo>
                  <a:cubicBezTo>
                    <a:pt x="464" y="556"/>
                    <a:pt x="618" y="455"/>
                    <a:pt x="587" y="255"/>
                  </a:cubicBezTo>
                  <a:cubicBezTo>
                    <a:pt x="572" y="85"/>
                    <a:pt x="441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0" name="Google Shape;13635;p26">
              <a:extLst>
                <a:ext uri="{FF2B5EF4-FFF2-40B4-BE49-F238E27FC236}">
                  <a16:creationId xmlns:a16="http://schemas.microsoft.com/office/drawing/2014/main" id="{51061FB4-D90F-82B4-62B6-B1284C858FB8}"/>
                </a:ext>
              </a:extLst>
            </p:cNvPr>
            <p:cNvSpPr/>
            <p:nvPr/>
          </p:nvSpPr>
          <p:spPr>
            <a:xfrm>
              <a:off x="6979200" y="2485750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420" y="556"/>
                  </a:moveTo>
                  <a:cubicBezTo>
                    <a:pt x="1574" y="556"/>
                    <a:pt x="1698" y="710"/>
                    <a:pt x="1698" y="865"/>
                  </a:cubicBezTo>
                  <a:lnTo>
                    <a:pt x="1698" y="3118"/>
                  </a:lnTo>
                  <a:cubicBezTo>
                    <a:pt x="1698" y="3272"/>
                    <a:pt x="1574" y="3395"/>
                    <a:pt x="1420" y="3395"/>
                  </a:cubicBezTo>
                  <a:lnTo>
                    <a:pt x="864" y="3395"/>
                  </a:lnTo>
                  <a:cubicBezTo>
                    <a:pt x="710" y="3395"/>
                    <a:pt x="587" y="3272"/>
                    <a:pt x="587" y="3118"/>
                  </a:cubicBezTo>
                  <a:lnTo>
                    <a:pt x="587" y="865"/>
                  </a:lnTo>
                  <a:cubicBezTo>
                    <a:pt x="587" y="710"/>
                    <a:pt x="710" y="556"/>
                    <a:pt x="864" y="556"/>
                  </a:cubicBezTo>
                  <a:close/>
                  <a:moveTo>
                    <a:pt x="10277" y="556"/>
                  </a:moveTo>
                  <a:cubicBezTo>
                    <a:pt x="10431" y="556"/>
                    <a:pt x="10555" y="710"/>
                    <a:pt x="10555" y="865"/>
                  </a:cubicBezTo>
                  <a:lnTo>
                    <a:pt x="10555" y="3118"/>
                  </a:lnTo>
                  <a:cubicBezTo>
                    <a:pt x="10555" y="3272"/>
                    <a:pt x="10431" y="3395"/>
                    <a:pt x="10277" y="3395"/>
                  </a:cubicBezTo>
                  <a:lnTo>
                    <a:pt x="9413" y="3395"/>
                  </a:lnTo>
                  <a:lnTo>
                    <a:pt x="9413" y="2840"/>
                  </a:lnTo>
                  <a:cubicBezTo>
                    <a:pt x="9413" y="2223"/>
                    <a:pt x="8919" y="1729"/>
                    <a:pt x="8302" y="1698"/>
                  </a:cubicBezTo>
                  <a:cubicBezTo>
                    <a:pt x="7685" y="1698"/>
                    <a:pt x="7160" y="2223"/>
                    <a:pt x="7160" y="2840"/>
                  </a:cubicBezTo>
                  <a:lnTo>
                    <a:pt x="7160" y="3426"/>
                  </a:lnTo>
                  <a:lnTo>
                    <a:pt x="6296" y="3426"/>
                  </a:lnTo>
                  <a:cubicBezTo>
                    <a:pt x="6142" y="3426"/>
                    <a:pt x="6018" y="3272"/>
                    <a:pt x="6018" y="3118"/>
                  </a:cubicBezTo>
                  <a:lnTo>
                    <a:pt x="6018" y="865"/>
                  </a:lnTo>
                  <a:cubicBezTo>
                    <a:pt x="6018" y="710"/>
                    <a:pt x="6142" y="556"/>
                    <a:pt x="6296" y="556"/>
                  </a:cubicBezTo>
                  <a:close/>
                  <a:moveTo>
                    <a:pt x="1420" y="5833"/>
                  </a:moveTo>
                  <a:cubicBezTo>
                    <a:pt x="1574" y="5833"/>
                    <a:pt x="1698" y="5988"/>
                    <a:pt x="1698" y="6142"/>
                  </a:cubicBezTo>
                  <a:lnTo>
                    <a:pt x="1698" y="8395"/>
                  </a:lnTo>
                  <a:cubicBezTo>
                    <a:pt x="1698" y="8549"/>
                    <a:pt x="1574" y="8673"/>
                    <a:pt x="1420" y="8673"/>
                  </a:cubicBezTo>
                  <a:lnTo>
                    <a:pt x="864" y="8673"/>
                  </a:lnTo>
                  <a:cubicBezTo>
                    <a:pt x="710" y="8673"/>
                    <a:pt x="587" y="8549"/>
                    <a:pt x="587" y="8395"/>
                  </a:cubicBezTo>
                  <a:lnTo>
                    <a:pt x="587" y="6142"/>
                  </a:lnTo>
                  <a:cubicBezTo>
                    <a:pt x="587" y="5988"/>
                    <a:pt x="710" y="5833"/>
                    <a:pt x="864" y="5833"/>
                  </a:cubicBezTo>
                  <a:close/>
                  <a:moveTo>
                    <a:pt x="1459" y="11138"/>
                  </a:moveTo>
                  <a:cubicBezTo>
                    <a:pt x="1595" y="11138"/>
                    <a:pt x="1698" y="11279"/>
                    <a:pt x="1698" y="11419"/>
                  </a:cubicBezTo>
                  <a:lnTo>
                    <a:pt x="1698" y="13672"/>
                  </a:lnTo>
                  <a:cubicBezTo>
                    <a:pt x="1698" y="13827"/>
                    <a:pt x="1574" y="13981"/>
                    <a:pt x="1420" y="13981"/>
                  </a:cubicBezTo>
                  <a:lnTo>
                    <a:pt x="864" y="13981"/>
                  </a:lnTo>
                  <a:cubicBezTo>
                    <a:pt x="710" y="13950"/>
                    <a:pt x="587" y="13827"/>
                    <a:pt x="587" y="13672"/>
                  </a:cubicBezTo>
                  <a:lnTo>
                    <a:pt x="587" y="11419"/>
                  </a:lnTo>
                  <a:cubicBezTo>
                    <a:pt x="587" y="11265"/>
                    <a:pt x="710" y="11142"/>
                    <a:pt x="864" y="11142"/>
                  </a:cubicBezTo>
                  <a:lnTo>
                    <a:pt x="1420" y="11142"/>
                  </a:lnTo>
                  <a:cubicBezTo>
                    <a:pt x="1433" y="11139"/>
                    <a:pt x="1446" y="11138"/>
                    <a:pt x="1459" y="11138"/>
                  </a:cubicBezTo>
                  <a:close/>
                  <a:moveTo>
                    <a:pt x="864" y="1"/>
                  </a:moveTo>
                  <a:cubicBezTo>
                    <a:pt x="401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401" y="3982"/>
                    <a:pt x="864" y="3982"/>
                  </a:cubicBezTo>
                  <a:lnTo>
                    <a:pt x="1420" y="3982"/>
                  </a:lnTo>
                  <a:cubicBezTo>
                    <a:pt x="1883" y="3982"/>
                    <a:pt x="2284" y="3581"/>
                    <a:pt x="2284" y="3118"/>
                  </a:cubicBezTo>
                  <a:lnTo>
                    <a:pt x="2284" y="2284"/>
                  </a:lnTo>
                  <a:lnTo>
                    <a:pt x="3580" y="2284"/>
                  </a:lnTo>
                  <a:lnTo>
                    <a:pt x="3580" y="6975"/>
                  </a:lnTo>
                  <a:lnTo>
                    <a:pt x="2284" y="6975"/>
                  </a:lnTo>
                  <a:lnTo>
                    <a:pt x="2284" y="6142"/>
                  </a:lnTo>
                  <a:cubicBezTo>
                    <a:pt x="2284" y="5648"/>
                    <a:pt x="1883" y="5278"/>
                    <a:pt x="1420" y="5278"/>
                  </a:cubicBezTo>
                  <a:lnTo>
                    <a:pt x="864" y="5278"/>
                  </a:lnTo>
                  <a:cubicBezTo>
                    <a:pt x="401" y="5278"/>
                    <a:pt x="0" y="5648"/>
                    <a:pt x="0" y="6142"/>
                  </a:cubicBezTo>
                  <a:lnTo>
                    <a:pt x="0" y="8395"/>
                  </a:lnTo>
                  <a:cubicBezTo>
                    <a:pt x="0" y="8858"/>
                    <a:pt x="401" y="9259"/>
                    <a:pt x="864" y="9259"/>
                  </a:cubicBezTo>
                  <a:lnTo>
                    <a:pt x="1420" y="9259"/>
                  </a:lnTo>
                  <a:cubicBezTo>
                    <a:pt x="1883" y="9259"/>
                    <a:pt x="2284" y="8858"/>
                    <a:pt x="2284" y="8395"/>
                  </a:cubicBezTo>
                  <a:lnTo>
                    <a:pt x="2284" y="7562"/>
                  </a:lnTo>
                  <a:lnTo>
                    <a:pt x="3580" y="7562"/>
                  </a:lnTo>
                  <a:lnTo>
                    <a:pt x="3580" y="12253"/>
                  </a:lnTo>
                  <a:lnTo>
                    <a:pt x="2284" y="12253"/>
                  </a:lnTo>
                  <a:lnTo>
                    <a:pt x="2284" y="11419"/>
                  </a:lnTo>
                  <a:cubicBezTo>
                    <a:pt x="2284" y="10926"/>
                    <a:pt x="1883" y="10555"/>
                    <a:pt x="1420" y="10555"/>
                  </a:cubicBezTo>
                  <a:lnTo>
                    <a:pt x="864" y="10555"/>
                  </a:lnTo>
                  <a:cubicBezTo>
                    <a:pt x="401" y="10555"/>
                    <a:pt x="0" y="10926"/>
                    <a:pt x="0" y="11419"/>
                  </a:cubicBezTo>
                  <a:lnTo>
                    <a:pt x="0" y="13672"/>
                  </a:lnTo>
                  <a:cubicBezTo>
                    <a:pt x="0" y="14135"/>
                    <a:pt x="401" y="14536"/>
                    <a:pt x="864" y="14536"/>
                  </a:cubicBezTo>
                  <a:lnTo>
                    <a:pt x="1420" y="14536"/>
                  </a:lnTo>
                  <a:cubicBezTo>
                    <a:pt x="1883" y="14536"/>
                    <a:pt x="2284" y="14166"/>
                    <a:pt x="2284" y="13672"/>
                  </a:cubicBezTo>
                  <a:lnTo>
                    <a:pt x="2284" y="12839"/>
                  </a:lnTo>
                  <a:lnTo>
                    <a:pt x="3858" y="12839"/>
                  </a:lnTo>
                  <a:cubicBezTo>
                    <a:pt x="4012" y="12839"/>
                    <a:pt x="4136" y="12716"/>
                    <a:pt x="4167" y="12561"/>
                  </a:cubicBezTo>
                  <a:lnTo>
                    <a:pt x="4167" y="2284"/>
                  </a:lnTo>
                  <a:lnTo>
                    <a:pt x="5463" y="2284"/>
                  </a:lnTo>
                  <a:lnTo>
                    <a:pt x="5463" y="3118"/>
                  </a:lnTo>
                  <a:cubicBezTo>
                    <a:pt x="5463" y="3581"/>
                    <a:pt x="5833" y="3982"/>
                    <a:pt x="6296" y="3982"/>
                  </a:cubicBezTo>
                  <a:lnTo>
                    <a:pt x="7160" y="3982"/>
                  </a:lnTo>
                  <a:lnTo>
                    <a:pt x="7160" y="7839"/>
                  </a:lnTo>
                  <a:lnTo>
                    <a:pt x="6574" y="7839"/>
                  </a:lnTo>
                  <a:cubicBezTo>
                    <a:pt x="5957" y="7839"/>
                    <a:pt x="5432" y="8364"/>
                    <a:pt x="5432" y="8981"/>
                  </a:cubicBezTo>
                  <a:lnTo>
                    <a:pt x="5432" y="10000"/>
                  </a:lnTo>
                  <a:cubicBezTo>
                    <a:pt x="5463" y="12006"/>
                    <a:pt x="6759" y="13734"/>
                    <a:pt x="8641" y="14320"/>
                  </a:cubicBezTo>
                  <a:cubicBezTo>
                    <a:pt x="8674" y="14334"/>
                    <a:pt x="8707" y="14340"/>
                    <a:pt x="8740" y="14340"/>
                  </a:cubicBezTo>
                  <a:cubicBezTo>
                    <a:pt x="8858" y="14340"/>
                    <a:pt x="8963" y="14257"/>
                    <a:pt x="9012" y="14135"/>
                  </a:cubicBezTo>
                  <a:cubicBezTo>
                    <a:pt x="9043" y="13981"/>
                    <a:pt x="8981" y="13827"/>
                    <a:pt x="8827" y="13796"/>
                  </a:cubicBezTo>
                  <a:cubicBezTo>
                    <a:pt x="7160" y="13271"/>
                    <a:pt x="6018" y="11728"/>
                    <a:pt x="6018" y="10000"/>
                  </a:cubicBezTo>
                  <a:lnTo>
                    <a:pt x="6018" y="8981"/>
                  </a:lnTo>
                  <a:cubicBezTo>
                    <a:pt x="6018" y="8642"/>
                    <a:pt x="6265" y="8395"/>
                    <a:pt x="6574" y="8395"/>
                  </a:cubicBezTo>
                  <a:lnTo>
                    <a:pt x="7160" y="8395"/>
                  </a:lnTo>
                  <a:lnTo>
                    <a:pt x="7160" y="10000"/>
                  </a:lnTo>
                  <a:cubicBezTo>
                    <a:pt x="7160" y="10154"/>
                    <a:pt x="7284" y="10278"/>
                    <a:pt x="7438" y="10278"/>
                  </a:cubicBezTo>
                  <a:cubicBezTo>
                    <a:pt x="7592" y="10278"/>
                    <a:pt x="7716" y="10154"/>
                    <a:pt x="7716" y="10000"/>
                  </a:cubicBezTo>
                  <a:lnTo>
                    <a:pt x="7716" y="2840"/>
                  </a:lnTo>
                  <a:cubicBezTo>
                    <a:pt x="7716" y="2469"/>
                    <a:pt x="8001" y="2284"/>
                    <a:pt x="8287" y="2284"/>
                  </a:cubicBezTo>
                  <a:cubicBezTo>
                    <a:pt x="8572" y="2284"/>
                    <a:pt x="8858" y="2469"/>
                    <a:pt x="8858" y="2840"/>
                  </a:cubicBezTo>
                  <a:lnTo>
                    <a:pt x="8858" y="8117"/>
                  </a:lnTo>
                  <a:cubicBezTo>
                    <a:pt x="8827" y="8333"/>
                    <a:pt x="8981" y="8441"/>
                    <a:pt x="9135" y="8441"/>
                  </a:cubicBezTo>
                  <a:cubicBezTo>
                    <a:pt x="9290" y="8441"/>
                    <a:pt x="9444" y="8333"/>
                    <a:pt x="9413" y="8117"/>
                  </a:cubicBezTo>
                  <a:lnTo>
                    <a:pt x="9413" y="6698"/>
                  </a:lnTo>
                  <a:cubicBezTo>
                    <a:pt x="9413" y="6327"/>
                    <a:pt x="9699" y="6142"/>
                    <a:pt x="9984" y="6142"/>
                  </a:cubicBezTo>
                  <a:cubicBezTo>
                    <a:pt x="10269" y="6142"/>
                    <a:pt x="10555" y="6327"/>
                    <a:pt x="10555" y="6698"/>
                  </a:cubicBezTo>
                  <a:lnTo>
                    <a:pt x="10555" y="8117"/>
                  </a:lnTo>
                  <a:cubicBezTo>
                    <a:pt x="10555" y="8272"/>
                    <a:pt x="10678" y="8395"/>
                    <a:pt x="10833" y="8395"/>
                  </a:cubicBezTo>
                  <a:cubicBezTo>
                    <a:pt x="10987" y="8395"/>
                    <a:pt x="11110" y="8272"/>
                    <a:pt x="11110" y="8117"/>
                  </a:cubicBezTo>
                  <a:lnTo>
                    <a:pt x="11110" y="7284"/>
                  </a:lnTo>
                  <a:cubicBezTo>
                    <a:pt x="11141" y="6929"/>
                    <a:pt x="11411" y="6752"/>
                    <a:pt x="11681" y="6752"/>
                  </a:cubicBezTo>
                  <a:cubicBezTo>
                    <a:pt x="11951" y="6752"/>
                    <a:pt x="12221" y="6929"/>
                    <a:pt x="12252" y="7284"/>
                  </a:cubicBezTo>
                  <a:lnTo>
                    <a:pt x="12252" y="8117"/>
                  </a:lnTo>
                  <a:cubicBezTo>
                    <a:pt x="12221" y="8333"/>
                    <a:pt x="12376" y="8441"/>
                    <a:pt x="12530" y="8441"/>
                  </a:cubicBezTo>
                  <a:cubicBezTo>
                    <a:pt x="12684" y="8441"/>
                    <a:pt x="12839" y="8333"/>
                    <a:pt x="12808" y="8117"/>
                  </a:cubicBezTo>
                  <a:lnTo>
                    <a:pt x="12808" y="7839"/>
                  </a:lnTo>
                  <a:cubicBezTo>
                    <a:pt x="12808" y="7454"/>
                    <a:pt x="13093" y="7261"/>
                    <a:pt x="13379" y="7261"/>
                  </a:cubicBezTo>
                  <a:cubicBezTo>
                    <a:pt x="13664" y="7261"/>
                    <a:pt x="13950" y="7454"/>
                    <a:pt x="13950" y="7839"/>
                  </a:cubicBezTo>
                  <a:lnTo>
                    <a:pt x="13950" y="10000"/>
                  </a:lnTo>
                  <a:cubicBezTo>
                    <a:pt x="13950" y="11728"/>
                    <a:pt x="12808" y="13271"/>
                    <a:pt x="11172" y="13796"/>
                  </a:cubicBezTo>
                  <a:cubicBezTo>
                    <a:pt x="10788" y="13851"/>
                    <a:pt x="10916" y="14345"/>
                    <a:pt x="11210" y="14345"/>
                  </a:cubicBezTo>
                  <a:cubicBezTo>
                    <a:pt x="11247" y="14345"/>
                    <a:pt x="11286" y="14337"/>
                    <a:pt x="11326" y="14320"/>
                  </a:cubicBezTo>
                  <a:cubicBezTo>
                    <a:pt x="13240" y="13734"/>
                    <a:pt x="14536" y="11975"/>
                    <a:pt x="14536" y="10000"/>
                  </a:cubicBezTo>
                  <a:lnTo>
                    <a:pt x="14536" y="7839"/>
                  </a:lnTo>
                  <a:cubicBezTo>
                    <a:pt x="14536" y="7191"/>
                    <a:pt x="14011" y="6698"/>
                    <a:pt x="13394" y="6698"/>
                  </a:cubicBezTo>
                  <a:cubicBezTo>
                    <a:pt x="13178" y="6698"/>
                    <a:pt x="12962" y="6759"/>
                    <a:pt x="12777" y="6883"/>
                  </a:cubicBezTo>
                  <a:cubicBezTo>
                    <a:pt x="12623" y="6420"/>
                    <a:pt x="12191" y="6111"/>
                    <a:pt x="11697" y="6111"/>
                  </a:cubicBezTo>
                  <a:cubicBezTo>
                    <a:pt x="11481" y="6111"/>
                    <a:pt x="11265" y="6173"/>
                    <a:pt x="11080" y="6327"/>
                  </a:cubicBezTo>
                  <a:cubicBezTo>
                    <a:pt x="10894" y="5864"/>
                    <a:pt x="10493" y="5556"/>
                    <a:pt x="9999" y="5556"/>
                  </a:cubicBezTo>
                  <a:cubicBezTo>
                    <a:pt x="9962" y="5550"/>
                    <a:pt x="9926" y="5548"/>
                    <a:pt x="9891" y="5548"/>
                  </a:cubicBezTo>
                  <a:cubicBezTo>
                    <a:pt x="9721" y="5548"/>
                    <a:pt x="9572" y="5608"/>
                    <a:pt x="9444" y="5710"/>
                  </a:cubicBezTo>
                  <a:lnTo>
                    <a:pt x="9444" y="3982"/>
                  </a:lnTo>
                  <a:lnTo>
                    <a:pt x="10277" y="3982"/>
                  </a:lnTo>
                  <a:cubicBezTo>
                    <a:pt x="10740" y="3982"/>
                    <a:pt x="11141" y="3581"/>
                    <a:pt x="11141" y="3118"/>
                  </a:cubicBezTo>
                  <a:lnTo>
                    <a:pt x="11141" y="865"/>
                  </a:lnTo>
                  <a:cubicBezTo>
                    <a:pt x="11141" y="371"/>
                    <a:pt x="10740" y="1"/>
                    <a:pt x="10277" y="1"/>
                  </a:cubicBezTo>
                  <a:lnTo>
                    <a:pt x="6296" y="1"/>
                  </a:lnTo>
                  <a:cubicBezTo>
                    <a:pt x="5833" y="1"/>
                    <a:pt x="5463" y="371"/>
                    <a:pt x="5463" y="865"/>
                  </a:cubicBezTo>
                  <a:lnTo>
                    <a:pt x="5463" y="1698"/>
                  </a:lnTo>
                  <a:lnTo>
                    <a:pt x="2284" y="1698"/>
                  </a:lnTo>
                  <a:lnTo>
                    <a:pt x="2284" y="865"/>
                  </a:lnTo>
                  <a:cubicBezTo>
                    <a:pt x="2284" y="371"/>
                    <a:pt x="1883" y="1"/>
                    <a:pt x="14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91" name="Google Shape;13636;p26">
            <a:extLst>
              <a:ext uri="{FF2B5EF4-FFF2-40B4-BE49-F238E27FC236}">
                <a16:creationId xmlns:a16="http://schemas.microsoft.com/office/drawing/2014/main" id="{5EE8F93C-2CB5-C628-DCA1-BD8595746A84}"/>
              </a:ext>
            </a:extLst>
          </p:cNvPr>
          <p:cNvGrpSpPr/>
          <p:nvPr/>
        </p:nvGrpSpPr>
        <p:grpSpPr>
          <a:xfrm>
            <a:off x="12459139" y="4658313"/>
            <a:ext cx="726850" cy="726850"/>
            <a:chOff x="6243125" y="2485750"/>
            <a:chExt cx="363425" cy="363425"/>
          </a:xfrm>
        </p:grpSpPr>
        <p:sp>
          <p:nvSpPr>
            <p:cNvPr id="92" name="Google Shape;13637;p26">
              <a:extLst>
                <a:ext uri="{FF2B5EF4-FFF2-40B4-BE49-F238E27FC236}">
                  <a16:creationId xmlns:a16="http://schemas.microsoft.com/office/drawing/2014/main" id="{124EEB3E-964F-056B-C59E-2CE85746719D}"/>
                </a:ext>
              </a:extLst>
            </p:cNvPr>
            <p:cNvSpPr/>
            <p:nvPr/>
          </p:nvSpPr>
          <p:spPr>
            <a:xfrm>
              <a:off x="6243125" y="2681725"/>
              <a:ext cx="363425" cy="167450"/>
            </a:xfrm>
            <a:custGeom>
              <a:avLst/>
              <a:gdLst/>
              <a:ahLst/>
              <a:cxnLst/>
              <a:rect l="l" t="t" r="r" b="b"/>
              <a:pathLst>
                <a:path w="14537" h="6698" extrusionOk="0">
                  <a:moveTo>
                    <a:pt x="3550" y="988"/>
                  </a:moveTo>
                  <a:lnTo>
                    <a:pt x="4692" y="2130"/>
                  </a:lnTo>
                  <a:lnTo>
                    <a:pt x="3550" y="2130"/>
                  </a:lnTo>
                  <a:lnTo>
                    <a:pt x="3550" y="988"/>
                  </a:lnTo>
                  <a:close/>
                  <a:moveTo>
                    <a:pt x="12407" y="988"/>
                  </a:moveTo>
                  <a:lnTo>
                    <a:pt x="13549" y="2130"/>
                  </a:lnTo>
                  <a:lnTo>
                    <a:pt x="12407" y="2130"/>
                  </a:lnTo>
                  <a:lnTo>
                    <a:pt x="12407" y="988"/>
                  </a:lnTo>
                  <a:close/>
                  <a:moveTo>
                    <a:pt x="2964" y="556"/>
                  </a:moveTo>
                  <a:lnTo>
                    <a:pt x="2964" y="2408"/>
                  </a:lnTo>
                  <a:cubicBezTo>
                    <a:pt x="2964" y="2562"/>
                    <a:pt x="3087" y="2685"/>
                    <a:pt x="3241" y="2685"/>
                  </a:cubicBezTo>
                  <a:lnTo>
                    <a:pt x="5093" y="2685"/>
                  </a:lnTo>
                  <a:lnTo>
                    <a:pt x="5093" y="6142"/>
                  </a:lnTo>
                  <a:lnTo>
                    <a:pt x="556" y="6142"/>
                  </a:lnTo>
                  <a:lnTo>
                    <a:pt x="556" y="556"/>
                  </a:lnTo>
                  <a:close/>
                  <a:moveTo>
                    <a:pt x="11821" y="556"/>
                  </a:moveTo>
                  <a:lnTo>
                    <a:pt x="11821" y="2408"/>
                  </a:lnTo>
                  <a:cubicBezTo>
                    <a:pt x="11821" y="2562"/>
                    <a:pt x="11944" y="2685"/>
                    <a:pt x="12099" y="2685"/>
                  </a:cubicBezTo>
                  <a:lnTo>
                    <a:pt x="13951" y="2685"/>
                  </a:lnTo>
                  <a:lnTo>
                    <a:pt x="13951" y="6142"/>
                  </a:lnTo>
                  <a:lnTo>
                    <a:pt x="9414" y="6142"/>
                  </a:lnTo>
                  <a:lnTo>
                    <a:pt x="9414" y="556"/>
                  </a:lnTo>
                  <a:close/>
                  <a:moveTo>
                    <a:pt x="279" y="0"/>
                  </a:moveTo>
                  <a:cubicBezTo>
                    <a:pt x="124" y="0"/>
                    <a:pt x="1" y="124"/>
                    <a:pt x="1" y="278"/>
                  </a:cubicBezTo>
                  <a:lnTo>
                    <a:pt x="1" y="6420"/>
                  </a:lnTo>
                  <a:cubicBezTo>
                    <a:pt x="1" y="6574"/>
                    <a:pt x="124" y="6697"/>
                    <a:pt x="279" y="6697"/>
                  </a:cubicBezTo>
                  <a:lnTo>
                    <a:pt x="5371" y="6697"/>
                  </a:lnTo>
                  <a:cubicBezTo>
                    <a:pt x="5525" y="6697"/>
                    <a:pt x="5680" y="6574"/>
                    <a:pt x="5680" y="6420"/>
                  </a:cubicBezTo>
                  <a:lnTo>
                    <a:pt x="5680" y="4846"/>
                  </a:lnTo>
                  <a:lnTo>
                    <a:pt x="8858" y="4846"/>
                  </a:lnTo>
                  <a:lnTo>
                    <a:pt x="8858" y="6420"/>
                  </a:lnTo>
                  <a:cubicBezTo>
                    <a:pt x="8858" y="6574"/>
                    <a:pt x="8982" y="6697"/>
                    <a:pt x="9136" y="6697"/>
                  </a:cubicBezTo>
                  <a:lnTo>
                    <a:pt x="14228" y="6697"/>
                  </a:lnTo>
                  <a:cubicBezTo>
                    <a:pt x="14383" y="6697"/>
                    <a:pt x="14537" y="6574"/>
                    <a:pt x="14537" y="6420"/>
                  </a:cubicBezTo>
                  <a:lnTo>
                    <a:pt x="14537" y="2408"/>
                  </a:lnTo>
                  <a:cubicBezTo>
                    <a:pt x="14537" y="2346"/>
                    <a:pt x="14506" y="2253"/>
                    <a:pt x="14444" y="2222"/>
                  </a:cubicBezTo>
                  <a:lnTo>
                    <a:pt x="12315" y="93"/>
                  </a:lnTo>
                  <a:cubicBezTo>
                    <a:pt x="12253" y="31"/>
                    <a:pt x="12191" y="0"/>
                    <a:pt x="12099" y="0"/>
                  </a:cubicBezTo>
                  <a:lnTo>
                    <a:pt x="9136" y="0"/>
                  </a:lnTo>
                  <a:cubicBezTo>
                    <a:pt x="8982" y="0"/>
                    <a:pt x="8858" y="124"/>
                    <a:pt x="8858" y="278"/>
                  </a:cubicBezTo>
                  <a:lnTo>
                    <a:pt x="8858" y="4259"/>
                  </a:lnTo>
                  <a:lnTo>
                    <a:pt x="7531" y="4259"/>
                  </a:lnTo>
                  <a:lnTo>
                    <a:pt x="7531" y="2716"/>
                  </a:lnTo>
                  <a:cubicBezTo>
                    <a:pt x="7516" y="2547"/>
                    <a:pt x="7385" y="2462"/>
                    <a:pt x="7253" y="2462"/>
                  </a:cubicBezTo>
                  <a:cubicBezTo>
                    <a:pt x="7122" y="2462"/>
                    <a:pt x="6991" y="2547"/>
                    <a:pt x="6976" y="2716"/>
                  </a:cubicBezTo>
                  <a:lnTo>
                    <a:pt x="6976" y="4259"/>
                  </a:lnTo>
                  <a:lnTo>
                    <a:pt x="5680" y="4259"/>
                  </a:lnTo>
                  <a:lnTo>
                    <a:pt x="5680" y="2408"/>
                  </a:lnTo>
                  <a:cubicBezTo>
                    <a:pt x="5680" y="2346"/>
                    <a:pt x="5649" y="2253"/>
                    <a:pt x="5587" y="2222"/>
                  </a:cubicBezTo>
                  <a:lnTo>
                    <a:pt x="3457" y="93"/>
                  </a:lnTo>
                  <a:cubicBezTo>
                    <a:pt x="3396" y="31"/>
                    <a:pt x="3334" y="0"/>
                    <a:pt x="32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3" name="Google Shape;13638;p26">
              <a:extLst>
                <a:ext uri="{FF2B5EF4-FFF2-40B4-BE49-F238E27FC236}">
                  <a16:creationId xmlns:a16="http://schemas.microsoft.com/office/drawing/2014/main" id="{931C0D06-74CD-E982-D15B-18B886E812DE}"/>
                </a:ext>
              </a:extLst>
            </p:cNvPr>
            <p:cNvSpPr/>
            <p:nvPr/>
          </p:nvSpPr>
          <p:spPr>
            <a:xfrm>
              <a:off x="6417500" y="2710075"/>
              <a:ext cx="18400" cy="14175"/>
            </a:xfrm>
            <a:custGeom>
              <a:avLst/>
              <a:gdLst/>
              <a:ahLst/>
              <a:cxnLst/>
              <a:rect l="l" t="t" r="r" b="b"/>
              <a:pathLst>
                <a:path w="736" h="567" extrusionOk="0">
                  <a:moveTo>
                    <a:pt x="294" y="1"/>
                  </a:moveTo>
                  <a:cubicBezTo>
                    <a:pt x="224" y="1"/>
                    <a:pt x="155" y="24"/>
                    <a:pt x="93" y="70"/>
                  </a:cubicBezTo>
                  <a:cubicBezTo>
                    <a:pt x="1" y="193"/>
                    <a:pt x="1" y="348"/>
                    <a:pt x="93" y="471"/>
                  </a:cubicBezTo>
                  <a:cubicBezTo>
                    <a:pt x="127" y="539"/>
                    <a:pt x="180" y="566"/>
                    <a:pt x="239" y="566"/>
                  </a:cubicBezTo>
                  <a:cubicBezTo>
                    <a:pt x="449" y="566"/>
                    <a:pt x="736" y="215"/>
                    <a:pt x="495" y="70"/>
                  </a:cubicBezTo>
                  <a:cubicBezTo>
                    <a:pt x="433" y="24"/>
                    <a:pt x="363" y="1"/>
                    <a:pt x="2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4" name="Google Shape;13639;p26">
              <a:extLst>
                <a:ext uri="{FF2B5EF4-FFF2-40B4-BE49-F238E27FC236}">
                  <a16:creationId xmlns:a16="http://schemas.microsoft.com/office/drawing/2014/main" id="{D97C3A7C-CE16-1A8A-9235-02EE83211A36}"/>
                </a:ext>
              </a:extLst>
            </p:cNvPr>
            <p:cNvSpPr/>
            <p:nvPr/>
          </p:nvSpPr>
          <p:spPr>
            <a:xfrm>
              <a:off x="6353475" y="2485750"/>
              <a:ext cx="141975" cy="207175"/>
            </a:xfrm>
            <a:custGeom>
              <a:avLst/>
              <a:gdLst/>
              <a:ahLst/>
              <a:cxnLst/>
              <a:rect l="l" t="t" r="r" b="b"/>
              <a:pathLst>
                <a:path w="5679" h="8287" extrusionOk="0">
                  <a:moveTo>
                    <a:pt x="3549" y="957"/>
                  </a:moveTo>
                  <a:lnTo>
                    <a:pt x="4722" y="2130"/>
                  </a:lnTo>
                  <a:lnTo>
                    <a:pt x="3549" y="2130"/>
                  </a:lnTo>
                  <a:lnTo>
                    <a:pt x="3549" y="957"/>
                  </a:lnTo>
                  <a:close/>
                  <a:moveTo>
                    <a:pt x="2994" y="587"/>
                  </a:moveTo>
                  <a:lnTo>
                    <a:pt x="2994" y="2439"/>
                  </a:lnTo>
                  <a:cubicBezTo>
                    <a:pt x="2994" y="2593"/>
                    <a:pt x="3117" y="2716"/>
                    <a:pt x="3272" y="2716"/>
                  </a:cubicBezTo>
                  <a:lnTo>
                    <a:pt x="5123" y="2716"/>
                  </a:lnTo>
                  <a:lnTo>
                    <a:pt x="5123" y="6142"/>
                  </a:lnTo>
                  <a:lnTo>
                    <a:pt x="587" y="6142"/>
                  </a:lnTo>
                  <a:lnTo>
                    <a:pt x="587" y="587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8"/>
                  </a:cubicBezTo>
                  <a:lnTo>
                    <a:pt x="0" y="6420"/>
                  </a:lnTo>
                  <a:cubicBezTo>
                    <a:pt x="0" y="6574"/>
                    <a:pt x="124" y="6698"/>
                    <a:pt x="278" y="6698"/>
                  </a:cubicBezTo>
                  <a:lnTo>
                    <a:pt x="2562" y="6698"/>
                  </a:lnTo>
                  <a:lnTo>
                    <a:pt x="2562" y="7963"/>
                  </a:lnTo>
                  <a:cubicBezTo>
                    <a:pt x="2531" y="8179"/>
                    <a:pt x="2685" y="8287"/>
                    <a:pt x="2839" y="8287"/>
                  </a:cubicBezTo>
                  <a:cubicBezTo>
                    <a:pt x="2994" y="8287"/>
                    <a:pt x="3148" y="8179"/>
                    <a:pt x="3117" y="7963"/>
                  </a:cubicBezTo>
                  <a:lnTo>
                    <a:pt x="3117" y="6698"/>
                  </a:lnTo>
                  <a:lnTo>
                    <a:pt x="5401" y="6698"/>
                  </a:lnTo>
                  <a:cubicBezTo>
                    <a:pt x="5555" y="6698"/>
                    <a:pt x="5679" y="6574"/>
                    <a:pt x="5679" y="6420"/>
                  </a:cubicBezTo>
                  <a:lnTo>
                    <a:pt x="5679" y="2408"/>
                  </a:lnTo>
                  <a:cubicBezTo>
                    <a:pt x="5679" y="2346"/>
                    <a:pt x="5648" y="2253"/>
                    <a:pt x="5586" y="2223"/>
                  </a:cubicBezTo>
                  <a:lnTo>
                    <a:pt x="3457" y="93"/>
                  </a:lnTo>
                  <a:cubicBezTo>
                    <a:pt x="3426" y="31"/>
                    <a:pt x="3333" y="1"/>
                    <a:pt x="32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95" name="Google Shape;13640;p26">
            <a:extLst>
              <a:ext uri="{FF2B5EF4-FFF2-40B4-BE49-F238E27FC236}">
                <a16:creationId xmlns:a16="http://schemas.microsoft.com/office/drawing/2014/main" id="{C8486DA3-3E8D-D559-CF0F-B7E37932DBE3}"/>
              </a:ext>
            </a:extLst>
          </p:cNvPr>
          <p:cNvGrpSpPr/>
          <p:nvPr/>
        </p:nvGrpSpPr>
        <p:grpSpPr>
          <a:xfrm>
            <a:off x="10928001" y="4658313"/>
            <a:ext cx="730750" cy="726850"/>
            <a:chOff x="5495100" y="2485750"/>
            <a:chExt cx="365375" cy="363425"/>
          </a:xfrm>
        </p:grpSpPr>
        <p:sp>
          <p:nvSpPr>
            <p:cNvPr id="96" name="Google Shape;13641;p26">
              <a:extLst>
                <a:ext uri="{FF2B5EF4-FFF2-40B4-BE49-F238E27FC236}">
                  <a16:creationId xmlns:a16="http://schemas.microsoft.com/office/drawing/2014/main" id="{D3E9685F-7C55-CF01-93ED-2312BAED3190}"/>
                </a:ext>
              </a:extLst>
            </p:cNvPr>
            <p:cNvSpPr/>
            <p:nvPr/>
          </p:nvSpPr>
          <p:spPr>
            <a:xfrm>
              <a:off x="5579600" y="27920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402" y="1"/>
                  </a:moveTo>
                  <a:cubicBezTo>
                    <a:pt x="124" y="1"/>
                    <a:pt x="1" y="309"/>
                    <a:pt x="186" y="494"/>
                  </a:cubicBezTo>
                  <a:cubicBezTo>
                    <a:pt x="248" y="556"/>
                    <a:pt x="323" y="584"/>
                    <a:pt x="396" y="584"/>
                  </a:cubicBezTo>
                  <a:cubicBezTo>
                    <a:pt x="543" y="584"/>
                    <a:pt x="680" y="474"/>
                    <a:pt x="680" y="30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7" name="Google Shape;13642;p26">
              <a:extLst>
                <a:ext uri="{FF2B5EF4-FFF2-40B4-BE49-F238E27FC236}">
                  <a16:creationId xmlns:a16="http://schemas.microsoft.com/office/drawing/2014/main" id="{BFE935DA-B499-03FF-CBB8-CC5DE4EDA688}"/>
                </a:ext>
              </a:extLst>
            </p:cNvPr>
            <p:cNvSpPr/>
            <p:nvPr/>
          </p:nvSpPr>
          <p:spPr>
            <a:xfrm>
              <a:off x="5496275" y="2485750"/>
              <a:ext cx="364200" cy="363425"/>
            </a:xfrm>
            <a:custGeom>
              <a:avLst/>
              <a:gdLst/>
              <a:ahLst/>
              <a:cxnLst/>
              <a:rect l="l" t="t" r="r" b="b"/>
              <a:pathLst>
                <a:path w="14568" h="14537" extrusionOk="0">
                  <a:moveTo>
                    <a:pt x="4028" y="5817"/>
                  </a:moveTo>
                  <a:cubicBezTo>
                    <a:pt x="4158" y="5817"/>
                    <a:pt x="4293" y="5867"/>
                    <a:pt x="4414" y="5988"/>
                  </a:cubicBezTo>
                  <a:lnTo>
                    <a:pt x="8025" y="9599"/>
                  </a:lnTo>
                  <a:cubicBezTo>
                    <a:pt x="8066" y="9667"/>
                    <a:pt x="8123" y="9694"/>
                    <a:pt x="8184" y="9694"/>
                  </a:cubicBezTo>
                  <a:cubicBezTo>
                    <a:pt x="8401" y="9694"/>
                    <a:pt x="8667" y="9349"/>
                    <a:pt x="8426" y="9228"/>
                  </a:cubicBezTo>
                  <a:lnTo>
                    <a:pt x="7840" y="8611"/>
                  </a:lnTo>
                  <a:cubicBezTo>
                    <a:pt x="7416" y="8188"/>
                    <a:pt x="7781" y="7621"/>
                    <a:pt x="8225" y="7621"/>
                  </a:cubicBezTo>
                  <a:cubicBezTo>
                    <a:pt x="8364" y="7621"/>
                    <a:pt x="8510" y="7676"/>
                    <a:pt x="8642" y="7809"/>
                  </a:cubicBezTo>
                  <a:lnTo>
                    <a:pt x="9228" y="8395"/>
                  </a:lnTo>
                  <a:cubicBezTo>
                    <a:pt x="9274" y="8418"/>
                    <a:pt x="9320" y="8428"/>
                    <a:pt x="9365" y="8428"/>
                  </a:cubicBezTo>
                  <a:cubicBezTo>
                    <a:pt x="9564" y="8428"/>
                    <a:pt x="9730" y="8226"/>
                    <a:pt x="9630" y="8025"/>
                  </a:cubicBezTo>
                  <a:lnTo>
                    <a:pt x="9012" y="7407"/>
                  </a:lnTo>
                  <a:cubicBezTo>
                    <a:pt x="8796" y="7191"/>
                    <a:pt x="8796" y="6821"/>
                    <a:pt x="9012" y="6605"/>
                  </a:cubicBezTo>
                  <a:cubicBezTo>
                    <a:pt x="9120" y="6497"/>
                    <a:pt x="9267" y="6443"/>
                    <a:pt x="9414" y="6443"/>
                  </a:cubicBezTo>
                  <a:cubicBezTo>
                    <a:pt x="9560" y="6443"/>
                    <a:pt x="9707" y="6497"/>
                    <a:pt x="9815" y="6605"/>
                  </a:cubicBezTo>
                  <a:lnTo>
                    <a:pt x="10432" y="7222"/>
                  </a:lnTo>
                  <a:cubicBezTo>
                    <a:pt x="10478" y="7268"/>
                    <a:pt x="10548" y="7292"/>
                    <a:pt x="10617" y="7292"/>
                  </a:cubicBezTo>
                  <a:cubicBezTo>
                    <a:pt x="10687" y="7292"/>
                    <a:pt x="10756" y="7268"/>
                    <a:pt x="10802" y="7222"/>
                  </a:cubicBezTo>
                  <a:cubicBezTo>
                    <a:pt x="10895" y="7099"/>
                    <a:pt x="10895" y="6944"/>
                    <a:pt x="10802" y="6821"/>
                  </a:cubicBezTo>
                  <a:cubicBezTo>
                    <a:pt x="10586" y="6605"/>
                    <a:pt x="10586" y="6235"/>
                    <a:pt x="10802" y="6019"/>
                  </a:cubicBezTo>
                  <a:cubicBezTo>
                    <a:pt x="10910" y="5911"/>
                    <a:pt x="11057" y="5857"/>
                    <a:pt x="11204" y="5857"/>
                  </a:cubicBezTo>
                  <a:cubicBezTo>
                    <a:pt x="11350" y="5857"/>
                    <a:pt x="11497" y="5911"/>
                    <a:pt x="11605" y="6019"/>
                  </a:cubicBezTo>
                  <a:lnTo>
                    <a:pt x="12839" y="7191"/>
                  </a:lnTo>
                  <a:cubicBezTo>
                    <a:pt x="13580" y="7932"/>
                    <a:pt x="14012" y="8950"/>
                    <a:pt x="14012" y="10000"/>
                  </a:cubicBezTo>
                  <a:cubicBezTo>
                    <a:pt x="14012" y="12191"/>
                    <a:pt x="12253" y="13981"/>
                    <a:pt x="10062" y="13981"/>
                  </a:cubicBezTo>
                  <a:cubicBezTo>
                    <a:pt x="9043" y="13981"/>
                    <a:pt x="8086" y="13580"/>
                    <a:pt x="7346" y="12901"/>
                  </a:cubicBezTo>
                  <a:lnTo>
                    <a:pt x="6667" y="12222"/>
                  </a:lnTo>
                  <a:cubicBezTo>
                    <a:pt x="6451" y="11975"/>
                    <a:pt x="6451" y="11635"/>
                    <a:pt x="6667" y="11419"/>
                  </a:cubicBezTo>
                  <a:lnTo>
                    <a:pt x="7037" y="11018"/>
                  </a:lnTo>
                  <a:lnTo>
                    <a:pt x="8056" y="12037"/>
                  </a:lnTo>
                  <a:cubicBezTo>
                    <a:pt x="8102" y="12083"/>
                    <a:pt x="8171" y="12106"/>
                    <a:pt x="8241" y="12106"/>
                  </a:cubicBezTo>
                  <a:cubicBezTo>
                    <a:pt x="8310" y="12106"/>
                    <a:pt x="8380" y="12083"/>
                    <a:pt x="8426" y="12037"/>
                  </a:cubicBezTo>
                  <a:cubicBezTo>
                    <a:pt x="8519" y="11913"/>
                    <a:pt x="8519" y="11759"/>
                    <a:pt x="8426" y="11635"/>
                  </a:cubicBezTo>
                  <a:lnTo>
                    <a:pt x="3612" y="6790"/>
                  </a:lnTo>
                  <a:cubicBezTo>
                    <a:pt x="3207" y="6386"/>
                    <a:pt x="3591" y="5817"/>
                    <a:pt x="4028" y="5817"/>
                  </a:cubicBezTo>
                  <a:close/>
                  <a:moveTo>
                    <a:pt x="896" y="1"/>
                  </a:moveTo>
                  <a:cubicBezTo>
                    <a:pt x="402" y="1"/>
                    <a:pt x="32" y="371"/>
                    <a:pt x="32" y="834"/>
                  </a:cubicBezTo>
                  <a:lnTo>
                    <a:pt x="32" y="5988"/>
                  </a:lnTo>
                  <a:cubicBezTo>
                    <a:pt x="1" y="6204"/>
                    <a:pt x="155" y="6312"/>
                    <a:pt x="309" y="6312"/>
                  </a:cubicBezTo>
                  <a:cubicBezTo>
                    <a:pt x="464" y="6312"/>
                    <a:pt x="618" y="6204"/>
                    <a:pt x="587" y="5988"/>
                  </a:cubicBezTo>
                  <a:lnTo>
                    <a:pt x="587" y="865"/>
                  </a:lnTo>
                  <a:cubicBezTo>
                    <a:pt x="587" y="710"/>
                    <a:pt x="710" y="556"/>
                    <a:pt x="896" y="556"/>
                  </a:cubicBezTo>
                  <a:lnTo>
                    <a:pt x="6543" y="556"/>
                  </a:lnTo>
                  <a:cubicBezTo>
                    <a:pt x="6698" y="556"/>
                    <a:pt x="6852" y="710"/>
                    <a:pt x="6852" y="865"/>
                  </a:cubicBezTo>
                  <a:lnTo>
                    <a:pt x="6852" y="7623"/>
                  </a:lnTo>
                  <a:lnTo>
                    <a:pt x="4815" y="5587"/>
                  </a:lnTo>
                  <a:cubicBezTo>
                    <a:pt x="4563" y="5334"/>
                    <a:pt x="4281" y="5228"/>
                    <a:pt x="4012" y="5228"/>
                  </a:cubicBezTo>
                  <a:cubicBezTo>
                    <a:pt x="3131" y="5228"/>
                    <a:pt x="2383" y="6364"/>
                    <a:pt x="3210" y="7191"/>
                  </a:cubicBezTo>
                  <a:lnTo>
                    <a:pt x="6605" y="10617"/>
                  </a:lnTo>
                  <a:lnTo>
                    <a:pt x="6235" y="10987"/>
                  </a:lnTo>
                  <a:cubicBezTo>
                    <a:pt x="5803" y="11419"/>
                    <a:pt x="5803" y="12160"/>
                    <a:pt x="6235" y="12592"/>
                  </a:cubicBezTo>
                  <a:lnTo>
                    <a:pt x="6852" y="13209"/>
                  </a:lnTo>
                  <a:lnTo>
                    <a:pt x="6852" y="13672"/>
                  </a:lnTo>
                  <a:cubicBezTo>
                    <a:pt x="6852" y="13827"/>
                    <a:pt x="6729" y="13950"/>
                    <a:pt x="6574" y="13950"/>
                  </a:cubicBezTo>
                  <a:lnTo>
                    <a:pt x="896" y="13950"/>
                  </a:lnTo>
                  <a:cubicBezTo>
                    <a:pt x="710" y="13950"/>
                    <a:pt x="587" y="13827"/>
                    <a:pt x="587" y="13672"/>
                  </a:cubicBezTo>
                  <a:lnTo>
                    <a:pt x="587" y="8549"/>
                  </a:lnTo>
                  <a:cubicBezTo>
                    <a:pt x="572" y="8380"/>
                    <a:pt x="440" y="8295"/>
                    <a:pt x="309" y="8295"/>
                  </a:cubicBezTo>
                  <a:cubicBezTo>
                    <a:pt x="178" y="8295"/>
                    <a:pt x="47" y="8380"/>
                    <a:pt x="32" y="8549"/>
                  </a:cubicBezTo>
                  <a:lnTo>
                    <a:pt x="32" y="13672"/>
                  </a:lnTo>
                  <a:cubicBezTo>
                    <a:pt x="32" y="14166"/>
                    <a:pt x="402" y="14536"/>
                    <a:pt x="896" y="14536"/>
                  </a:cubicBezTo>
                  <a:lnTo>
                    <a:pt x="6574" y="14536"/>
                  </a:lnTo>
                  <a:cubicBezTo>
                    <a:pt x="7006" y="14536"/>
                    <a:pt x="7408" y="14166"/>
                    <a:pt x="7408" y="13703"/>
                  </a:cubicBezTo>
                  <a:cubicBezTo>
                    <a:pt x="8179" y="14259"/>
                    <a:pt x="9105" y="14536"/>
                    <a:pt x="10031" y="14536"/>
                  </a:cubicBezTo>
                  <a:cubicBezTo>
                    <a:pt x="12531" y="14536"/>
                    <a:pt x="14567" y="12500"/>
                    <a:pt x="14537" y="10000"/>
                  </a:cubicBezTo>
                  <a:cubicBezTo>
                    <a:pt x="14537" y="8796"/>
                    <a:pt x="14074" y="7654"/>
                    <a:pt x="13240" y="6821"/>
                  </a:cubicBezTo>
                  <a:lnTo>
                    <a:pt x="12037" y="5587"/>
                  </a:lnTo>
                  <a:cubicBezTo>
                    <a:pt x="11810" y="5359"/>
                    <a:pt x="11524" y="5253"/>
                    <a:pt x="11242" y="5253"/>
                  </a:cubicBezTo>
                  <a:cubicBezTo>
                    <a:pt x="10760" y="5253"/>
                    <a:pt x="10291" y="5565"/>
                    <a:pt x="10154" y="6111"/>
                  </a:cubicBezTo>
                  <a:cubicBezTo>
                    <a:pt x="9936" y="5936"/>
                    <a:pt x="9688" y="5858"/>
                    <a:pt x="9446" y="5858"/>
                  </a:cubicBezTo>
                  <a:cubicBezTo>
                    <a:pt x="8833" y="5858"/>
                    <a:pt x="8258" y="6360"/>
                    <a:pt x="8303" y="7068"/>
                  </a:cubicBezTo>
                  <a:cubicBezTo>
                    <a:pt x="7963" y="7068"/>
                    <a:pt x="7654" y="7160"/>
                    <a:pt x="7438" y="7407"/>
                  </a:cubicBezTo>
                  <a:lnTo>
                    <a:pt x="7438" y="834"/>
                  </a:lnTo>
                  <a:cubicBezTo>
                    <a:pt x="7438" y="371"/>
                    <a:pt x="7037" y="1"/>
                    <a:pt x="65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8" name="Google Shape;13643;p26">
              <a:extLst>
                <a:ext uri="{FF2B5EF4-FFF2-40B4-BE49-F238E27FC236}">
                  <a16:creationId xmlns:a16="http://schemas.microsoft.com/office/drawing/2014/main" id="{7A3FD100-4CFA-E372-77D0-77D9DA991FFE}"/>
                </a:ext>
              </a:extLst>
            </p:cNvPr>
            <p:cNvSpPr/>
            <p:nvPr/>
          </p:nvSpPr>
          <p:spPr>
            <a:xfrm>
              <a:off x="5558775" y="2528175"/>
              <a:ext cx="61750" cy="14700"/>
            </a:xfrm>
            <a:custGeom>
              <a:avLst/>
              <a:gdLst/>
              <a:ahLst/>
              <a:cxnLst/>
              <a:rect l="l" t="t" r="r" b="b"/>
              <a:pathLst>
                <a:path w="2470" h="588" extrusionOk="0">
                  <a:moveTo>
                    <a:pt x="371" y="1"/>
                  </a:moveTo>
                  <a:cubicBezTo>
                    <a:pt x="0" y="1"/>
                    <a:pt x="0" y="587"/>
                    <a:pt x="371" y="587"/>
                  </a:cubicBezTo>
                  <a:lnTo>
                    <a:pt x="2068" y="587"/>
                  </a:lnTo>
                  <a:cubicBezTo>
                    <a:pt x="2469" y="587"/>
                    <a:pt x="2469" y="1"/>
                    <a:pt x="20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9" name="Google Shape;13644;p26">
              <a:extLst>
                <a:ext uri="{FF2B5EF4-FFF2-40B4-BE49-F238E27FC236}">
                  <a16:creationId xmlns:a16="http://schemas.microsoft.com/office/drawing/2014/main" id="{9437FC4A-BAED-640D-7844-4CC31D155776}"/>
                </a:ext>
              </a:extLst>
            </p:cNvPr>
            <p:cNvSpPr/>
            <p:nvPr/>
          </p:nvSpPr>
          <p:spPr>
            <a:xfrm>
              <a:off x="5495100" y="2660300"/>
              <a:ext cx="17400" cy="14275"/>
            </a:xfrm>
            <a:custGeom>
              <a:avLst/>
              <a:gdLst/>
              <a:ahLst/>
              <a:cxnLst/>
              <a:rect l="l" t="t" r="r" b="b"/>
              <a:pathLst>
                <a:path w="696" h="571" extrusionOk="0">
                  <a:moveTo>
                    <a:pt x="357" y="1"/>
                  </a:moveTo>
                  <a:cubicBezTo>
                    <a:pt x="238" y="1"/>
                    <a:pt x="124" y="64"/>
                    <a:pt x="79" y="178"/>
                  </a:cubicBezTo>
                  <a:cubicBezTo>
                    <a:pt x="1" y="385"/>
                    <a:pt x="162" y="571"/>
                    <a:pt x="343" y="571"/>
                  </a:cubicBezTo>
                  <a:cubicBezTo>
                    <a:pt x="378" y="571"/>
                    <a:pt x="414" y="564"/>
                    <a:pt x="449" y="549"/>
                  </a:cubicBezTo>
                  <a:cubicBezTo>
                    <a:pt x="696" y="456"/>
                    <a:pt x="696" y="117"/>
                    <a:pt x="480" y="24"/>
                  </a:cubicBezTo>
                  <a:cubicBezTo>
                    <a:pt x="440" y="8"/>
                    <a:pt x="398" y="1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00" name="Google Shape;13645;p26">
            <a:extLst>
              <a:ext uri="{FF2B5EF4-FFF2-40B4-BE49-F238E27FC236}">
                <a16:creationId xmlns:a16="http://schemas.microsoft.com/office/drawing/2014/main" id="{C45381C0-3590-46EE-CA7C-0D796CBF990F}"/>
              </a:ext>
            </a:extLst>
          </p:cNvPr>
          <p:cNvGrpSpPr/>
          <p:nvPr/>
        </p:nvGrpSpPr>
        <p:grpSpPr>
          <a:xfrm>
            <a:off x="9498626" y="4657313"/>
            <a:ext cx="735200" cy="728850"/>
            <a:chOff x="4744475" y="2485325"/>
            <a:chExt cx="367600" cy="364425"/>
          </a:xfrm>
        </p:grpSpPr>
        <p:sp>
          <p:nvSpPr>
            <p:cNvPr id="101" name="Google Shape;13646;p26">
              <a:extLst>
                <a:ext uri="{FF2B5EF4-FFF2-40B4-BE49-F238E27FC236}">
                  <a16:creationId xmlns:a16="http://schemas.microsoft.com/office/drawing/2014/main" id="{271227F7-0E38-93ED-9166-5F4EAD024D2B}"/>
                </a:ext>
              </a:extLst>
            </p:cNvPr>
            <p:cNvSpPr/>
            <p:nvPr/>
          </p:nvSpPr>
          <p:spPr>
            <a:xfrm>
              <a:off x="4744475" y="2813550"/>
              <a:ext cx="367600" cy="36200"/>
            </a:xfrm>
            <a:custGeom>
              <a:avLst/>
              <a:gdLst/>
              <a:ahLst/>
              <a:cxnLst/>
              <a:rect l="l" t="t" r="r" b="b"/>
              <a:pathLst>
                <a:path w="14704" h="1448" extrusionOk="0">
                  <a:moveTo>
                    <a:pt x="360" y="1"/>
                  </a:moveTo>
                  <a:cubicBezTo>
                    <a:pt x="0" y="1"/>
                    <a:pt x="0" y="564"/>
                    <a:pt x="360" y="564"/>
                  </a:cubicBezTo>
                  <a:cubicBezTo>
                    <a:pt x="378" y="564"/>
                    <a:pt x="396" y="563"/>
                    <a:pt x="414" y="560"/>
                  </a:cubicBezTo>
                  <a:lnTo>
                    <a:pt x="970" y="560"/>
                  </a:lnTo>
                  <a:lnTo>
                    <a:pt x="970" y="1147"/>
                  </a:lnTo>
                  <a:cubicBezTo>
                    <a:pt x="970" y="1332"/>
                    <a:pt x="1117" y="1424"/>
                    <a:pt x="1263" y="1424"/>
                  </a:cubicBezTo>
                  <a:cubicBezTo>
                    <a:pt x="1410" y="1424"/>
                    <a:pt x="1556" y="1332"/>
                    <a:pt x="1556" y="1147"/>
                  </a:cubicBezTo>
                  <a:lnTo>
                    <a:pt x="1556" y="560"/>
                  </a:lnTo>
                  <a:lnTo>
                    <a:pt x="2698" y="560"/>
                  </a:lnTo>
                  <a:lnTo>
                    <a:pt x="2698" y="1147"/>
                  </a:lnTo>
                  <a:cubicBezTo>
                    <a:pt x="2683" y="1347"/>
                    <a:pt x="2837" y="1448"/>
                    <a:pt x="2991" y="1448"/>
                  </a:cubicBezTo>
                  <a:cubicBezTo>
                    <a:pt x="3146" y="1448"/>
                    <a:pt x="3300" y="1347"/>
                    <a:pt x="3285" y="1147"/>
                  </a:cubicBezTo>
                  <a:lnTo>
                    <a:pt x="3285" y="560"/>
                  </a:lnTo>
                  <a:lnTo>
                    <a:pt x="4426" y="560"/>
                  </a:lnTo>
                  <a:lnTo>
                    <a:pt x="4426" y="1147"/>
                  </a:lnTo>
                  <a:cubicBezTo>
                    <a:pt x="4411" y="1347"/>
                    <a:pt x="4565" y="1448"/>
                    <a:pt x="4720" y="1448"/>
                  </a:cubicBezTo>
                  <a:cubicBezTo>
                    <a:pt x="4874" y="1448"/>
                    <a:pt x="5028" y="1347"/>
                    <a:pt x="5013" y="1147"/>
                  </a:cubicBezTo>
                  <a:lnTo>
                    <a:pt x="5013" y="560"/>
                  </a:lnTo>
                  <a:lnTo>
                    <a:pt x="6186" y="560"/>
                  </a:lnTo>
                  <a:lnTo>
                    <a:pt x="6186" y="1147"/>
                  </a:lnTo>
                  <a:cubicBezTo>
                    <a:pt x="6170" y="1347"/>
                    <a:pt x="6324" y="1448"/>
                    <a:pt x="6479" y="1448"/>
                  </a:cubicBezTo>
                  <a:cubicBezTo>
                    <a:pt x="6633" y="1448"/>
                    <a:pt x="6787" y="1347"/>
                    <a:pt x="6772" y="1147"/>
                  </a:cubicBezTo>
                  <a:lnTo>
                    <a:pt x="6772" y="560"/>
                  </a:lnTo>
                  <a:lnTo>
                    <a:pt x="7945" y="560"/>
                  </a:lnTo>
                  <a:lnTo>
                    <a:pt x="7945" y="1147"/>
                  </a:lnTo>
                  <a:cubicBezTo>
                    <a:pt x="7929" y="1347"/>
                    <a:pt x="8084" y="1448"/>
                    <a:pt x="8238" y="1448"/>
                  </a:cubicBezTo>
                  <a:cubicBezTo>
                    <a:pt x="8392" y="1448"/>
                    <a:pt x="8547" y="1347"/>
                    <a:pt x="8531" y="1147"/>
                  </a:cubicBezTo>
                  <a:lnTo>
                    <a:pt x="8531" y="560"/>
                  </a:lnTo>
                  <a:lnTo>
                    <a:pt x="9735" y="560"/>
                  </a:lnTo>
                  <a:lnTo>
                    <a:pt x="9735" y="1147"/>
                  </a:lnTo>
                  <a:cubicBezTo>
                    <a:pt x="9735" y="1332"/>
                    <a:pt x="9881" y="1424"/>
                    <a:pt x="10028" y="1424"/>
                  </a:cubicBezTo>
                  <a:cubicBezTo>
                    <a:pt x="10174" y="1424"/>
                    <a:pt x="10321" y="1332"/>
                    <a:pt x="10321" y="1147"/>
                  </a:cubicBezTo>
                  <a:lnTo>
                    <a:pt x="10321" y="560"/>
                  </a:lnTo>
                  <a:lnTo>
                    <a:pt x="11463" y="560"/>
                  </a:lnTo>
                  <a:lnTo>
                    <a:pt x="11463" y="1147"/>
                  </a:lnTo>
                  <a:cubicBezTo>
                    <a:pt x="11432" y="1347"/>
                    <a:pt x="11586" y="1448"/>
                    <a:pt x="11741" y="1448"/>
                  </a:cubicBezTo>
                  <a:cubicBezTo>
                    <a:pt x="11895" y="1448"/>
                    <a:pt x="12049" y="1347"/>
                    <a:pt x="12018" y="1147"/>
                  </a:cubicBezTo>
                  <a:lnTo>
                    <a:pt x="12018" y="560"/>
                  </a:lnTo>
                  <a:lnTo>
                    <a:pt x="13191" y="560"/>
                  </a:lnTo>
                  <a:lnTo>
                    <a:pt x="13191" y="1147"/>
                  </a:lnTo>
                  <a:cubicBezTo>
                    <a:pt x="13160" y="1347"/>
                    <a:pt x="13315" y="1448"/>
                    <a:pt x="13469" y="1448"/>
                  </a:cubicBezTo>
                  <a:cubicBezTo>
                    <a:pt x="13623" y="1448"/>
                    <a:pt x="13778" y="1347"/>
                    <a:pt x="13747" y="1147"/>
                  </a:cubicBezTo>
                  <a:lnTo>
                    <a:pt x="13747" y="560"/>
                  </a:lnTo>
                  <a:lnTo>
                    <a:pt x="14364" y="560"/>
                  </a:lnTo>
                  <a:cubicBezTo>
                    <a:pt x="14703" y="529"/>
                    <a:pt x="14703" y="36"/>
                    <a:pt x="14364" y="5"/>
                  </a:cubicBezTo>
                  <a:lnTo>
                    <a:pt x="414" y="5"/>
                  </a:lnTo>
                  <a:cubicBezTo>
                    <a:pt x="396" y="2"/>
                    <a:pt x="378" y="1"/>
                    <a:pt x="3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2" name="Google Shape;13647;p26">
              <a:extLst>
                <a:ext uri="{FF2B5EF4-FFF2-40B4-BE49-F238E27FC236}">
                  <a16:creationId xmlns:a16="http://schemas.microsoft.com/office/drawing/2014/main" id="{1F1A1B4B-5CE8-D73D-B7FC-7978D4EF0072}"/>
                </a:ext>
              </a:extLst>
            </p:cNvPr>
            <p:cNvSpPr/>
            <p:nvPr/>
          </p:nvSpPr>
          <p:spPr>
            <a:xfrm>
              <a:off x="4772575" y="2634650"/>
              <a:ext cx="57125" cy="150475"/>
            </a:xfrm>
            <a:custGeom>
              <a:avLst/>
              <a:gdLst/>
              <a:ahLst/>
              <a:cxnLst/>
              <a:rect l="l" t="t" r="r" b="b"/>
              <a:pathLst>
                <a:path w="2285" h="6019" extrusionOk="0">
                  <a:moveTo>
                    <a:pt x="1729" y="587"/>
                  </a:moveTo>
                  <a:lnTo>
                    <a:pt x="1729" y="5463"/>
                  </a:lnTo>
                  <a:lnTo>
                    <a:pt x="556" y="5463"/>
                  </a:lnTo>
                  <a:lnTo>
                    <a:pt x="556" y="587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5741"/>
                  </a:lnTo>
                  <a:cubicBezTo>
                    <a:pt x="0" y="5895"/>
                    <a:pt x="124" y="6019"/>
                    <a:pt x="278" y="6019"/>
                  </a:cubicBezTo>
                  <a:lnTo>
                    <a:pt x="1975" y="6019"/>
                  </a:lnTo>
                  <a:cubicBezTo>
                    <a:pt x="2130" y="6019"/>
                    <a:pt x="2284" y="5895"/>
                    <a:pt x="2284" y="5741"/>
                  </a:cubicBezTo>
                  <a:lnTo>
                    <a:pt x="2284" y="279"/>
                  </a:lnTo>
                  <a:cubicBezTo>
                    <a:pt x="2284" y="124"/>
                    <a:pt x="2130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3" name="Google Shape;13648;p26">
              <a:extLst>
                <a:ext uri="{FF2B5EF4-FFF2-40B4-BE49-F238E27FC236}">
                  <a16:creationId xmlns:a16="http://schemas.microsoft.com/office/drawing/2014/main" id="{EB869EA9-5B1C-A361-072C-AB2B399DD41C}"/>
                </a:ext>
              </a:extLst>
            </p:cNvPr>
            <p:cNvSpPr/>
            <p:nvPr/>
          </p:nvSpPr>
          <p:spPr>
            <a:xfrm>
              <a:off x="4857450" y="2592225"/>
              <a:ext cx="57100" cy="192900"/>
            </a:xfrm>
            <a:custGeom>
              <a:avLst/>
              <a:gdLst/>
              <a:ahLst/>
              <a:cxnLst/>
              <a:rect l="l" t="t" r="r" b="b"/>
              <a:pathLst>
                <a:path w="2284" h="7716" extrusionOk="0">
                  <a:moveTo>
                    <a:pt x="1728" y="556"/>
                  </a:moveTo>
                  <a:lnTo>
                    <a:pt x="1728" y="7160"/>
                  </a:lnTo>
                  <a:lnTo>
                    <a:pt x="586" y="7160"/>
                  </a:lnTo>
                  <a:lnTo>
                    <a:pt x="586" y="556"/>
                  </a:lnTo>
                  <a:close/>
                  <a:moveTo>
                    <a:pt x="309" y="0"/>
                  </a:moveTo>
                  <a:cubicBezTo>
                    <a:pt x="154" y="0"/>
                    <a:pt x="0" y="124"/>
                    <a:pt x="0" y="278"/>
                  </a:cubicBezTo>
                  <a:lnTo>
                    <a:pt x="0" y="7438"/>
                  </a:lnTo>
                  <a:cubicBezTo>
                    <a:pt x="0" y="7592"/>
                    <a:pt x="154" y="7716"/>
                    <a:pt x="309" y="7716"/>
                  </a:cubicBezTo>
                  <a:lnTo>
                    <a:pt x="2006" y="7716"/>
                  </a:lnTo>
                  <a:cubicBezTo>
                    <a:pt x="2160" y="7716"/>
                    <a:pt x="2284" y="7592"/>
                    <a:pt x="2284" y="7438"/>
                  </a:cubicBezTo>
                  <a:lnTo>
                    <a:pt x="2284" y="278"/>
                  </a:lnTo>
                  <a:cubicBezTo>
                    <a:pt x="2284" y="124"/>
                    <a:pt x="2160" y="0"/>
                    <a:pt x="20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4" name="Google Shape;13649;p26">
              <a:extLst>
                <a:ext uri="{FF2B5EF4-FFF2-40B4-BE49-F238E27FC236}">
                  <a16:creationId xmlns:a16="http://schemas.microsoft.com/office/drawing/2014/main" id="{DEE0219B-39F1-AA41-B8F6-6D7A61884D3A}"/>
                </a:ext>
              </a:extLst>
            </p:cNvPr>
            <p:cNvSpPr/>
            <p:nvPr/>
          </p:nvSpPr>
          <p:spPr>
            <a:xfrm>
              <a:off x="4943075" y="2613825"/>
              <a:ext cx="56350" cy="171300"/>
            </a:xfrm>
            <a:custGeom>
              <a:avLst/>
              <a:gdLst/>
              <a:ahLst/>
              <a:cxnLst/>
              <a:rect l="l" t="t" r="r" b="b"/>
              <a:pathLst>
                <a:path w="2254" h="6852" extrusionOk="0">
                  <a:moveTo>
                    <a:pt x="1698" y="556"/>
                  </a:moveTo>
                  <a:lnTo>
                    <a:pt x="1698" y="6296"/>
                  </a:lnTo>
                  <a:lnTo>
                    <a:pt x="556" y="6296"/>
                  </a:lnTo>
                  <a:lnTo>
                    <a:pt x="556" y="556"/>
                  </a:lnTo>
                  <a:close/>
                  <a:moveTo>
                    <a:pt x="278" y="1"/>
                  </a:moveTo>
                  <a:cubicBezTo>
                    <a:pt x="124" y="1"/>
                    <a:pt x="1" y="124"/>
                    <a:pt x="1" y="278"/>
                  </a:cubicBezTo>
                  <a:lnTo>
                    <a:pt x="1" y="6574"/>
                  </a:lnTo>
                  <a:cubicBezTo>
                    <a:pt x="1" y="6728"/>
                    <a:pt x="124" y="6852"/>
                    <a:pt x="278" y="6852"/>
                  </a:cubicBezTo>
                  <a:lnTo>
                    <a:pt x="1976" y="6852"/>
                  </a:lnTo>
                  <a:cubicBezTo>
                    <a:pt x="2130" y="6852"/>
                    <a:pt x="2254" y="6728"/>
                    <a:pt x="2254" y="6574"/>
                  </a:cubicBezTo>
                  <a:lnTo>
                    <a:pt x="2254" y="278"/>
                  </a:lnTo>
                  <a:cubicBezTo>
                    <a:pt x="2254" y="124"/>
                    <a:pt x="2130" y="1"/>
                    <a:pt x="19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5" name="Google Shape;13650;p26">
              <a:extLst>
                <a:ext uri="{FF2B5EF4-FFF2-40B4-BE49-F238E27FC236}">
                  <a16:creationId xmlns:a16="http://schemas.microsoft.com/office/drawing/2014/main" id="{251DB779-FA82-82C6-643A-8678E8B77AD1}"/>
                </a:ext>
              </a:extLst>
            </p:cNvPr>
            <p:cNvSpPr/>
            <p:nvPr/>
          </p:nvSpPr>
          <p:spPr>
            <a:xfrm>
              <a:off x="4766400" y="2485325"/>
              <a:ext cx="324575" cy="120800"/>
            </a:xfrm>
            <a:custGeom>
              <a:avLst/>
              <a:gdLst/>
              <a:ahLst/>
              <a:cxnLst/>
              <a:rect l="l" t="t" r="r" b="b"/>
              <a:pathLst>
                <a:path w="12983" h="4832" extrusionOk="0">
                  <a:moveTo>
                    <a:pt x="11604" y="604"/>
                  </a:moveTo>
                  <a:cubicBezTo>
                    <a:pt x="12098" y="604"/>
                    <a:pt x="12345" y="1221"/>
                    <a:pt x="12006" y="1561"/>
                  </a:cubicBezTo>
                  <a:cubicBezTo>
                    <a:pt x="11883" y="1683"/>
                    <a:pt x="11738" y="1738"/>
                    <a:pt x="11597" y="1738"/>
                  </a:cubicBezTo>
                  <a:cubicBezTo>
                    <a:pt x="11312" y="1738"/>
                    <a:pt x="11049" y="1511"/>
                    <a:pt x="11049" y="1159"/>
                  </a:cubicBezTo>
                  <a:cubicBezTo>
                    <a:pt x="11049" y="851"/>
                    <a:pt x="11296" y="604"/>
                    <a:pt x="11604" y="604"/>
                  </a:cubicBezTo>
                  <a:close/>
                  <a:moveTo>
                    <a:pt x="4784" y="1437"/>
                  </a:moveTo>
                  <a:lnTo>
                    <a:pt x="4784" y="1468"/>
                  </a:lnTo>
                  <a:cubicBezTo>
                    <a:pt x="4797" y="1467"/>
                    <a:pt x="4809" y="1467"/>
                    <a:pt x="4822" y="1467"/>
                  </a:cubicBezTo>
                  <a:cubicBezTo>
                    <a:pt x="5320" y="1467"/>
                    <a:pt x="5547" y="2063"/>
                    <a:pt x="5185" y="2425"/>
                  </a:cubicBezTo>
                  <a:cubicBezTo>
                    <a:pt x="5068" y="2542"/>
                    <a:pt x="4929" y="2594"/>
                    <a:pt x="4794" y="2594"/>
                  </a:cubicBezTo>
                  <a:cubicBezTo>
                    <a:pt x="4502" y="2594"/>
                    <a:pt x="4228" y="2351"/>
                    <a:pt x="4228" y="1993"/>
                  </a:cubicBezTo>
                  <a:cubicBezTo>
                    <a:pt x="4228" y="1684"/>
                    <a:pt x="4475" y="1437"/>
                    <a:pt x="4784" y="1437"/>
                  </a:cubicBezTo>
                  <a:close/>
                  <a:moveTo>
                    <a:pt x="8210" y="2301"/>
                  </a:moveTo>
                  <a:cubicBezTo>
                    <a:pt x="8703" y="2301"/>
                    <a:pt x="8950" y="2919"/>
                    <a:pt x="8580" y="3258"/>
                  </a:cubicBezTo>
                  <a:cubicBezTo>
                    <a:pt x="8467" y="3381"/>
                    <a:pt x="8323" y="3436"/>
                    <a:pt x="8181" y="3436"/>
                  </a:cubicBezTo>
                  <a:cubicBezTo>
                    <a:pt x="7898" y="3436"/>
                    <a:pt x="7623" y="3217"/>
                    <a:pt x="7623" y="2888"/>
                  </a:cubicBezTo>
                  <a:cubicBezTo>
                    <a:pt x="7623" y="2548"/>
                    <a:pt x="7870" y="2301"/>
                    <a:pt x="8210" y="2301"/>
                  </a:cubicBezTo>
                  <a:close/>
                  <a:moveTo>
                    <a:pt x="1389" y="3165"/>
                  </a:moveTo>
                  <a:cubicBezTo>
                    <a:pt x="1883" y="3165"/>
                    <a:pt x="2161" y="3783"/>
                    <a:pt x="1790" y="4122"/>
                  </a:cubicBezTo>
                  <a:cubicBezTo>
                    <a:pt x="1668" y="4244"/>
                    <a:pt x="1519" y="4299"/>
                    <a:pt x="1374" y="4299"/>
                  </a:cubicBezTo>
                  <a:cubicBezTo>
                    <a:pt x="1080" y="4299"/>
                    <a:pt x="803" y="4073"/>
                    <a:pt x="803" y="3721"/>
                  </a:cubicBezTo>
                  <a:cubicBezTo>
                    <a:pt x="803" y="3412"/>
                    <a:pt x="1081" y="3165"/>
                    <a:pt x="1389" y="3165"/>
                  </a:cubicBezTo>
                  <a:close/>
                  <a:moveTo>
                    <a:pt x="11599" y="0"/>
                  </a:moveTo>
                  <a:cubicBezTo>
                    <a:pt x="11029" y="0"/>
                    <a:pt x="10463" y="410"/>
                    <a:pt x="10463" y="1129"/>
                  </a:cubicBezTo>
                  <a:cubicBezTo>
                    <a:pt x="10463" y="1221"/>
                    <a:pt x="10463" y="1314"/>
                    <a:pt x="10493" y="1375"/>
                  </a:cubicBezTo>
                  <a:lnTo>
                    <a:pt x="9043" y="2085"/>
                  </a:lnTo>
                  <a:cubicBezTo>
                    <a:pt x="8825" y="1827"/>
                    <a:pt x="8512" y="1700"/>
                    <a:pt x="8198" y="1700"/>
                  </a:cubicBezTo>
                  <a:cubicBezTo>
                    <a:pt x="7799" y="1700"/>
                    <a:pt x="7398" y="1904"/>
                    <a:pt x="7191" y="2301"/>
                  </a:cubicBezTo>
                  <a:lnTo>
                    <a:pt x="5926" y="1993"/>
                  </a:lnTo>
                  <a:cubicBezTo>
                    <a:pt x="5880" y="1267"/>
                    <a:pt x="5332" y="905"/>
                    <a:pt x="4784" y="905"/>
                  </a:cubicBezTo>
                  <a:cubicBezTo>
                    <a:pt x="4236" y="905"/>
                    <a:pt x="3688" y="1267"/>
                    <a:pt x="3642" y="1993"/>
                  </a:cubicBezTo>
                  <a:cubicBezTo>
                    <a:pt x="3642" y="2054"/>
                    <a:pt x="3673" y="2147"/>
                    <a:pt x="3673" y="2240"/>
                  </a:cubicBezTo>
                  <a:lnTo>
                    <a:pt x="2222" y="2949"/>
                  </a:lnTo>
                  <a:cubicBezTo>
                    <a:pt x="2001" y="2689"/>
                    <a:pt x="1693" y="2566"/>
                    <a:pt x="1384" y="2566"/>
                  </a:cubicBezTo>
                  <a:cubicBezTo>
                    <a:pt x="960" y="2566"/>
                    <a:pt x="536" y="2799"/>
                    <a:pt x="340" y="3227"/>
                  </a:cubicBezTo>
                  <a:cubicBezTo>
                    <a:pt x="0" y="3968"/>
                    <a:pt x="556" y="4832"/>
                    <a:pt x="1389" y="4832"/>
                  </a:cubicBezTo>
                  <a:cubicBezTo>
                    <a:pt x="2006" y="4832"/>
                    <a:pt x="2531" y="4307"/>
                    <a:pt x="2531" y="3690"/>
                  </a:cubicBezTo>
                  <a:cubicBezTo>
                    <a:pt x="2531" y="3598"/>
                    <a:pt x="2500" y="3536"/>
                    <a:pt x="2500" y="3443"/>
                  </a:cubicBezTo>
                  <a:lnTo>
                    <a:pt x="3951" y="2733"/>
                  </a:lnTo>
                  <a:cubicBezTo>
                    <a:pt x="4168" y="2992"/>
                    <a:pt x="4476" y="3118"/>
                    <a:pt x="4786" y="3118"/>
                  </a:cubicBezTo>
                  <a:cubicBezTo>
                    <a:pt x="5180" y="3118"/>
                    <a:pt x="5578" y="2914"/>
                    <a:pt x="5802" y="2517"/>
                  </a:cubicBezTo>
                  <a:lnTo>
                    <a:pt x="7068" y="2857"/>
                  </a:lnTo>
                  <a:cubicBezTo>
                    <a:pt x="7068" y="3613"/>
                    <a:pt x="7631" y="3991"/>
                    <a:pt x="8194" y="3991"/>
                  </a:cubicBezTo>
                  <a:cubicBezTo>
                    <a:pt x="8757" y="3991"/>
                    <a:pt x="9321" y="3613"/>
                    <a:pt x="9321" y="2857"/>
                  </a:cubicBezTo>
                  <a:cubicBezTo>
                    <a:pt x="9321" y="2764"/>
                    <a:pt x="9321" y="2672"/>
                    <a:pt x="9321" y="2610"/>
                  </a:cubicBezTo>
                  <a:lnTo>
                    <a:pt x="10740" y="1900"/>
                  </a:lnTo>
                  <a:cubicBezTo>
                    <a:pt x="10982" y="2168"/>
                    <a:pt x="11283" y="2284"/>
                    <a:pt x="11578" y="2284"/>
                  </a:cubicBezTo>
                  <a:cubicBezTo>
                    <a:pt x="12300" y="2284"/>
                    <a:pt x="12982" y="1591"/>
                    <a:pt x="12654" y="758"/>
                  </a:cubicBezTo>
                  <a:cubicBezTo>
                    <a:pt x="12467" y="238"/>
                    <a:pt x="12032" y="0"/>
                    <a:pt x="115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6" name="Google Shape;13651;p26">
              <a:extLst>
                <a:ext uri="{FF2B5EF4-FFF2-40B4-BE49-F238E27FC236}">
                  <a16:creationId xmlns:a16="http://schemas.microsoft.com/office/drawing/2014/main" id="{DFA3A8B2-467C-E470-D931-68E225BC3B42}"/>
                </a:ext>
              </a:extLst>
            </p:cNvPr>
            <p:cNvSpPr/>
            <p:nvPr/>
          </p:nvSpPr>
          <p:spPr>
            <a:xfrm>
              <a:off x="5068075" y="2670925"/>
              <a:ext cx="17000" cy="14575"/>
            </a:xfrm>
            <a:custGeom>
              <a:avLst/>
              <a:gdLst/>
              <a:ahLst/>
              <a:cxnLst/>
              <a:rect l="l" t="t" r="r" b="b"/>
              <a:pathLst>
                <a:path w="680" h="583" extrusionOk="0">
                  <a:moveTo>
                    <a:pt x="402" y="0"/>
                  </a:moveTo>
                  <a:cubicBezTo>
                    <a:pt x="124" y="0"/>
                    <a:pt x="0" y="309"/>
                    <a:pt x="186" y="494"/>
                  </a:cubicBezTo>
                  <a:cubicBezTo>
                    <a:pt x="246" y="555"/>
                    <a:pt x="320" y="582"/>
                    <a:pt x="391" y="582"/>
                  </a:cubicBezTo>
                  <a:cubicBezTo>
                    <a:pt x="539" y="582"/>
                    <a:pt x="679" y="465"/>
                    <a:pt x="679" y="278"/>
                  </a:cubicBezTo>
                  <a:cubicBezTo>
                    <a:pt x="679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7" name="Google Shape;13652;p26">
              <a:extLst>
                <a:ext uri="{FF2B5EF4-FFF2-40B4-BE49-F238E27FC236}">
                  <a16:creationId xmlns:a16="http://schemas.microsoft.com/office/drawing/2014/main" id="{3B549FA6-F320-0773-05D0-80A429763AE5}"/>
                </a:ext>
              </a:extLst>
            </p:cNvPr>
            <p:cNvSpPr/>
            <p:nvPr/>
          </p:nvSpPr>
          <p:spPr>
            <a:xfrm>
              <a:off x="5027950" y="2570625"/>
              <a:ext cx="57500" cy="214500"/>
            </a:xfrm>
            <a:custGeom>
              <a:avLst/>
              <a:gdLst/>
              <a:ahLst/>
              <a:cxnLst/>
              <a:rect l="l" t="t" r="r" b="b"/>
              <a:pathLst>
                <a:path w="2300" h="8580" extrusionOk="0">
                  <a:moveTo>
                    <a:pt x="278" y="0"/>
                  </a:moveTo>
                  <a:cubicBezTo>
                    <a:pt x="124" y="0"/>
                    <a:pt x="1" y="124"/>
                    <a:pt x="1" y="309"/>
                  </a:cubicBezTo>
                  <a:lnTo>
                    <a:pt x="1" y="8302"/>
                  </a:lnTo>
                  <a:cubicBezTo>
                    <a:pt x="1" y="8456"/>
                    <a:pt x="124" y="8580"/>
                    <a:pt x="278" y="8580"/>
                  </a:cubicBezTo>
                  <a:lnTo>
                    <a:pt x="2007" y="8580"/>
                  </a:lnTo>
                  <a:cubicBezTo>
                    <a:pt x="2161" y="8580"/>
                    <a:pt x="2284" y="8456"/>
                    <a:pt x="2284" y="8302"/>
                  </a:cubicBezTo>
                  <a:lnTo>
                    <a:pt x="2284" y="5586"/>
                  </a:lnTo>
                  <a:cubicBezTo>
                    <a:pt x="2300" y="5370"/>
                    <a:pt x="2145" y="5262"/>
                    <a:pt x="1991" y="5262"/>
                  </a:cubicBezTo>
                  <a:cubicBezTo>
                    <a:pt x="1837" y="5262"/>
                    <a:pt x="1682" y="5370"/>
                    <a:pt x="1698" y="5586"/>
                  </a:cubicBezTo>
                  <a:lnTo>
                    <a:pt x="1698" y="8024"/>
                  </a:lnTo>
                  <a:lnTo>
                    <a:pt x="587" y="8024"/>
                  </a:lnTo>
                  <a:lnTo>
                    <a:pt x="587" y="587"/>
                  </a:lnTo>
                  <a:lnTo>
                    <a:pt x="1698" y="587"/>
                  </a:lnTo>
                  <a:lnTo>
                    <a:pt x="1698" y="3025"/>
                  </a:lnTo>
                  <a:cubicBezTo>
                    <a:pt x="1698" y="3179"/>
                    <a:pt x="1821" y="3303"/>
                    <a:pt x="2007" y="3303"/>
                  </a:cubicBezTo>
                  <a:cubicBezTo>
                    <a:pt x="2161" y="3303"/>
                    <a:pt x="2284" y="3179"/>
                    <a:pt x="2284" y="3025"/>
                  </a:cubicBezTo>
                  <a:lnTo>
                    <a:pt x="2284" y="309"/>
                  </a:lnTo>
                  <a:cubicBezTo>
                    <a:pt x="2284" y="124"/>
                    <a:pt x="2161" y="0"/>
                    <a:pt x="20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08" name="Google Shape;13653;p26">
            <a:extLst>
              <a:ext uri="{FF2B5EF4-FFF2-40B4-BE49-F238E27FC236}">
                <a16:creationId xmlns:a16="http://schemas.microsoft.com/office/drawing/2014/main" id="{F3EE86F8-3E8F-26E0-6D69-C9764FACACAF}"/>
              </a:ext>
            </a:extLst>
          </p:cNvPr>
          <p:cNvGrpSpPr/>
          <p:nvPr/>
        </p:nvGrpSpPr>
        <p:grpSpPr>
          <a:xfrm>
            <a:off x="7981076" y="4658313"/>
            <a:ext cx="726800" cy="726850"/>
            <a:chOff x="3997175" y="2485750"/>
            <a:chExt cx="363400" cy="363425"/>
          </a:xfrm>
        </p:grpSpPr>
        <p:sp>
          <p:nvSpPr>
            <p:cNvPr id="109" name="Google Shape;13654;p26">
              <a:extLst>
                <a:ext uri="{FF2B5EF4-FFF2-40B4-BE49-F238E27FC236}">
                  <a16:creationId xmlns:a16="http://schemas.microsoft.com/office/drawing/2014/main" id="{AD905792-76D6-7B25-5D04-90A214578ED3}"/>
                </a:ext>
              </a:extLst>
            </p:cNvPr>
            <p:cNvSpPr/>
            <p:nvPr/>
          </p:nvSpPr>
          <p:spPr>
            <a:xfrm>
              <a:off x="4190050" y="27025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371" y="1"/>
                  </a:moveTo>
                  <a:cubicBezTo>
                    <a:pt x="124" y="1"/>
                    <a:pt x="1" y="309"/>
                    <a:pt x="186" y="494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55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0" name="Google Shape;13655;p26">
              <a:extLst>
                <a:ext uri="{FF2B5EF4-FFF2-40B4-BE49-F238E27FC236}">
                  <a16:creationId xmlns:a16="http://schemas.microsoft.com/office/drawing/2014/main" id="{59CBA2E8-E719-6F01-7CAD-AB1D7D968756}"/>
                </a:ext>
              </a:extLst>
            </p:cNvPr>
            <p:cNvSpPr/>
            <p:nvPr/>
          </p:nvSpPr>
          <p:spPr>
            <a:xfrm>
              <a:off x="4041150" y="27025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40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55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1" name="Google Shape;13656;p26">
              <a:extLst>
                <a:ext uri="{FF2B5EF4-FFF2-40B4-BE49-F238E27FC236}">
                  <a16:creationId xmlns:a16="http://schemas.microsoft.com/office/drawing/2014/main" id="{FF2F624A-940C-277F-DBC0-5488B4DE7C25}"/>
                </a:ext>
              </a:extLst>
            </p:cNvPr>
            <p:cNvSpPr/>
            <p:nvPr/>
          </p:nvSpPr>
          <p:spPr>
            <a:xfrm>
              <a:off x="3997175" y="2485750"/>
              <a:ext cx="363400" cy="363425"/>
            </a:xfrm>
            <a:custGeom>
              <a:avLst/>
              <a:gdLst/>
              <a:ahLst/>
              <a:cxnLst/>
              <a:rect l="l" t="t" r="r" b="b"/>
              <a:pathLst>
                <a:path w="14536" h="14537" extrusionOk="0">
                  <a:moveTo>
                    <a:pt x="13672" y="556"/>
                  </a:moveTo>
                  <a:cubicBezTo>
                    <a:pt x="13826" y="556"/>
                    <a:pt x="13950" y="710"/>
                    <a:pt x="13950" y="865"/>
                  </a:cubicBezTo>
                  <a:lnTo>
                    <a:pt x="13950" y="10401"/>
                  </a:lnTo>
                  <a:lnTo>
                    <a:pt x="8549" y="10401"/>
                  </a:lnTo>
                  <a:cubicBezTo>
                    <a:pt x="8209" y="10432"/>
                    <a:pt x="8209" y="10926"/>
                    <a:pt x="8549" y="10956"/>
                  </a:cubicBezTo>
                  <a:lnTo>
                    <a:pt x="13950" y="10956"/>
                  </a:lnTo>
                  <a:lnTo>
                    <a:pt x="13950" y="11821"/>
                  </a:lnTo>
                  <a:cubicBezTo>
                    <a:pt x="13950" y="11975"/>
                    <a:pt x="13826" y="12098"/>
                    <a:pt x="13672" y="12098"/>
                  </a:cubicBezTo>
                  <a:lnTo>
                    <a:pt x="833" y="12098"/>
                  </a:lnTo>
                  <a:cubicBezTo>
                    <a:pt x="679" y="12098"/>
                    <a:pt x="556" y="11975"/>
                    <a:pt x="556" y="11821"/>
                  </a:cubicBezTo>
                  <a:lnTo>
                    <a:pt x="556" y="10956"/>
                  </a:lnTo>
                  <a:lnTo>
                    <a:pt x="5956" y="10956"/>
                  </a:lnTo>
                  <a:cubicBezTo>
                    <a:pt x="5975" y="10959"/>
                    <a:pt x="5993" y="10960"/>
                    <a:pt x="6010" y="10960"/>
                  </a:cubicBezTo>
                  <a:cubicBezTo>
                    <a:pt x="6370" y="10960"/>
                    <a:pt x="6370" y="10397"/>
                    <a:pt x="6010" y="10397"/>
                  </a:cubicBezTo>
                  <a:cubicBezTo>
                    <a:pt x="5993" y="10397"/>
                    <a:pt x="5975" y="10398"/>
                    <a:pt x="5956" y="10401"/>
                  </a:cubicBezTo>
                  <a:lnTo>
                    <a:pt x="556" y="10401"/>
                  </a:lnTo>
                  <a:lnTo>
                    <a:pt x="556" y="865"/>
                  </a:lnTo>
                  <a:cubicBezTo>
                    <a:pt x="556" y="710"/>
                    <a:pt x="679" y="556"/>
                    <a:pt x="833" y="556"/>
                  </a:cubicBezTo>
                  <a:close/>
                  <a:moveTo>
                    <a:pt x="8672" y="12685"/>
                  </a:moveTo>
                  <a:lnTo>
                    <a:pt x="8672" y="13981"/>
                  </a:lnTo>
                  <a:lnTo>
                    <a:pt x="5833" y="13981"/>
                  </a:lnTo>
                  <a:lnTo>
                    <a:pt x="5833" y="12685"/>
                  </a:lnTo>
                  <a:close/>
                  <a:moveTo>
                    <a:pt x="833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11821"/>
                  </a:lnTo>
                  <a:cubicBezTo>
                    <a:pt x="0" y="12284"/>
                    <a:pt x="370" y="12685"/>
                    <a:pt x="833" y="12685"/>
                  </a:cubicBezTo>
                  <a:lnTo>
                    <a:pt x="5277" y="12685"/>
                  </a:lnTo>
                  <a:lnTo>
                    <a:pt x="5277" y="13981"/>
                  </a:lnTo>
                  <a:lnTo>
                    <a:pt x="3858" y="13981"/>
                  </a:lnTo>
                  <a:cubicBezTo>
                    <a:pt x="3703" y="13981"/>
                    <a:pt x="3580" y="14104"/>
                    <a:pt x="3580" y="14259"/>
                  </a:cubicBezTo>
                  <a:cubicBezTo>
                    <a:pt x="3580" y="14413"/>
                    <a:pt x="3703" y="14536"/>
                    <a:pt x="3858" y="14536"/>
                  </a:cubicBezTo>
                  <a:lnTo>
                    <a:pt x="10678" y="14536"/>
                  </a:lnTo>
                  <a:cubicBezTo>
                    <a:pt x="10833" y="14536"/>
                    <a:pt x="10956" y="14413"/>
                    <a:pt x="10956" y="14259"/>
                  </a:cubicBezTo>
                  <a:cubicBezTo>
                    <a:pt x="10956" y="14104"/>
                    <a:pt x="10833" y="13981"/>
                    <a:pt x="10678" y="13981"/>
                  </a:cubicBezTo>
                  <a:lnTo>
                    <a:pt x="9259" y="13981"/>
                  </a:lnTo>
                  <a:lnTo>
                    <a:pt x="9259" y="12685"/>
                  </a:lnTo>
                  <a:lnTo>
                    <a:pt x="13672" y="12685"/>
                  </a:lnTo>
                  <a:cubicBezTo>
                    <a:pt x="14135" y="12654"/>
                    <a:pt x="14536" y="12284"/>
                    <a:pt x="14536" y="11821"/>
                  </a:cubicBezTo>
                  <a:lnTo>
                    <a:pt x="14536" y="865"/>
                  </a:lnTo>
                  <a:cubicBezTo>
                    <a:pt x="14536" y="371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2" name="Google Shape;13657;p26">
              <a:extLst>
                <a:ext uri="{FF2B5EF4-FFF2-40B4-BE49-F238E27FC236}">
                  <a16:creationId xmlns:a16="http://schemas.microsoft.com/office/drawing/2014/main" id="{5ABA2DB0-DA8A-DA36-CDEA-84AE90140E1E}"/>
                </a:ext>
              </a:extLst>
            </p:cNvPr>
            <p:cNvSpPr/>
            <p:nvPr/>
          </p:nvSpPr>
          <p:spPr>
            <a:xfrm>
              <a:off x="4061450" y="2528175"/>
              <a:ext cx="232025" cy="146650"/>
            </a:xfrm>
            <a:custGeom>
              <a:avLst/>
              <a:gdLst/>
              <a:ahLst/>
              <a:cxnLst/>
              <a:rect l="l" t="t" r="r" b="b"/>
              <a:pathLst>
                <a:path w="9281" h="5866" extrusionOk="0">
                  <a:moveTo>
                    <a:pt x="2706" y="3118"/>
                  </a:moveTo>
                  <a:lnTo>
                    <a:pt x="2706" y="5278"/>
                  </a:lnTo>
                  <a:lnTo>
                    <a:pt x="1565" y="5278"/>
                  </a:lnTo>
                  <a:lnTo>
                    <a:pt x="1565" y="3118"/>
                  </a:lnTo>
                  <a:close/>
                  <a:moveTo>
                    <a:pt x="4404" y="587"/>
                  </a:moveTo>
                  <a:lnTo>
                    <a:pt x="4404" y="5278"/>
                  </a:lnTo>
                  <a:lnTo>
                    <a:pt x="3262" y="5278"/>
                  </a:lnTo>
                  <a:lnTo>
                    <a:pt x="3262" y="587"/>
                  </a:lnTo>
                  <a:close/>
                  <a:moveTo>
                    <a:pt x="6101" y="2285"/>
                  </a:moveTo>
                  <a:lnTo>
                    <a:pt x="6101" y="5278"/>
                  </a:lnTo>
                  <a:lnTo>
                    <a:pt x="4959" y="5278"/>
                  </a:lnTo>
                  <a:lnTo>
                    <a:pt x="4959" y="2285"/>
                  </a:lnTo>
                  <a:close/>
                  <a:moveTo>
                    <a:pt x="7799" y="3982"/>
                  </a:moveTo>
                  <a:lnTo>
                    <a:pt x="7799" y="5278"/>
                  </a:lnTo>
                  <a:lnTo>
                    <a:pt x="6688" y="5278"/>
                  </a:lnTo>
                  <a:lnTo>
                    <a:pt x="6688" y="3982"/>
                  </a:lnTo>
                  <a:close/>
                  <a:moveTo>
                    <a:pt x="2984" y="1"/>
                  </a:moveTo>
                  <a:cubicBezTo>
                    <a:pt x="2830" y="1"/>
                    <a:pt x="2706" y="124"/>
                    <a:pt x="2706" y="279"/>
                  </a:cubicBezTo>
                  <a:lnTo>
                    <a:pt x="2706" y="2562"/>
                  </a:lnTo>
                  <a:lnTo>
                    <a:pt x="1287" y="2562"/>
                  </a:lnTo>
                  <a:cubicBezTo>
                    <a:pt x="1132" y="2562"/>
                    <a:pt x="1009" y="2686"/>
                    <a:pt x="1009" y="2840"/>
                  </a:cubicBezTo>
                  <a:lnTo>
                    <a:pt x="1009" y="5278"/>
                  </a:lnTo>
                  <a:lnTo>
                    <a:pt x="423" y="5278"/>
                  </a:lnTo>
                  <a:cubicBezTo>
                    <a:pt x="413" y="5278"/>
                    <a:pt x="403" y="5277"/>
                    <a:pt x="393" y="5277"/>
                  </a:cubicBezTo>
                  <a:cubicBezTo>
                    <a:pt x="0" y="5277"/>
                    <a:pt x="0" y="5866"/>
                    <a:pt x="393" y="5866"/>
                  </a:cubicBezTo>
                  <a:cubicBezTo>
                    <a:pt x="403" y="5866"/>
                    <a:pt x="413" y="5865"/>
                    <a:pt x="423" y="5865"/>
                  </a:cubicBezTo>
                  <a:lnTo>
                    <a:pt x="8941" y="5865"/>
                  </a:lnTo>
                  <a:cubicBezTo>
                    <a:pt x="9280" y="5803"/>
                    <a:pt x="9280" y="5340"/>
                    <a:pt x="8941" y="5278"/>
                  </a:cubicBezTo>
                  <a:lnTo>
                    <a:pt x="8385" y="5278"/>
                  </a:lnTo>
                  <a:lnTo>
                    <a:pt x="8385" y="3704"/>
                  </a:lnTo>
                  <a:cubicBezTo>
                    <a:pt x="8385" y="3550"/>
                    <a:pt x="8262" y="3427"/>
                    <a:pt x="8076" y="3427"/>
                  </a:cubicBezTo>
                  <a:lnTo>
                    <a:pt x="6657" y="3427"/>
                  </a:lnTo>
                  <a:lnTo>
                    <a:pt x="6657" y="2007"/>
                  </a:lnTo>
                  <a:cubicBezTo>
                    <a:pt x="6657" y="1822"/>
                    <a:pt x="6533" y="1698"/>
                    <a:pt x="6379" y="1698"/>
                  </a:cubicBezTo>
                  <a:lnTo>
                    <a:pt x="4959" y="1698"/>
                  </a:lnTo>
                  <a:lnTo>
                    <a:pt x="4959" y="279"/>
                  </a:lnTo>
                  <a:cubicBezTo>
                    <a:pt x="4959" y="124"/>
                    <a:pt x="4836" y="1"/>
                    <a:pt x="46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3" name="Google Shape;13658;p26">
              <a:extLst>
                <a:ext uri="{FF2B5EF4-FFF2-40B4-BE49-F238E27FC236}">
                  <a16:creationId xmlns:a16="http://schemas.microsoft.com/office/drawing/2014/main" id="{BCB7E0A4-679C-A590-104F-9EE71098D3AB}"/>
                </a:ext>
              </a:extLst>
            </p:cNvPr>
            <p:cNvSpPr/>
            <p:nvPr/>
          </p:nvSpPr>
          <p:spPr>
            <a:xfrm>
              <a:off x="4085125" y="2702550"/>
              <a:ext cx="81025" cy="14700"/>
            </a:xfrm>
            <a:custGeom>
              <a:avLst/>
              <a:gdLst/>
              <a:ahLst/>
              <a:cxnLst/>
              <a:rect l="l" t="t" r="r" b="b"/>
              <a:pathLst>
                <a:path w="3241" h="588" extrusionOk="0">
                  <a:moveTo>
                    <a:pt x="340" y="1"/>
                  </a:moveTo>
                  <a:cubicBezTo>
                    <a:pt x="0" y="62"/>
                    <a:pt x="0" y="525"/>
                    <a:pt x="340" y="587"/>
                  </a:cubicBezTo>
                  <a:lnTo>
                    <a:pt x="2901" y="587"/>
                  </a:lnTo>
                  <a:cubicBezTo>
                    <a:pt x="3241" y="525"/>
                    <a:pt x="3241" y="62"/>
                    <a:pt x="29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4" name="Google Shape;13659;p26">
              <a:extLst>
                <a:ext uri="{FF2B5EF4-FFF2-40B4-BE49-F238E27FC236}">
                  <a16:creationId xmlns:a16="http://schemas.microsoft.com/office/drawing/2014/main" id="{FAB3D408-1FE8-60A0-C1E0-AC7B8A9D94DE}"/>
                </a:ext>
              </a:extLst>
            </p:cNvPr>
            <p:cNvSpPr/>
            <p:nvPr/>
          </p:nvSpPr>
          <p:spPr>
            <a:xfrm>
              <a:off x="4235575" y="2702525"/>
              <a:ext cx="81550" cy="14750"/>
            </a:xfrm>
            <a:custGeom>
              <a:avLst/>
              <a:gdLst/>
              <a:ahLst/>
              <a:cxnLst/>
              <a:rect l="l" t="t" r="r" b="b"/>
              <a:pathLst>
                <a:path w="3262" h="590" extrusionOk="0">
                  <a:moveTo>
                    <a:pt x="2869" y="1"/>
                  </a:moveTo>
                  <a:cubicBezTo>
                    <a:pt x="2860" y="1"/>
                    <a:pt x="2850" y="1"/>
                    <a:pt x="2840" y="2"/>
                  </a:cubicBezTo>
                  <a:lnTo>
                    <a:pt x="278" y="2"/>
                  </a:lnTo>
                  <a:cubicBezTo>
                    <a:pt x="124" y="2"/>
                    <a:pt x="0" y="156"/>
                    <a:pt x="0" y="310"/>
                  </a:cubicBezTo>
                  <a:cubicBezTo>
                    <a:pt x="0" y="465"/>
                    <a:pt x="124" y="588"/>
                    <a:pt x="278" y="588"/>
                  </a:cubicBezTo>
                  <a:lnTo>
                    <a:pt x="2840" y="588"/>
                  </a:lnTo>
                  <a:cubicBezTo>
                    <a:pt x="2850" y="589"/>
                    <a:pt x="2860" y="589"/>
                    <a:pt x="2869" y="589"/>
                  </a:cubicBezTo>
                  <a:cubicBezTo>
                    <a:pt x="3262" y="589"/>
                    <a:pt x="3262" y="1"/>
                    <a:pt x="28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5" name="Google Shape;13660;p26">
              <a:extLst>
                <a:ext uri="{FF2B5EF4-FFF2-40B4-BE49-F238E27FC236}">
                  <a16:creationId xmlns:a16="http://schemas.microsoft.com/office/drawing/2014/main" id="{978941FC-9DA9-8F17-CCAE-DE787600A2CF}"/>
                </a:ext>
              </a:extLst>
            </p:cNvPr>
            <p:cNvSpPr/>
            <p:nvPr/>
          </p:nvSpPr>
          <p:spPr>
            <a:xfrm>
              <a:off x="4169225" y="2745750"/>
              <a:ext cx="16225" cy="13850"/>
            </a:xfrm>
            <a:custGeom>
              <a:avLst/>
              <a:gdLst/>
              <a:ahLst/>
              <a:cxnLst/>
              <a:rect l="l" t="t" r="r" b="b"/>
              <a:pathLst>
                <a:path w="649" h="554" extrusionOk="0">
                  <a:moveTo>
                    <a:pt x="371" y="1"/>
                  </a:moveTo>
                  <a:cubicBezTo>
                    <a:pt x="124" y="1"/>
                    <a:pt x="0" y="310"/>
                    <a:pt x="185" y="464"/>
                  </a:cubicBezTo>
                  <a:cubicBezTo>
                    <a:pt x="247" y="526"/>
                    <a:pt x="319" y="553"/>
                    <a:pt x="388" y="553"/>
                  </a:cubicBezTo>
                  <a:cubicBezTo>
                    <a:pt x="525" y="553"/>
                    <a:pt x="648" y="443"/>
                    <a:pt x="648" y="279"/>
                  </a:cubicBezTo>
                  <a:cubicBezTo>
                    <a:pt x="648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16" name="Google Shape;13661;p26">
            <a:extLst>
              <a:ext uri="{FF2B5EF4-FFF2-40B4-BE49-F238E27FC236}">
                <a16:creationId xmlns:a16="http://schemas.microsoft.com/office/drawing/2014/main" id="{197D1F48-E594-6C3D-D411-B76660B8CA82}"/>
              </a:ext>
            </a:extLst>
          </p:cNvPr>
          <p:cNvGrpSpPr/>
          <p:nvPr/>
        </p:nvGrpSpPr>
        <p:grpSpPr>
          <a:xfrm>
            <a:off x="6611426" y="4658288"/>
            <a:ext cx="455300" cy="726900"/>
            <a:chOff x="6311025" y="3602925"/>
            <a:chExt cx="227650" cy="363450"/>
          </a:xfrm>
        </p:grpSpPr>
        <p:sp>
          <p:nvSpPr>
            <p:cNvPr id="117" name="Google Shape;13662;p26">
              <a:extLst>
                <a:ext uri="{FF2B5EF4-FFF2-40B4-BE49-F238E27FC236}">
                  <a16:creationId xmlns:a16="http://schemas.microsoft.com/office/drawing/2014/main" id="{BEE3D44E-107D-E191-9074-18033CC5B263}"/>
                </a:ext>
              </a:extLst>
            </p:cNvPr>
            <p:cNvSpPr/>
            <p:nvPr/>
          </p:nvSpPr>
          <p:spPr>
            <a:xfrm>
              <a:off x="6415200" y="3906925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0" y="1"/>
                  </a:moveTo>
                  <a:cubicBezTo>
                    <a:pt x="124" y="1"/>
                    <a:pt x="0" y="310"/>
                    <a:pt x="154" y="495"/>
                  </a:cubicBezTo>
                  <a:cubicBezTo>
                    <a:pt x="215" y="555"/>
                    <a:pt x="289" y="583"/>
                    <a:pt x="360" y="583"/>
                  </a:cubicBezTo>
                  <a:cubicBezTo>
                    <a:pt x="508" y="583"/>
                    <a:pt x="648" y="466"/>
                    <a:pt x="648" y="279"/>
                  </a:cubicBezTo>
                  <a:cubicBezTo>
                    <a:pt x="648" y="124"/>
                    <a:pt x="525" y="1"/>
                    <a:pt x="3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8" name="Google Shape;13663;p26">
              <a:extLst>
                <a:ext uri="{FF2B5EF4-FFF2-40B4-BE49-F238E27FC236}">
                  <a16:creationId xmlns:a16="http://schemas.microsoft.com/office/drawing/2014/main" id="{7D3073C5-776E-352B-BB76-E729499E4183}"/>
                </a:ext>
              </a:extLst>
            </p:cNvPr>
            <p:cNvSpPr/>
            <p:nvPr/>
          </p:nvSpPr>
          <p:spPr>
            <a:xfrm>
              <a:off x="6393600" y="3646925"/>
              <a:ext cx="61725" cy="14675"/>
            </a:xfrm>
            <a:custGeom>
              <a:avLst/>
              <a:gdLst/>
              <a:ahLst/>
              <a:cxnLst/>
              <a:rect l="l" t="t" r="r" b="b"/>
              <a:pathLst>
                <a:path w="2469" h="587" extrusionOk="0">
                  <a:moveTo>
                    <a:pt x="401" y="1"/>
                  </a:moveTo>
                  <a:cubicBezTo>
                    <a:pt x="0" y="1"/>
                    <a:pt x="0" y="587"/>
                    <a:pt x="401" y="587"/>
                  </a:cubicBezTo>
                  <a:lnTo>
                    <a:pt x="2099" y="587"/>
                  </a:lnTo>
                  <a:cubicBezTo>
                    <a:pt x="2469" y="587"/>
                    <a:pt x="2469" y="1"/>
                    <a:pt x="2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9" name="Google Shape;13664;p26">
              <a:extLst>
                <a:ext uri="{FF2B5EF4-FFF2-40B4-BE49-F238E27FC236}">
                  <a16:creationId xmlns:a16="http://schemas.microsoft.com/office/drawing/2014/main" id="{B0BA3420-04AD-488D-39C7-2021368948FC}"/>
                </a:ext>
              </a:extLst>
            </p:cNvPr>
            <p:cNvSpPr/>
            <p:nvPr/>
          </p:nvSpPr>
          <p:spPr>
            <a:xfrm>
              <a:off x="6311025" y="3602925"/>
              <a:ext cx="227650" cy="362675"/>
            </a:xfrm>
            <a:custGeom>
              <a:avLst/>
              <a:gdLst/>
              <a:ahLst/>
              <a:cxnLst/>
              <a:rect l="l" t="t" r="r" b="b"/>
              <a:pathLst>
                <a:path w="9106" h="14507" extrusionOk="0">
                  <a:moveTo>
                    <a:pt x="7099" y="557"/>
                  </a:moveTo>
                  <a:cubicBezTo>
                    <a:pt x="7408" y="557"/>
                    <a:pt x="7655" y="804"/>
                    <a:pt x="7655" y="1112"/>
                  </a:cubicBezTo>
                  <a:lnTo>
                    <a:pt x="7655" y="3551"/>
                  </a:lnTo>
                  <a:lnTo>
                    <a:pt x="1420" y="3551"/>
                  </a:lnTo>
                  <a:lnTo>
                    <a:pt x="1420" y="1112"/>
                  </a:lnTo>
                  <a:cubicBezTo>
                    <a:pt x="1420" y="804"/>
                    <a:pt x="1667" y="557"/>
                    <a:pt x="1976" y="557"/>
                  </a:cubicBezTo>
                  <a:close/>
                  <a:moveTo>
                    <a:pt x="6821" y="4137"/>
                  </a:moveTo>
                  <a:lnTo>
                    <a:pt x="6821" y="5279"/>
                  </a:lnTo>
                  <a:lnTo>
                    <a:pt x="556" y="5279"/>
                  </a:lnTo>
                  <a:lnTo>
                    <a:pt x="556" y="4415"/>
                  </a:lnTo>
                  <a:cubicBezTo>
                    <a:pt x="556" y="4260"/>
                    <a:pt x="680" y="4137"/>
                    <a:pt x="865" y="4137"/>
                  </a:cubicBezTo>
                  <a:close/>
                  <a:moveTo>
                    <a:pt x="8241" y="4137"/>
                  </a:moveTo>
                  <a:cubicBezTo>
                    <a:pt x="8395" y="4137"/>
                    <a:pt x="8519" y="4260"/>
                    <a:pt x="8519" y="4415"/>
                  </a:cubicBezTo>
                  <a:lnTo>
                    <a:pt x="8519" y="5279"/>
                  </a:lnTo>
                  <a:lnTo>
                    <a:pt x="7377" y="5279"/>
                  </a:lnTo>
                  <a:lnTo>
                    <a:pt x="7377" y="4137"/>
                  </a:lnTo>
                  <a:close/>
                  <a:moveTo>
                    <a:pt x="8519" y="5834"/>
                  </a:moveTo>
                  <a:lnTo>
                    <a:pt x="8519" y="10093"/>
                  </a:lnTo>
                  <a:cubicBezTo>
                    <a:pt x="8519" y="10248"/>
                    <a:pt x="8395" y="10371"/>
                    <a:pt x="8241" y="10371"/>
                  </a:cubicBezTo>
                  <a:lnTo>
                    <a:pt x="865" y="10371"/>
                  </a:lnTo>
                  <a:cubicBezTo>
                    <a:pt x="680" y="10371"/>
                    <a:pt x="556" y="10248"/>
                    <a:pt x="556" y="10093"/>
                  </a:cubicBezTo>
                  <a:lnTo>
                    <a:pt x="556" y="5834"/>
                  </a:lnTo>
                  <a:close/>
                  <a:moveTo>
                    <a:pt x="1924" y="0"/>
                  </a:moveTo>
                  <a:cubicBezTo>
                    <a:pt x="1330" y="0"/>
                    <a:pt x="834" y="513"/>
                    <a:pt x="834" y="1112"/>
                  </a:cubicBezTo>
                  <a:lnTo>
                    <a:pt x="865" y="1112"/>
                  </a:lnTo>
                  <a:lnTo>
                    <a:pt x="865" y="3551"/>
                  </a:lnTo>
                  <a:cubicBezTo>
                    <a:pt x="371" y="3551"/>
                    <a:pt x="1" y="3952"/>
                    <a:pt x="1" y="4415"/>
                  </a:cubicBezTo>
                  <a:lnTo>
                    <a:pt x="1" y="10093"/>
                  </a:lnTo>
                  <a:cubicBezTo>
                    <a:pt x="1" y="10556"/>
                    <a:pt x="371" y="10927"/>
                    <a:pt x="865" y="10957"/>
                  </a:cubicBezTo>
                  <a:lnTo>
                    <a:pt x="865" y="13395"/>
                  </a:lnTo>
                  <a:cubicBezTo>
                    <a:pt x="865" y="14013"/>
                    <a:pt x="1390" y="14506"/>
                    <a:pt x="2007" y="14506"/>
                  </a:cubicBezTo>
                  <a:lnTo>
                    <a:pt x="3272" y="14506"/>
                  </a:lnTo>
                  <a:cubicBezTo>
                    <a:pt x="3426" y="14506"/>
                    <a:pt x="3581" y="14383"/>
                    <a:pt x="3550" y="14229"/>
                  </a:cubicBezTo>
                  <a:cubicBezTo>
                    <a:pt x="3550" y="14074"/>
                    <a:pt x="3426" y="13951"/>
                    <a:pt x="3272" y="13951"/>
                  </a:cubicBezTo>
                  <a:lnTo>
                    <a:pt x="2007" y="13951"/>
                  </a:lnTo>
                  <a:cubicBezTo>
                    <a:pt x="1698" y="13951"/>
                    <a:pt x="1420" y="13704"/>
                    <a:pt x="1420" y="13395"/>
                  </a:cubicBezTo>
                  <a:lnTo>
                    <a:pt x="1420" y="10957"/>
                  </a:lnTo>
                  <a:lnTo>
                    <a:pt x="7685" y="10957"/>
                  </a:lnTo>
                  <a:lnTo>
                    <a:pt x="7685" y="13395"/>
                  </a:lnTo>
                  <a:cubicBezTo>
                    <a:pt x="7685" y="13704"/>
                    <a:pt x="7439" y="13951"/>
                    <a:pt x="7130" y="13951"/>
                  </a:cubicBezTo>
                  <a:lnTo>
                    <a:pt x="5834" y="13951"/>
                  </a:lnTo>
                  <a:cubicBezTo>
                    <a:pt x="5679" y="13951"/>
                    <a:pt x="5556" y="14074"/>
                    <a:pt x="5556" y="14229"/>
                  </a:cubicBezTo>
                  <a:cubicBezTo>
                    <a:pt x="5556" y="14383"/>
                    <a:pt x="5679" y="14506"/>
                    <a:pt x="5834" y="14506"/>
                  </a:cubicBezTo>
                  <a:lnTo>
                    <a:pt x="7130" y="14506"/>
                  </a:lnTo>
                  <a:cubicBezTo>
                    <a:pt x="7747" y="14506"/>
                    <a:pt x="8241" y="14013"/>
                    <a:pt x="8241" y="13395"/>
                  </a:cubicBezTo>
                  <a:lnTo>
                    <a:pt x="8241" y="10957"/>
                  </a:lnTo>
                  <a:cubicBezTo>
                    <a:pt x="8735" y="10957"/>
                    <a:pt x="9105" y="10556"/>
                    <a:pt x="9105" y="10093"/>
                  </a:cubicBezTo>
                  <a:lnTo>
                    <a:pt x="9105" y="4415"/>
                  </a:lnTo>
                  <a:cubicBezTo>
                    <a:pt x="9105" y="3952"/>
                    <a:pt x="8735" y="3551"/>
                    <a:pt x="8241" y="3551"/>
                  </a:cubicBezTo>
                  <a:lnTo>
                    <a:pt x="8241" y="1112"/>
                  </a:lnTo>
                  <a:cubicBezTo>
                    <a:pt x="8241" y="495"/>
                    <a:pt x="7747" y="1"/>
                    <a:pt x="7130" y="1"/>
                  </a:cubicBezTo>
                  <a:lnTo>
                    <a:pt x="1976" y="1"/>
                  </a:lnTo>
                  <a:cubicBezTo>
                    <a:pt x="1959" y="1"/>
                    <a:pt x="1941" y="0"/>
                    <a:pt x="19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0" name="Google Shape;13665;p26">
              <a:extLst>
                <a:ext uri="{FF2B5EF4-FFF2-40B4-BE49-F238E27FC236}">
                  <a16:creationId xmlns:a16="http://schemas.microsoft.com/office/drawing/2014/main" id="{622DAEBB-DAEB-BC88-66C6-EEFE6F248C34}"/>
                </a:ext>
              </a:extLst>
            </p:cNvPr>
            <p:cNvSpPr/>
            <p:nvPr/>
          </p:nvSpPr>
          <p:spPr>
            <a:xfrm>
              <a:off x="6350800" y="3777225"/>
              <a:ext cx="146200" cy="14100"/>
            </a:xfrm>
            <a:custGeom>
              <a:avLst/>
              <a:gdLst/>
              <a:ahLst/>
              <a:cxnLst/>
              <a:rect l="l" t="t" r="r" b="b"/>
              <a:pathLst>
                <a:path w="5848" h="564" extrusionOk="0">
                  <a:moveTo>
                    <a:pt x="335" y="0"/>
                  </a:moveTo>
                  <a:cubicBezTo>
                    <a:pt x="0" y="0"/>
                    <a:pt x="0" y="564"/>
                    <a:pt x="335" y="564"/>
                  </a:cubicBezTo>
                  <a:cubicBezTo>
                    <a:pt x="351" y="564"/>
                    <a:pt x="367" y="562"/>
                    <a:pt x="385" y="560"/>
                  </a:cubicBezTo>
                  <a:lnTo>
                    <a:pt x="5508" y="560"/>
                  </a:lnTo>
                  <a:cubicBezTo>
                    <a:pt x="5848" y="529"/>
                    <a:pt x="5848" y="35"/>
                    <a:pt x="5508" y="4"/>
                  </a:cubicBezTo>
                  <a:lnTo>
                    <a:pt x="385" y="4"/>
                  </a:lnTo>
                  <a:cubicBezTo>
                    <a:pt x="367" y="2"/>
                    <a:pt x="351" y="0"/>
                    <a:pt x="3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1" name="Google Shape;13666;p26">
              <a:extLst>
                <a:ext uri="{FF2B5EF4-FFF2-40B4-BE49-F238E27FC236}">
                  <a16:creationId xmlns:a16="http://schemas.microsoft.com/office/drawing/2014/main" id="{36E2DEA4-12C0-D06F-A94B-CABD6C2B2DA5}"/>
                </a:ext>
              </a:extLst>
            </p:cNvPr>
            <p:cNvSpPr/>
            <p:nvPr/>
          </p:nvSpPr>
          <p:spPr>
            <a:xfrm>
              <a:off x="6350800" y="3819650"/>
              <a:ext cx="146200" cy="14125"/>
            </a:xfrm>
            <a:custGeom>
              <a:avLst/>
              <a:gdLst/>
              <a:ahLst/>
              <a:cxnLst/>
              <a:rect l="l" t="t" r="r" b="b"/>
              <a:pathLst>
                <a:path w="5848" h="565" extrusionOk="0">
                  <a:moveTo>
                    <a:pt x="335" y="1"/>
                  </a:moveTo>
                  <a:cubicBezTo>
                    <a:pt x="0" y="1"/>
                    <a:pt x="0" y="564"/>
                    <a:pt x="335" y="564"/>
                  </a:cubicBezTo>
                  <a:cubicBezTo>
                    <a:pt x="351" y="564"/>
                    <a:pt x="367" y="563"/>
                    <a:pt x="385" y="560"/>
                  </a:cubicBezTo>
                  <a:lnTo>
                    <a:pt x="5508" y="560"/>
                  </a:lnTo>
                  <a:cubicBezTo>
                    <a:pt x="5848" y="529"/>
                    <a:pt x="5848" y="35"/>
                    <a:pt x="5508" y="5"/>
                  </a:cubicBezTo>
                  <a:lnTo>
                    <a:pt x="385" y="5"/>
                  </a:lnTo>
                  <a:cubicBezTo>
                    <a:pt x="367" y="2"/>
                    <a:pt x="351" y="1"/>
                    <a:pt x="3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2" name="Google Shape;13667;p26">
              <a:extLst>
                <a:ext uri="{FF2B5EF4-FFF2-40B4-BE49-F238E27FC236}">
                  <a16:creationId xmlns:a16="http://schemas.microsoft.com/office/drawing/2014/main" id="{57D3E758-59B3-D99D-1A80-BAB6EAC9BBE8}"/>
                </a:ext>
              </a:extLst>
            </p:cNvPr>
            <p:cNvSpPr/>
            <p:nvPr/>
          </p:nvSpPr>
          <p:spPr>
            <a:xfrm>
              <a:off x="6415200" y="3951675"/>
              <a:ext cx="19300" cy="14700"/>
            </a:xfrm>
            <a:custGeom>
              <a:avLst/>
              <a:gdLst/>
              <a:ahLst/>
              <a:cxnLst/>
              <a:rect l="l" t="t" r="r" b="b"/>
              <a:pathLst>
                <a:path w="772" h="588" extrusionOk="0">
                  <a:moveTo>
                    <a:pt x="386" y="1"/>
                  </a:moveTo>
                  <a:cubicBezTo>
                    <a:pt x="316" y="1"/>
                    <a:pt x="247" y="32"/>
                    <a:pt x="185" y="94"/>
                  </a:cubicBezTo>
                  <a:cubicBezTo>
                    <a:pt x="0" y="248"/>
                    <a:pt x="124" y="587"/>
                    <a:pt x="370" y="587"/>
                  </a:cubicBezTo>
                  <a:cubicBezTo>
                    <a:pt x="648" y="587"/>
                    <a:pt x="772" y="248"/>
                    <a:pt x="587" y="94"/>
                  </a:cubicBezTo>
                  <a:cubicBezTo>
                    <a:pt x="525" y="32"/>
                    <a:pt x="455" y="1"/>
                    <a:pt x="3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3" name="Google Shape;13668;p26">
            <a:extLst>
              <a:ext uri="{FF2B5EF4-FFF2-40B4-BE49-F238E27FC236}">
                <a16:creationId xmlns:a16="http://schemas.microsoft.com/office/drawing/2014/main" id="{A196BCB0-43FD-5B43-68A9-2FD6DC683EB6}"/>
              </a:ext>
            </a:extLst>
          </p:cNvPr>
          <p:cNvGrpSpPr/>
          <p:nvPr/>
        </p:nvGrpSpPr>
        <p:grpSpPr>
          <a:xfrm>
            <a:off x="4915750" y="4658313"/>
            <a:ext cx="725300" cy="726850"/>
            <a:chOff x="3247225" y="2485750"/>
            <a:chExt cx="362650" cy="363425"/>
          </a:xfrm>
        </p:grpSpPr>
        <p:sp>
          <p:nvSpPr>
            <p:cNvPr id="124" name="Google Shape;13669;p26">
              <a:extLst>
                <a:ext uri="{FF2B5EF4-FFF2-40B4-BE49-F238E27FC236}">
                  <a16:creationId xmlns:a16="http://schemas.microsoft.com/office/drawing/2014/main" id="{CC501294-74A4-3C0C-C28E-03EB95E2C01F}"/>
                </a:ext>
              </a:extLst>
            </p:cNvPr>
            <p:cNvSpPr/>
            <p:nvPr/>
          </p:nvSpPr>
          <p:spPr>
            <a:xfrm>
              <a:off x="3247225" y="2485750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17" y="556"/>
                  </a:moveTo>
                  <a:cubicBezTo>
                    <a:pt x="3272" y="556"/>
                    <a:pt x="3395" y="710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2" y="3395"/>
                    <a:pt x="3117" y="3395"/>
                  </a:cubicBezTo>
                  <a:lnTo>
                    <a:pt x="864" y="3395"/>
                  </a:lnTo>
                  <a:cubicBezTo>
                    <a:pt x="710" y="3395"/>
                    <a:pt x="556" y="3272"/>
                    <a:pt x="587" y="3118"/>
                  </a:cubicBezTo>
                  <a:lnTo>
                    <a:pt x="587" y="865"/>
                  </a:lnTo>
                  <a:cubicBezTo>
                    <a:pt x="556" y="710"/>
                    <a:pt x="710" y="556"/>
                    <a:pt x="864" y="556"/>
                  </a:cubicBezTo>
                  <a:close/>
                  <a:moveTo>
                    <a:pt x="834" y="1"/>
                  </a:moveTo>
                  <a:cubicBezTo>
                    <a:pt x="371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1" y="3982"/>
                    <a:pt x="834" y="3982"/>
                  </a:cubicBezTo>
                  <a:lnTo>
                    <a:pt x="3117" y="3982"/>
                  </a:lnTo>
                  <a:cubicBezTo>
                    <a:pt x="3580" y="3982"/>
                    <a:pt x="3951" y="3581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" name="Google Shape;13670;p26">
              <a:extLst>
                <a:ext uri="{FF2B5EF4-FFF2-40B4-BE49-F238E27FC236}">
                  <a16:creationId xmlns:a16="http://schemas.microsoft.com/office/drawing/2014/main" id="{7FB8DB8F-FA1C-8756-219D-491BB9DBA194}"/>
                </a:ext>
              </a:extLst>
            </p:cNvPr>
            <p:cNvSpPr/>
            <p:nvPr/>
          </p:nvSpPr>
          <p:spPr>
            <a:xfrm>
              <a:off x="3379150" y="2485750"/>
              <a:ext cx="98800" cy="99550"/>
            </a:xfrm>
            <a:custGeom>
              <a:avLst/>
              <a:gdLst/>
              <a:ahLst/>
              <a:cxnLst/>
              <a:rect l="l" t="t" r="r" b="b"/>
              <a:pathLst>
                <a:path w="3952" h="3982" extrusionOk="0">
                  <a:moveTo>
                    <a:pt x="3118" y="556"/>
                  </a:moveTo>
                  <a:cubicBezTo>
                    <a:pt x="3272" y="556"/>
                    <a:pt x="3396" y="710"/>
                    <a:pt x="3396" y="865"/>
                  </a:cubicBezTo>
                  <a:lnTo>
                    <a:pt x="3396" y="3118"/>
                  </a:lnTo>
                  <a:cubicBezTo>
                    <a:pt x="3396" y="3272"/>
                    <a:pt x="3272" y="3395"/>
                    <a:pt x="3118" y="3395"/>
                  </a:cubicBezTo>
                  <a:lnTo>
                    <a:pt x="834" y="3395"/>
                  </a:lnTo>
                  <a:cubicBezTo>
                    <a:pt x="680" y="3395"/>
                    <a:pt x="556" y="3272"/>
                    <a:pt x="556" y="3118"/>
                  </a:cubicBezTo>
                  <a:lnTo>
                    <a:pt x="556" y="865"/>
                  </a:lnTo>
                  <a:cubicBezTo>
                    <a:pt x="556" y="710"/>
                    <a:pt x="680" y="556"/>
                    <a:pt x="834" y="556"/>
                  </a:cubicBezTo>
                  <a:close/>
                  <a:moveTo>
                    <a:pt x="834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3118"/>
                  </a:lnTo>
                  <a:cubicBezTo>
                    <a:pt x="1" y="3581"/>
                    <a:pt x="371" y="3982"/>
                    <a:pt x="834" y="3982"/>
                  </a:cubicBezTo>
                  <a:lnTo>
                    <a:pt x="3118" y="3982"/>
                  </a:lnTo>
                  <a:cubicBezTo>
                    <a:pt x="3581" y="3982"/>
                    <a:pt x="3951" y="3581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1" y="1"/>
                    <a:pt x="31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" name="Google Shape;13671;p26">
              <a:extLst>
                <a:ext uri="{FF2B5EF4-FFF2-40B4-BE49-F238E27FC236}">
                  <a16:creationId xmlns:a16="http://schemas.microsoft.com/office/drawing/2014/main" id="{6AF80A9E-5092-4008-A4DF-8BBF5F48D29C}"/>
                </a:ext>
              </a:extLst>
            </p:cNvPr>
            <p:cNvSpPr/>
            <p:nvPr/>
          </p:nvSpPr>
          <p:spPr>
            <a:xfrm>
              <a:off x="3511100" y="2485750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17" y="556"/>
                  </a:moveTo>
                  <a:cubicBezTo>
                    <a:pt x="3271" y="556"/>
                    <a:pt x="3395" y="710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1" y="3395"/>
                    <a:pt x="3117" y="3395"/>
                  </a:cubicBezTo>
                  <a:lnTo>
                    <a:pt x="833" y="3395"/>
                  </a:lnTo>
                  <a:cubicBezTo>
                    <a:pt x="679" y="3395"/>
                    <a:pt x="556" y="3272"/>
                    <a:pt x="556" y="3118"/>
                  </a:cubicBezTo>
                  <a:lnTo>
                    <a:pt x="556" y="865"/>
                  </a:lnTo>
                  <a:cubicBezTo>
                    <a:pt x="556" y="710"/>
                    <a:pt x="679" y="556"/>
                    <a:pt x="833" y="556"/>
                  </a:cubicBezTo>
                  <a:close/>
                  <a:moveTo>
                    <a:pt x="833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0" y="3982"/>
                    <a:pt x="833" y="3982"/>
                  </a:cubicBezTo>
                  <a:lnTo>
                    <a:pt x="3117" y="3982"/>
                  </a:lnTo>
                  <a:cubicBezTo>
                    <a:pt x="3580" y="3982"/>
                    <a:pt x="3950" y="3581"/>
                    <a:pt x="3950" y="3118"/>
                  </a:cubicBezTo>
                  <a:lnTo>
                    <a:pt x="3950" y="865"/>
                  </a:lnTo>
                  <a:cubicBezTo>
                    <a:pt x="3950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" name="Google Shape;13672;p26">
              <a:extLst>
                <a:ext uri="{FF2B5EF4-FFF2-40B4-BE49-F238E27FC236}">
                  <a16:creationId xmlns:a16="http://schemas.microsoft.com/office/drawing/2014/main" id="{6D5FEBC4-567E-1E09-EF30-68C7760D0916}"/>
                </a:ext>
              </a:extLst>
            </p:cNvPr>
            <p:cNvSpPr/>
            <p:nvPr/>
          </p:nvSpPr>
          <p:spPr>
            <a:xfrm>
              <a:off x="3511100" y="2617675"/>
              <a:ext cx="98775" cy="99575"/>
            </a:xfrm>
            <a:custGeom>
              <a:avLst/>
              <a:gdLst/>
              <a:ahLst/>
              <a:cxnLst/>
              <a:rect l="l" t="t" r="r" b="b"/>
              <a:pathLst>
                <a:path w="3951" h="3983" extrusionOk="0">
                  <a:moveTo>
                    <a:pt x="3117" y="556"/>
                  </a:moveTo>
                  <a:cubicBezTo>
                    <a:pt x="3271" y="556"/>
                    <a:pt x="3395" y="711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1" y="3396"/>
                    <a:pt x="3117" y="3396"/>
                  </a:cubicBezTo>
                  <a:lnTo>
                    <a:pt x="833" y="3396"/>
                  </a:lnTo>
                  <a:cubicBezTo>
                    <a:pt x="679" y="3396"/>
                    <a:pt x="556" y="3272"/>
                    <a:pt x="556" y="3118"/>
                  </a:cubicBezTo>
                  <a:lnTo>
                    <a:pt x="556" y="865"/>
                  </a:lnTo>
                  <a:cubicBezTo>
                    <a:pt x="556" y="711"/>
                    <a:pt x="679" y="556"/>
                    <a:pt x="833" y="556"/>
                  </a:cubicBezTo>
                  <a:close/>
                  <a:moveTo>
                    <a:pt x="833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0" y="3982"/>
                    <a:pt x="833" y="3982"/>
                  </a:cubicBezTo>
                  <a:lnTo>
                    <a:pt x="3117" y="3982"/>
                  </a:lnTo>
                  <a:cubicBezTo>
                    <a:pt x="3580" y="3982"/>
                    <a:pt x="3950" y="3581"/>
                    <a:pt x="3950" y="3118"/>
                  </a:cubicBezTo>
                  <a:lnTo>
                    <a:pt x="3950" y="865"/>
                  </a:lnTo>
                  <a:cubicBezTo>
                    <a:pt x="3950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" name="Google Shape;13673;p26">
              <a:extLst>
                <a:ext uri="{FF2B5EF4-FFF2-40B4-BE49-F238E27FC236}">
                  <a16:creationId xmlns:a16="http://schemas.microsoft.com/office/drawing/2014/main" id="{E5CD6A96-1066-CC5C-059E-73664A0CA641}"/>
                </a:ext>
              </a:extLst>
            </p:cNvPr>
            <p:cNvSpPr/>
            <p:nvPr/>
          </p:nvSpPr>
          <p:spPr>
            <a:xfrm>
              <a:off x="3247225" y="2617675"/>
              <a:ext cx="98775" cy="99575"/>
            </a:xfrm>
            <a:custGeom>
              <a:avLst/>
              <a:gdLst/>
              <a:ahLst/>
              <a:cxnLst/>
              <a:rect l="l" t="t" r="r" b="b"/>
              <a:pathLst>
                <a:path w="3951" h="3983" extrusionOk="0">
                  <a:moveTo>
                    <a:pt x="3117" y="556"/>
                  </a:moveTo>
                  <a:cubicBezTo>
                    <a:pt x="3272" y="556"/>
                    <a:pt x="3395" y="711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2" y="3396"/>
                    <a:pt x="3117" y="3396"/>
                  </a:cubicBezTo>
                  <a:lnTo>
                    <a:pt x="864" y="3396"/>
                  </a:lnTo>
                  <a:cubicBezTo>
                    <a:pt x="710" y="3396"/>
                    <a:pt x="587" y="3272"/>
                    <a:pt x="587" y="3118"/>
                  </a:cubicBezTo>
                  <a:lnTo>
                    <a:pt x="587" y="865"/>
                  </a:lnTo>
                  <a:cubicBezTo>
                    <a:pt x="556" y="711"/>
                    <a:pt x="710" y="556"/>
                    <a:pt x="864" y="556"/>
                  </a:cubicBezTo>
                  <a:close/>
                  <a:moveTo>
                    <a:pt x="834" y="1"/>
                  </a:moveTo>
                  <a:cubicBezTo>
                    <a:pt x="371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1" y="3982"/>
                    <a:pt x="834" y="3982"/>
                  </a:cubicBezTo>
                  <a:lnTo>
                    <a:pt x="3117" y="3982"/>
                  </a:lnTo>
                  <a:cubicBezTo>
                    <a:pt x="3580" y="3982"/>
                    <a:pt x="3951" y="3581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" name="Google Shape;13674;p26">
              <a:extLst>
                <a:ext uri="{FF2B5EF4-FFF2-40B4-BE49-F238E27FC236}">
                  <a16:creationId xmlns:a16="http://schemas.microsoft.com/office/drawing/2014/main" id="{CDBBB5FC-6F57-B039-84D6-5C780258E3FB}"/>
                </a:ext>
              </a:extLst>
            </p:cNvPr>
            <p:cNvSpPr/>
            <p:nvPr/>
          </p:nvSpPr>
          <p:spPr>
            <a:xfrm>
              <a:off x="3247225" y="2749625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57" y="583"/>
                  </a:moveTo>
                  <a:cubicBezTo>
                    <a:pt x="3292" y="583"/>
                    <a:pt x="3395" y="724"/>
                    <a:pt x="3395" y="864"/>
                  </a:cubicBezTo>
                  <a:lnTo>
                    <a:pt x="3395" y="3117"/>
                  </a:lnTo>
                  <a:cubicBezTo>
                    <a:pt x="3395" y="3272"/>
                    <a:pt x="3272" y="3395"/>
                    <a:pt x="3117" y="3426"/>
                  </a:cubicBezTo>
                  <a:lnTo>
                    <a:pt x="834" y="3426"/>
                  </a:lnTo>
                  <a:cubicBezTo>
                    <a:pt x="679" y="3395"/>
                    <a:pt x="556" y="3272"/>
                    <a:pt x="556" y="3117"/>
                  </a:cubicBezTo>
                  <a:lnTo>
                    <a:pt x="556" y="864"/>
                  </a:lnTo>
                  <a:cubicBezTo>
                    <a:pt x="556" y="710"/>
                    <a:pt x="679" y="587"/>
                    <a:pt x="834" y="587"/>
                  </a:cubicBezTo>
                  <a:lnTo>
                    <a:pt x="3117" y="587"/>
                  </a:lnTo>
                  <a:cubicBezTo>
                    <a:pt x="3131" y="584"/>
                    <a:pt x="3144" y="583"/>
                    <a:pt x="3157" y="583"/>
                  </a:cubicBezTo>
                  <a:close/>
                  <a:moveTo>
                    <a:pt x="834" y="0"/>
                  </a:moveTo>
                  <a:cubicBezTo>
                    <a:pt x="371" y="0"/>
                    <a:pt x="0" y="371"/>
                    <a:pt x="0" y="864"/>
                  </a:cubicBezTo>
                  <a:lnTo>
                    <a:pt x="0" y="3117"/>
                  </a:lnTo>
                  <a:cubicBezTo>
                    <a:pt x="0" y="3611"/>
                    <a:pt x="371" y="3981"/>
                    <a:pt x="834" y="3981"/>
                  </a:cubicBezTo>
                  <a:lnTo>
                    <a:pt x="3117" y="3981"/>
                  </a:lnTo>
                  <a:cubicBezTo>
                    <a:pt x="3580" y="3981"/>
                    <a:pt x="3951" y="3580"/>
                    <a:pt x="3951" y="3117"/>
                  </a:cubicBezTo>
                  <a:lnTo>
                    <a:pt x="3951" y="864"/>
                  </a:lnTo>
                  <a:cubicBezTo>
                    <a:pt x="3951" y="371"/>
                    <a:pt x="3580" y="0"/>
                    <a:pt x="31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" name="Google Shape;13675;p26">
              <a:extLst>
                <a:ext uri="{FF2B5EF4-FFF2-40B4-BE49-F238E27FC236}">
                  <a16:creationId xmlns:a16="http://schemas.microsoft.com/office/drawing/2014/main" id="{49C7B0D3-9F8C-6956-ABFF-B95063E126E9}"/>
                </a:ext>
              </a:extLst>
            </p:cNvPr>
            <p:cNvSpPr/>
            <p:nvPr/>
          </p:nvSpPr>
          <p:spPr>
            <a:xfrm>
              <a:off x="3379150" y="2749625"/>
              <a:ext cx="98800" cy="99550"/>
            </a:xfrm>
            <a:custGeom>
              <a:avLst/>
              <a:gdLst/>
              <a:ahLst/>
              <a:cxnLst/>
              <a:rect l="l" t="t" r="r" b="b"/>
              <a:pathLst>
                <a:path w="3952" h="3982" extrusionOk="0">
                  <a:moveTo>
                    <a:pt x="3157" y="583"/>
                  </a:moveTo>
                  <a:cubicBezTo>
                    <a:pt x="3293" y="583"/>
                    <a:pt x="3396" y="724"/>
                    <a:pt x="3396" y="864"/>
                  </a:cubicBezTo>
                  <a:lnTo>
                    <a:pt x="3396" y="3117"/>
                  </a:lnTo>
                  <a:cubicBezTo>
                    <a:pt x="3396" y="3272"/>
                    <a:pt x="3272" y="3426"/>
                    <a:pt x="3118" y="3426"/>
                  </a:cubicBezTo>
                  <a:lnTo>
                    <a:pt x="834" y="3426"/>
                  </a:lnTo>
                  <a:cubicBezTo>
                    <a:pt x="680" y="3395"/>
                    <a:pt x="556" y="3272"/>
                    <a:pt x="556" y="3117"/>
                  </a:cubicBezTo>
                  <a:lnTo>
                    <a:pt x="556" y="864"/>
                  </a:lnTo>
                  <a:cubicBezTo>
                    <a:pt x="556" y="710"/>
                    <a:pt x="680" y="587"/>
                    <a:pt x="834" y="587"/>
                  </a:cubicBezTo>
                  <a:lnTo>
                    <a:pt x="3118" y="587"/>
                  </a:lnTo>
                  <a:cubicBezTo>
                    <a:pt x="3131" y="584"/>
                    <a:pt x="3144" y="583"/>
                    <a:pt x="3157" y="583"/>
                  </a:cubicBezTo>
                  <a:close/>
                  <a:moveTo>
                    <a:pt x="834" y="0"/>
                  </a:moveTo>
                  <a:cubicBezTo>
                    <a:pt x="371" y="0"/>
                    <a:pt x="1" y="371"/>
                    <a:pt x="1" y="864"/>
                  </a:cubicBezTo>
                  <a:lnTo>
                    <a:pt x="1" y="3117"/>
                  </a:lnTo>
                  <a:cubicBezTo>
                    <a:pt x="1" y="3580"/>
                    <a:pt x="371" y="3981"/>
                    <a:pt x="834" y="3981"/>
                  </a:cubicBezTo>
                  <a:lnTo>
                    <a:pt x="3118" y="3981"/>
                  </a:lnTo>
                  <a:cubicBezTo>
                    <a:pt x="3581" y="3981"/>
                    <a:pt x="3951" y="3611"/>
                    <a:pt x="3951" y="3117"/>
                  </a:cubicBezTo>
                  <a:lnTo>
                    <a:pt x="3951" y="864"/>
                  </a:lnTo>
                  <a:cubicBezTo>
                    <a:pt x="3951" y="371"/>
                    <a:pt x="3581" y="0"/>
                    <a:pt x="31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" name="Google Shape;13676;p26">
              <a:extLst>
                <a:ext uri="{FF2B5EF4-FFF2-40B4-BE49-F238E27FC236}">
                  <a16:creationId xmlns:a16="http://schemas.microsoft.com/office/drawing/2014/main" id="{4FB78361-3205-91B8-3678-467CF9E36EC1}"/>
                </a:ext>
              </a:extLst>
            </p:cNvPr>
            <p:cNvSpPr/>
            <p:nvPr/>
          </p:nvSpPr>
          <p:spPr>
            <a:xfrm>
              <a:off x="3511100" y="2749625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57" y="583"/>
                  </a:moveTo>
                  <a:cubicBezTo>
                    <a:pt x="3292" y="583"/>
                    <a:pt x="3395" y="724"/>
                    <a:pt x="3395" y="864"/>
                  </a:cubicBezTo>
                  <a:lnTo>
                    <a:pt x="3395" y="3117"/>
                  </a:lnTo>
                  <a:cubicBezTo>
                    <a:pt x="3395" y="3272"/>
                    <a:pt x="3271" y="3426"/>
                    <a:pt x="3117" y="3426"/>
                  </a:cubicBezTo>
                  <a:lnTo>
                    <a:pt x="833" y="3426"/>
                  </a:lnTo>
                  <a:cubicBezTo>
                    <a:pt x="679" y="3426"/>
                    <a:pt x="556" y="3272"/>
                    <a:pt x="556" y="3117"/>
                  </a:cubicBezTo>
                  <a:lnTo>
                    <a:pt x="556" y="864"/>
                  </a:lnTo>
                  <a:cubicBezTo>
                    <a:pt x="556" y="724"/>
                    <a:pt x="658" y="583"/>
                    <a:pt x="794" y="583"/>
                  </a:cubicBezTo>
                  <a:cubicBezTo>
                    <a:pt x="807" y="583"/>
                    <a:pt x="820" y="584"/>
                    <a:pt x="833" y="587"/>
                  </a:cubicBezTo>
                  <a:lnTo>
                    <a:pt x="3117" y="587"/>
                  </a:lnTo>
                  <a:cubicBezTo>
                    <a:pt x="3131" y="584"/>
                    <a:pt x="3144" y="583"/>
                    <a:pt x="3157" y="583"/>
                  </a:cubicBezTo>
                  <a:close/>
                  <a:moveTo>
                    <a:pt x="833" y="0"/>
                  </a:moveTo>
                  <a:cubicBezTo>
                    <a:pt x="370" y="0"/>
                    <a:pt x="0" y="371"/>
                    <a:pt x="0" y="864"/>
                  </a:cubicBezTo>
                  <a:lnTo>
                    <a:pt x="0" y="3117"/>
                  </a:lnTo>
                  <a:cubicBezTo>
                    <a:pt x="0" y="3611"/>
                    <a:pt x="370" y="3981"/>
                    <a:pt x="833" y="3981"/>
                  </a:cubicBezTo>
                  <a:lnTo>
                    <a:pt x="3117" y="3981"/>
                  </a:lnTo>
                  <a:cubicBezTo>
                    <a:pt x="3580" y="3981"/>
                    <a:pt x="3950" y="3611"/>
                    <a:pt x="3950" y="3117"/>
                  </a:cubicBezTo>
                  <a:lnTo>
                    <a:pt x="3950" y="864"/>
                  </a:lnTo>
                  <a:cubicBezTo>
                    <a:pt x="3950" y="371"/>
                    <a:pt x="3580" y="0"/>
                    <a:pt x="31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2" name="Google Shape;13677;p26">
              <a:extLst>
                <a:ext uri="{FF2B5EF4-FFF2-40B4-BE49-F238E27FC236}">
                  <a16:creationId xmlns:a16="http://schemas.microsoft.com/office/drawing/2014/main" id="{5E1D57F6-2BF5-021E-D735-C9ABDD9CE3CA}"/>
                </a:ext>
              </a:extLst>
            </p:cNvPr>
            <p:cNvSpPr/>
            <p:nvPr/>
          </p:nvSpPr>
          <p:spPr>
            <a:xfrm>
              <a:off x="3419600" y="2702800"/>
              <a:ext cx="16675" cy="13900"/>
            </a:xfrm>
            <a:custGeom>
              <a:avLst/>
              <a:gdLst/>
              <a:ahLst/>
              <a:cxnLst/>
              <a:rect l="l" t="t" r="r" b="b"/>
              <a:pathLst>
                <a:path w="667" h="556" extrusionOk="0">
                  <a:moveTo>
                    <a:pt x="364" y="1"/>
                  </a:moveTo>
                  <a:cubicBezTo>
                    <a:pt x="266" y="1"/>
                    <a:pt x="167" y="48"/>
                    <a:pt x="111" y="145"/>
                  </a:cubicBezTo>
                  <a:cubicBezTo>
                    <a:pt x="1" y="338"/>
                    <a:pt x="137" y="556"/>
                    <a:pt x="343" y="556"/>
                  </a:cubicBezTo>
                  <a:cubicBezTo>
                    <a:pt x="368" y="556"/>
                    <a:pt x="393" y="553"/>
                    <a:pt x="420" y="546"/>
                  </a:cubicBezTo>
                  <a:cubicBezTo>
                    <a:pt x="574" y="515"/>
                    <a:pt x="666" y="361"/>
                    <a:pt x="636" y="207"/>
                  </a:cubicBezTo>
                  <a:cubicBezTo>
                    <a:pt x="602" y="71"/>
                    <a:pt x="484" y="1"/>
                    <a:pt x="36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3" name="Google Shape;13678;p26">
              <a:extLst>
                <a:ext uri="{FF2B5EF4-FFF2-40B4-BE49-F238E27FC236}">
                  <a16:creationId xmlns:a16="http://schemas.microsoft.com/office/drawing/2014/main" id="{DFBDF5CF-45EF-8A25-86C2-EDA6B8748BBD}"/>
                </a:ext>
              </a:extLst>
            </p:cNvPr>
            <p:cNvSpPr/>
            <p:nvPr/>
          </p:nvSpPr>
          <p:spPr>
            <a:xfrm>
              <a:off x="3379150" y="2617675"/>
              <a:ext cx="98800" cy="99050"/>
            </a:xfrm>
            <a:custGeom>
              <a:avLst/>
              <a:gdLst/>
              <a:ahLst/>
              <a:cxnLst/>
              <a:rect l="l" t="t" r="r" b="b"/>
              <a:pathLst>
                <a:path w="3952" h="3962" extrusionOk="0">
                  <a:moveTo>
                    <a:pt x="834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3118"/>
                  </a:lnTo>
                  <a:cubicBezTo>
                    <a:pt x="1" y="3519"/>
                    <a:pt x="248" y="3859"/>
                    <a:pt x="618" y="3951"/>
                  </a:cubicBezTo>
                  <a:lnTo>
                    <a:pt x="711" y="3951"/>
                  </a:lnTo>
                  <a:cubicBezTo>
                    <a:pt x="1019" y="3920"/>
                    <a:pt x="1081" y="3488"/>
                    <a:pt x="772" y="3396"/>
                  </a:cubicBezTo>
                  <a:cubicBezTo>
                    <a:pt x="649" y="3365"/>
                    <a:pt x="556" y="3241"/>
                    <a:pt x="556" y="3118"/>
                  </a:cubicBezTo>
                  <a:lnTo>
                    <a:pt x="556" y="865"/>
                  </a:lnTo>
                  <a:cubicBezTo>
                    <a:pt x="556" y="711"/>
                    <a:pt x="680" y="556"/>
                    <a:pt x="834" y="556"/>
                  </a:cubicBezTo>
                  <a:lnTo>
                    <a:pt x="3118" y="556"/>
                  </a:lnTo>
                  <a:cubicBezTo>
                    <a:pt x="3272" y="556"/>
                    <a:pt x="3396" y="711"/>
                    <a:pt x="3396" y="865"/>
                  </a:cubicBezTo>
                  <a:lnTo>
                    <a:pt x="3396" y="3118"/>
                  </a:lnTo>
                  <a:cubicBezTo>
                    <a:pt x="3396" y="3241"/>
                    <a:pt x="3303" y="3365"/>
                    <a:pt x="3179" y="3396"/>
                  </a:cubicBezTo>
                  <a:cubicBezTo>
                    <a:pt x="2837" y="3481"/>
                    <a:pt x="2943" y="3962"/>
                    <a:pt x="3253" y="3962"/>
                  </a:cubicBezTo>
                  <a:cubicBezTo>
                    <a:pt x="3278" y="3962"/>
                    <a:pt x="3305" y="3958"/>
                    <a:pt x="3334" y="3951"/>
                  </a:cubicBezTo>
                  <a:cubicBezTo>
                    <a:pt x="3704" y="3859"/>
                    <a:pt x="3951" y="3519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1" y="1"/>
                    <a:pt x="31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4" name="Google Shape;13679;p26">
            <a:extLst>
              <a:ext uri="{FF2B5EF4-FFF2-40B4-BE49-F238E27FC236}">
                <a16:creationId xmlns:a16="http://schemas.microsoft.com/office/drawing/2014/main" id="{EE2FD294-47D7-D7E5-6C92-9E9598927A22}"/>
              </a:ext>
            </a:extLst>
          </p:cNvPr>
          <p:cNvGrpSpPr/>
          <p:nvPr/>
        </p:nvGrpSpPr>
        <p:grpSpPr>
          <a:xfrm>
            <a:off x="3430627" y="4658313"/>
            <a:ext cx="726850" cy="726850"/>
            <a:chOff x="2492650" y="2485750"/>
            <a:chExt cx="363425" cy="363425"/>
          </a:xfrm>
        </p:grpSpPr>
        <p:sp>
          <p:nvSpPr>
            <p:cNvPr id="135" name="Google Shape;13680;p26">
              <a:extLst>
                <a:ext uri="{FF2B5EF4-FFF2-40B4-BE49-F238E27FC236}">
                  <a16:creationId xmlns:a16="http://schemas.microsoft.com/office/drawing/2014/main" id="{DE15D8A0-E535-937C-2F26-CB251FD6C7DC}"/>
                </a:ext>
              </a:extLst>
            </p:cNvPr>
            <p:cNvSpPr/>
            <p:nvPr/>
          </p:nvSpPr>
          <p:spPr>
            <a:xfrm>
              <a:off x="2539725" y="2575250"/>
              <a:ext cx="121150" cy="114600"/>
            </a:xfrm>
            <a:custGeom>
              <a:avLst/>
              <a:gdLst/>
              <a:ahLst/>
              <a:cxnLst/>
              <a:rect l="l" t="t" r="r" b="b"/>
              <a:pathLst>
                <a:path w="4846" h="4584" extrusionOk="0">
                  <a:moveTo>
                    <a:pt x="2407" y="926"/>
                  </a:moveTo>
                  <a:lnTo>
                    <a:pt x="2778" y="1729"/>
                  </a:lnTo>
                  <a:cubicBezTo>
                    <a:pt x="2808" y="1821"/>
                    <a:pt x="2901" y="1883"/>
                    <a:pt x="2994" y="1883"/>
                  </a:cubicBezTo>
                  <a:lnTo>
                    <a:pt x="3889" y="2007"/>
                  </a:lnTo>
                  <a:lnTo>
                    <a:pt x="3240" y="2655"/>
                  </a:lnTo>
                  <a:cubicBezTo>
                    <a:pt x="3179" y="2716"/>
                    <a:pt x="3148" y="2809"/>
                    <a:pt x="3179" y="2902"/>
                  </a:cubicBezTo>
                  <a:lnTo>
                    <a:pt x="3333" y="3797"/>
                  </a:lnTo>
                  <a:lnTo>
                    <a:pt x="2500" y="3364"/>
                  </a:lnTo>
                  <a:cubicBezTo>
                    <a:pt x="2469" y="3364"/>
                    <a:pt x="2438" y="3334"/>
                    <a:pt x="2376" y="3334"/>
                  </a:cubicBezTo>
                  <a:cubicBezTo>
                    <a:pt x="2346" y="3334"/>
                    <a:pt x="2284" y="3364"/>
                    <a:pt x="2253" y="3364"/>
                  </a:cubicBezTo>
                  <a:lnTo>
                    <a:pt x="1481" y="3797"/>
                  </a:lnTo>
                  <a:lnTo>
                    <a:pt x="1636" y="2902"/>
                  </a:lnTo>
                  <a:cubicBezTo>
                    <a:pt x="1667" y="2809"/>
                    <a:pt x="1636" y="2716"/>
                    <a:pt x="1543" y="2655"/>
                  </a:cubicBezTo>
                  <a:lnTo>
                    <a:pt x="895" y="2007"/>
                  </a:lnTo>
                  <a:lnTo>
                    <a:pt x="1790" y="1883"/>
                  </a:lnTo>
                  <a:cubicBezTo>
                    <a:pt x="1883" y="1883"/>
                    <a:pt x="1975" y="1821"/>
                    <a:pt x="2006" y="1729"/>
                  </a:cubicBezTo>
                  <a:lnTo>
                    <a:pt x="2407" y="926"/>
                  </a:lnTo>
                  <a:close/>
                  <a:moveTo>
                    <a:pt x="2407" y="1"/>
                  </a:moveTo>
                  <a:cubicBezTo>
                    <a:pt x="2315" y="1"/>
                    <a:pt x="2191" y="62"/>
                    <a:pt x="2160" y="155"/>
                  </a:cubicBezTo>
                  <a:lnTo>
                    <a:pt x="1574" y="1358"/>
                  </a:lnTo>
                  <a:lnTo>
                    <a:pt x="247" y="1544"/>
                  </a:lnTo>
                  <a:cubicBezTo>
                    <a:pt x="154" y="1544"/>
                    <a:pt x="62" y="1636"/>
                    <a:pt x="31" y="1729"/>
                  </a:cubicBezTo>
                  <a:cubicBezTo>
                    <a:pt x="0" y="1821"/>
                    <a:pt x="0" y="1945"/>
                    <a:pt x="93" y="2037"/>
                  </a:cubicBezTo>
                  <a:lnTo>
                    <a:pt x="1049" y="2963"/>
                  </a:lnTo>
                  <a:lnTo>
                    <a:pt x="833" y="4259"/>
                  </a:lnTo>
                  <a:cubicBezTo>
                    <a:pt x="802" y="4383"/>
                    <a:pt x="833" y="4475"/>
                    <a:pt x="926" y="4537"/>
                  </a:cubicBezTo>
                  <a:cubicBezTo>
                    <a:pt x="972" y="4568"/>
                    <a:pt x="1026" y="4583"/>
                    <a:pt x="1080" y="4583"/>
                  </a:cubicBezTo>
                  <a:cubicBezTo>
                    <a:pt x="1134" y="4583"/>
                    <a:pt x="1188" y="4568"/>
                    <a:pt x="1234" y="4537"/>
                  </a:cubicBezTo>
                  <a:lnTo>
                    <a:pt x="2407" y="3920"/>
                  </a:lnTo>
                  <a:lnTo>
                    <a:pt x="3580" y="4537"/>
                  </a:lnTo>
                  <a:cubicBezTo>
                    <a:pt x="3626" y="4568"/>
                    <a:pt x="3680" y="4583"/>
                    <a:pt x="3734" y="4583"/>
                  </a:cubicBezTo>
                  <a:cubicBezTo>
                    <a:pt x="3788" y="4583"/>
                    <a:pt x="3842" y="4568"/>
                    <a:pt x="3889" y="4537"/>
                  </a:cubicBezTo>
                  <a:cubicBezTo>
                    <a:pt x="3981" y="4475"/>
                    <a:pt x="4012" y="4383"/>
                    <a:pt x="4012" y="4259"/>
                  </a:cubicBezTo>
                  <a:lnTo>
                    <a:pt x="3765" y="2963"/>
                  </a:lnTo>
                  <a:lnTo>
                    <a:pt x="4722" y="2037"/>
                  </a:lnTo>
                  <a:cubicBezTo>
                    <a:pt x="4814" y="1945"/>
                    <a:pt x="4845" y="1821"/>
                    <a:pt x="4814" y="1729"/>
                  </a:cubicBezTo>
                  <a:cubicBezTo>
                    <a:pt x="4753" y="1636"/>
                    <a:pt x="4691" y="1544"/>
                    <a:pt x="4568" y="1544"/>
                  </a:cubicBezTo>
                  <a:lnTo>
                    <a:pt x="3240" y="1358"/>
                  </a:lnTo>
                  <a:lnTo>
                    <a:pt x="2654" y="155"/>
                  </a:lnTo>
                  <a:cubicBezTo>
                    <a:pt x="2623" y="62"/>
                    <a:pt x="2531" y="1"/>
                    <a:pt x="24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" name="Google Shape;13681;p26">
              <a:extLst>
                <a:ext uri="{FF2B5EF4-FFF2-40B4-BE49-F238E27FC236}">
                  <a16:creationId xmlns:a16="http://schemas.microsoft.com/office/drawing/2014/main" id="{782BA969-610A-6087-64C8-B4464CF9AD4C}"/>
                </a:ext>
              </a:extLst>
            </p:cNvPr>
            <p:cNvSpPr/>
            <p:nvPr/>
          </p:nvSpPr>
          <p:spPr>
            <a:xfrm>
              <a:off x="2687850" y="2575250"/>
              <a:ext cx="121150" cy="114600"/>
            </a:xfrm>
            <a:custGeom>
              <a:avLst/>
              <a:gdLst/>
              <a:ahLst/>
              <a:cxnLst/>
              <a:rect l="l" t="t" r="r" b="b"/>
              <a:pathLst>
                <a:path w="4846" h="4584" extrusionOk="0">
                  <a:moveTo>
                    <a:pt x="2408" y="926"/>
                  </a:moveTo>
                  <a:lnTo>
                    <a:pt x="2809" y="1729"/>
                  </a:lnTo>
                  <a:cubicBezTo>
                    <a:pt x="2840" y="1821"/>
                    <a:pt x="2932" y="1883"/>
                    <a:pt x="3025" y="1883"/>
                  </a:cubicBezTo>
                  <a:lnTo>
                    <a:pt x="3920" y="2007"/>
                  </a:lnTo>
                  <a:lnTo>
                    <a:pt x="3303" y="2655"/>
                  </a:lnTo>
                  <a:cubicBezTo>
                    <a:pt x="3210" y="2716"/>
                    <a:pt x="3179" y="2809"/>
                    <a:pt x="3210" y="2902"/>
                  </a:cubicBezTo>
                  <a:lnTo>
                    <a:pt x="3364" y="3797"/>
                  </a:lnTo>
                  <a:lnTo>
                    <a:pt x="2562" y="3364"/>
                  </a:lnTo>
                  <a:cubicBezTo>
                    <a:pt x="2531" y="3364"/>
                    <a:pt x="2469" y="3334"/>
                    <a:pt x="2439" y="3334"/>
                  </a:cubicBezTo>
                  <a:cubicBezTo>
                    <a:pt x="2377" y="3334"/>
                    <a:pt x="2346" y="3364"/>
                    <a:pt x="2284" y="3364"/>
                  </a:cubicBezTo>
                  <a:lnTo>
                    <a:pt x="1482" y="3797"/>
                  </a:lnTo>
                  <a:lnTo>
                    <a:pt x="1482" y="3797"/>
                  </a:lnTo>
                  <a:lnTo>
                    <a:pt x="1636" y="2902"/>
                  </a:lnTo>
                  <a:cubicBezTo>
                    <a:pt x="1667" y="2809"/>
                    <a:pt x="1636" y="2716"/>
                    <a:pt x="1574" y="2655"/>
                  </a:cubicBezTo>
                  <a:lnTo>
                    <a:pt x="926" y="2007"/>
                  </a:lnTo>
                  <a:lnTo>
                    <a:pt x="1821" y="1883"/>
                  </a:lnTo>
                  <a:cubicBezTo>
                    <a:pt x="1914" y="1883"/>
                    <a:pt x="1976" y="1821"/>
                    <a:pt x="2037" y="1729"/>
                  </a:cubicBezTo>
                  <a:lnTo>
                    <a:pt x="2408" y="926"/>
                  </a:lnTo>
                  <a:close/>
                  <a:moveTo>
                    <a:pt x="2439" y="1"/>
                  </a:moveTo>
                  <a:cubicBezTo>
                    <a:pt x="2315" y="1"/>
                    <a:pt x="2223" y="62"/>
                    <a:pt x="2161" y="155"/>
                  </a:cubicBezTo>
                  <a:lnTo>
                    <a:pt x="1574" y="1358"/>
                  </a:lnTo>
                  <a:lnTo>
                    <a:pt x="278" y="1544"/>
                  </a:lnTo>
                  <a:cubicBezTo>
                    <a:pt x="155" y="1544"/>
                    <a:pt x="62" y="1636"/>
                    <a:pt x="31" y="1729"/>
                  </a:cubicBezTo>
                  <a:cubicBezTo>
                    <a:pt x="0" y="1821"/>
                    <a:pt x="31" y="1945"/>
                    <a:pt x="124" y="2037"/>
                  </a:cubicBezTo>
                  <a:lnTo>
                    <a:pt x="1081" y="2963"/>
                  </a:lnTo>
                  <a:lnTo>
                    <a:pt x="834" y="4259"/>
                  </a:lnTo>
                  <a:cubicBezTo>
                    <a:pt x="834" y="4383"/>
                    <a:pt x="865" y="4475"/>
                    <a:pt x="957" y="4537"/>
                  </a:cubicBezTo>
                  <a:cubicBezTo>
                    <a:pt x="1003" y="4568"/>
                    <a:pt x="1057" y="4583"/>
                    <a:pt x="1112" y="4583"/>
                  </a:cubicBezTo>
                  <a:cubicBezTo>
                    <a:pt x="1166" y="4583"/>
                    <a:pt x="1220" y="4568"/>
                    <a:pt x="1266" y="4537"/>
                  </a:cubicBezTo>
                  <a:lnTo>
                    <a:pt x="2408" y="3920"/>
                  </a:lnTo>
                  <a:lnTo>
                    <a:pt x="3580" y="4537"/>
                  </a:lnTo>
                  <a:cubicBezTo>
                    <a:pt x="3627" y="4568"/>
                    <a:pt x="3681" y="4583"/>
                    <a:pt x="3735" y="4583"/>
                  </a:cubicBezTo>
                  <a:cubicBezTo>
                    <a:pt x="3789" y="4583"/>
                    <a:pt x="3843" y="4568"/>
                    <a:pt x="3889" y="4537"/>
                  </a:cubicBezTo>
                  <a:cubicBezTo>
                    <a:pt x="3982" y="4475"/>
                    <a:pt x="4013" y="4383"/>
                    <a:pt x="4013" y="4259"/>
                  </a:cubicBezTo>
                  <a:lnTo>
                    <a:pt x="3766" y="2963"/>
                  </a:lnTo>
                  <a:lnTo>
                    <a:pt x="4722" y="2037"/>
                  </a:lnTo>
                  <a:cubicBezTo>
                    <a:pt x="4815" y="1945"/>
                    <a:pt x="4846" y="1821"/>
                    <a:pt x="4815" y="1729"/>
                  </a:cubicBezTo>
                  <a:lnTo>
                    <a:pt x="4846" y="1729"/>
                  </a:lnTo>
                  <a:cubicBezTo>
                    <a:pt x="4815" y="1636"/>
                    <a:pt x="4722" y="1544"/>
                    <a:pt x="4599" y="1544"/>
                  </a:cubicBezTo>
                  <a:lnTo>
                    <a:pt x="3272" y="1358"/>
                  </a:lnTo>
                  <a:lnTo>
                    <a:pt x="2685" y="155"/>
                  </a:lnTo>
                  <a:cubicBezTo>
                    <a:pt x="2624" y="62"/>
                    <a:pt x="2531" y="1"/>
                    <a:pt x="24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" name="Google Shape;13682;p26">
              <a:extLst>
                <a:ext uri="{FF2B5EF4-FFF2-40B4-BE49-F238E27FC236}">
                  <a16:creationId xmlns:a16="http://schemas.microsoft.com/office/drawing/2014/main" id="{38C09AE5-3F6C-4F7A-0418-903BE15D35AA}"/>
                </a:ext>
              </a:extLst>
            </p:cNvPr>
            <p:cNvSpPr/>
            <p:nvPr/>
          </p:nvSpPr>
          <p:spPr>
            <a:xfrm>
              <a:off x="2613775" y="2681525"/>
              <a:ext cx="121175" cy="115250"/>
            </a:xfrm>
            <a:custGeom>
              <a:avLst/>
              <a:gdLst/>
              <a:ahLst/>
              <a:cxnLst/>
              <a:rect l="l" t="t" r="r" b="b"/>
              <a:pathLst>
                <a:path w="4847" h="4610" extrusionOk="0">
                  <a:moveTo>
                    <a:pt x="2408" y="934"/>
                  </a:moveTo>
                  <a:lnTo>
                    <a:pt x="2809" y="1737"/>
                  </a:lnTo>
                  <a:cubicBezTo>
                    <a:pt x="2840" y="1829"/>
                    <a:pt x="2933" y="1891"/>
                    <a:pt x="3025" y="1891"/>
                  </a:cubicBezTo>
                  <a:lnTo>
                    <a:pt x="3920" y="2014"/>
                  </a:lnTo>
                  <a:lnTo>
                    <a:pt x="3272" y="2663"/>
                  </a:lnTo>
                  <a:cubicBezTo>
                    <a:pt x="3180" y="2724"/>
                    <a:pt x="3149" y="2817"/>
                    <a:pt x="3180" y="2909"/>
                  </a:cubicBezTo>
                  <a:lnTo>
                    <a:pt x="3334" y="3804"/>
                  </a:lnTo>
                  <a:lnTo>
                    <a:pt x="2531" y="3372"/>
                  </a:lnTo>
                  <a:cubicBezTo>
                    <a:pt x="2501" y="3372"/>
                    <a:pt x="2439" y="3342"/>
                    <a:pt x="2408" y="3342"/>
                  </a:cubicBezTo>
                  <a:cubicBezTo>
                    <a:pt x="2346" y="3342"/>
                    <a:pt x="2315" y="3372"/>
                    <a:pt x="2254" y="3372"/>
                  </a:cubicBezTo>
                  <a:lnTo>
                    <a:pt x="1451" y="3804"/>
                  </a:lnTo>
                  <a:lnTo>
                    <a:pt x="1606" y="2909"/>
                  </a:lnTo>
                  <a:cubicBezTo>
                    <a:pt x="1636" y="2817"/>
                    <a:pt x="1606" y="2724"/>
                    <a:pt x="1544" y="2663"/>
                  </a:cubicBezTo>
                  <a:lnTo>
                    <a:pt x="927" y="2014"/>
                  </a:lnTo>
                  <a:lnTo>
                    <a:pt x="1822" y="1891"/>
                  </a:lnTo>
                  <a:cubicBezTo>
                    <a:pt x="1914" y="1891"/>
                    <a:pt x="1976" y="1829"/>
                    <a:pt x="2038" y="1737"/>
                  </a:cubicBezTo>
                  <a:lnTo>
                    <a:pt x="2408" y="934"/>
                  </a:lnTo>
                  <a:close/>
                  <a:moveTo>
                    <a:pt x="2423" y="1"/>
                  </a:moveTo>
                  <a:cubicBezTo>
                    <a:pt x="2323" y="1"/>
                    <a:pt x="2223" y="55"/>
                    <a:pt x="2161" y="163"/>
                  </a:cubicBezTo>
                  <a:lnTo>
                    <a:pt x="1575" y="1366"/>
                  </a:lnTo>
                  <a:lnTo>
                    <a:pt x="278" y="1552"/>
                  </a:lnTo>
                  <a:cubicBezTo>
                    <a:pt x="155" y="1582"/>
                    <a:pt x="62" y="1644"/>
                    <a:pt x="32" y="1768"/>
                  </a:cubicBezTo>
                  <a:cubicBezTo>
                    <a:pt x="1" y="1860"/>
                    <a:pt x="32" y="1953"/>
                    <a:pt x="124" y="2045"/>
                  </a:cubicBezTo>
                  <a:lnTo>
                    <a:pt x="1050" y="2971"/>
                  </a:lnTo>
                  <a:lnTo>
                    <a:pt x="834" y="4298"/>
                  </a:lnTo>
                  <a:cubicBezTo>
                    <a:pt x="803" y="4391"/>
                    <a:pt x="865" y="4483"/>
                    <a:pt x="957" y="4576"/>
                  </a:cubicBezTo>
                  <a:lnTo>
                    <a:pt x="957" y="4545"/>
                  </a:lnTo>
                  <a:cubicBezTo>
                    <a:pt x="1015" y="4583"/>
                    <a:pt x="1072" y="4610"/>
                    <a:pt x="1129" y="4610"/>
                  </a:cubicBezTo>
                  <a:cubicBezTo>
                    <a:pt x="1164" y="4610"/>
                    <a:pt x="1200" y="4600"/>
                    <a:pt x="1235" y="4576"/>
                  </a:cubicBezTo>
                  <a:lnTo>
                    <a:pt x="2439" y="3959"/>
                  </a:lnTo>
                  <a:lnTo>
                    <a:pt x="3612" y="4576"/>
                  </a:lnTo>
                  <a:cubicBezTo>
                    <a:pt x="3655" y="4594"/>
                    <a:pt x="3699" y="4603"/>
                    <a:pt x="3742" y="4603"/>
                  </a:cubicBezTo>
                  <a:cubicBezTo>
                    <a:pt x="3914" y="4603"/>
                    <a:pt x="4062" y="4465"/>
                    <a:pt x="4013" y="4267"/>
                  </a:cubicBezTo>
                  <a:lnTo>
                    <a:pt x="3797" y="2971"/>
                  </a:lnTo>
                  <a:lnTo>
                    <a:pt x="4753" y="2045"/>
                  </a:lnTo>
                  <a:cubicBezTo>
                    <a:pt x="4815" y="1953"/>
                    <a:pt x="4846" y="1829"/>
                    <a:pt x="4815" y="1737"/>
                  </a:cubicBezTo>
                  <a:cubicBezTo>
                    <a:pt x="4784" y="1644"/>
                    <a:pt x="4692" y="1552"/>
                    <a:pt x="4599" y="1552"/>
                  </a:cubicBezTo>
                  <a:lnTo>
                    <a:pt x="3272" y="1366"/>
                  </a:lnTo>
                  <a:lnTo>
                    <a:pt x="2686" y="163"/>
                  </a:lnTo>
                  <a:cubicBezTo>
                    <a:pt x="2624" y="55"/>
                    <a:pt x="2524" y="1"/>
                    <a:pt x="24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" name="Google Shape;13683;p26">
              <a:extLst>
                <a:ext uri="{FF2B5EF4-FFF2-40B4-BE49-F238E27FC236}">
                  <a16:creationId xmlns:a16="http://schemas.microsoft.com/office/drawing/2014/main" id="{AA79DA06-82FD-E4E3-E179-82031A42A51F}"/>
                </a:ext>
              </a:extLst>
            </p:cNvPr>
            <p:cNvSpPr/>
            <p:nvPr/>
          </p:nvSpPr>
          <p:spPr>
            <a:xfrm>
              <a:off x="2667025" y="2834675"/>
              <a:ext cx="14675" cy="14500"/>
            </a:xfrm>
            <a:custGeom>
              <a:avLst/>
              <a:gdLst/>
              <a:ahLst/>
              <a:cxnLst/>
              <a:rect l="l" t="t" r="r" b="b"/>
              <a:pathLst>
                <a:path w="587" h="580" extrusionOk="0">
                  <a:moveTo>
                    <a:pt x="293" y="1"/>
                  </a:moveTo>
                  <a:cubicBezTo>
                    <a:pt x="147" y="1"/>
                    <a:pt x="0" y="101"/>
                    <a:pt x="0" y="302"/>
                  </a:cubicBezTo>
                  <a:cubicBezTo>
                    <a:pt x="0" y="487"/>
                    <a:pt x="147" y="579"/>
                    <a:pt x="293" y="579"/>
                  </a:cubicBezTo>
                  <a:cubicBezTo>
                    <a:pt x="440" y="579"/>
                    <a:pt x="587" y="487"/>
                    <a:pt x="587" y="302"/>
                  </a:cubicBezTo>
                  <a:cubicBezTo>
                    <a:pt x="587" y="101"/>
                    <a:pt x="440" y="1"/>
                    <a:pt x="2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" name="Google Shape;13684;p26">
              <a:extLst>
                <a:ext uri="{FF2B5EF4-FFF2-40B4-BE49-F238E27FC236}">
                  <a16:creationId xmlns:a16="http://schemas.microsoft.com/office/drawing/2014/main" id="{B4DD7F59-034D-CB14-FC0A-70111D11FDAD}"/>
                </a:ext>
              </a:extLst>
            </p:cNvPr>
            <p:cNvSpPr/>
            <p:nvPr/>
          </p:nvSpPr>
          <p:spPr>
            <a:xfrm>
              <a:off x="2492650" y="2485750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1234" y="556"/>
                  </a:moveTo>
                  <a:lnTo>
                    <a:pt x="11234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679" y="556"/>
                    <a:pt x="834" y="556"/>
                  </a:cubicBezTo>
                  <a:close/>
                  <a:moveTo>
                    <a:pt x="13672" y="556"/>
                  </a:moveTo>
                  <a:cubicBezTo>
                    <a:pt x="13827" y="556"/>
                    <a:pt x="13950" y="710"/>
                    <a:pt x="13950" y="865"/>
                  </a:cubicBezTo>
                  <a:lnTo>
                    <a:pt x="13950" y="1698"/>
                  </a:lnTo>
                  <a:lnTo>
                    <a:pt x="11790" y="1698"/>
                  </a:lnTo>
                  <a:lnTo>
                    <a:pt x="11790" y="556"/>
                  </a:lnTo>
                  <a:close/>
                  <a:moveTo>
                    <a:pt x="834" y="1"/>
                  </a:moveTo>
                  <a:cubicBezTo>
                    <a:pt x="371" y="1"/>
                    <a:pt x="0" y="371"/>
                    <a:pt x="0" y="865"/>
                  </a:cubicBezTo>
                  <a:lnTo>
                    <a:pt x="0" y="13672"/>
                  </a:lnTo>
                  <a:cubicBezTo>
                    <a:pt x="0" y="14135"/>
                    <a:pt x="371" y="14536"/>
                    <a:pt x="834" y="14536"/>
                  </a:cubicBezTo>
                  <a:lnTo>
                    <a:pt x="5988" y="14536"/>
                  </a:lnTo>
                  <a:cubicBezTo>
                    <a:pt x="6142" y="14536"/>
                    <a:pt x="6265" y="14413"/>
                    <a:pt x="6265" y="14259"/>
                  </a:cubicBezTo>
                  <a:cubicBezTo>
                    <a:pt x="6265" y="14118"/>
                    <a:pt x="6163" y="13977"/>
                    <a:pt x="6027" y="13977"/>
                  </a:cubicBezTo>
                  <a:cubicBezTo>
                    <a:pt x="6014" y="13977"/>
                    <a:pt x="6001" y="13978"/>
                    <a:pt x="5988" y="13981"/>
                  </a:cubicBezTo>
                  <a:lnTo>
                    <a:pt x="834" y="13981"/>
                  </a:lnTo>
                  <a:cubicBezTo>
                    <a:pt x="679" y="13950"/>
                    <a:pt x="556" y="13827"/>
                    <a:pt x="556" y="13672"/>
                  </a:cubicBezTo>
                  <a:lnTo>
                    <a:pt x="556" y="2284"/>
                  </a:lnTo>
                  <a:lnTo>
                    <a:pt x="13950" y="2284"/>
                  </a:lnTo>
                  <a:lnTo>
                    <a:pt x="13950" y="13672"/>
                  </a:lnTo>
                  <a:cubicBezTo>
                    <a:pt x="13950" y="13827"/>
                    <a:pt x="13827" y="13950"/>
                    <a:pt x="13672" y="13981"/>
                  </a:cubicBezTo>
                  <a:lnTo>
                    <a:pt x="8549" y="13981"/>
                  </a:lnTo>
                  <a:cubicBezTo>
                    <a:pt x="8536" y="13978"/>
                    <a:pt x="8523" y="13977"/>
                    <a:pt x="8510" y="13977"/>
                  </a:cubicBezTo>
                  <a:cubicBezTo>
                    <a:pt x="8374" y="13977"/>
                    <a:pt x="8271" y="14118"/>
                    <a:pt x="8271" y="14259"/>
                  </a:cubicBezTo>
                  <a:cubicBezTo>
                    <a:pt x="8271" y="14413"/>
                    <a:pt x="8395" y="14536"/>
                    <a:pt x="8549" y="14536"/>
                  </a:cubicBezTo>
                  <a:lnTo>
                    <a:pt x="13672" y="14536"/>
                  </a:lnTo>
                  <a:cubicBezTo>
                    <a:pt x="14135" y="14536"/>
                    <a:pt x="14536" y="14135"/>
                    <a:pt x="14536" y="13672"/>
                  </a:cubicBezTo>
                  <a:lnTo>
                    <a:pt x="14536" y="865"/>
                  </a:lnTo>
                  <a:cubicBezTo>
                    <a:pt x="14536" y="371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" name="Google Shape;13685;p26">
            <a:extLst>
              <a:ext uri="{FF2B5EF4-FFF2-40B4-BE49-F238E27FC236}">
                <a16:creationId xmlns:a16="http://schemas.microsoft.com/office/drawing/2014/main" id="{4A2B8796-087D-2CBC-2F54-DA02A6DA1B4A}"/>
              </a:ext>
            </a:extLst>
          </p:cNvPr>
          <p:cNvGrpSpPr/>
          <p:nvPr/>
        </p:nvGrpSpPr>
        <p:grpSpPr>
          <a:xfrm>
            <a:off x="2096676" y="4659088"/>
            <a:ext cx="743800" cy="725300"/>
            <a:chOff x="1734225" y="2485750"/>
            <a:chExt cx="371900" cy="362650"/>
          </a:xfrm>
        </p:grpSpPr>
        <p:sp>
          <p:nvSpPr>
            <p:cNvPr id="141" name="Google Shape;13686;p26">
              <a:extLst>
                <a:ext uri="{FF2B5EF4-FFF2-40B4-BE49-F238E27FC236}">
                  <a16:creationId xmlns:a16="http://schemas.microsoft.com/office/drawing/2014/main" id="{BC303465-B5FB-EFA9-3F19-EA6656C957AC}"/>
                </a:ext>
              </a:extLst>
            </p:cNvPr>
            <p:cNvSpPr/>
            <p:nvPr/>
          </p:nvSpPr>
          <p:spPr>
            <a:xfrm>
              <a:off x="1868475" y="2603450"/>
              <a:ext cx="82575" cy="71350"/>
            </a:xfrm>
            <a:custGeom>
              <a:avLst/>
              <a:gdLst/>
              <a:ahLst/>
              <a:cxnLst/>
              <a:rect l="l" t="t" r="r" b="b"/>
              <a:pathLst>
                <a:path w="3303" h="2854" extrusionOk="0">
                  <a:moveTo>
                    <a:pt x="1883" y="572"/>
                  </a:moveTo>
                  <a:cubicBezTo>
                    <a:pt x="2321" y="572"/>
                    <a:pt x="2747" y="911"/>
                    <a:pt x="2747" y="1434"/>
                  </a:cubicBezTo>
                  <a:cubicBezTo>
                    <a:pt x="2747" y="1897"/>
                    <a:pt x="2377" y="2267"/>
                    <a:pt x="1883" y="2267"/>
                  </a:cubicBezTo>
                  <a:cubicBezTo>
                    <a:pt x="1142" y="2267"/>
                    <a:pt x="741" y="1341"/>
                    <a:pt x="1296" y="817"/>
                  </a:cubicBezTo>
                  <a:cubicBezTo>
                    <a:pt x="1465" y="648"/>
                    <a:pt x="1675" y="572"/>
                    <a:pt x="1883" y="572"/>
                  </a:cubicBezTo>
                  <a:close/>
                  <a:moveTo>
                    <a:pt x="1877" y="0"/>
                  </a:moveTo>
                  <a:cubicBezTo>
                    <a:pt x="1533" y="0"/>
                    <a:pt x="1182" y="128"/>
                    <a:pt x="895" y="416"/>
                  </a:cubicBezTo>
                  <a:cubicBezTo>
                    <a:pt x="0" y="1311"/>
                    <a:pt x="617" y="2854"/>
                    <a:pt x="1883" y="2854"/>
                  </a:cubicBezTo>
                  <a:cubicBezTo>
                    <a:pt x="2685" y="2854"/>
                    <a:pt x="3302" y="2206"/>
                    <a:pt x="3302" y="1434"/>
                  </a:cubicBezTo>
                  <a:cubicBezTo>
                    <a:pt x="3302" y="575"/>
                    <a:pt x="2605" y="0"/>
                    <a:pt x="18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" name="Google Shape;13687;p26">
              <a:extLst>
                <a:ext uri="{FF2B5EF4-FFF2-40B4-BE49-F238E27FC236}">
                  <a16:creationId xmlns:a16="http://schemas.microsoft.com/office/drawing/2014/main" id="{F3ECCED2-C78C-1C2E-C379-930163E94F83}"/>
                </a:ext>
              </a:extLst>
            </p:cNvPr>
            <p:cNvSpPr/>
            <p:nvPr/>
          </p:nvSpPr>
          <p:spPr>
            <a:xfrm>
              <a:off x="1734225" y="2485750"/>
              <a:ext cx="371900" cy="362650"/>
            </a:xfrm>
            <a:custGeom>
              <a:avLst/>
              <a:gdLst/>
              <a:ahLst/>
              <a:cxnLst/>
              <a:rect l="l" t="t" r="r" b="b"/>
              <a:pathLst>
                <a:path w="14876" h="14506" extrusionOk="0">
                  <a:moveTo>
                    <a:pt x="7259" y="564"/>
                  </a:moveTo>
                  <a:cubicBezTo>
                    <a:pt x="7400" y="564"/>
                    <a:pt x="7542" y="619"/>
                    <a:pt x="7654" y="741"/>
                  </a:cubicBezTo>
                  <a:cubicBezTo>
                    <a:pt x="8024" y="1081"/>
                    <a:pt x="7777" y="1698"/>
                    <a:pt x="7253" y="1698"/>
                  </a:cubicBezTo>
                  <a:cubicBezTo>
                    <a:pt x="6944" y="1698"/>
                    <a:pt x="6697" y="1451"/>
                    <a:pt x="6697" y="1142"/>
                  </a:cubicBezTo>
                  <a:cubicBezTo>
                    <a:pt x="6697" y="791"/>
                    <a:pt x="6974" y="564"/>
                    <a:pt x="7259" y="564"/>
                  </a:cubicBezTo>
                  <a:close/>
                  <a:moveTo>
                    <a:pt x="2978" y="2391"/>
                  </a:moveTo>
                  <a:cubicBezTo>
                    <a:pt x="3109" y="2391"/>
                    <a:pt x="3244" y="2442"/>
                    <a:pt x="3364" y="2562"/>
                  </a:cubicBezTo>
                  <a:cubicBezTo>
                    <a:pt x="3768" y="2966"/>
                    <a:pt x="3385" y="3535"/>
                    <a:pt x="2948" y="3535"/>
                  </a:cubicBezTo>
                  <a:cubicBezTo>
                    <a:pt x="2817" y="3535"/>
                    <a:pt x="2682" y="3485"/>
                    <a:pt x="2562" y="3364"/>
                  </a:cubicBezTo>
                  <a:cubicBezTo>
                    <a:pt x="2158" y="2960"/>
                    <a:pt x="2541" y="2391"/>
                    <a:pt x="2978" y="2391"/>
                  </a:cubicBezTo>
                  <a:close/>
                  <a:moveTo>
                    <a:pt x="11573" y="2400"/>
                  </a:moveTo>
                  <a:cubicBezTo>
                    <a:pt x="11720" y="2400"/>
                    <a:pt x="11867" y="2454"/>
                    <a:pt x="11975" y="2562"/>
                  </a:cubicBezTo>
                  <a:cubicBezTo>
                    <a:pt x="12379" y="2966"/>
                    <a:pt x="11995" y="3535"/>
                    <a:pt x="11558" y="3535"/>
                  </a:cubicBezTo>
                  <a:cubicBezTo>
                    <a:pt x="11428" y="3535"/>
                    <a:pt x="11293" y="3485"/>
                    <a:pt x="11172" y="3364"/>
                  </a:cubicBezTo>
                  <a:cubicBezTo>
                    <a:pt x="10925" y="3148"/>
                    <a:pt x="10925" y="2778"/>
                    <a:pt x="11172" y="2562"/>
                  </a:cubicBezTo>
                  <a:cubicBezTo>
                    <a:pt x="11280" y="2454"/>
                    <a:pt x="11427" y="2400"/>
                    <a:pt x="11573" y="2400"/>
                  </a:cubicBezTo>
                  <a:close/>
                  <a:moveTo>
                    <a:pt x="1117" y="6696"/>
                  </a:moveTo>
                  <a:cubicBezTo>
                    <a:pt x="1409" y="6696"/>
                    <a:pt x="1698" y="6925"/>
                    <a:pt x="1698" y="7284"/>
                  </a:cubicBezTo>
                  <a:cubicBezTo>
                    <a:pt x="1698" y="7593"/>
                    <a:pt x="1451" y="7839"/>
                    <a:pt x="1142" y="7839"/>
                  </a:cubicBezTo>
                  <a:cubicBezTo>
                    <a:pt x="617" y="7839"/>
                    <a:pt x="371" y="7222"/>
                    <a:pt x="741" y="6852"/>
                  </a:cubicBezTo>
                  <a:cubicBezTo>
                    <a:pt x="848" y="6745"/>
                    <a:pt x="983" y="6696"/>
                    <a:pt x="1117" y="6696"/>
                  </a:cubicBezTo>
                  <a:close/>
                  <a:moveTo>
                    <a:pt x="13383" y="6696"/>
                  </a:moveTo>
                  <a:cubicBezTo>
                    <a:pt x="13675" y="6696"/>
                    <a:pt x="13950" y="6925"/>
                    <a:pt x="13950" y="7284"/>
                  </a:cubicBezTo>
                  <a:cubicBezTo>
                    <a:pt x="13950" y="7593"/>
                    <a:pt x="13703" y="7839"/>
                    <a:pt x="13394" y="7839"/>
                  </a:cubicBezTo>
                  <a:cubicBezTo>
                    <a:pt x="12900" y="7839"/>
                    <a:pt x="12623" y="7222"/>
                    <a:pt x="12993" y="6852"/>
                  </a:cubicBezTo>
                  <a:cubicBezTo>
                    <a:pt x="13110" y="6745"/>
                    <a:pt x="13248" y="6696"/>
                    <a:pt x="13383" y="6696"/>
                  </a:cubicBezTo>
                  <a:close/>
                  <a:moveTo>
                    <a:pt x="7257" y="4128"/>
                  </a:moveTo>
                  <a:cubicBezTo>
                    <a:pt x="8055" y="4128"/>
                    <a:pt x="8858" y="4429"/>
                    <a:pt x="9475" y="5031"/>
                  </a:cubicBezTo>
                  <a:cubicBezTo>
                    <a:pt x="10678" y="6265"/>
                    <a:pt x="10678" y="8241"/>
                    <a:pt x="9475" y="9444"/>
                  </a:cubicBezTo>
                  <a:lnTo>
                    <a:pt x="9475" y="9475"/>
                  </a:lnTo>
                  <a:cubicBezTo>
                    <a:pt x="9413" y="9537"/>
                    <a:pt x="9320" y="9599"/>
                    <a:pt x="9259" y="9691"/>
                  </a:cubicBezTo>
                  <a:lnTo>
                    <a:pt x="9259" y="9599"/>
                  </a:lnTo>
                  <a:cubicBezTo>
                    <a:pt x="9274" y="9383"/>
                    <a:pt x="9120" y="9275"/>
                    <a:pt x="8966" y="9275"/>
                  </a:cubicBezTo>
                  <a:cubicBezTo>
                    <a:pt x="8811" y="9275"/>
                    <a:pt x="8657" y="9383"/>
                    <a:pt x="8672" y="9599"/>
                  </a:cubicBezTo>
                  <a:lnTo>
                    <a:pt x="8672" y="10061"/>
                  </a:lnTo>
                  <a:cubicBezTo>
                    <a:pt x="8240" y="10278"/>
                    <a:pt x="7754" y="10386"/>
                    <a:pt x="7264" y="10386"/>
                  </a:cubicBezTo>
                  <a:cubicBezTo>
                    <a:pt x="6774" y="10386"/>
                    <a:pt x="6281" y="10278"/>
                    <a:pt x="5833" y="10061"/>
                  </a:cubicBezTo>
                  <a:lnTo>
                    <a:pt x="5833" y="9537"/>
                  </a:lnTo>
                  <a:cubicBezTo>
                    <a:pt x="5833" y="8765"/>
                    <a:pt x="6481" y="8117"/>
                    <a:pt x="7253" y="8117"/>
                  </a:cubicBezTo>
                  <a:lnTo>
                    <a:pt x="7376" y="8117"/>
                  </a:lnTo>
                  <a:cubicBezTo>
                    <a:pt x="7716" y="8117"/>
                    <a:pt x="7777" y="7593"/>
                    <a:pt x="7407" y="7562"/>
                  </a:cubicBezTo>
                  <a:lnTo>
                    <a:pt x="7253" y="7562"/>
                  </a:lnTo>
                  <a:cubicBezTo>
                    <a:pt x="6173" y="7562"/>
                    <a:pt x="5278" y="8426"/>
                    <a:pt x="5278" y="9537"/>
                  </a:cubicBezTo>
                  <a:lnTo>
                    <a:pt x="5278" y="9691"/>
                  </a:lnTo>
                  <a:cubicBezTo>
                    <a:pt x="3858" y="8488"/>
                    <a:pt x="3734" y="6358"/>
                    <a:pt x="5062" y="5031"/>
                  </a:cubicBezTo>
                  <a:cubicBezTo>
                    <a:pt x="5663" y="4429"/>
                    <a:pt x="6458" y="4128"/>
                    <a:pt x="7257" y="4128"/>
                  </a:cubicBezTo>
                  <a:close/>
                  <a:moveTo>
                    <a:pt x="2964" y="10985"/>
                  </a:moveTo>
                  <a:cubicBezTo>
                    <a:pt x="3099" y="10985"/>
                    <a:pt x="3239" y="11040"/>
                    <a:pt x="3364" y="11173"/>
                  </a:cubicBezTo>
                  <a:cubicBezTo>
                    <a:pt x="3580" y="11389"/>
                    <a:pt x="3580" y="11759"/>
                    <a:pt x="3364" y="11975"/>
                  </a:cubicBezTo>
                  <a:cubicBezTo>
                    <a:pt x="3256" y="12083"/>
                    <a:pt x="3110" y="12137"/>
                    <a:pt x="2963" y="12137"/>
                  </a:cubicBezTo>
                  <a:cubicBezTo>
                    <a:pt x="2816" y="12137"/>
                    <a:pt x="2670" y="12083"/>
                    <a:pt x="2562" y="11975"/>
                  </a:cubicBezTo>
                  <a:cubicBezTo>
                    <a:pt x="2162" y="11552"/>
                    <a:pt x="2533" y="10985"/>
                    <a:pt x="2964" y="10985"/>
                  </a:cubicBezTo>
                  <a:close/>
                  <a:moveTo>
                    <a:pt x="11558" y="10985"/>
                  </a:moveTo>
                  <a:cubicBezTo>
                    <a:pt x="11696" y="10985"/>
                    <a:pt x="11842" y="11040"/>
                    <a:pt x="11975" y="11173"/>
                  </a:cubicBezTo>
                  <a:cubicBezTo>
                    <a:pt x="12379" y="11577"/>
                    <a:pt x="11995" y="12146"/>
                    <a:pt x="11558" y="12146"/>
                  </a:cubicBezTo>
                  <a:cubicBezTo>
                    <a:pt x="11428" y="12146"/>
                    <a:pt x="11293" y="12095"/>
                    <a:pt x="11172" y="11975"/>
                  </a:cubicBezTo>
                  <a:cubicBezTo>
                    <a:pt x="10749" y="11552"/>
                    <a:pt x="11114" y="10985"/>
                    <a:pt x="11558" y="10985"/>
                  </a:cubicBezTo>
                  <a:close/>
                  <a:moveTo>
                    <a:pt x="7253" y="12839"/>
                  </a:moveTo>
                  <a:cubicBezTo>
                    <a:pt x="7592" y="12839"/>
                    <a:pt x="7839" y="13086"/>
                    <a:pt x="7839" y="13395"/>
                  </a:cubicBezTo>
                  <a:cubicBezTo>
                    <a:pt x="7839" y="13730"/>
                    <a:pt x="7554" y="13966"/>
                    <a:pt x="7254" y="13966"/>
                  </a:cubicBezTo>
                  <a:cubicBezTo>
                    <a:pt x="7114" y="13966"/>
                    <a:pt x="6970" y="13914"/>
                    <a:pt x="6852" y="13796"/>
                  </a:cubicBezTo>
                  <a:cubicBezTo>
                    <a:pt x="6512" y="13425"/>
                    <a:pt x="6759" y="12839"/>
                    <a:pt x="7253" y="12839"/>
                  </a:cubicBezTo>
                  <a:close/>
                  <a:moveTo>
                    <a:pt x="7253" y="1"/>
                  </a:moveTo>
                  <a:cubicBezTo>
                    <a:pt x="5926" y="1"/>
                    <a:pt x="5679" y="1914"/>
                    <a:pt x="6975" y="2253"/>
                  </a:cubicBezTo>
                  <a:lnTo>
                    <a:pt x="6975" y="3611"/>
                  </a:lnTo>
                  <a:cubicBezTo>
                    <a:pt x="6203" y="3673"/>
                    <a:pt x="5463" y="3982"/>
                    <a:pt x="4876" y="4475"/>
                  </a:cubicBezTo>
                  <a:lnTo>
                    <a:pt x="3951" y="3550"/>
                  </a:lnTo>
                  <a:cubicBezTo>
                    <a:pt x="4458" y="2697"/>
                    <a:pt x="3742" y="1827"/>
                    <a:pt x="2949" y="1827"/>
                  </a:cubicBezTo>
                  <a:cubicBezTo>
                    <a:pt x="2680" y="1827"/>
                    <a:pt x="2403" y="1927"/>
                    <a:pt x="2161" y="2161"/>
                  </a:cubicBezTo>
                  <a:cubicBezTo>
                    <a:pt x="1396" y="2951"/>
                    <a:pt x="2063" y="4121"/>
                    <a:pt x="2962" y="4121"/>
                  </a:cubicBezTo>
                  <a:cubicBezTo>
                    <a:pt x="3151" y="4121"/>
                    <a:pt x="3351" y="4069"/>
                    <a:pt x="3549" y="3951"/>
                  </a:cubicBezTo>
                  <a:lnTo>
                    <a:pt x="4475" y="4877"/>
                  </a:lnTo>
                  <a:cubicBezTo>
                    <a:pt x="3951" y="5463"/>
                    <a:pt x="3642" y="6204"/>
                    <a:pt x="3611" y="6975"/>
                  </a:cubicBezTo>
                  <a:lnTo>
                    <a:pt x="2222" y="6975"/>
                  </a:lnTo>
                  <a:cubicBezTo>
                    <a:pt x="2084" y="6394"/>
                    <a:pt x="1623" y="6123"/>
                    <a:pt x="1157" y="6123"/>
                  </a:cubicBezTo>
                  <a:cubicBezTo>
                    <a:pt x="583" y="6123"/>
                    <a:pt x="0" y="6535"/>
                    <a:pt x="0" y="7284"/>
                  </a:cubicBezTo>
                  <a:cubicBezTo>
                    <a:pt x="0" y="8013"/>
                    <a:pt x="578" y="8416"/>
                    <a:pt x="1150" y="8416"/>
                  </a:cubicBezTo>
                  <a:cubicBezTo>
                    <a:pt x="1619" y="8416"/>
                    <a:pt x="2083" y="8146"/>
                    <a:pt x="2222" y="7562"/>
                  </a:cubicBezTo>
                  <a:lnTo>
                    <a:pt x="3580" y="7562"/>
                  </a:lnTo>
                  <a:cubicBezTo>
                    <a:pt x="3642" y="8333"/>
                    <a:pt x="3951" y="9074"/>
                    <a:pt x="4475" y="9660"/>
                  </a:cubicBezTo>
                  <a:lnTo>
                    <a:pt x="3549" y="10586"/>
                  </a:lnTo>
                  <a:cubicBezTo>
                    <a:pt x="3341" y="10460"/>
                    <a:pt x="3133" y="10405"/>
                    <a:pt x="2937" y="10405"/>
                  </a:cubicBezTo>
                  <a:cubicBezTo>
                    <a:pt x="2028" y="10405"/>
                    <a:pt x="1374" y="11589"/>
                    <a:pt x="2161" y="12376"/>
                  </a:cubicBezTo>
                  <a:cubicBezTo>
                    <a:pt x="2395" y="12610"/>
                    <a:pt x="2669" y="12710"/>
                    <a:pt x="2936" y="12710"/>
                  </a:cubicBezTo>
                  <a:cubicBezTo>
                    <a:pt x="3723" y="12710"/>
                    <a:pt x="4450" y="11840"/>
                    <a:pt x="3920" y="10987"/>
                  </a:cubicBezTo>
                  <a:lnTo>
                    <a:pt x="4846" y="10061"/>
                  </a:lnTo>
                  <a:cubicBezTo>
                    <a:pt x="5432" y="10555"/>
                    <a:pt x="6173" y="10864"/>
                    <a:pt x="6975" y="10926"/>
                  </a:cubicBezTo>
                  <a:lnTo>
                    <a:pt x="6975" y="12284"/>
                  </a:lnTo>
                  <a:cubicBezTo>
                    <a:pt x="5679" y="12623"/>
                    <a:pt x="5926" y="14506"/>
                    <a:pt x="7253" y="14506"/>
                  </a:cubicBezTo>
                  <a:cubicBezTo>
                    <a:pt x="8580" y="14506"/>
                    <a:pt x="8827" y="12623"/>
                    <a:pt x="7531" y="12284"/>
                  </a:cubicBezTo>
                  <a:lnTo>
                    <a:pt x="7531" y="10926"/>
                  </a:lnTo>
                  <a:cubicBezTo>
                    <a:pt x="8302" y="10864"/>
                    <a:pt x="9043" y="10555"/>
                    <a:pt x="9660" y="10061"/>
                  </a:cubicBezTo>
                  <a:lnTo>
                    <a:pt x="10586" y="10987"/>
                  </a:lnTo>
                  <a:cubicBezTo>
                    <a:pt x="10056" y="11840"/>
                    <a:pt x="10765" y="12710"/>
                    <a:pt x="11557" y="12710"/>
                  </a:cubicBezTo>
                  <a:cubicBezTo>
                    <a:pt x="11825" y="12710"/>
                    <a:pt x="12103" y="12610"/>
                    <a:pt x="12345" y="12376"/>
                  </a:cubicBezTo>
                  <a:cubicBezTo>
                    <a:pt x="13135" y="11586"/>
                    <a:pt x="12451" y="10416"/>
                    <a:pt x="11546" y="10416"/>
                  </a:cubicBezTo>
                  <a:cubicBezTo>
                    <a:pt x="11355" y="10416"/>
                    <a:pt x="11155" y="10468"/>
                    <a:pt x="10956" y="10586"/>
                  </a:cubicBezTo>
                  <a:lnTo>
                    <a:pt x="10030" y="9660"/>
                  </a:lnTo>
                  <a:cubicBezTo>
                    <a:pt x="10555" y="9074"/>
                    <a:pt x="10864" y="8333"/>
                    <a:pt x="10956" y="7562"/>
                  </a:cubicBezTo>
                  <a:lnTo>
                    <a:pt x="12283" y="7562"/>
                  </a:lnTo>
                  <a:cubicBezTo>
                    <a:pt x="12431" y="8096"/>
                    <a:pt x="12908" y="8399"/>
                    <a:pt x="13394" y="8399"/>
                  </a:cubicBezTo>
                  <a:cubicBezTo>
                    <a:pt x="13722" y="8399"/>
                    <a:pt x="14053" y="8261"/>
                    <a:pt x="14289" y="7963"/>
                  </a:cubicBezTo>
                  <a:cubicBezTo>
                    <a:pt x="14876" y="7222"/>
                    <a:pt x="14351" y="6142"/>
                    <a:pt x="13394" y="6142"/>
                  </a:cubicBezTo>
                  <a:cubicBezTo>
                    <a:pt x="12870" y="6142"/>
                    <a:pt x="12438" y="6482"/>
                    <a:pt x="12283" y="6975"/>
                  </a:cubicBezTo>
                  <a:lnTo>
                    <a:pt x="10956" y="6975"/>
                  </a:lnTo>
                  <a:cubicBezTo>
                    <a:pt x="10894" y="6204"/>
                    <a:pt x="10586" y="5463"/>
                    <a:pt x="10061" y="4877"/>
                  </a:cubicBezTo>
                  <a:lnTo>
                    <a:pt x="10987" y="3951"/>
                  </a:lnTo>
                  <a:cubicBezTo>
                    <a:pt x="11186" y="4069"/>
                    <a:pt x="11385" y="4121"/>
                    <a:pt x="11574" y="4121"/>
                  </a:cubicBezTo>
                  <a:cubicBezTo>
                    <a:pt x="12473" y="4121"/>
                    <a:pt x="13141" y="2951"/>
                    <a:pt x="12376" y="2161"/>
                  </a:cubicBezTo>
                  <a:cubicBezTo>
                    <a:pt x="12129" y="1914"/>
                    <a:pt x="11845" y="1809"/>
                    <a:pt x="11572" y="1809"/>
                  </a:cubicBezTo>
                  <a:cubicBezTo>
                    <a:pt x="10785" y="1809"/>
                    <a:pt x="10082" y="2679"/>
                    <a:pt x="10586" y="3550"/>
                  </a:cubicBezTo>
                  <a:lnTo>
                    <a:pt x="9660" y="4475"/>
                  </a:lnTo>
                  <a:cubicBezTo>
                    <a:pt x="9074" y="3951"/>
                    <a:pt x="8333" y="3642"/>
                    <a:pt x="7531" y="3581"/>
                  </a:cubicBezTo>
                  <a:lnTo>
                    <a:pt x="7531" y="2253"/>
                  </a:lnTo>
                  <a:cubicBezTo>
                    <a:pt x="8858" y="1914"/>
                    <a:pt x="8611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3" name="Google Shape;13688;p26">
              <a:extLst>
                <a:ext uri="{FF2B5EF4-FFF2-40B4-BE49-F238E27FC236}">
                  <a16:creationId xmlns:a16="http://schemas.microsoft.com/office/drawing/2014/main" id="{1BF4FC77-8459-0106-32FD-B65801C750DD}"/>
                </a:ext>
              </a:extLst>
            </p:cNvPr>
            <p:cNvSpPr/>
            <p:nvPr/>
          </p:nvSpPr>
          <p:spPr>
            <a:xfrm>
              <a:off x="1937900" y="2688675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402" y="0"/>
                  </a:moveTo>
                  <a:cubicBezTo>
                    <a:pt x="155" y="0"/>
                    <a:pt x="1" y="309"/>
                    <a:pt x="186" y="494"/>
                  </a:cubicBezTo>
                  <a:cubicBezTo>
                    <a:pt x="243" y="551"/>
                    <a:pt x="311" y="576"/>
                    <a:pt x="379" y="576"/>
                  </a:cubicBezTo>
                  <a:cubicBezTo>
                    <a:pt x="531" y="576"/>
                    <a:pt x="680" y="449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4" name="Google Shape;13689;p26">
            <a:extLst>
              <a:ext uri="{FF2B5EF4-FFF2-40B4-BE49-F238E27FC236}">
                <a16:creationId xmlns:a16="http://schemas.microsoft.com/office/drawing/2014/main" id="{89641901-D24B-80E1-E496-5D2807697239}"/>
              </a:ext>
            </a:extLst>
          </p:cNvPr>
          <p:cNvGrpSpPr/>
          <p:nvPr/>
        </p:nvGrpSpPr>
        <p:grpSpPr>
          <a:xfrm>
            <a:off x="2105176" y="5870442"/>
            <a:ext cx="726800" cy="728000"/>
            <a:chOff x="975800" y="2485750"/>
            <a:chExt cx="363400" cy="364000"/>
          </a:xfrm>
        </p:grpSpPr>
        <p:sp>
          <p:nvSpPr>
            <p:cNvPr id="145" name="Google Shape;13690;p26">
              <a:extLst>
                <a:ext uri="{FF2B5EF4-FFF2-40B4-BE49-F238E27FC236}">
                  <a16:creationId xmlns:a16="http://schemas.microsoft.com/office/drawing/2014/main" id="{DFA6B28B-4E64-25EB-AD86-2745A643A715}"/>
                </a:ext>
              </a:extLst>
            </p:cNvPr>
            <p:cNvSpPr/>
            <p:nvPr/>
          </p:nvSpPr>
          <p:spPr>
            <a:xfrm>
              <a:off x="975800" y="2485750"/>
              <a:ext cx="363400" cy="363425"/>
            </a:xfrm>
            <a:custGeom>
              <a:avLst/>
              <a:gdLst/>
              <a:ahLst/>
              <a:cxnLst/>
              <a:rect l="l" t="t" r="r" b="b"/>
              <a:pathLst>
                <a:path w="14536" h="14537" extrusionOk="0">
                  <a:moveTo>
                    <a:pt x="10400" y="556"/>
                  </a:moveTo>
                  <a:lnTo>
                    <a:pt x="10400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710" y="556"/>
                    <a:pt x="864" y="556"/>
                  </a:cubicBezTo>
                  <a:close/>
                  <a:moveTo>
                    <a:pt x="13672" y="556"/>
                  </a:moveTo>
                  <a:cubicBezTo>
                    <a:pt x="13826" y="556"/>
                    <a:pt x="13980" y="710"/>
                    <a:pt x="13980" y="865"/>
                  </a:cubicBezTo>
                  <a:lnTo>
                    <a:pt x="13980" y="1698"/>
                  </a:lnTo>
                  <a:lnTo>
                    <a:pt x="10956" y="1698"/>
                  </a:lnTo>
                  <a:lnTo>
                    <a:pt x="10956" y="556"/>
                  </a:lnTo>
                  <a:close/>
                  <a:moveTo>
                    <a:pt x="13980" y="2284"/>
                  </a:moveTo>
                  <a:lnTo>
                    <a:pt x="13980" y="10278"/>
                  </a:lnTo>
                  <a:cubicBezTo>
                    <a:pt x="13950" y="10432"/>
                    <a:pt x="13826" y="10555"/>
                    <a:pt x="13672" y="10555"/>
                  </a:cubicBezTo>
                  <a:lnTo>
                    <a:pt x="12653" y="10555"/>
                  </a:lnTo>
                  <a:lnTo>
                    <a:pt x="12653" y="5741"/>
                  </a:lnTo>
                  <a:cubicBezTo>
                    <a:pt x="12653" y="5556"/>
                    <a:pt x="12530" y="5432"/>
                    <a:pt x="12376" y="5432"/>
                  </a:cubicBezTo>
                  <a:lnTo>
                    <a:pt x="2160" y="5432"/>
                  </a:lnTo>
                  <a:cubicBezTo>
                    <a:pt x="2006" y="5432"/>
                    <a:pt x="1883" y="5556"/>
                    <a:pt x="1883" y="5741"/>
                  </a:cubicBezTo>
                  <a:lnTo>
                    <a:pt x="1883" y="10555"/>
                  </a:lnTo>
                  <a:lnTo>
                    <a:pt x="864" y="10555"/>
                  </a:lnTo>
                  <a:cubicBezTo>
                    <a:pt x="710" y="10555"/>
                    <a:pt x="556" y="10432"/>
                    <a:pt x="556" y="10278"/>
                  </a:cubicBezTo>
                  <a:lnTo>
                    <a:pt x="556" y="2284"/>
                  </a:lnTo>
                  <a:close/>
                  <a:moveTo>
                    <a:pt x="864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10278"/>
                  </a:lnTo>
                  <a:cubicBezTo>
                    <a:pt x="0" y="10740"/>
                    <a:pt x="370" y="11142"/>
                    <a:pt x="864" y="11142"/>
                  </a:cubicBezTo>
                  <a:lnTo>
                    <a:pt x="1883" y="11142"/>
                  </a:lnTo>
                  <a:lnTo>
                    <a:pt x="1883" y="14259"/>
                  </a:lnTo>
                  <a:cubicBezTo>
                    <a:pt x="1883" y="14413"/>
                    <a:pt x="2006" y="14536"/>
                    <a:pt x="2160" y="14536"/>
                  </a:cubicBezTo>
                  <a:lnTo>
                    <a:pt x="5987" y="14536"/>
                  </a:lnTo>
                  <a:cubicBezTo>
                    <a:pt x="6142" y="14536"/>
                    <a:pt x="6265" y="14413"/>
                    <a:pt x="6265" y="14259"/>
                  </a:cubicBezTo>
                  <a:cubicBezTo>
                    <a:pt x="6265" y="14118"/>
                    <a:pt x="6162" y="13977"/>
                    <a:pt x="6027" y="13977"/>
                  </a:cubicBezTo>
                  <a:cubicBezTo>
                    <a:pt x="6014" y="13977"/>
                    <a:pt x="6001" y="13978"/>
                    <a:pt x="5987" y="13981"/>
                  </a:cubicBezTo>
                  <a:lnTo>
                    <a:pt x="2438" y="13981"/>
                  </a:lnTo>
                  <a:lnTo>
                    <a:pt x="2438" y="6019"/>
                  </a:lnTo>
                  <a:lnTo>
                    <a:pt x="12098" y="6019"/>
                  </a:lnTo>
                  <a:lnTo>
                    <a:pt x="12098" y="13981"/>
                  </a:lnTo>
                  <a:lnTo>
                    <a:pt x="8549" y="13981"/>
                  </a:lnTo>
                  <a:cubicBezTo>
                    <a:pt x="8394" y="13981"/>
                    <a:pt x="8271" y="14104"/>
                    <a:pt x="8271" y="14259"/>
                  </a:cubicBezTo>
                  <a:cubicBezTo>
                    <a:pt x="8240" y="14413"/>
                    <a:pt x="8394" y="14536"/>
                    <a:pt x="8549" y="14536"/>
                  </a:cubicBezTo>
                  <a:lnTo>
                    <a:pt x="12376" y="14536"/>
                  </a:lnTo>
                  <a:cubicBezTo>
                    <a:pt x="12530" y="14536"/>
                    <a:pt x="12653" y="14413"/>
                    <a:pt x="12653" y="14259"/>
                  </a:cubicBezTo>
                  <a:lnTo>
                    <a:pt x="12653" y="11142"/>
                  </a:lnTo>
                  <a:lnTo>
                    <a:pt x="13672" y="11142"/>
                  </a:lnTo>
                  <a:cubicBezTo>
                    <a:pt x="14135" y="11142"/>
                    <a:pt x="14536" y="10740"/>
                    <a:pt x="14536" y="10278"/>
                  </a:cubicBezTo>
                  <a:lnTo>
                    <a:pt x="14536" y="865"/>
                  </a:lnTo>
                  <a:cubicBezTo>
                    <a:pt x="14536" y="371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6" name="Google Shape;13691;p26">
              <a:extLst>
                <a:ext uri="{FF2B5EF4-FFF2-40B4-BE49-F238E27FC236}">
                  <a16:creationId xmlns:a16="http://schemas.microsoft.com/office/drawing/2014/main" id="{968AEEC2-6075-C90B-C902-1E320364099E}"/>
                </a:ext>
              </a:extLst>
            </p:cNvPr>
            <p:cNvSpPr/>
            <p:nvPr/>
          </p:nvSpPr>
          <p:spPr>
            <a:xfrm>
              <a:off x="1061875" y="2664650"/>
              <a:ext cx="126475" cy="14100"/>
            </a:xfrm>
            <a:custGeom>
              <a:avLst/>
              <a:gdLst/>
              <a:ahLst/>
              <a:cxnLst/>
              <a:rect l="l" t="t" r="r" b="b"/>
              <a:pathLst>
                <a:path w="5059" h="564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4674" y="560"/>
                  </a:lnTo>
                  <a:cubicBezTo>
                    <a:pt x="4691" y="563"/>
                    <a:pt x="4708" y="564"/>
                    <a:pt x="4724" y="564"/>
                  </a:cubicBezTo>
                  <a:cubicBezTo>
                    <a:pt x="5058" y="564"/>
                    <a:pt x="5058" y="1"/>
                    <a:pt x="4724" y="1"/>
                  </a:cubicBezTo>
                  <a:cubicBezTo>
                    <a:pt x="4708" y="1"/>
                    <a:pt x="4691" y="2"/>
                    <a:pt x="4674" y="4"/>
                  </a:cubicBezTo>
                  <a:lnTo>
                    <a:pt x="415" y="4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7" name="Google Shape;13692;p26">
              <a:extLst>
                <a:ext uri="{FF2B5EF4-FFF2-40B4-BE49-F238E27FC236}">
                  <a16:creationId xmlns:a16="http://schemas.microsoft.com/office/drawing/2014/main" id="{3940625F-A9FD-3C16-3D7D-5EF900D02208}"/>
                </a:ext>
              </a:extLst>
            </p:cNvPr>
            <p:cNvSpPr/>
            <p:nvPr/>
          </p:nvSpPr>
          <p:spPr>
            <a:xfrm>
              <a:off x="1061875" y="2707075"/>
              <a:ext cx="191250" cy="14125"/>
            </a:xfrm>
            <a:custGeom>
              <a:avLst/>
              <a:gdLst/>
              <a:ahLst/>
              <a:cxnLst/>
              <a:rect l="l" t="t" r="r" b="b"/>
              <a:pathLst>
                <a:path w="7650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7235" y="560"/>
                  </a:lnTo>
                  <a:cubicBezTo>
                    <a:pt x="7254" y="563"/>
                    <a:pt x="7272" y="564"/>
                    <a:pt x="7289" y="564"/>
                  </a:cubicBezTo>
                  <a:cubicBezTo>
                    <a:pt x="7649" y="564"/>
                    <a:pt x="7649" y="1"/>
                    <a:pt x="7289" y="1"/>
                  </a:cubicBezTo>
                  <a:cubicBezTo>
                    <a:pt x="7272" y="1"/>
                    <a:pt x="7254" y="2"/>
                    <a:pt x="7235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8" name="Google Shape;13693;p26">
              <a:extLst>
                <a:ext uri="{FF2B5EF4-FFF2-40B4-BE49-F238E27FC236}">
                  <a16:creationId xmlns:a16="http://schemas.microsoft.com/office/drawing/2014/main" id="{67B9A334-EC02-CB88-DE5D-D8D7C7F29C17}"/>
                </a:ext>
              </a:extLst>
            </p:cNvPr>
            <p:cNvSpPr/>
            <p:nvPr/>
          </p:nvSpPr>
          <p:spPr>
            <a:xfrm>
              <a:off x="1061675" y="2749600"/>
              <a:ext cx="191650" cy="14725"/>
            </a:xfrm>
            <a:custGeom>
              <a:avLst/>
              <a:gdLst/>
              <a:ahLst/>
              <a:cxnLst/>
              <a:rect l="l" t="t" r="r" b="b"/>
              <a:pathLst>
                <a:path w="7666" h="589" extrusionOk="0">
                  <a:moveTo>
                    <a:pt x="393" y="0"/>
                  </a:moveTo>
                  <a:cubicBezTo>
                    <a:pt x="0" y="0"/>
                    <a:pt x="0" y="589"/>
                    <a:pt x="393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7243" y="588"/>
                  </a:lnTo>
                  <a:cubicBezTo>
                    <a:pt x="7253" y="588"/>
                    <a:pt x="7263" y="589"/>
                    <a:pt x="7273" y="589"/>
                  </a:cubicBezTo>
                  <a:cubicBezTo>
                    <a:pt x="7665" y="589"/>
                    <a:pt x="7665" y="0"/>
                    <a:pt x="7273" y="0"/>
                  </a:cubicBezTo>
                  <a:cubicBezTo>
                    <a:pt x="7263" y="0"/>
                    <a:pt x="7253" y="1"/>
                    <a:pt x="7243" y="1"/>
                  </a:cubicBezTo>
                  <a:lnTo>
                    <a:pt x="423" y="1"/>
                  </a:lnTo>
                  <a:cubicBezTo>
                    <a:pt x="413" y="1"/>
                    <a:pt x="403" y="0"/>
                    <a:pt x="3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9" name="Google Shape;13694;p26">
              <a:extLst>
                <a:ext uri="{FF2B5EF4-FFF2-40B4-BE49-F238E27FC236}">
                  <a16:creationId xmlns:a16="http://schemas.microsoft.com/office/drawing/2014/main" id="{9BF8B4D3-E46E-6123-8B04-95FB40C88751}"/>
                </a:ext>
              </a:extLst>
            </p:cNvPr>
            <p:cNvSpPr/>
            <p:nvPr/>
          </p:nvSpPr>
          <p:spPr>
            <a:xfrm>
              <a:off x="1061675" y="2792025"/>
              <a:ext cx="191650" cy="14750"/>
            </a:xfrm>
            <a:custGeom>
              <a:avLst/>
              <a:gdLst/>
              <a:ahLst/>
              <a:cxnLst/>
              <a:rect l="l" t="t" r="r" b="b"/>
              <a:pathLst>
                <a:path w="7666" h="59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7243" y="588"/>
                  </a:lnTo>
                  <a:cubicBezTo>
                    <a:pt x="7253" y="589"/>
                    <a:pt x="7263" y="589"/>
                    <a:pt x="7273" y="589"/>
                  </a:cubicBezTo>
                  <a:cubicBezTo>
                    <a:pt x="7665" y="589"/>
                    <a:pt x="7665" y="1"/>
                    <a:pt x="7273" y="1"/>
                  </a:cubicBezTo>
                  <a:cubicBezTo>
                    <a:pt x="7263" y="1"/>
                    <a:pt x="7253" y="1"/>
                    <a:pt x="7243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0" name="Google Shape;13695;p26">
              <a:extLst>
                <a:ext uri="{FF2B5EF4-FFF2-40B4-BE49-F238E27FC236}">
                  <a16:creationId xmlns:a16="http://schemas.microsoft.com/office/drawing/2014/main" id="{DDC463E4-0D22-735A-EDCA-53E814851571}"/>
                </a:ext>
              </a:extLst>
            </p:cNvPr>
            <p:cNvSpPr/>
            <p:nvPr/>
          </p:nvSpPr>
          <p:spPr>
            <a:xfrm>
              <a:off x="1149775" y="2835850"/>
              <a:ext cx="15450" cy="13900"/>
            </a:xfrm>
            <a:custGeom>
              <a:avLst/>
              <a:gdLst/>
              <a:ahLst/>
              <a:cxnLst/>
              <a:rect l="l" t="t" r="r" b="b"/>
              <a:pathLst>
                <a:path w="618" h="556" extrusionOk="0">
                  <a:moveTo>
                    <a:pt x="309" y="0"/>
                  </a:moveTo>
                  <a:cubicBezTo>
                    <a:pt x="178" y="0"/>
                    <a:pt x="47" y="85"/>
                    <a:pt x="16" y="255"/>
                  </a:cubicBezTo>
                  <a:cubicBezTo>
                    <a:pt x="0" y="455"/>
                    <a:pt x="155" y="556"/>
                    <a:pt x="309" y="556"/>
                  </a:cubicBezTo>
                  <a:cubicBezTo>
                    <a:pt x="463" y="556"/>
                    <a:pt x="618" y="455"/>
                    <a:pt x="602" y="255"/>
                  </a:cubicBezTo>
                  <a:cubicBezTo>
                    <a:pt x="571" y="85"/>
                    <a:pt x="440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51" name="Google Shape;13696;p26">
            <a:extLst>
              <a:ext uri="{FF2B5EF4-FFF2-40B4-BE49-F238E27FC236}">
                <a16:creationId xmlns:a16="http://schemas.microsoft.com/office/drawing/2014/main" id="{415D3A3C-66CD-7FB6-37C3-EE4E5B8AA493}"/>
              </a:ext>
            </a:extLst>
          </p:cNvPr>
          <p:cNvGrpSpPr/>
          <p:nvPr/>
        </p:nvGrpSpPr>
        <p:grpSpPr>
          <a:xfrm>
            <a:off x="3429100" y="5870842"/>
            <a:ext cx="729900" cy="727200"/>
            <a:chOff x="7722975" y="4171400"/>
            <a:chExt cx="364950" cy="363600"/>
          </a:xfrm>
        </p:grpSpPr>
        <p:sp>
          <p:nvSpPr>
            <p:cNvPr id="152" name="Google Shape;13697;p26">
              <a:extLst>
                <a:ext uri="{FF2B5EF4-FFF2-40B4-BE49-F238E27FC236}">
                  <a16:creationId xmlns:a16="http://schemas.microsoft.com/office/drawing/2014/main" id="{C5A68912-80AF-31F5-AEAF-45382FC7C03A}"/>
                </a:ext>
              </a:extLst>
            </p:cNvPr>
            <p:cNvSpPr/>
            <p:nvPr/>
          </p:nvSpPr>
          <p:spPr>
            <a:xfrm>
              <a:off x="7746100" y="4372400"/>
              <a:ext cx="90300" cy="77725"/>
            </a:xfrm>
            <a:custGeom>
              <a:avLst/>
              <a:gdLst/>
              <a:ahLst/>
              <a:cxnLst/>
              <a:rect l="l" t="t" r="r" b="b"/>
              <a:pathLst>
                <a:path w="3612" h="3109" extrusionOk="0">
                  <a:moveTo>
                    <a:pt x="1544" y="547"/>
                  </a:moveTo>
                  <a:cubicBezTo>
                    <a:pt x="2439" y="547"/>
                    <a:pt x="2871" y="1596"/>
                    <a:pt x="2254" y="2245"/>
                  </a:cubicBezTo>
                  <a:cubicBezTo>
                    <a:pt x="2054" y="2444"/>
                    <a:pt x="1806" y="2534"/>
                    <a:pt x="1562" y="2534"/>
                  </a:cubicBezTo>
                  <a:cubicBezTo>
                    <a:pt x="1051" y="2534"/>
                    <a:pt x="556" y="2140"/>
                    <a:pt x="556" y="1535"/>
                  </a:cubicBezTo>
                  <a:cubicBezTo>
                    <a:pt x="556" y="979"/>
                    <a:pt x="988" y="547"/>
                    <a:pt x="1544" y="547"/>
                  </a:cubicBezTo>
                  <a:close/>
                  <a:moveTo>
                    <a:pt x="1558" y="1"/>
                  </a:moveTo>
                  <a:cubicBezTo>
                    <a:pt x="770" y="1"/>
                    <a:pt x="22" y="600"/>
                    <a:pt x="1" y="1535"/>
                  </a:cubicBezTo>
                  <a:cubicBezTo>
                    <a:pt x="1" y="2399"/>
                    <a:pt x="680" y="3078"/>
                    <a:pt x="1544" y="3109"/>
                  </a:cubicBezTo>
                  <a:cubicBezTo>
                    <a:pt x="2902" y="3078"/>
                    <a:pt x="3612" y="1442"/>
                    <a:pt x="2655" y="455"/>
                  </a:cubicBezTo>
                  <a:cubicBezTo>
                    <a:pt x="2332" y="142"/>
                    <a:pt x="1940" y="1"/>
                    <a:pt x="15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3" name="Google Shape;13698;p26">
              <a:extLst>
                <a:ext uri="{FF2B5EF4-FFF2-40B4-BE49-F238E27FC236}">
                  <a16:creationId xmlns:a16="http://schemas.microsoft.com/office/drawing/2014/main" id="{DCF41C05-6335-703F-000A-090AFB63A73F}"/>
                </a:ext>
              </a:extLst>
            </p:cNvPr>
            <p:cNvSpPr/>
            <p:nvPr/>
          </p:nvSpPr>
          <p:spPr>
            <a:xfrm>
              <a:off x="7722975" y="4453975"/>
              <a:ext cx="123450" cy="81025"/>
            </a:xfrm>
            <a:custGeom>
              <a:avLst/>
              <a:gdLst/>
              <a:ahLst/>
              <a:cxnLst/>
              <a:rect l="l" t="t" r="r" b="b"/>
              <a:pathLst>
                <a:path w="4938" h="3241" extrusionOk="0">
                  <a:moveTo>
                    <a:pt x="2481" y="772"/>
                  </a:moveTo>
                  <a:cubicBezTo>
                    <a:pt x="3379" y="772"/>
                    <a:pt x="4274" y="1358"/>
                    <a:pt x="4321" y="2531"/>
                  </a:cubicBezTo>
                  <a:lnTo>
                    <a:pt x="4321" y="2685"/>
                  </a:lnTo>
                  <a:lnTo>
                    <a:pt x="617" y="2685"/>
                  </a:lnTo>
                  <a:lnTo>
                    <a:pt x="617" y="2531"/>
                  </a:lnTo>
                  <a:cubicBezTo>
                    <a:pt x="679" y="1358"/>
                    <a:pt x="1582" y="772"/>
                    <a:pt x="2481" y="772"/>
                  </a:cubicBezTo>
                  <a:close/>
                  <a:moveTo>
                    <a:pt x="2469" y="0"/>
                  </a:moveTo>
                  <a:cubicBezTo>
                    <a:pt x="1080" y="0"/>
                    <a:pt x="0" y="1142"/>
                    <a:pt x="62" y="2531"/>
                  </a:cubicBezTo>
                  <a:lnTo>
                    <a:pt x="62" y="2963"/>
                  </a:lnTo>
                  <a:cubicBezTo>
                    <a:pt x="62" y="3117"/>
                    <a:pt x="185" y="3240"/>
                    <a:pt x="339" y="3240"/>
                  </a:cubicBezTo>
                  <a:lnTo>
                    <a:pt x="4598" y="3240"/>
                  </a:lnTo>
                  <a:cubicBezTo>
                    <a:pt x="4753" y="3240"/>
                    <a:pt x="4876" y="3117"/>
                    <a:pt x="4876" y="2963"/>
                  </a:cubicBezTo>
                  <a:lnTo>
                    <a:pt x="4876" y="2531"/>
                  </a:lnTo>
                  <a:cubicBezTo>
                    <a:pt x="4938" y="1142"/>
                    <a:pt x="3827" y="0"/>
                    <a:pt x="24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4" name="Google Shape;13699;p26">
              <a:extLst>
                <a:ext uri="{FF2B5EF4-FFF2-40B4-BE49-F238E27FC236}">
                  <a16:creationId xmlns:a16="http://schemas.microsoft.com/office/drawing/2014/main" id="{42D7F636-F950-5323-1163-6F42616C7EEF}"/>
                </a:ext>
              </a:extLst>
            </p:cNvPr>
            <p:cNvSpPr/>
            <p:nvPr/>
          </p:nvSpPr>
          <p:spPr>
            <a:xfrm>
              <a:off x="7976025" y="4371400"/>
              <a:ext cx="90300" cy="77550"/>
            </a:xfrm>
            <a:custGeom>
              <a:avLst/>
              <a:gdLst/>
              <a:ahLst/>
              <a:cxnLst/>
              <a:rect l="l" t="t" r="r" b="b"/>
              <a:pathLst>
                <a:path w="3612" h="3102" extrusionOk="0">
                  <a:moveTo>
                    <a:pt x="2050" y="575"/>
                  </a:moveTo>
                  <a:cubicBezTo>
                    <a:pt x="2561" y="575"/>
                    <a:pt x="3056" y="969"/>
                    <a:pt x="3056" y="1575"/>
                  </a:cubicBezTo>
                  <a:cubicBezTo>
                    <a:pt x="3056" y="2130"/>
                    <a:pt x="2593" y="2562"/>
                    <a:pt x="2068" y="2562"/>
                  </a:cubicBezTo>
                  <a:cubicBezTo>
                    <a:pt x="1173" y="2562"/>
                    <a:pt x="711" y="1482"/>
                    <a:pt x="1359" y="865"/>
                  </a:cubicBezTo>
                  <a:cubicBezTo>
                    <a:pt x="1558" y="665"/>
                    <a:pt x="1806" y="575"/>
                    <a:pt x="2050" y="575"/>
                  </a:cubicBezTo>
                  <a:close/>
                  <a:moveTo>
                    <a:pt x="2068" y="1"/>
                  </a:moveTo>
                  <a:cubicBezTo>
                    <a:pt x="680" y="1"/>
                    <a:pt x="1" y="1667"/>
                    <a:pt x="957" y="2655"/>
                  </a:cubicBezTo>
                  <a:cubicBezTo>
                    <a:pt x="1275" y="2963"/>
                    <a:pt x="1663" y="3101"/>
                    <a:pt x="2043" y="3101"/>
                  </a:cubicBezTo>
                  <a:cubicBezTo>
                    <a:pt x="2845" y="3101"/>
                    <a:pt x="3612" y="2486"/>
                    <a:pt x="3612" y="1544"/>
                  </a:cubicBezTo>
                  <a:cubicBezTo>
                    <a:pt x="3612" y="711"/>
                    <a:pt x="2902" y="1"/>
                    <a:pt x="20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5" name="Google Shape;13700;p26">
              <a:extLst>
                <a:ext uri="{FF2B5EF4-FFF2-40B4-BE49-F238E27FC236}">
                  <a16:creationId xmlns:a16="http://schemas.microsoft.com/office/drawing/2014/main" id="{764A8DA7-EC0D-95FC-09CA-CCDCABE53B6E}"/>
                </a:ext>
              </a:extLst>
            </p:cNvPr>
            <p:cNvSpPr/>
            <p:nvPr/>
          </p:nvSpPr>
          <p:spPr>
            <a:xfrm>
              <a:off x="7967550" y="4457050"/>
              <a:ext cx="120375" cy="77950"/>
            </a:xfrm>
            <a:custGeom>
              <a:avLst/>
              <a:gdLst/>
              <a:ahLst/>
              <a:cxnLst/>
              <a:rect l="l" t="t" r="r" b="b"/>
              <a:pathLst>
                <a:path w="4815" h="3118" extrusionOk="0">
                  <a:moveTo>
                    <a:pt x="2377" y="0"/>
                  </a:moveTo>
                  <a:cubicBezTo>
                    <a:pt x="2382" y="0"/>
                    <a:pt x="2387" y="0"/>
                    <a:pt x="2392" y="1"/>
                  </a:cubicBezTo>
                  <a:lnTo>
                    <a:pt x="2392" y="1"/>
                  </a:lnTo>
                  <a:cubicBezTo>
                    <a:pt x="2397" y="0"/>
                    <a:pt x="2402" y="0"/>
                    <a:pt x="2407" y="0"/>
                  </a:cubicBezTo>
                  <a:close/>
                  <a:moveTo>
                    <a:pt x="2392" y="649"/>
                  </a:moveTo>
                  <a:cubicBezTo>
                    <a:pt x="3287" y="649"/>
                    <a:pt x="4182" y="1235"/>
                    <a:pt x="4228" y="2408"/>
                  </a:cubicBezTo>
                  <a:lnTo>
                    <a:pt x="4228" y="2531"/>
                  </a:lnTo>
                  <a:lnTo>
                    <a:pt x="556" y="2531"/>
                  </a:lnTo>
                  <a:lnTo>
                    <a:pt x="556" y="2408"/>
                  </a:lnTo>
                  <a:cubicBezTo>
                    <a:pt x="602" y="1235"/>
                    <a:pt x="1497" y="649"/>
                    <a:pt x="2392" y="649"/>
                  </a:cubicBezTo>
                  <a:close/>
                  <a:moveTo>
                    <a:pt x="2392" y="1"/>
                  </a:moveTo>
                  <a:cubicBezTo>
                    <a:pt x="1072" y="9"/>
                    <a:pt x="0" y="1086"/>
                    <a:pt x="0" y="2408"/>
                  </a:cubicBezTo>
                  <a:lnTo>
                    <a:pt x="0" y="2840"/>
                  </a:lnTo>
                  <a:cubicBezTo>
                    <a:pt x="0" y="2994"/>
                    <a:pt x="124" y="3117"/>
                    <a:pt x="278" y="3117"/>
                  </a:cubicBezTo>
                  <a:lnTo>
                    <a:pt x="4506" y="3117"/>
                  </a:lnTo>
                  <a:cubicBezTo>
                    <a:pt x="4660" y="3117"/>
                    <a:pt x="4815" y="2994"/>
                    <a:pt x="4815" y="2840"/>
                  </a:cubicBezTo>
                  <a:lnTo>
                    <a:pt x="4815" y="2408"/>
                  </a:lnTo>
                  <a:cubicBezTo>
                    <a:pt x="4784" y="1086"/>
                    <a:pt x="3743" y="9"/>
                    <a:pt x="239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6" name="Google Shape;13701;p26">
              <a:extLst>
                <a:ext uri="{FF2B5EF4-FFF2-40B4-BE49-F238E27FC236}">
                  <a16:creationId xmlns:a16="http://schemas.microsoft.com/office/drawing/2014/main" id="{CCC62989-1C2D-2D8D-A417-B8F7D1202C4F}"/>
                </a:ext>
              </a:extLst>
            </p:cNvPr>
            <p:cNvSpPr/>
            <p:nvPr/>
          </p:nvSpPr>
          <p:spPr>
            <a:xfrm>
              <a:off x="7792400" y="4214000"/>
              <a:ext cx="229950" cy="14700"/>
            </a:xfrm>
            <a:custGeom>
              <a:avLst/>
              <a:gdLst/>
              <a:ahLst/>
              <a:cxnLst/>
              <a:rect l="l" t="t" r="r" b="b"/>
              <a:pathLst>
                <a:path w="9198" h="588" extrusionOk="0">
                  <a:moveTo>
                    <a:pt x="309" y="1"/>
                  </a:moveTo>
                  <a:cubicBezTo>
                    <a:pt x="124" y="1"/>
                    <a:pt x="1" y="124"/>
                    <a:pt x="1" y="279"/>
                  </a:cubicBezTo>
                  <a:cubicBezTo>
                    <a:pt x="1" y="433"/>
                    <a:pt x="124" y="587"/>
                    <a:pt x="309" y="587"/>
                  </a:cubicBezTo>
                  <a:lnTo>
                    <a:pt x="8796" y="587"/>
                  </a:lnTo>
                  <a:cubicBezTo>
                    <a:pt x="9197" y="587"/>
                    <a:pt x="9197" y="1"/>
                    <a:pt x="87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7" name="Google Shape;13702;p26">
              <a:extLst>
                <a:ext uri="{FF2B5EF4-FFF2-40B4-BE49-F238E27FC236}">
                  <a16:creationId xmlns:a16="http://schemas.microsoft.com/office/drawing/2014/main" id="{EEFDFCD2-A26A-E7FE-F5B0-AE8AF0A542E9}"/>
                </a:ext>
              </a:extLst>
            </p:cNvPr>
            <p:cNvSpPr/>
            <p:nvPr/>
          </p:nvSpPr>
          <p:spPr>
            <a:xfrm>
              <a:off x="7789550" y="4256425"/>
              <a:ext cx="233325" cy="14725"/>
            </a:xfrm>
            <a:custGeom>
              <a:avLst/>
              <a:gdLst/>
              <a:ahLst/>
              <a:cxnLst/>
              <a:rect l="l" t="t" r="r" b="b"/>
              <a:pathLst>
                <a:path w="9333" h="589" extrusionOk="0">
                  <a:moveTo>
                    <a:pt x="394" y="0"/>
                  </a:moveTo>
                  <a:cubicBezTo>
                    <a:pt x="1" y="0"/>
                    <a:pt x="1" y="589"/>
                    <a:pt x="394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8910" y="588"/>
                  </a:lnTo>
                  <a:cubicBezTo>
                    <a:pt x="8920" y="588"/>
                    <a:pt x="8930" y="589"/>
                    <a:pt x="8940" y="589"/>
                  </a:cubicBezTo>
                  <a:cubicBezTo>
                    <a:pt x="9332" y="589"/>
                    <a:pt x="9332" y="0"/>
                    <a:pt x="8940" y="0"/>
                  </a:cubicBezTo>
                  <a:cubicBezTo>
                    <a:pt x="8930" y="0"/>
                    <a:pt x="8920" y="1"/>
                    <a:pt x="8910" y="1"/>
                  </a:cubicBezTo>
                  <a:lnTo>
                    <a:pt x="423" y="1"/>
                  </a:lnTo>
                  <a:cubicBezTo>
                    <a:pt x="413" y="1"/>
                    <a:pt x="403" y="0"/>
                    <a:pt x="3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8" name="Google Shape;13703;p26">
              <a:extLst>
                <a:ext uri="{FF2B5EF4-FFF2-40B4-BE49-F238E27FC236}">
                  <a16:creationId xmlns:a16="http://schemas.microsoft.com/office/drawing/2014/main" id="{50B7D488-F7BC-3A28-96A2-D9D0F4763CE1}"/>
                </a:ext>
              </a:extLst>
            </p:cNvPr>
            <p:cNvSpPr/>
            <p:nvPr/>
          </p:nvSpPr>
          <p:spPr>
            <a:xfrm>
              <a:off x="7897975" y="4171400"/>
              <a:ext cx="16150" cy="14275"/>
            </a:xfrm>
            <a:custGeom>
              <a:avLst/>
              <a:gdLst/>
              <a:ahLst/>
              <a:cxnLst/>
              <a:rect l="l" t="t" r="r" b="b"/>
              <a:pathLst>
                <a:path w="646" h="571" extrusionOk="0">
                  <a:moveTo>
                    <a:pt x="323" y="0"/>
                  </a:moveTo>
                  <a:cubicBezTo>
                    <a:pt x="163" y="0"/>
                    <a:pt x="1" y="132"/>
                    <a:pt x="37" y="347"/>
                  </a:cubicBezTo>
                  <a:cubicBezTo>
                    <a:pt x="75" y="502"/>
                    <a:pt x="195" y="571"/>
                    <a:pt x="315" y="571"/>
                  </a:cubicBezTo>
                  <a:cubicBezTo>
                    <a:pt x="481" y="571"/>
                    <a:pt x="646" y="439"/>
                    <a:pt x="592" y="224"/>
                  </a:cubicBezTo>
                  <a:cubicBezTo>
                    <a:pt x="553" y="68"/>
                    <a:pt x="439" y="0"/>
                    <a:pt x="3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9" name="Google Shape;13704;p26">
              <a:extLst>
                <a:ext uri="{FF2B5EF4-FFF2-40B4-BE49-F238E27FC236}">
                  <a16:creationId xmlns:a16="http://schemas.microsoft.com/office/drawing/2014/main" id="{43D13166-ADBC-AE8B-3DB7-95A57E6D38FA}"/>
                </a:ext>
              </a:extLst>
            </p:cNvPr>
            <p:cNvSpPr/>
            <p:nvPr/>
          </p:nvSpPr>
          <p:spPr>
            <a:xfrm>
              <a:off x="7749975" y="4172250"/>
              <a:ext cx="311725" cy="184400"/>
            </a:xfrm>
            <a:custGeom>
              <a:avLst/>
              <a:gdLst/>
              <a:ahLst/>
              <a:cxnLst/>
              <a:rect l="l" t="t" r="r" b="b"/>
              <a:pathLst>
                <a:path w="12469" h="7376" extrusionOk="0">
                  <a:moveTo>
                    <a:pt x="5025" y="0"/>
                  </a:moveTo>
                  <a:cubicBezTo>
                    <a:pt x="5007" y="0"/>
                    <a:pt x="4989" y="2"/>
                    <a:pt x="4969" y="4"/>
                  </a:cubicBezTo>
                  <a:lnTo>
                    <a:pt x="864" y="4"/>
                  </a:lnTo>
                  <a:cubicBezTo>
                    <a:pt x="371" y="4"/>
                    <a:pt x="0" y="375"/>
                    <a:pt x="0" y="838"/>
                  </a:cubicBezTo>
                  <a:lnTo>
                    <a:pt x="0" y="4819"/>
                  </a:lnTo>
                  <a:cubicBezTo>
                    <a:pt x="0" y="5282"/>
                    <a:pt x="401" y="5652"/>
                    <a:pt x="864" y="5652"/>
                  </a:cubicBezTo>
                  <a:lnTo>
                    <a:pt x="2562" y="5652"/>
                  </a:lnTo>
                  <a:lnTo>
                    <a:pt x="2562" y="7072"/>
                  </a:lnTo>
                  <a:cubicBezTo>
                    <a:pt x="2562" y="7259"/>
                    <a:pt x="2688" y="7376"/>
                    <a:pt x="2826" y="7376"/>
                  </a:cubicBezTo>
                  <a:cubicBezTo>
                    <a:pt x="2894" y="7376"/>
                    <a:pt x="2964" y="7348"/>
                    <a:pt x="3025" y="7288"/>
                  </a:cubicBezTo>
                  <a:lnTo>
                    <a:pt x="4660" y="5652"/>
                  </a:lnTo>
                  <a:lnTo>
                    <a:pt x="7808" y="5652"/>
                  </a:lnTo>
                  <a:lnTo>
                    <a:pt x="9444" y="7288"/>
                  </a:lnTo>
                  <a:cubicBezTo>
                    <a:pt x="9504" y="7348"/>
                    <a:pt x="9578" y="7376"/>
                    <a:pt x="9650" y="7376"/>
                  </a:cubicBezTo>
                  <a:cubicBezTo>
                    <a:pt x="9798" y="7376"/>
                    <a:pt x="9938" y="7259"/>
                    <a:pt x="9938" y="7072"/>
                  </a:cubicBezTo>
                  <a:lnTo>
                    <a:pt x="9938" y="5652"/>
                  </a:lnTo>
                  <a:lnTo>
                    <a:pt x="11635" y="5652"/>
                  </a:lnTo>
                  <a:cubicBezTo>
                    <a:pt x="12098" y="5652"/>
                    <a:pt x="12468" y="5282"/>
                    <a:pt x="12468" y="4819"/>
                  </a:cubicBezTo>
                  <a:lnTo>
                    <a:pt x="12468" y="838"/>
                  </a:lnTo>
                  <a:cubicBezTo>
                    <a:pt x="12468" y="375"/>
                    <a:pt x="12098" y="4"/>
                    <a:pt x="11635" y="4"/>
                  </a:cubicBezTo>
                  <a:lnTo>
                    <a:pt x="7530" y="4"/>
                  </a:lnTo>
                  <a:cubicBezTo>
                    <a:pt x="7511" y="2"/>
                    <a:pt x="7492" y="0"/>
                    <a:pt x="7474" y="0"/>
                  </a:cubicBezTo>
                  <a:cubicBezTo>
                    <a:pt x="7108" y="0"/>
                    <a:pt x="7117" y="561"/>
                    <a:pt x="7501" y="561"/>
                  </a:cubicBezTo>
                  <a:cubicBezTo>
                    <a:pt x="7511" y="561"/>
                    <a:pt x="7520" y="561"/>
                    <a:pt x="7530" y="560"/>
                  </a:cubicBezTo>
                  <a:lnTo>
                    <a:pt x="11635" y="560"/>
                  </a:lnTo>
                  <a:cubicBezTo>
                    <a:pt x="11789" y="560"/>
                    <a:pt x="11913" y="683"/>
                    <a:pt x="11913" y="838"/>
                  </a:cubicBezTo>
                  <a:lnTo>
                    <a:pt x="11913" y="4819"/>
                  </a:lnTo>
                  <a:cubicBezTo>
                    <a:pt x="11913" y="4973"/>
                    <a:pt x="11789" y="5097"/>
                    <a:pt x="11635" y="5097"/>
                  </a:cubicBezTo>
                  <a:lnTo>
                    <a:pt x="9660" y="5097"/>
                  </a:lnTo>
                  <a:cubicBezTo>
                    <a:pt x="9506" y="5097"/>
                    <a:pt x="9382" y="5220"/>
                    <a:pt x="9382" y="5374"/>
                  </a:cubicBezTo>
                  <a:lnTo>
                    <a:pt x="9382" y="6393"/>
                  </a:lnTo>
                  <a:lnTo>
                    <a:pt x="8148" y="5189"/>
                  </a:lnTo>
                  <a:cubicBezTo>
                    <a:pt x="8086" y="5128"/>
                    <a:pt x="8024" y="5097"/>
                    <a:pt x="7963" y="5097"/>
                  </a:cubicBezTo>
                  <a:lnTo>
                    <a:pt x="4537" y="5097"/>
                  </a:lnTo>
                  <a:cubicBezTo>
                    <a:pt x="4475" y="5097"/>
                    <a:pt x="4383" y="5128"/>
                    <a:pt x="4352" y="5189"/>
                  </a:cubicBezTo>
                  <a:lnTo>
                    <a:pt x="3117" y="6393"/>
                  </a:lnTo>
                  <a:lnTo>
                    <a:pt x="3117" y="5374"/>
                  </a:lnTo>
                  <a:cubicBezTo>
                    <a:pt x="3117" y="5220"/>
                    <a:pt x="2994" y="5097"/>
                    <a:pt x="2839" y="5097"/>
                  </a:cubicBezTo>
                  <a:lnTo>
                    <a:pt x="864" y="5097"/>
                  </a:lnTo>
                  <a:cubicBezTo>
                    <a:pt x="710" y="5097"/>
                    <a:pt x="587" y="4973"/>
                    <a:pt x="587" y="4819"/>
                  </a:cubicBezTo>
                  <a:lnTo>
                    <a:pt x="587" y="838"/>
                  </a:lnTo>
                  <a:cubicBezTo>
                    <a:pt x="587" y="683"/>
                    <a:pt x="710" y="560"/>
                    <a:pt x="864" y="560"/>
                  </a:cubicBezTo>
                  <a:lnTo>
                    <a:pt x="4969" y="560"/>
                  </a:lnTo>
                  <a:cubicBezTo>
                    <a:pt x="4979" y="561"/>
                    <a:pt x="4989" y="561"/>
                    <a:pt x="4998" y="561"/>
                  </a:cubicBezTo>
                  <a:cubicBezTo>
                    <a:pt x="5382" y="561"/>
                    <a:pt x="5391" y="0"/>
                    <a:pt x="50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60" name="Google Shape;13705;p26">
            <a:extLst>
              <a:ext uri="{FF2B5EF4-FFF2-40B4-BE49-F238E27FC236}">
                <a16:creationId xmlns:a16="http://schemas.microsoft.com/office/drawing/2014/main" id="{888356E9-F7C7-5A8C-B1C6-1808148830ED}"/>
              </a:ext>
            </a:extLst>
          </p:cNvPr>
          <p:cNvGrpSpPr/>
          <p:nvPr/>
        </p:nvGrpSpPr>
        <p:grpSpPr>
          <a:xfrm>
            <a:off x="4914977" y="5871017"/>
            <a:ext cx="726850" cy="726850"/>
            <a:chOff x="6979200" y="4171575"/>
            <a:chExt cx="363425" cy="363425"/>
          </a:xfrm>
        </p:grpSpPr>
        <p:sp>
          <p:nvSpPr>
            <p:cNvPr id="161" name="Google Shape;13706;p26">
              <a:extLst>
                <a:ext uri="{FF2B5EF4-FFF2-40B4-BE49-F238E27FC236}">
                  <a16:creationId xmlns:a16="http://schemas.microsoft.com/office/drawing/2014/main" id="{EFC8A42A-3C19-F802-F1B7-3B54762EC413}"/>
                </a:ext>
              </a:extLst>
            </p:cNvPr>
            <p:cNvSpPr/>
            <p:nvPr/>
          </p:nvSpPr>
          <p:spPr>
            <a:xfrm>
              <a:off x="7144300" y="4235625"/>
              <a:ext cx="66375" cy="56800"/>
            </a:xfrm>
            <a:custGeom>
              <a:avLst/>
              <a:gdLst/>
              <a:ahLst/>
              <a:cxnLst/>
              <a:rect l="l" t="t" r="r" b="b"/>
              <a:pathLst>
                <a:path w="2655" h="2272" extrusionOk="0">
                  <a:moveTo>
                    <a:pt x="1509" y="554"/>
                  </a:moveTo>
                  <a:cubicBezTo>
                    <a:pt x="1810" y="554"/>
                    <a:pt x="2099" y="783"/>
                    <a:pt x="2099" y="1142"/>
                  </a:cubicBezTo>
                  <a:cubicBezTo>
                    <a:pt x="2099" y="1451"/>
                    <a:pt x="1821" y="1698"/>
                    <a:pt x="1513" y="1698"/>
                  </a:cubicBezTo>
                  <a:cubicBezTo>
                    <a:pt x="1019" y="1698"/>
                    <a:pt x="741" y="1080"/>
                    <a:pt x="1112" y="710"/>
                  </a:cubicBezTo>
                  <a:cubicBezTo>
                    <a:pt x="1229" y="603"/>
                    <a:pt x="1370" y="554"/>
                    <a:pt x="1509" y="554"/>
                  </a:cubicBezTo>
                  <a:close/>
                  <a:moveTo>
                    <a:pt x="1513" y="0"/>
                  </a:moveTo>
                  <a:cubicBezTo>
                    <a:pt x="494" y="0"/>
                    <a:pt x="1" y="1204"/>
                    <a:pt x="710" y="1944"/>
                  </a:cubicBezTo>
                  <a:cubicBezTo>
                    <a:pt x="937" y="2171"/>
                    <a:pt x="1217" y="2272"/>
                    <a:pt x="1494" y="2272"/>
                  </a:cubicBezTo>
                  <a:cubicBezTo>
                    <a:pt x="2083" y="2272"/>
                    <a:pt x="2655" y="1814"/>
                    <a:pt x="2655" y="1142"/>
                  </a:cubicBezTo>
                  <a:cubicBezTo>
                    <a:pt x="2655" y="494"/>
                    <a:pt x="2161" y="0"/>
                    <a:pt x="151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2" name="Google Shape;13707;p26">
              <a:extLst>
                <a:ext uri="{FF2B5EF4-FFF2-40B4-BE49-F238E27FC236}">
                  <a16:creationId xmlns:a16="http://schemas.microsoft.com/office/drawing/2014/main" id="{F1D094B1-DEE4-0EC9-C2E1-D7D699D68091}"/>
                </a:ext>
              </a:extLst>
            </p:cNvPr>
            <p:cNvSpPr/>
            <p:nvPr/>
          </p:nvSpPr>
          <p:spPr>
            <a:xfrm>
              <a:off x="7172850" y="4520900"/>
              <a:ext cx="19325" cy="14100"/>
            </a:xfrm>
            <a:custGeom>
              <a:avLst/>
              <a:gdLst/>
              <a:ahLst/>
              <a:cxnLst/>
              <a:rect l="l" t="t" r="r" b="b"/>
              <a:pathLst>
                <a:path w="773" h="564" extrusionOk="0">
                  <a:moveTo>
                    <a:pt x="386" y="0"/>
                  </a:moveTo>
                  <a:cubicBezTo>
                    <a:pt x="317" y="0"/>
                    <a:pt x="247" y="23"/>
                    <a:pt x="186" y="70"/>
                  </a:cubicBezTo>
                  <a:cubicBezTo>
                    <a:pt x="1" y="255"/>
                    <a:pt x="124" y="563"/>
                    <a:pt x="371" y="563"/>
                  </a:cubicBezTo>
                  <a:cubicBezTo>
                    <a:pt x="649" y="563"/>
                    <a:pt x="772" y="255"/>
                    <a:pt x="587" y="70"/>
                  </a:cubicBezTo>
                  <a:cubicBezTo>
                    <a:pt x="525" y="23"/>
                    <a:pt x="456" y="0"/>
                    <a:pt x="3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3" name="Google Shape;13708;p26">
              <a:extLst>
                <a:ext uri="{FF2B5EF4-FFF2-40B4-BE49-F238E27FC236}">
                  <a16:creationId xmlns:a16="http://schemas.microsoft.com/office/drawing/2014/main" id="{D125C39F-427F-25EF-4021-CE0D8C23A17C}"/>
                </a:ext>
              </a:extLst>
            </p:cNvPr>
            <p:cNvSpPr/>
            <p:nvPr/>
          </p:nvSpPr>
          <p:spPr>
            <a:xfrm>
              <a:off x="6979200" y="4171575"/>
              <a:ext cx="363425" cy="361875"/>
            </a:xfrm>
            <a:custGeom>
              <a:avLst/>
              <a:gdLst/>
              <a:ahLst/>
              <a:cxnLst/>
              <a:rect l="l" t="t" r="r" b="b"/>
              <a:pathLst>
                <a:path w="14537" h="14475" extrusionOk="0">
                  <a:moveTo>
                    <a:pt x="8703" y="556"/>
                  </a:moveTo>
                  <a:lnTo>
                    <a:pt x="8703" y="1297"/>
                  </a:lnTo>
                  <a:cubicBezTo>
                    <a:pt x="8672" y="1420"/>
                    <a:pt x="8765" y="1513"/>
                    <a:pt x="8888" y="1544"/>
                  </a:cubicBezTo>
                  <a:cubicBezTo>
                    <a:pt x="9135" y="1667"/>
                    <a:pt x="9382" y="1791"/>
                    <a:pt x="9598" y="1976"/>
                  </a:cubicBezTo>
                  <a:cubicBezTo>
                    <a:pt x="9655" y="2014"/>
                    <a:pt x="9724" y="2040"/>
                    <a:pt x="9791" y="2040"/>
                  </a:cubicBezTo>
                  <a:cubicBezTo>
                    <a:pt x="9832" y="2040"/>
                    <a:pt x="9871" y="2030"/>
                    <a:pt x="9907" y="2007"/>
                  </a:cubicBezTo>
                  <a:lnTo>
                    <a:pt x="10555" y="1636"/>
                  </a:lnTo>
                  <a:lnTo>
                    <a:pt x="11110" y="2624"/>
                  </a:lnTo>
                  <a:lnTo>
                    <a:pt x="10493" y="2963"/>
                  </a:lnTo>
                  <a:cubicBezTo>
                    <a:pt x="10370" y="3025"/>
                    <a:pt x="10339" y="3148"/>
                    <a:pt x="10339" y="3272"/>
                  </a:cubicBezTo>
                  <a:cubicBezTo>
                    <a:pt x="10401" y="3550"/>
                    <a:pt x="10401" y="3827"/>
                    <a:pt x="10339" y="4105"/>
                  </a:cubicBezTo>
                  <a:cubicBezTo>
                    <a:pt x="10339" y="4229"/>
                    <a:pt x="10370" y="4352"/>
                    <a:pt x="10493" y="4414"/>
                  </a:cubicBezTo>
                  <a:lnTo>
                    <a:pt x="11110" y="4753"/>
                  </a:lnTo>
                  <a:lnTo>
                    <a:pt x="10555" y="5741"/>
                  </a:lnTo>
                  <a:lnTo>
                    <a:pt x="9938" y="5371"/>
                  </a:lnTo>
                  <a:cubicBezTo>
                    <a:pt x="9891" y="5347"/>
                    <a:pt x="9843" y="5337"/>
                    <a:pt x="9798" y="5337"/>
                  </a:cubicBezTo>
                  <a:cubicBezTo>
                    <a:pt x="9724" y="5337"/>
                    <a:pt x="9655" y="5363"/>
                    <a:pt x="9598" y="5401"/>
                  </a:cubicBezTo>
                  <a:cubicBezTo>
                    <a:pt x="9382" y="5587"/>
                    <a:pt x="9166" y="5741"/>
                    <a:pt x="8888" y="5833"/>
                  </a:cubicBezTo>
                  <a:cubicBezTo>
                    <a:pt x="8765" y="5864"/>
                    <a:pt x="8703" y="5957"/>
                    <a:pt x="8703" y="6080"/>
                  </a:cubicBezTo>
                  <a:lnTo>
                    <a:pt x="8703" y="6821"/>
                  </a:lnTo>
                  <a:lnTo>
                    <a:pt x="7561" y="6821"/>
                  </a:lnTo>
                  <a:lnTo>
                    <a:pt x="7561" y="6080"/>
                  </a:lnTo>
                  <a:cubicBezTo>
                    <a:pt x="7561" y="5957"/>
                    <a:pt x="7500" y="5864"/>
                    <a:pt x="7376" y="5833"/>
                  </a:cubicBezTo>
                  <a:cubicBezTo>
                    <a:pt x="7129" y="5741"/>
                    <a:pt x="6882" y="5587"/>
                    <a:pt x="6666" y="5401"/>
                  </a:cubicBezTo>
                  <a:cubicBezTo>
                    <a:pt x="6609" y="5363"/>
                    <a:pt x="6540" y="5337"/>
                    <a:pt x="6467" y="5337"/>
                  </a:cubicBezTo>
                  <a:cubicBezTo>
                    <a:pt x="6421" y="5337"/>
                    <a:pt x="6374" y="5347"/>
                    <a:pt x="6327" y="5371"/>
                  </a:cubicBezTo>
                  <a:lnTo>
                    <a:pt x="5710" y="5741"/>
                  </a:lnTo>
                  <a:lnTo>
                    <a:pt x="5154" y="4753"/>
                  </a:lnTo>
                  <a:lnTo>
                    <a:pt x="5771" y="4414"/>
                  </a:lnTo>
                  <a:cubicBezTo>
                    <a:pt x="5864" y="4352"/>
                    <a:pt x="5926" y="4229"/>
                    <a:pt x="5895" y="4105"/>
                  </a:cubicBezTo>
                  <a:cubicBezTo>
                    <a:pt x="5864" y="3827"/>
                    <a:pt x="5864" y="3550"/>
                    <a:pt x="5895" y="3272"/>
                  </a:cubicBezTo>
                  <a:cubicBezTo>
                    <a:pt x="5926" y="3148"/>
                    <a:pt x="5864" y="3025"/>
                    <a:pt x="5771" y="2963"/>
                  </a:cubicBezTo>
                  <a:lnTo>
                    <a:pt x="5154" y="2624"/>
                  </a:lnTo>
                  <a:lnTo>
                    <a:pt x="5710" y="1636"/>
                  </a:lnTo>
                  <a:lnTo>
                    <a:pt x="6327" y="2007"/>
                  </a:lnTo>
                  <a:cubicBezTo>
                    <a:pt x="6374" y="2030"/>
                    <a:pt x="6421" y="2040"/>
                    <a:pt x="6467" y="2040"/>
                  </a:cubicBezTo>
                  <a:cubicBezTo>
                    <a:pt x="6540" y="2040"/>
                    <a:pt x="6609" y="2014"/>
                    <a:pt x="6666" y="1976"/>
                  </a:cubicBezTo>
                  <a:cubicBezTo>
                    <a:pt x="6882" y="1791"/>
                    <a:pt x="7129" y="1667"/>
                    <a:pt x="7376" y="1544"/>
                  </a:cubicBezTo>
                  <a:cubicBezTo>
                    <a:pt x="7500" y="1513"/>
                    <a:pt x="7561" y="1420"/>
                    <a:pt x="7561" y="1297"/>
                  </a:cubicBezTo>
                  <a:lnTo>
                    <a:pt x="7561" y="556"/>
                  </a:lnTo>
                  <a:close/>
                  <a:moveTo>
                    <a:pt x="1698" y="3982"/>
                  </a:moveTo>
                  <a:lnTo>
                    <a:pt x="1698" y="11419"/>
                  </a:lnTo>
                  <a:lnTo>
                    <a:pt x="1574" y="11419"/>
                  </a:lnTo>
                  <a:cubicBezTo>
                    <a:pt x="1204" y="11419"/>
                    <a:pt x="864" y="11543"/>
                    <a:pt x="587" y="11759"/>
                  </a:cubicBezTo>
                  <a:lnTo>
                    <a:pt x="587" y="4969"/>
                  </a:lnTo>
                  <a:cubicBezTo>
                    <a:pt x="587" y="4414"/>
                    <a:pt x="1019" y="3982"/>
                    <a:pt x="1574" y="3982"/>
                  </a:cubicBezTo>
                  <a:close/>
                  <a:moveTo>
                    <a:pt x="6975" y="11142"/>
                  </a:moveTo>
                  <a:lnTo>
                    <a:pt x="6975" y="12253"/>
                  </a:lnTo>
                  <a:lnTo>
                    <a:pt x="4136" y="12253"/>
                  </a:lnTo>
                  <a:lnTo>
                    <a:pt x="4136" y="11142"/>
                  </a:lnTo>
                  <a:close/>
                  <a:moveTo>
                    <a:pt x="12098" y="11142"/>
                  </a:moveTo>
                  <a:lnTo>
                    <a:pt x="12098" y="12253"/>
                  </a:lnTo>
                  <a:lnTo>
                    <a:pt x="9259" y="12253"/>
                  </a:lnTo>
                  <a:lnTo>
                    <a:pt x="9259" y="11142"/>
                  </a:lnTo>
                  <a:close/>
                  <a:moveTo>
                    <a:pt x="7253" y="1"/>
                  </a:moveTo>
                  <a:cubicBezTo>
                    <a:pt x="7098" y="1"/>
                    <a:pt x="6975" y="124"/>
                    <a:pt x="6975" y="278"/>
                  </a:cubicBezTo>
                  <a:lnTo>
                    <a:pt x="6975" y="1112"/>
                  </a:lnTo>
                  <a:cubicBezTo>
                    <a:pt x="6790" y="1173"/>
                    <a:pt x="6605" y="1297"/>
                    <a:pt x="6450" y="1420"/>
                  </a:cubicBezTo>
                  <a:lnTo>
                    <a:pt x="5740" y="1019"/>
                  </a:lnTo>
                  <a:cubicBezTo>
                    <a:pt x="5683" y="984"/>
                    <a:pt x="5625" y="967"/>
                    <a:pt x="5570" y="967"/>
                  </a:cubicBezTo>
                  <a:cubicBezTo>
                    <a:pt x="5479" y="967"/>
                    <a:pt x="5397" y="1015"/>
                    <a:pt x="5339" y="1112"/>
                  </a:cubicBezTo>
                  <a:lnTo>
                    <a:pt x="4506" y="2593"/>
                  </a:lnTo>
                  <a:cubicBezTo>
                    <a:pt x="4413" y="2716"/>
                    <a:pt x="4475" y="2902"/>
                    <a:pt x="4599" y="2963"/>
                  </a:cubicBezTo>
                  <a:lnTo>
                    <a:pt x="5308" y="3365"/>
                  </a:lnTo>
                  <a:cubicBezTo>
                    <a:pt x="5278" y="3457"/>
                    <a:pt x="5278" y="3550"/>
                    <a:pt x="5278" y="3673"/>
                  </a:cubicBezTo>
                  <a:cubicBezTo>
                    <a:pt x="5278" y="3766"/>
                    <a:pt x="5278" y="3889"/>
                    <a:pt x="5308" y="3982"/>
                  </a:cubicBezTo>
                  <a:lnTo>
                    <a:pt x="4599" y="4383"/>
                  </a:lnTo>
                  <a:cubicBezTo>
                    <a:pt x="4537" y="4414"/>
                    <a:pt x="4475" y="4476"/>
                    <a:pt x="4475" y="4537"/>
                  </a:cubicBezTo>
                  <a:cubicBezTo>
                    <a:pt x="4444" y="4630"/>
                    <a:pt x="4444" y="4692"/>
                    <a:pt x="4506" y="4753"/>
                  </a:cubicBezTo>
                  <a:lnTo>
                    <a:pt x="4660" y="5062"/>
                  </a:lnTo>
                  <a:lnTo>
                    <a:pt x="2253" y="5062"/>
                  </a:lnTo>
                  <a:lnTo>
                    <a:pt x="2253" y="3642"/>
                  </a:lnTo>
                  <a:cubicBezTo>
                    <a:pt x="2253" y="3488"/>
                    <a:pt x="2130" y="3365"/>
                    <a:pt x="1975" y="3365"/>
                  </a:cubicBezTo>
                  <a:lnTo>
                    <a:pt x="1543" y="3365"/>
                  </a:lnTo>
                  <a:cubicBezTo>
                    <a:pt x="710" y="3365"/>
                    <a:pt x="0" y="4074"/>
                    <a:pt x="0" y="4908"/>
                  </a:cubicBezTo>
                  <a:lnTo>
                    <a:pt x="0" y="12932"/>
                  </a:lnTo>
                  <a:cubicBezTo>
                    <a:pt x="0" y="13765"/>
                    <a:pt x="710" y="14475"/>
                    <a:pt x="1543" y="14475"/>
                  </a:cubicBezTo>
                  <a:lnTo>
                    <a:pt x="6852" y="14475"/>
                  </a:lnTo>
                  <a:cubicBezTo>
                    <a:pt x="7006" y="14475"/>
                    <a:pt x="7129" y="14351"/>
                    <a:pt x="7129" y="14197"/>
                  </a:cubicBezTo>
                  <a:cubicBezTo>
                    <a:pt x="7129" y="14043"/>
                    <a:pt x="7006" y="13919"/>
                    <a:pt x="6852" y="13919"/>
                  </a:cubicBezTo>
                  <a:lnTo>
                    <a:pt x="1574" y="13919"/>
                  </a:lnTo>
                  <a:cubicBezTo>
                    <a:pt x="309" y="13827"/>
                    <a:pt x="309" y="12006"/>
                    <a:pt x="1574" y="11913"/>
                  </a:cubicBezTo>
                  <a:lnTo>
                    <a:pt x="2006" y="11913"/>
                  </a:lnTo>
                  <a:cubicBezTo>
                    <a:pt x="2161" y="11913"/>
                    <a:pt x="2284" y="11790"/>
                    <a:pt x="2284" y="11635"/>
                  </a:cubicBezTo>
                  <a:lnTo>
                    <a:pt x="2284" y="5617"/>
                  </a:lnTo>
                  <a:lnTo>
                    <a:pt x="5000" y="5617"/>
                  </a:lnTo>
                  <a:lnTo>
                    <a:pt x="5370" y="6235"/>
                  </a:lnTo>
                  <a:cubicBezTo>
                    <a:pt x="5411" y="6317"/>
                    <a:pt x="5507" y="6358"/>
                    <a:pt x="5603" y="6358"/>
                  </a:cubicBezTo>
                  <a:cubicBezTo>
                    <a:pt x="5651" y="6358"/>
                    <a:pt x="5699" y="6348"/>
                    <a:pt x="5740" y="6327"/>
                  </a:cubicBezTo>
                  <a:lnTo>
                    <a:pt x="6450" y="5926"/>
                  </a:lnTo>
                  <a:cubicBezTo>
                    <a:pt x="6605" y="6049"/>
                    <a:pt x="6790" y="6142"/>
                    <a:pt x="6975" y="6235"/>
                  </a:cubicBezTo>
                  <a:lnTo>
                    <a:pt x="6975" y="7037"/>
                  </a:lnTo>
                  <a:cubicBezTo>
                    <a:pt x="6975" y="7191"/>
                    <a:pt x="7129" y="7315"/>
                    <a:pt x="7284" y="7315"/>
                  </a:cubicBezTo>
                  <a:lnTo>
                    <a:pt x="7839" y="7315"/>
                  </a:lnTo>
                  <a:lnTo>
                    <a:pt x="7839" y="8642"/>
                  </a:lnTo>
                  <a:lnTo>
                    <a:pt x="5586" y="8642"/>
                  </a:lnTo>
                  <a:cubicBezTo>
                    <a:pt x="5401" y="8642"/>
                    <a:pt x="5278" y="8765"/>
                    <a:pt x="5278" y="8920"/>
                  </a:cubicBezTo>
                  <a:lnTo>
                    <a:pt x="5278" y="10494"/>
                  </a:lnTo>
                  <a:lnTo>
                    <a:pt x="3858" y="10494"/>
                  </a:lnTo>
                  <a:cubicBezTo>
                    <a:pt x="3704" y="10494"/>
                    <a:pt x="3580" y="10617"/>
                    <a:pt x="3580" y="10802"/>
                  </a:cubicBezTo>
                  <a:lnTo>
                    <a:pt x="3580" y="12500"/>
                  </a:lnTo>
                  <a:cubicBezTo>
                    <a:pt x="3580" y="12654"/>
                    <a:pt x="3704" y="12777"/>
                    <a:pt x="3858" y="12777"/>
                  </a:cubicBezTo>
                  <a:lnTo>
                    <a:pt x="7284" y="12777"/>
                  </a:lnTo>
                  <a:cubicBezTo>
                    <a:pt x="7438" y="12777"/>
                    <a:pt x="7561" y="12654"/>
                    <a:pt x="7561" y="12500"/>
                  </a:cubicBezTo>
                  <a:lnTo>
                    <a:pt x="7561" y="10802"/>
                  </a:lnTo>
                  <a:cubicBezTo>
                    <a:pt x="7561" y="10617"/>
                    <a:pt x="7438" y="10494"/>
                    <a:pt x="7284" y="10494"/>
                  </a:cubicBezTo>
                  <a:lnTo>
                    <a:pt x="5864" y="10494"/>
                  </a:lnTo>
                  <a:lnTo>
                    <a:pt x="5864" y="9197"/>
                  </a:lnTo>
                  <a:lnTo>
                    <a:pt x="10401" y="9197"/>
                  </a:lnTo>
                  <a:lnTo>
                    <a:pt x="10401" y="10494"/>
                  </a:lnTo>
                  <a:lnTo>
                    <a:pt x="8981" y="10494"/>
                  </a:lnTo>
                  <a:cubicBezTo>
                    <a:pt x="8827" y="10494"/>
                    <a:pt x="8703" y="10617"/>
                    <a:pt x="8703" y="10802"/>
                  </a:cubicBezTo>
                  <a:lnTo>
                    <a:pt x="8703" y="12500"/>
                  </a:lnTo>
                  <a:cubicBezTo>
                    <a:pt x="8703" y="12654"/>
                    <a:pt x="8827" y="12777"/>
                    <a:pt x="8981" y="12777"/>
                  </a:cubicBezTo>
                  <a:lnTo>
                    <a:pt x="12376" y="12777"/>
                  </a:lnTo>
                  <a:cubicBezTo>
                    <a:pt x="12530" y="12777"/>
                    <a:pt x="12654" y="12654"/>
                    <a:pt x="12654" y="12500"/>
                  </a:cubicBezTo>
                  <a:lnTo>
                    <a:pt x="12654" y="10802"/>
                  </a:lnTo>
                  <a:cubicBezTo>
                    <a:pt x="12654" y="10617"/>
                    <a:pt x="12530" y="10494"/>
                    <a:pt x="12376" y="10494"/>
                  </a:cubicBezTo>
                  <a:lnTo>
                    <a:pt x="10956" y="10494"/>
                  </a:lnTo>
                  <a:lnTo>
                    <a:pt x="10956" y="8920"/>
                  </a:lnTo>
                  <a:cubicBezTo>
                    <a:pt x="10956" y="8765"/>
                    <a:pt x="10833" y="8642"/>
                    <a:pt x="10678" y="8642"/>
                  </a:cubicBezTo>
                  <a:lnTo>
                    <a:pt x="8395" y="8642"/>
                  </a:lnTo>
                  <a:lnTo>
                    <a:pt x="8395" y="7315"/>
                  </a:lnTo>
                  <a:lnTo>
                    <a:pt x="8981" y="7315"/>
                  </a:lnTo>
                  <a:cubicBezTo>
                    <a:pt x="9135" y="7315"/>
                    <a:pt x="9259" y="7191"/>
                    <a:pt x="9259" y="7037"/>
                  </a:cubicBezTo>
                  <a:lnTo>
                    <a:pt x="9259" y="6235"/>
                  </a:lnTo>
                  <a:cubicBezTo>
                    <a:pt x="9444" y="6142"/>
                    <a:pt x="9629" y="6049"/>
                    <a:pt x="9814" y="5926"/>
                  </a:cubicBezTo>
                  <a:lnTo>
                    <a:pt x="10493" y="6327"/>
                  </a:lnTo>
                  <a:cubicBezTo>
                    <a:pt x="10545" y="6348"/>
                    <a:pt x="10596" y="6358"/>
                    <a:pt x="10645" y="6358"/>
                  </a:cubicBezTo>
                  <a:cubicBezTo>
                    <a:pt x="10744" y="6358"/>
                    <a:pt x="10833" y="6317"/>
                    <a:pt x="10894" y="6235"/>
                  </a:cubicBezTo>
                  <a:lnTo>
                    <a:pt x="11234" y="5617"/>
                  </a:lnTo>
                  <a:lnTo>
                    <a:pt x="13981" y="5617"/>
                  </a:lnTo>
                  <a:lnTo>
                    <a:pt x="13981" y="13919"/>
                  </a:lnTo>
                  <a:lnTo>
                    <a:pt x="9413" y="13919"/>
                  </a:lnTo>
                  <a:cubicBezTo>
                    <a:pt x="9259" y="13919"/>
                    <a:pt x="9104" y="14043"/>
                    <a:pt x="9104" y="14197"/>
                  </a:cubicBezTo>
                  <a:cubicBezTo>
                    <a:pt x="9104" y="14351"/>
                    <a:pt x="9259" y="14475"/>
                    <a:pt x="9413" y="14475"/>
                  </a:cubicBezTo>
                  <a:lnTo>
                    <a:pt x="14258" y="14475"/>
                  </a:lnTo>
                  <a:cubicBezTo>
                    <a:pt x="14413" y="14475"/>
                    <a:pt x="14536" y="14351"/>
                    <a:pt x="14536" y="14197"/>
                  </a:cubicBezTo>
                  <a:lnTo>
                    <a:pt x="14536" y="5401"/>
                  </a:lnTo>
                  <a:cubicBezTo>
                    <a:pt x="14536" y="5247"/>
                    <a:pt x="14413" y="5124"/>
                    <a:pt x="14258" y="5124"/>
                  </a:cubicBezTo>
                  <a:lnTo>
                    <a:pt x="11543" y="5124"/>
                  </a:lnTo>
                  <a:lnTo>
                    <a:pt x="11728" y="4784"/>
                  </a:lnTo>
                  <a:cubicBezTo>
                    <a:pt x="11759" y="4722"/>
                    <a:pt x="11789" y="4661"/>
                    <a:pt x="11759" y="4568"/>
                  </a:cubicBezTo>
                  <a:cubicBezTo>
                    <a:pt x="11728" y="4506"/>
                    <a:pt x="11697" y="4445"/>
                    <a:pt x="11635" y="4414"/>
                  </a:cubicBezTo>
                  <a:lnTo>
                    <a:pt x="10925" y="4013"/>
                  </a:lnTo>
                  <a:cubicBezTo>
                    <a:pt x="10925" y="3920"/>
                    <a:pt x="10925" y="3827"/>
                    <a:pt x="10925" y="3704"/>
                  </a:cubicBezTo>
                  <a:cubicBezTo>
                    <a:pt x="10925" y="3611"/>
                    <a:pt x="10925" y="3488"/>
                    <a:pt x="10925" y="3395"/>
                  </a:cubicBezTo>
                  <a:lnTo>
                    <a:pt x="11635" y="2994"/>
                  </a:lnTo>
                  <a:cubicBezTo>
                    <a:pt x="11697" y="2963"/>
                    <a:pt x="11728" y="2902"/>
                    <a:pt x="11759" y="2840"/>
                  </a:cubicBezTo>
                  <a:cubicBezTo>
                    <a:pt x="11789" y="2747"/>
                    <a:pt x="11759" y="2686"/>
                    <a:pt x="11728" y="2624"/>
                  </a:cubicBezTo>
                  <a:lnTo>
                    <a:pt x="10894" y="1142"/>
                  </a:lnTo>
                  <a:cubicBezTo>
                    <a:pt x="10833" y="1060"/>
                    <a:pt x="10744" y="1005"/>
                    <a:pt x="10645" y="1005"/>
                  </a:cubicBezTo>
                  <a:cubicBezTo>
                    <a:pt x="10596" y="1005"/>
                    <a:pt x="10545" y="1019"/>
                    <a:pt x="10493" y="1050"/>
                  </a:cubicBezTo>
                  <a:lnTo>
                    <a:pt x="9783" y="1451"/>
                  </a:lnTo>
                  <a:cubicBezTo>
                    <a:pt x="9629" y="1328"/>
                    <a:pt x="9444" y="1235"/>
                    <a:pt x="9259" y="1142"/>
                  </a:cubicBezTo>
                  <a:lnTo>
                    <a:pt x="9259" y="278"/>
                  </a:lnTo>
                  <a:cubicBezTo>
                    <a:pt x="9259" y="124"/>
                    <a:pt x="9135" y="1"/>
                    <a:pt x="89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64" name="Google Shape;13709;p26">
            <a:extLst>
              <a:ext uri="{FF2B5EF4-FFF2-40B4-BE49-F238E27FC236}">
                <a16:creationId xmlns:a16="http://schemas.microsoft.com/office/drawing/2014/main" id="{7E36F48A-682A-B48F-FB82-470ECDE84E5D}"/>
              </a:ext>
            </a:extLst>
          </p:cNvPr>
          <p:cNvGrpSpPr/>
          <p:nvPr/>
        </p:nvGrpSpPr>
        <p:grpSpPr>
          <a:xfrm>
            <a:off x="6633051" y="5870242"/>
            <a:ext cx="412050" cy="728400"/>
            <a:chOff x="7057900" y="3602175"/>
            <a:chExt cx="206025" cy="364200"/>
          </a:xfrm>
        </p:grpSpPr>
        <p:sp>
          <p:nvSpPr>
            <p:cNvPr id="165" name="Google Shape;13710;p26">
              <a:extLst>
                <a:ext uri="{FF2B5EF4-FFF2-40B4-BE49-F238E27FC236}">
                  <a16:creationId xmlns:a16="http://schemas.microsoft.com/office/drawing/2014/main" id="{1233298F-622B-0715-2E83-6080F6325A38}"/>
                </a:ext>
              </a:extLst>
            </p:cNvPr>
            <p:cNvSpPr/>
            <p:nvPr/>
          </p:nvSpPr>
          <p:spPr>
            <a:xfrm>
              <a:off x="7151250" y="3909250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1"/>
                  </a:moveTo>
                  <a:cubicBezTo>
                    <a:pt x="124" y="1"/>
                    <a:pt x="0" y="309"/>
                    <a:pt x="186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30" y="562"/>
                    <a:pt x="679" y="450"/>
                    <a:pt x="679" y="278"/>
                  </a:cubicBezTo>
                  <a:cubicBezTo>
                    <a:pt x="679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6" name="Google Shape;13711;p26">
              <a:extLst>
                <a:ext uri="{FF2B5EF4-FFF2-40B4-BE49-F238E27FC236}">
                  <a16:creationId xmlns:a16="http://schemas.microsoft.com/office/drawing/2014/main" id="{2B769152-05CC-5BB8-9A37-5E874D1EF1CC}"/>
                </a:ext>
              </a:extLst>
            </p:cNvPr>
            <p:cNvSpPr/>
            <p:nvPr/>
          </p:nvSpPr>
          <p:spPr>
            <a:xfrm>
              <a:off x="7130425" y="3645375"/>
              <a:ext cx="61750" cy="13925"/>
            </a:xfrm>
            <a:custGeom>
              <a:avLst/>
              <a:gdLst/>
              <a:ahLst/>
              <a:cxnLst/>
              <a:rect l="l" t="t" r="r" b="b"/>
              <a:pathLst>
                <a:path w="2470" h="557" extrusionOk="0">
                  <a:moveTo>
                    <a:pt x="370" y="1"/>
                  </a:moveTo>
                  <a:cubicBezTo>
                    <a:pt x="0" y="1"/>
                    <a:pt x="0" y="556"/>
                    <a:pt x="370" y="556"/>
                  </a:cubicBezTo>
                  <a:lnTo>
                    <a:pt x="2068" y="556"/>
                  </a:lnTo>
                  <a:cubicBezTo>
                    <a:pt x="2469" y="556"/>
                    <a:pt x="2469" y="1"/>
                    <a:pt x="20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7" name="Google Shape;13712;p26">
              <a:extLst>
                <a:ext uri="{FF2B5EF4-FFF2-40B4-BE49-F238E27FC236}">
                  <a16:creationId xmlns:a16="http://schemas.microsoft.com/office/drawing/2014/main" id="{5FF0D2B0-846A-C3AE-6451-77812F582DDD}"/>
                </a:ext>
              </a:extLst>
            </p:cNvPr>
            <p:cNvSpPr/>
            <p:nvPr/>
          </p:nvSpPr>
          <p:spPr>
            <a:xfrm>
              <a:off x="7096475" y="3727175"/>
              <a:ext cx="130400" cy="114200"/>
            </a:xfrm>
            <a:custGeom>
              <a:avLst/>
              <a:gdLst/>
              <a:ahLst/>
              <a:cxnLst/>
              <a:rect l="l" t="t" r="r" b="b"/>
              <a:pathLst>
                <a:path w="5216" h="4568" extrusionOk="0">
                  <a:moveTo>
                    <a:pt x="3734" y="587"/>
                  </a:moveTo>
                  <a:cubicBezTo>
                    <a:pt x="4228" y="587"/>
                    <a:pt x="4629" y="1049"/>
                    <a:pt x="4599" y="1543"/>
                  </a:cubicBezTo>
                  <a:cubicBezTo>
                    <a:pt x="4599" y="2315"/>
                    <a:pt x="3734" y="2932"/>
                    <a:pt x="2593" y="3889"/>
                  </a:cubicBezTo>
                  <a:cubicBezTo>
                    <a:pt x="1389" y="2839"/>
                    <a:pt x="617" y="2284"/>
                    <a:pt x="617" y="1543"/>
                  </a:cubicBezTo>
                  <a:cubicBezTo>
                    <a:pt x="587" y="1049"/>
                    <a:pt x="957" y="587"/>
                    <a:pt x="1482" y="587"/>
                  </a:cubicBezTo>
                  <a:cubicBezTo>
                    <a:pt x="2099" y="587"/>
                    <a:pt x="2315" y="1358"/>
                    <a:pt x="2315" y="1358"/>
                  </a:cubicBezTo>
                  <a:cubicBezTo>
                    <a:pt x="2361" y="1497"/>
                    <a:pt x="2485" y="1566"/>
                    <a:pt x="2604" y="1566"/>
                  </a:cubicBezTo>
                  <a:cubicBezTo>
                    <a:pt x="2724" y="1566"/>
                    <a:pt x="2839" y="1497"/>
                    <a:pt x="2870" y="1358"/>
                  </a:cubicBezTo>
                  <a:cubicBezTo>
                    <a:pt x="2870" y="1358"/>
                    <a:pt x="3086" y="587"/>
                    <a:pt x="3734" y="587"/>
                  </a:cubicBezTo>
                  <a:close/>
                  <a:moveTo>
                    <a:pt x="1482" y="0"/>
                  </a:moveTo>
                  <a:cubicBezTo>
                    <a:pt x="648" y="0"/>
                    <a:pt x="0" y="710"/>
                    <a:pt x="62" y="1543"/>
                  </a:cubicBezTo>
                  <a:cubicBezTo>
                    <a:pt x="62" y="2623"/>
                    <a:pt x="1019" y="3272"/>
                    <a:pt x="2407" y="4475"/>
                  </a:cubicBezTo>
                  <a:cubicBezTo>
                    <a:pt x="2469" y="4537"/>
                    <a:pt x="2539" y="4568"/>
                    <a:pt x="2608" y="4568"/>
                  </a:cubicBezTo>
                  <a:cubicBezTo>
                    <a:pt x="2677" y="4568"/>
                    <a:pt x="2747" y="4537"/>
                    <a:pt x="2809" y="4475"/>
                  </a:cubicBezTo>
                  <a:cubicBezTo>
                    <a:pt x="4197" y="3272"/>
                    <a:pt x="5185" y="2623"/>
                    <a:pt x="5185" y="1543"/>
                  </a:cubicBezTo>
                  <a:lnTo>
                    <a:pt x="5154" y="1543"/>
                  </a:lnTo>
                  <a:cubicBezTo>
                    <a:pt x="5216" y="710"/>
                    <a:pt x="4568" y="0"/>
                    <a:pt x="3734" y="0"/>
                  </a:cubicBezTo>
                  <a:cubicBezTo>
                    <a:pt x="3472" y="417"/>
                    <a:pt x="3032" y="625"/>
                    <a:pt x="2596" y="625"/>
                  </a:cubicBezTo>
                  <a:cubicBezTo>
                    <a:pt x="2161" y="625"/>
                    <a:pt x="1728" y="417"/>
                    <a:pt x="14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8" name="Google Shape;13713;p26">
              <a:extLst>
                <a:ext uri="{FF2B5EF4-FFF2-40B4-BE49-F238E27FC236}">
                  <a16:creationId xmlns:a16="http://schemas.microsoft.com/office/drawing/2014/main" id="{DE9D2940-404C-786A-B6C7-EFC169ABF1AA}"/>
                </a:ext>
              </a:extLst>
            </p:cNvPr>
            <p:cNvSpPr/>
            <p:nvPr/>
          </p:nvSpPr>
          <p:spPr>
            <a:xfrm>
              <a:off x="7153550" y="3951675"/>
              <a:ext cx="14700" cy="13925"/>
            </a:xfrm>
            <a:custGeom>
              <a:avLst/>
              <a:gdLst/>
              <a:ahLst/>
              <a:cxnLst/>
              <a:rect l="l" t="t" r="r" b="b"/>
              <a:pathLst>
                <a:path w="588" h="557" extrusionOk="0">
                  <a:moveTo>
                    <a:pt x="294" y="1"/>
                  </a:moveTo>
                  <a:cubicBezTo>
                    <a:pt x="148" y="1"/>
                    <a:pt x="1" y="94"/>
                    <a:pt x="1" y="279"/>
                  </a:cubicBezTo>
                  <a:cubicBezTo>
                    <a:pt x="1" y="464"/>
                    <a:pt x="148" y="556"/>
                    <a:pt x="294" y="556"/>
                  </a:cubicBezTo>
                  <a:cubicBezTo>
                    <a:pt x="441" y="556"/>
                    <a:pt x="587" y="464"/>
                    <a:pt x="587" y="279"/>
                  </a:cubicBezTo>
                  <a:cubicBezTo>
                    <a:pt x="587" y="94"/>
                    <a:pt x="441" y="1"/>
                    <a:pt x="2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9" name="Google Shape;13714;p26">
              <a:extLst>
                <a:ext uri="{FF2B5EF4-FFF2-40B4-BE49-F238E27FC236}">
                  <a16:creationId xmlns:a16="http://schemas.microsoft.com/office/drawing/2014/main" id="{A2EA6BCC-AF6B-5A4D-957A-AA2C18FD06D6}"/>
                </a:ext>
              </a:extLst>
            </p:cNvPr>
            <p:cNvSpPr/>
            <p:nvPr/>
          </p:nvSpPr>
          <p:spPr>
            <a:xfrm>
              <a:off x="7057900" y="3602175"/>
              <a:ext cx="206025" cy="364200"/>
            </a:xfrm>
            <a:custGeom>
              <a:avLst/>
              <a:gdLst/>
              <a:ahLst/>
              <a:cxnLst/>
              <a:rect l="l" t="t" r="r" b="b"/>
              <a:pathLst>
                <a:path w="8241" h="14568" extrusionOk="0">
                  <a:moveTo>
                    <a:pt x="7376" y="1"/>
                  </a:moveTo>
                  <a:lnTo>
                    <a:pt x="7376" y="31"/>
                  </a:lnTo>
                  <a:lnTo>
                    <a:pt x="864" y="31"/>
                  </a:lnTo>
                  <a:cubicBezTo>
                    <a:pt x="401" y="31"/>
                    <a:pt x="0" y="402"/>
                    <a:pt x="0" y="896"/>
                  </a:cubicBezTo>
                  <a:lnTo>
                    <a:pt x="0" y="13703"/>
                  </a:lnTo>
                  <a:cubicBezTo>
                    <a:pt x="0" y="14197"/>
                    <a:pt x="401" y="14567"/>
                    <a:pt x="864" y="14567"/>
                  </a:cubicBezTo>
                  <a:lnTo>
                    <a:pt x="2839" y="14567"/>
                  </a:lnTo>
                  <a:cubicBezTo>
                    <a:pt x="2994" y="14567"/>
                    <a:pt x="3117" y="14444"/>
                    <a:pt x="3117" y="14290"/>
                  </a:cubicBezTo>
                  <a:cubicBezTo>
                    <a:pt x="3117" y="14149"/>
                    <a:pt x="3014" y="14008"/>
                    <a:pt x="2879" y="14008"/>
                  </a:cubicBezTo>
                  <a:cubicBezTo>
                    <a:pt x="2866" y="14008"/>
                    <a:pt x="2853" y="14009"/>
                    <a:pt x="2839" y="14012"/>
                  </a:cubicBezTo>
                  <a:lnTo>
                    <a:pt x="864" y="14012"/>
                  </a:lnTo>
                  <a:cubicBezTo>
                    <a:pt x="710" y="14012"/>
                    <a:pt x="556" y="13858"/>
                    <a:pt x="556" y="13703"/>
                  </a:cubicBezTo>
                  <a:lnTo>
                    <a:pt x="556" y="865"/>
                  </a:lnTo>
                  <a:cubicBezTo>
                    <a:pt x="556" y="710"/>
                    <a:pt x="710" y="587"/>
                    <a:pt x="864" y="587"/>
                  </a:cubicBezTo>
                  <a:lnTo>
                    <a:pt x="7376" y="587"/>
                  </a:lnTo>
                  <a:cubicBezTo>
                    <a:pt x="7530" y="587"/>
                    <a:pt x="7654" y="710"/>
                    <a:pt x="7654" y="865"/>
                  </a:cubicBezTo>
                  <a:lnTo>
                    <a:pt x="7654" y="13703"/>
                  </a:lnTo>
                  <a:cubicBezTo>
                    <a:pt x="7654" y="13858"/>
                    <a:pt x="7530" y="13981"/>
                    <a:pt x="7376" y="13981"/>
                  </a:cubicBezTo>
                  <a:lnTo>
                    <a:pt x="5401" y="13981"/>
                  </a:lnTo>
                  <a:cubicBezTo>
                    <a:pt x="5247" y="13981"/>
                    <a:pt x="5092" y="14104"/>
                    <a:pt x="5123" y="14259"/>
                  </a:cubicBezTo>
                  <a:cubicBezTo>
                    <a:pt x="5123" y="14413"/>
                    <a:pt x="5247" y="14536"/>
                    <a:pt x="5401" y="14536"/>
                  </a:cubicBezTo>
                  <a:lnTo>
                    <a:pt x="7376" y="14536"/>
                  </a:lnTo>
                  <a:cubicBezTo>
                    <a:pt x="7839" y="14536"/>
                    <a:pt x="8240" y="14166"/>
                    <a:pt x="8240" y="13703"/>
                  </a:cubicBezTo>
                  <a:lnTo>
                    <a:pt x="8240" y="865"/>
                  </a:lnTo>
                  <a:cubicBezTo>
                    <a:pt x="8240" y="402"/>
                    <a:pt x="7839" y="1"/>
                    <a:pt x="73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70" name="Google Shape;13715;p26">
            <a:extLst>
              <a:ext uri="{FF2B5EF4-FFF2-40B4-BE49-F238E27FC236}">
                <a16:creationId xmlns:a16="http://schemas.microsoft.com/office/drawing/2014/main" id="{CE8D511F-8A1A-F9F7-D9DA-A00DCAFDFAB7}"/>
              </a:ext>
            </a:extLst>
          </p:cNvPr>
          <p:cNvGrpSpPr/>
          <p:nvPr/>
        </p:nvGrpSpPr>
        <p:grpSpPr>
          <a:xfrm>
            <a:off x="7981051" y="5871017"/>
            <a:ext cx="726850" cy="726850"/>
            <a:chOff x="6242375" y="4171575"/>
            <a:chExt cx="363425" cy="363425"/>
          </a:xfrm>
        </p:grpSpPr>
        <p:sp>
          <p:nvSpPr>
            <p:cNvPr id="171" name="Google Shape;13716;p26">
              <a:extLst>
                <a:ext uri="{FF2B5EF4-FFF2-40B4-BE49-F238E27FC236}">
                  <a16:creationId xmlns:a16="http://schemas.microsoft.com/office/drawing/2014/main" id="{42AB70DD-20F5-E6D3-5252-293DBF0F05E6}"/>
                </a:ext>
              </a:extLst>
            </p:cNvPr>
            <p:cNvSpPr/>
            <p:nvPr/>
          </p:nvSpPr>
          <p:spPr>
            <a:xfrm>
              <a:off x="6479225" y="4367550"/>
              <a:ext cx="86450" cy="13900"/>
            </a:xfrm>
            <a:custGeom>
              <a:avLst/>
              <a:gdLst/>
              <a:ahLst/>
              <a:cxnLst/>
              <a:rect l="l" t="t" r="r" b="b"/>
              <a:pathLst>
                <a:path w="3458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3087" y="556"/>
                  </a:lnTo>
                  <a:cubicBezTo>
                    <a:pt x="3457" y="556"/>
                    <a:pt x="3457" y="0"/>
                    <a:pt x="30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2" name="Google Shape;13717;p26">
              <a:extLst>
                <a:ext uri="{FF2B5EF4-FFF2-40B4-BE49-F238E27FC236}">
                  <a16:creationId xmlns:a16="http://schemas.microsoft.com/office/drawing/2014/main" id="{ED6B3480-A0F6-F1B6-7660-2920A1BBC001}"/>
                </a:ext>
              </a:extLst>
            </p:cNvPr>
            <p:cNvSpPr/>
            <p:nvPr/>
          </p:nvSpPr>
          <p:spPr>
            <a:xfrm>
              <a:off x="6499700" y="4409875"/>
              <a:ext cx="67050" cy="14125"/>
            </a:xfrm>
            <a:custGeom>
              <a:avLst/>
              <a:gdLst/>
              <a:ahLst/>
              <a:cxnLst/>
              <a:rect l="l" t="t" r="r" b="b"/>
              <a:pathLst>
                <a:path w="2682" h="565" extrusionOk="0">
                  <a:moveTo>
                    <a:pt x="335" y="1"/>
                  </a:moveTo>
                  <a:cubicBezTo>
                    <a:pt x="1" y="1"/>
                    <a:pt x="1" y="564"/>
                    <a:pt x="335" y="564"/>
                  </a:cubicBezTo>
                  <a:cubicBezTo>
                    <a:pt x="351" y="564"/>
                    <a:pt x="368" y="563"/>
                    <a:pt x="385" y="560"/>
                  </a:cubicBezTo>
                  <a:lnTo>
                    <a:pt x="2268" y="560"/>
                  </a:lnTo>
                  <a:cubicBezTo>
                    <a:pt x="2287" y="563"/>
                    <a:pt x="2305" y="564"/>
                    <a:pt x="2322" y="564"/>
                  </a:cubicBezTo>
                  <a:cubicBezTo>
                    <a:pt x="2682" y="564"/>
                    <a:pt x="2682" y="1"/>
                    <a:pt x="2322" y="1"/>
                  </a:cubicBezTo>
                  <a:cubicBezTo>
                    <a:pt x="2305" y="1"/>
                    <a:pt x="2287" y="2"/>
                    <a:pt x="2268" y="5"/>
                  </a:cubicBezTo>
                  <a:lnTo>
                    <a:pt x="385" y="5"/>
                  </a:lnTo>
                  <a:cubicBezTo>
                    <a:pt x="368" y="2"/>
                    <a:pt x="351" y="1"/>
                    <a:pt x="3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3" name="Google Shape;13718;p26">
              <a:extLst>
                <a:ext uri="{FF2B5EF4-FFF2-40B4-BE49-F238E27FC236}">
                  <a16:creationId xmlns:a16="http://schemas.microsoft.com/office/drawing/2014/main" id="{4EB5F598-5E7D-A45F-818F-3B8C8FFBFD48}"/>
                </a:ext>
              </a:extLst>
            </p:cNvPr>
            <p:cNvSpPr/>
            <p:nvPr/>
          </p:nvSpPr>
          <p:spPr>
            <a:xfrm>
              <a:off x="6477925" y="4452400"/>
              <a:ext cx="89050" cy="14725"/>
            </a:xfrm>
            <a:custGeom>
              <a:avLst/>
              <a:gdLst/>
              <a:ahLst/>
              <a:cxnLst/>
              <a:rect l="l" t="t" r="r" b="b"/>
              <a:pathLst>
                <a:path w="3562" h="589" extrusionOk="0">
                  <a:moveTo>
                    <a:pt x="394" y="0"/>
                  </a:moveTo>
                  <a:cubicBezTo>
                    <a:pt x="1" y="0"/>
                    <a:pt x="1" y="589"/>
                    <a:pt x="394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3139" y="588"/>
                  </a:lnTo>
                  <a:cubicBezTo>
                    <a:pt x="3149" y="588"/>
                    <a:pt x="3159" y="589"/>
                    <a:pt x="3168" y="589"/>
                  </a:cubicBezTo>
                  <a:cubicBezTo>
                    <a:pt x="3561" y="589"/>
                    <a:pt x="3561" y="0"/>
                    <a:pt x="3168" y="0"/>
                  </a:cubicBezTo>
                  <a:cubicBezTo>
                    <a:pt x="3159" y="0"/>
                    <a:pt x="3149" y="1"/>
                    <a:pt x="3139" y="1"/>
                  </a:cubicBezTo>
                  <a:lnTo>
                    <a:pt x="423" y="1"/>
                  </a:lnTo>
                  <a:cubicBezTo>
                    <a:pt x="413" y="1"/>
                    <a:pt x="403" y="0"/>
                    <a:pt x="3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4" name="Google Shape;13719;p26">
              <a:extLst>
                <a:ext uri="{FF2B5EF4-FFF2-40B4-BE49-F238E27FC236}">
                  <a16:creationId xmlns:a16="http://schemas.microsoft.com/office/drawing/2014/main" id="{91BD5317-4908-3E48-484B-87994A61B992}"/>
                </a:ext>
              </a:extLst>
            </p:cNvPr>
            <p:cNvSpPr/>
            <p:nvPr/>
          </p:nvSpPr>
          <p:spPr>
            <a:xfrm>
              <a:off x="6459950" y="4520325"/>
              <a:ext cx="14675" cy="14675"/>
            </a:xfrm>
            <a:custGeom>
              <a:avLst/>
              <a:gdLst/>
              <a:ahLst/>
              <a:cxnLst/>
              <a:rect l="l" t="t" r="r" b="b"/>
              <a:pathLst>
                <a:path w="587" h="587" extrusionOk="0">
                  <a:moveTo>
                    <a:pt x="278" y="0"/>
                  </a:moveTo>
                  <a:cubicBezTo>
                    <a:pt x="124" y="0"/>
                    <a:pt x="0" y="154"/>
                    <a:pt x="0" y="309"/>
                  </a:cubicBezTo>
                  <a:cubicBezTo>
                    <a:pt x="0" y="463"/>
                    <a:pt x="124" y="586"/>
                    <a:pt x="278" y="586"/>
                  </a:cubicBezTo>
                  <a:cubicBezTo>
                    <a:pt x="432" y="586"/>
                    <a:pt x="587" y="463"/>
                    <a:pt x="587" y="309"/>
                  </a:cubicBezTo>
                  <a:cubicBezTo>
                    <a:pt x="587" y="154"/>
                    <a:pt x="432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5" name="Google Shape;13720;p26">
              <a:extLst>
                <a:ext uri="{FF2B5EF4-FFF2-40B4-BE49-F238E27FC236}">
                  <a16:creationId xmlns:a16="http://schemas.microsoft.com/office/drawing/2014/main" id="{45C2BF15-B0A4-7E86-42A2-D5D8E6B29F67}"/>
                </a:ext>
              </a:extLst>
            </p:cNvPr>
            <p:cNvSpPr/>
            <p:nvPr/>
          </p:nvSpPr>
          <p:spPr>
            <a:xfrm>
              <a:off x="6242375" y="417157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8703" y="556"/>
                  </a:moveTo>
                  <a:lnTo>
                    <a:pt x="8703" y="1698"/>
                  </a:lnTo>
                  <a:lnTo>
                    <a:pt x="617" y="1698"/>
                  </a:lnTo>
                  <a:lnTo>
                    <a:pt x="617" y="865"/>
                  </a:lnTo>
                  <a:cubicBezTo>
                    <a:pt x="617" y="710"/>
                    <a:pt x="741" y="556"/>
                    <a:pt x="895" y="556"/>
                  </a:cubicBezTo>
                  <a:close/>
                  <a:moveTo>
                    <a:pt x="10123" y="556"/>
                  </a:moveTo>
                  <a:cubicBezTo>
                    <a:pt x="10277" y="556"/>
                    <a:pt x="10401" y="710"/>
                    <a:pt x="10401" y="865"/>
                  </a:cubicBezTo>
                  <a:lnTo>
                    <a:pt x="10401" y="1698"/>
                  </a:lnTo>
                  <a:lnTo>
                    <a:pt x="9290" y="1698"/>
                  </a:lnTo>
                  <a:lnTo>
                    <a:pt x="9290" y="556"/>
                  </a:lnTo>
                  <a:close/>
                  <a:moveTo>
                    <a:pt x="12283" y="4815"/>
                  </a:moveTo>
                  <a:lnTo>
                    <a:pt x="12283" y="5957"/>
                  </a:lnTo>
                  <a:lnTo>
                    <a:pt x="4166" y="5957"/>
                  </a:lnTo>
                  <a:lnTo>
                    <a:pt x="4166" y="5124"/>
                  </a:lnTo>
                  <a:cubicBezTo>
                    <a:pt x="4166" y="4938"/>
                    <a:pt x="4290" y="4815"/>
                    <a:pt x="4444" y="4815"/>
                  </a:cubicBezTo>
                  <a:close/>
                  <a:moveTo>
                    <a:pt x="13703" y="4815"/>
                  </a:moveTo>
                  <a:cubicBezTo>
                    <a:pt x="13857" y="4815"/>
                    <a:pt x="13981" y="4938"/>
                    <a:pt x="13981" y="5124"/>
                  </a:cubicBezTo>
                  <a:lnTo>
                    <a:pt x="13981" y="5957"/>
                  </a:lnTo>
                  <a:lnTo>
                    <a:pt x="12839" y="5957"/>
                  </a:lnTo>
                  <a:lnTo>
                    <a:pt x="12839" y="4815"/>
                  </a:lnTo>
                  <a:close/>
                  <a:moveTo>
                    <a:pt x="10401" y="2284"/>
                  </a:moveTo>
                  <a:lnTo>
                    <a:pt x="10401" y="4260"/>
                  </a:lnTo>
                  <a:lnTo>
                    <a:pt x="4444" y="4260"/>
                  </a:lnTo>
                  <a:cubicBezTo>
                    <a:pt x="3981" y="4260"/>
                    <a:pt x="3611" y="4630"/>
                    <a:pt x="3611" y="5124"/>
                  </a:cubicBezTo>
                  <a:lnTo>
                    <a:pt x="3611" y="8673"/>
                  </a:lnTo>
                  <a:lnTo>
                    <a:pt x="2870" y="8673"/>
                  </a:lnTo>
                  <a:cubicBezTo>
                    <a:pt x="2853" y="8674"/>
                    <a:pt x="2836" y="8675"/>
                    <a:pt x="2819" y="8675"/>
                  </a:cubicBezTo>
                  <a:cubicBezTo>
                    <a:pt x="2506" y="8675"/>
                    <a:pt x="2284" y="8410"/>
                    <a:pt x="2284" y="8117"/>
                  </a:cubicBezTo>
                  <a:cubicBezTo>
                    <a:pt x="2315" y="7901"/>
                    <a:pt x="2160" y="7793"/>
                    <a:pt x="2006" y="7793"/>
                  </a:cubicBezTo>
                  <a:cubicBezTo>
                    <a:pt x="1852" y="7793"/>
                    <a:pt x="1697" y="7901"/>
                    <a:pt x="1728" y="8117"/>
                  </a:cubicBezTo>
                  <a:lnTo>
                    <a:pt x="1728" y="9537"/>
                  </a:lnTo>
                  <a:lnTo>
                    <a:pt x="864" y="9537"/>
                  </a:lnTo>
                  <a:cubicBezTo>
                    <a:pt x="710" y="9537"/>
                    <a:pt x="586" y="9413"/>
                    <a:pt x="586" y="9259"/>
                  </a:cubicBezTo>
                  <a:lnTo>
                    <a:pt x="586" y="2284"/>
                  </a:lnTo>
                  <a:close/>
                  <a:moveTo>
                    <a:pt x="6728" y="8642"/>
                  </a:moveTo>
                  <a:lnTo>
                    <a:pt x="8487" y="9815"/>
                  </a:lnTo>
                  <a:lnTo>
                    <a:pt x="6728" y="10957"/>
                  </a:lnTo>
                  <a:lnTo>
                    <a:pt x="6728" y="10648"/>
                  </a:lnTo>
                  <a:cubicBezTo>
                    <a:pt x="6728" y="10494"/>
                    <a:pt x="6605" y="10370"/>
                    <a:pt x="6450" y="10370"/>
                  </a:cubicBezTo>
                  <a:lnTo>
                    <a:pt x="2870" y="10370"/>
                  </a:lnTo>
                  <a:cubicBezTo>
                    <a:pt x="2531" y="10370"/>
                    <a:pt x="2284" y="10092"/>
                    <a:pt x="2284" y="9784"/>
                  </a:cubicBezTo>
                  <a:lnTo>
                    <a:pt x="2284" y="9074"/>
                  </a:lnTo>
                  <a:cubicBezTo>
                    <a:pt x="2469" y="9167"/>
                    <a:pt x="2654" y="9228"/>
                    <a:pt x="2870" y="9228"/>
                  </a:cubicBezTo>
                  <a:lnTo>
                    <a:pt x="6450" y="9259"/>
                  </a:lnTo>
                  <a:cubicBezTo>
                    <a:pt x="6605" y="9259"/>
                    <a:pt x="6728" y="9136"/>
                    <a:pt x="6728" y="8981"/>
                  </a:cubicBezTo>
                  <a:lnTo>
                    <a:pt x="6728" y="8642"/>
                  </a:lnTo>
                  <a:close/>
                  <a:moveTo>
                    <a:pt x="864" y="1"/>
                  </a:moveTo>
                  <a:cubicBezTo>
                    <a:pt x="401" y="1"/>
                    <a:pt x="0" y="371"/>
                    <a:pt x="0" y="865"/>
                  </a:cubicBezTo>
                  <a:lnTo>
                    <a:pt x="0" y="9259"/>
                  </a:lnTo>
                  <a:cubicBezTo>
                    <a:pt x="0" y="9722"/>
                    <a:pt x="401" y="10092"/>
                    <a:pt x="864" y="10092"/>
                  </a:cubicBezTo>
                  <a:lnTo>
                    <a:pt x="1759" y="10092"/>
                  </a:lnTo>
                  <a:cubicBezTo>
                    <a:pt x="1883" y="10586"/>
                    <a:pt x="2346" y="10957"/>
                    <a:pt x="2839" y="10957"/>
                  </a:cubicBezTo>
                  <a:lnTo>
                    <a:pt x="3580" y="10957"/>
                  </a:lnTo>
                  <a:lnTo>
                    <a:pt x="3580" y="13672"/>
                  </a:lnTo>
                  <a:cubicBezTo>
                    <a:pt x="3580" y="14166"/>
                    <a:pt x="3981" y="14536"/>
                    <a:pt x="4444" y="14536"/>
                  </a:cubicBezTo>
                  <a:lnTo>
                    <a:pt x="7716" y="14536"/>
                  </a:lnTo>
                  <a:cubicBezTo>
                    <a:pt x="7870" y="14536"/>
                    <a:pt x="7993" y="14413"/>
                    <a:pt x="7993" y="14259"/>
                  </a:cubicBezTo>
                  <a:cubicBezTo>
                    <a:pt x="7993" y="14104"/>
                    <a:pt x="7870" y="13950"/>
                    <a:pt x="7716" y="13950"/>
                  </a:cubicBezTo>
                  <a:lnTo>
                    <a:pt x="4444" y="13950"/>
                  </a:lnTo>
                  <a:cubicBezTo>
                    <a:pt x="4290" y="13950"/>
                    <a:pt x="4166" y="13827"/>
                    <a:pt x="4166" y="13672"/>
                  </a:cubicBezTo>
                  <a:lnTo>
                    <a:pt x="4166" y="10957"/>
                  </a:lnTo>
                  <a:lnTo>
                    <a:pt x="6142" y="10957"/>
                  </a:lnTo>
                  <a:lnTo>
                    <a:pt x="6142" y="11512"/>
                  </a:lnTo>
                  <a:cubicBezTo>
                    <a:pt x="6142" y="11635"/>
                    <a:pt x="6203" y="11728"/>
                    <a:pt x="6296" y="11759"/>
                  </a:cubicBezTo>
                  <a:cubicBezTo>
                    <a:pt x="6342" y="11790"/>
                    <a:pt x="6388" y="11805"/>
                    <a:pt x="6435" y="11805"/>
                  </a:cubicBezTo>
                  <a:cubicBezTo>
                    <a:pt x="6481" y="11805"/>
                    <a:pt x="6527" y="11790"/>
                    <a:pt x="6574" y="11759"/>
                  </a:cubicBezTo>
                  <a:lnTo>
                    <a:pt x="9135" y="10062"/>
                  </a:lnTo>
                  <a:cubicBezTo>
                    <a:pt x="9320" y="9969"/>
                    <a:pt x="9320" y="9722"/>
                    <a:pt x="9135" y="9599"/>
                  </a:cubicBezTo>
                  <a:lnTo>
                    <a:pt x="6574" y="7901"/>
                  </a:lnTo>
                  <a:cubicBezTo>
                    <a:pt x="6523" y="7867"/>
                    <a:pt x="6468" y="7852"/>
                    <a:pt x="6414" y="7852"/>
                  </a:cubicBezTo>
                  <a:cubicBezTo>
                    <a:pt x="6272" y="7852"/>
                    <a:pt x="6142" y="7960"/>
                    <a:pt x="6142" y="8117"/>
                  </a:cubicBezTo>
                  <a:lnTo>
                    <a:pt x="6142" y="8673"/>
                  </a:lnTo>
                  <a:lnTo>
                    <a:pt x="4166" y="8673"/>
                  </a:lnTo>
                  <a:lnTo>
                    <a:pt x="4166" y="6543"/>
                  </a:lnTo>
                  <a:lnTo>
                    <a:pt x="13981" y="6543"/>
                  </a:lnTo>
                  <a:lnTo>
                    <a:pt x="13981" y="13672"/>
                  </a:lnTo>
                  <a:cubicBezTo>
                    <a:pt x="13981" y="13827"/>
                    <a:pt x="13857" y="13981"/>
                    <a:pt x="13703" y="13981"/>
                  </a:cubicBezTo>
                  <a:lnTo>
                    <a:pt x="10246" y="13981"/>
                  </a:lnTo>
                  <a:cubicBezTo>
                    <a:pt x="10092" y="13981"/>
                    <a:pt x="9968" y="14104"/>
                    <a:pt x="9968" y="14259"/>
                  </a:cubicBezTo>
                  <a:cubicBezTo>
                    <a:pt x="9968" y="14413"/>
                    <a:pt x="10092" y="14536"/>
                    <a:pt x="10246" y="14536"/>
                  </a:cubicBezTo>
                  <a:lnTo>
                    <a:pt x="13703" y="14536"/>
                  </a:lnTo>
                  <a:cubicBezTo>
                    <a:pt x="14166" y="14536"/>
                    <a:pt x="14536" y="14166"/>
                    <a:pt x="14536" y="13672"/>
                  </a:cubicBezTo>
                  <a:lnTo>
                    <a:pt x="14536" y="5124"/>
                  </a:lnTo>
                  <a:cubicBezTo>
                    <a:pt x="14536" y="4630"/>
                    <a:pt x="14166" y="4260"/>
                    <a:pt x="13703" y="4260"/>
                  </a:cubicBezTo>
                  <a:lnTo>
                    <a:pt x="10987" y="4260"/>
                  </a:lnTo>
                  <a:lnTo>
                    <a:pt x="10987" y="865"/>
                  </a:lnTo>
                  <a:cubicBezTo>
                    <a:pt x="10987" y="371"/>
                    <a:pt x="10586" y="1"/>
                    <a:pt x="101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76" name="Google Shape;13721;p26">
            <a:extLst>
              <a:ext uri="{FF2B5EF4-FFF2-40B4-BE49-F238E27FC236}">
                <a16:creationId xmlns:a16="http://schemas.microsoft.com/office/drawing/2014/main" id="{6964A25E-93E2-C08C-ADAD-CA174E7CDB1B}"/>
              </a:ext>
            </a:extLst>
          </p:cNvPr>
          <p:cNvGrpSpPr/>
          <p:nvPr/>
        </p:nvGrpSpPr>
        <p:grpSpPr>
          <a:xfrm>
            <a:off x="9502801" y="5871017"/>
            <a:ext cx="726850" cy="726850"/>
            <a:chOff x="5497050" y="4171575"/>
            <a:chExt cx="363425" cy="363425"/>
          </a:xfrm>
        </p:grpSpPr>
        <p:sp>
          <p:nvSpPr>
            <p:cNvPr id="177" name="Google Shape;13722;p26">
              <a:extLst>
                <a:ext uri="{FF2B5EF4-FFF2-40B4-BE49-F238E27FC236}">
                  <a16:creationId xmlns:a16="http://schemas.microsoft.com/office/drawing/2014/main" id="{57361C5A-79B2-A947-EC05-07CABC28DA0F}"/>
                </a:ext>
              </a:extLst>
            </p:cNvPr>
            <p:cNvSpPr/>
            <p:nvPr/>
          </p:nvSpPr>
          <p:spPr>
            <a:xfrm>
              <a:off x="5769400" y="4214000"/>
              <a:ext cx="40150" cy="14700"/>
            </a:xfrm>
            <a:custGeom>
              <a:avLst/>
              <a:gdLst/>
              <a:ahLst/>
              <a:cxnLst/>
              <a:rect l="l" t="t" r="r" b="b"/>
              <a:pathLst>
                <a:path w="1606" h="588" extrusionOk="0">
                  <a:moveTo>
                    <a:pt x="371" y="1"/>
                  </a:moveTo>
                  <a:cubicBezTo>
                    <a:pt x="1" y="1"/>
                    <a:pt x="1" y="587"/>
                    <a:pt x="371" y="587"/>
                  </a:cubicBezTo>
                  <a:lnTo>
                    <a:pt x="1235" y="587"/>
                  </a:lnTo>
                  <a:cubicBezTo>
                    <a:pt x="1606" y="587"/>
                    <a:pt x="1606" y="1"/>
                    <a:pt x="12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8" name="Google Shape;13723;p26">
              <a:extLst>
                <a:ext uri="{FF2B5EF4-FFF2-40B4-BE49-F238E27FC236}">
                  <a16:creationId xmlns:a16="http://schemas.microsoft.com/office/drawing/2014/main" id="{CD30B4ED-7AC7-F9E7-3CA7-9814E1B315A9}"/>
                </a:ext>
              </a:extLst>
            </p:cNvPr>
            <p:cNvSpPr/>
            <p:nvPr/>
          </p:nvSpPr>
          <p:spPr>
            <a:xfrm>
              <a:off x="5497050" y="417157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3395" y="587"/>
                  </a:moveTo>
                  <a:cubicBezTo>
                    <a:pt x="13703" y="587"/>
                    <a:pt x="13950" y="834"/>
                    <a:pt x="13981" y="1142"/>
                  </a:cubicBezTo>
                  <a:lnTo>
                    <a:pt x="13981" y="6975"/>
                  </a:lnTo>
                  <a:lnTo>
                    <a:pt x="9413" y="6975"/>
                  </a:lnTo>
                  <a:lnTo>
                    <a:pt x="9413" y="1142"/>
                  </a:lnTo>
                  <a:cubicBezTo>
                    <a:pt x="9413" y="834"/>
                    <a:pt x="9691" y="587"/>
                    <a:pt x="10000" y="587"/>
                  </a:cubicBezTo>
                  <a:close/>
                  <a:moveTo>
                    <a:pt x="13981" y="7562"/>
                  </a:moveTo>
                  <a:lnTo>
                    <a:pt x="13981" y="8117"/>
                  </a:lnTo>
                  <a:cubicBezTo>
                    <a:pt x="13981" y="8426"/>
                    <a:pt x="13703" y="8673"/>
                    <a:pt x="13395" y="8673"/>
                  </a:cubicBezTo>
                  <a:lnTo>
                    <a:pt x="13395" y="8704"/>
                  </a:lnTo>
                  <a:lnTo>
                    <a:pt x="10000" y="8704"/>
                  </a:lnTo>
                  <a:cubicBezTo>
                    <a:pt x="9691" y="8704"/>
                    <a:pt x="9413" y="8457"/>
                    <a:pt x="9413" y="8148"/>
                  </a:cubicBezTo>
                  <a:lnTo>
                    <a:pt x="9413" y="7562"/>
                  </a:lnTo>
                  <a:close/>
                  <a:moveTo>
                    <a:pt x="8858" y="3148"/>
                  </a:moveTo>
                  <a:lnTo>
                    <a:pt x="8858" y="8117"/>
                  </a:lnTo>
                  <a:cubicBezTo>
                    <a:pt x="8858" y="8734"/>
                    <a:pt x="9383" y="9228"/>
                    <a:pt x="10000" y="9259"/>
                  </a:cubicBezTo>
                  <a:lnTo>
                    <a:pt x="12253" y="9259"/>
                  </a:lnTo>
                  <a:lnTo>
                    <a:pt x="12253" y="10401"/>
                  </a:lnTo>
                  <a:lnTo>
                    <a:pt x="7685" y="10401"/>
                  </a:lnTo>
                  <a:cubicBezTo>
                    <a:pt x="7676" y="10400"/>
                    <a:pt x="7667" y="10400"/>
                    <a:pt x="7658" y="10400"/>
                  </a:cubicBezTo>
                  <a:cubicBezTo>
                    <a:pt x="7293" y="10400"/>
                    <a:pt x="7293" y="10988"/>
                    <a:pt x="7658" y="10988"/>
                  </a:cubicBezTo>
                  <a:cubicBezTo>
                    <a:pt x="7667" y="10988"/>
                    <a:pt x="7676" y="10988"/>
                    <a:pt x="7685" y="10987"/>
                  </a:cubicBezTo>
                  <a:lnTo>
                    <a:pt x="12253" y="10987"/>
                  </a:lnTo>
                  <a:lnTo>
                    <a:pt x="12253" y="11821"/>
                  </a:lnTo>
                  <a:cubicBezTo>
                    <a:pt x="12253" y="11975"/>
                    <a:pt x="12129" y="12098"/>
                    <a:pt x="11975" y="12098"/>
                  </a:cubicBezTo>
                  <a:lnTo>
                    <a:pt x="865" y="12098"/>
                  </a:lnTo>
                  <a:cubicBezTo>
                    <a:pt x="679" y="12098"/>
                    <a:pt x="556" y="11975"/>
                    <a:pt x="556" y="11821"/>
                  </a:cubicBezTo>
                  <a:lnTo>
                    <a:pt x="556" y="10987"/>
                  </a:lnTo>
                  <a:lnTo>
                    <a:pt x="5124" y="10987"/>
                  </a:lnTo>
                  <a:cubicBezTo>
                    <a:pt x="5463" y="10926"/>
                    <a:pt x="5463" y="10432"/>
                    <a:pt x="5124" y="10401"/>
                  </a:cubicBezTo>
                  <a:lnTo>
                    <a:pt x="587" y="10401"/>
                  </a:lnTo>
                  <a:lnTo>
                    <a:pt x="587" y="3426"/>
                  </a:lnTo>
                  <a:cubicBezTo>
                    <a:pt x="587" y="3272"/>
                    <a:pt x="710" y="3148"/>
                    <a:pt x="865" y="3148"/>
                  </a:cubicBezTo>
                  <a:close/>
                  <a:moveTo>
                    <a:pt x="7839" y="12685"/>
                  </a:moveTo>
                  <a:lnTo>
                    <a:pt x="7839" y="13981"/>
                  </a:lnTo>
                  <a:lnTo>
                    <a:pt x="5000" y="13981"/>
                  </a:lnTo>
                  <a:lnTo>
                    <a:pt x="5000" y="12685"/>
                  </a:lnTo>
                  <a:close/>
                  <a:moveTo>
                    <a:pt x="13395" y="1"/>
                  </a:moveTo>
                  <a:lnTo>
                    <a:pt x="13395" y="31"/>
                  </a:lnTo>
                  <a:lnTo>
                    <a:pt x="10000" y="31"/>
                  </a:lnTo>
                  <a:cubicBezTo>
                    <a:pt x="9383" y="31"/>
                    <a:pt x="8858" y="525"/>
                    <a:pt x="8858" y="1142"/>
                  </a:cubicBezTo>
                  <a:lnTo>
                    <a:pt x="8858" y="2562"/>
                  </a:lnTo>
                  <a:lnTo>
                    <a:pt x="865" y="2562"/>
                  </a:lnTo>
                  <a:cubicBezTo>
                    <a:pt x="371" y="2562"/>
                    <a:pt x="1" y="2963"/>
                    <a:pt x="1" y="3426"/>
                  </a:cubicBezTo>
                  <a:lnTo>
                    <a:pt x="1" y="11821"/>
                  </a:lnTo>
                  <a:cubicBezTo>
                    <a:pt x="1" y="12284"/>
                    <a:pt x="371" y="12685"/>
                    <a:pt x="865" y="12685"/>
                  </a:cubicBezTo>
                  <a:lnTo>
                    <a:pt x="4414" y="12685"/>
                  </a:lnTo>
                  <a:lnTo>
                    <a:pt x="4414" y="13981"/>
                  </a:lnTo>
                  <a:lnTo>
                    <a:pt x="2994" y="13981"/>
                  </a:lnTo>
                  <a:cubicBezTo>
                    <a:pt x="2840" y="13981"/>
                    <a:pt x="2716" y="14104"/>
                    <a:pt x="2716" y="14259"/>
                  </a:cubicBezTo>
                  <a:cubicBezTo>
                    <a:pt x="2716" y="14413"/>
                    <a:pt x="2840" y="14536"/>
                    <a:pt x="2994" y="14536"/>
                  </a:cubicBezTo>
                  <a:lnTo>
                    <a:pt x="9815" y="14536"/>
                  </a:lnTo>
                  <a:cubicBezTo>
                    <a:pt x="9969" y="14536"/>
                    <a:pt x="10092" y="14413"/>
                    <a:pt x="10092" y="14259"/>
                  </a:cubicBezTo>
                  <a:cubicBezTo>
                    <a:pt x="10092" y="14104"/>
                    <a:pt x="9969" y="13981"/>
                    <a:pt x="9815" y="13981"/>
                  </a:cubicBezTo>
                  <a:lnTo>
                    <a:pt x="8395" y="13981"/>
                  </a:lnTo>
                  <a:lnTo>
                    <a:pt x="8395" y="12685"/>
                  </a:lnTo>
                  <a:lnTo>
                    <a:pt x="11975" y="12685"/>
                  </a:lnTo>
                  <a:cubicBezTo>
                    <a:pt x="12438" y="12685"/>
                    <a:pt x="12839" y="12284"/>
                    <a:pt x="12808" y="11821"/>
                  </a:cubicBezTo>
                  <a:lnTo>
                    <a:pt x="12808" y="9259"/>
                  </a:lnTo>
                  <a:lnTo>
                    <a:pt x="13395" y="9259"/>
                  </a:lnTo>
                  <a:cubicBezTo>
                    <a:pt x="14012" y="9259"/>
                    <a:pt x="14536" y="8765"/>
                    <a:pt x="14536" y="8148"/>
                  </a:cubicBezTo>
                  <a:lnTo>
                    <a:pt x="14536" y="1142"/>
                  </a:lnTo>
                  <a:cubicBezTo>
                    <a:pt x="14536" y="494"/>
                    <a:pt x="14012" y="1"/>
                    <a:pt x="1339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9" name="Google Shape;13724;p26">
              <a:extLst>
                <a:ext uri="{FF2B5EF4-FFF2-40B4-BE49-F238E27FC236}">
                  <a16:creationId xmlns:a16="http://schemas.microsoft.com/office/drawing/2014/main" id="{F2069651-B588-0C0A-EEE5-0E10DF88CEE6}"/>
                </a:ext>
              </a:extLst>
            </p:cNvPr>
            <p:cNvSpPr/>
            <p:nvPr/>
          </p:nvSpPr>
          <p:spPr>
            <a:xfrm>
              <a:off x="5647500" y="4431600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402" y="0"/>
                  </a:moveTo>
                  <a:cubicBezTo>
                    <a:pt x="155" y="0"/>
                    <a:pt x="1" y="309"/>
                    <a:pt x="186" y="463"/>
                  </a:cubicBezTo>
                  <a:cubicBezTo>
                    <a:pt x="247" y="525"/>
                    <a:pt x="323" y="552"/>
                    <a:pt x="396" y="552"/>
                  </a:cubicBezTo>
                  <a:cubicBezTo>
                    <a:pt x="542" y="552"/>
                    <a:pt x="680" y="442"/>
                    <a:pt x="680" y="278"/>
                  </a:cubicBezTo>
                  <a:cubicBezTo>
                    <a:pt x="680" y="123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80" name="Google Shape;13725;p26">
            <a:extLst>
              <a:ext uri="{FF2B5EF4-FFF2-40B4-BE49-F238E27FC236}">
                <a16:creationId xmlns:a16="http://schemas.microsoft.com/office/drawing/2014/main" id="{E951BA49-82F7-6A3F-0206-00DD183287D7}"/>
              </a:ext>
            </a:extLst>
          </p:cNvPr>
          <p:cNvGrpSpPr/>
          <p:nvPr/>
        </p:nvGrpSpPr>
        <p:grpSpPr>
          <a:xfrm>
            <a:off x="10929951" y="5921917"/>
            <a:ext cx="726850" cy="625050"/>
            <a:chOff x="4747100" y="4197050"/>
            <a:chExt cx="363425" cy="312525"/>
          </a:xfrm>
        </p:grpSpPr>
        <p:sp>
          <p:nvSpPr>
            <p:cNvPr id="181" name="Google Shape;13726;p26">
              <a:extLst>
                <a:ext uri="{FF2B5EF4-FFF2-40B4-BE49-F238E27FC236}">
                  <a16:creationId xmlns:a16="http://schemas.microsoft.com/office/drawing/2014/main" id="{94FF66F9-3021-A07D-1E20-393CA8B02DA0}"/>
                </a:ext>
              </a:extLst>
            </p:cNvPr>
            <p:cNvSpPr/>
            <p:nvPr/>
          </p:nvSpPr>
          <p:spPr>
            <a:xfrm>
              <a:off x="5006350" y="4323950"/>
              <a:ext cx="15075" cy="78525"/>
            </a:xfrm>
            <a:custGeom>
              <a:avLst/>
              <a:gdLst/>
              <a:ahLst/>
              <a:cxnLst/>
              <a:rect l="l" t="t" r="r" b="b"/>
              <a:pathLst>
                <a:path w="603" h="3141" extrusionOk="0">
                  <a:moveTo>
                    <a:pt x="297" y="1"/>
                  </a:moveTo>
                  <a:cubicBezTo>
                    <a:pt x="147" y="1"/>
                    <a:pt x="0" y="109"/>
                    <a:pt x="31" y="325"/>
                  </a:cubicBezTo>
                  <a:lnTo>
                    <a:pt x="31" y="2886"/>
                  </a:lnTo>
                  <a:cubicBezTo>
                    <a:pt x="47" y="3056"/>
                    <a:pt x="178" y="3141"/>
                    <a:pt x="309" y="3141"/>
                  </a:cubicBezTo>
                  <a:cubicBezTo>
                    <a:pt x="440" y="3141"/>
                    <a:pt x="571" y="3056"/>
                    <a:pt x="587" y="2886"/>
                  </a:cubicBezTo>
                  <a:lnTo>
                    <a:pt x="587" y="325"/>
                  </a:lnTo>
                  <a:cubicBezTo>
                    <a:pt x="602" y="109"/>
                    <a:pt x="448" y="1"/>
                    <a:pt x="2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2" name="Google Shape;13727;p26">
              <a:extLst>
                <a:ext uri="{FF2B5EF4-FFF2-40B4-BE49-F238E27FC236}">
                  <a16:creationId xmlns:a16="http://schemas.microsoft.com/office/drawing/2014/main" id="{7864D929-6C6F-0226-1963-265FD34CC066}"/>
                </a:ext>
              </a:extLst>
            </p:cNvPr>
            <p:cNvSpPr/>
            <p:nvPr/>
          </p:nvSpPr>
          <p:spPr>
            <a:xfrm>
              <a:off x="5049550" y="4303700"/>
              <a:ext cx="13925" cy="120200"/>
            </a:xfrm>
            <a:custGeom>
              <a:avLst/>
              <a:gdLst/>
              <a:ahLst/>
              <a:cxnLst/>
              <a:rect l="l" t="t" r="r" b="b"/>
              <a:pathLst>
                <a:path w="557" h="4808" extrusionOk="0">
                  <a:moveTo>
                    <a:pt x="278" y="1"/>
                  </a:moveTo>
                  <a:cubicBezTo>
                    <a:pt x="140" y="1"/>
                    <a:pt x="1" y="101"/>
                    <a:pt x="1" y="302"/>
                  </a:cubicBezTo>
                  <a:lnTo>
                    <a:pt x="1" y="4530"/>
                  </a:lnTo>
                  <a:cubicBezTo>
                    <a:pt x="1" y="4715"/>
                    <a:pt x="140" y="4807"/>
                    <a:pt x="278" y="4807"/>
                  </a:cubicBezTo>
                  <a:cubicBezTo>
                    <a:pt x="417" y="4807"/>
                    <a:pt x="556" y="4715"/>
                    <a:pt x="556" y="4530"/>
                  </a:cubicBezTo>
                  <a:lnTo>
                    <a:pt x="556" y="302"/>
                  </a:lnTo>
                  <a:cubicBezTo>
                    <a:pt x="556" y="101"/>
                    <a:pt x="417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3" name="Google Shape;13728;p26">
              <a:extLst>
                <a:ext uri="{FF2B5EF4-FFF2-40B4-BE49-F238E27FC236}">
                  <a16:creationId xmlns:a16="http://schemas.microsoft.com/office/drawing/2014/main" id="{15960FCB-742F-EC87-550F-671B6F094195}"/>
                </a:ext>
              </a:extLst>
            </p:cNvPr>
            <p:cNvSpPr/>
            <p:nvPr/>
          </p:nvSpPr>
          <p:spPr>
            <a:xfrm>
              <a:off x="4781050" y="4282350"/>
              <a:ext cx="197550" cy="184750"/>
            </a:xfrm>
            <a:custGeom>
              <a:avLst/>
              <a:gdLst/>
              <a:ahLst/>
              <a:cxnLst/>
              <a:rect l="l" t="t" r="r" b="b"/>
              <a:pathLst>
                <a:path w="7902" h="7390" extrusionOk="0">
                  <a:moveTo>
                    <a:pt x="4198" y="2267"/>
                  </a:moveTo>
                  <a:lnTo>
                    <a:pt x="4198" y="4242"/>
                  </a:lnTo>
                  <a:lnTo>
                    <a:pt x="2068" y="4242"/>
                  </a:lnTo>
                  <a:cubicBezTo>
                    <a:pt x="1513" y="4242"/>
                    <a:pt x="1081" y="3810"/>
                    <a:pt x="1081" y="3254"/>
                  </a:cubicBezTo>
                  <a:cubicBezTo>
                    <a:pt x="1050" y="2699"/>
                    <a:pt x="1513" y="2267"/>
                    <a:pt x="2068" y="2267"/>
                  </a:cubicBezTo>
                  <a:close/>
                  <a:moveTo>
                    <a:pt x="7315" y="754"/>
                  </a:moveTo>
                  <a:lnTo>
                    <a:pt x="7315" y="5754"/>
                  </a:lnTo>
                  <a:lnTo>
                    <a:pt x="4753" y="4365"/>
                  </a:lnTo>
                  <a:lnTo>
                    <a:pt x="4753" y="2143"/>
                  </a:lnTo>
                  <a:lnTo>
                    <a:pt x="7315" y="754"/>
                  </a:lnTo>
                  <a:close/>
                  <a:moveTo>
                    <a:pt x="3334" y="4828"/>
                  </a:moveTo>
                  <a:lnTo>
                    <a:pt x="3334" y="6803"/>
                  </a:lnTo>
                  <a:lnTo>
                    <a:pt x="2778" y="6803"/>
                  </a:lnTo>
                  <a:lnTo>
                    <a:pt x="2778" y="4828"/>
                  </a:lnTo>
                  <a:close/>
                  <a:moveTo>
                    <a:pt x="7612" y="1"/>
                  </a:moveTo>
                  <a:cubicBezTo>
                    <a:pt x="7564" y="1"/>
                    <a:pt x="7515" y="14"/>
                    <a:pt x="7469" y="45"/>
                  </a:cubicBezTo>
                  <a:lnTo>
                    <a:pt x="4414" y="1711"/>
                  </a:lnTo>
                  <a:lnTo>
                    <a:pt x="2068" y="1711"/>
                  </a:lnTo>
                  <a:cubicBezTo>
                    <a:pt x="1" y="1711"/>
                    <a:pt x="1" y="4828"/>
                    <a:pt x="2068" y="4828"/>
                  </a:cubicBezTo>
                  <a:lnTo>
                    <a:pt x="2223" y="4828"/>
                  </a:lnTo>
                  <a:lnTo>
                    <a:pt x="2223" y="7081"/>
                  </a:lnTo>
                  <a:cubicBezTo>
                    <a:pt x="2223" y="7235"/>
                    <a:pt x="2346" y="7390"/>
                    <a:pt x="2501" y="7390"/>
                  </a:cubicBezTo>
                  <a:lnTo>
                    <a:pt x="3642" y="7390"/>
                  </a:lnTo>
                  <a:cubicBezTo>
                    <a:pt x="3797" y="7390"/>
                    <a:pt x="3920" y="7235"/>
                    <a:pt x="3920" y="7081"/>
                  </a:cubicBezTo>
                  <a:lnTo>
                    <a:pt x="3920" y="4828"/>
                  </a:lnTo>
                  <a:lnTo>
                    <a:pt x="4414" y="4828"/>
                  </a:lnTo>
                  <a:lnTo>
                    <a:pt x="7469" y="6495"/>
                  </a:lnTo>
                  <a:cubicBezTo>
                    <a:pt x="7512" y="6516"/>
                    <a:pt x="7557" y="6526"/>
                    <a:pt x="7603" y="6526"/>
                  </a:cubicBezTo>
                  <a:cubicBezTo>
                    <a:pt x="7755" y="6526"/>
                    <a:pt x="7901" y="6414"/>
                    <a:pt x="7901" y="6248"/>
                  </a:cubicBezTo>
                  <a:lnTo>
                    <a:pt x="7901" y="291"/>
                  </a:lnTo>
                  <a:cubicBezTo>
                    <a:pt x="7901" y="128"/>
                    <a:pt x="7761" y="1"/>
                    <a:pt x="76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4" name="Google Shape;13729;p26">
              <a:extLst>
                <a:ext uri="{FF2B5EF4-FFF2-40B4-BE49-F238E27FC236}">
                  <a16:creationId xmlns:a16="http://schemas.microsoft.com/office/drawing/2014/main" id="{B5F8CC16-F54E-9BB2-18C4-541100E664B0}"/>
                </a:ext>
              </a:extLst>
            </p:cNvPr>
            <p:cNvSpPr/>
            <p:nvPr/>
          </p:nvSpPr>
          <p:spPr>
            <a:xfrm>
              <a:off x="4919150" y="44948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371" y="1"/>
                  </a:moveTo>
                  <a:cubicBezTo>
                    <a:pt x="124" y="1"/>
                    <a:pt x="1" y="309"/>
                    <a:pt x="186" y="494"/>
                  </a:cubicBezTo>
                  <a:cubicBezTo>
                    <a:pt x="248" y="556"/>
                    <a:pt x="323" y="584"/>
                    <a:pt x="396" y="584"/>
                  </a:cubicBezTo>
                  <a:cubicBezTo>
                    <a:pt x="543" y="584"/>
                    <a:pt x="680" y="474"/>
                    <a:pt x="680" y="309"/>
                  </a:cubicBezTo>
                  <a:cubicBezTo>
                    <a:pt x="649" y="124"/>
                    <a:pt x="526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5" name="Google Shape;13730;p26">
              <a:extLst>
                <a:ext uri="{FF2B5EF4-FFF2-40B4-BE49-F238E27FC236}">
                  <a16:creationId xmlns:a16="http://schemas.microsoft.com/office/drawing/2014/main" id="{0E0229AD-C3CD-C1DD-AE3A-3FD7197BCBD7}"/>
                </a:ext>
              </a:extLst>
            </p:cNvPr>
            <p:cNvSpPr/>
            <p:nvPr/>
          </p:nvSpPr>
          <p:spPr>
            <a:xfrm>
              <a:off x="4747100" y="4197050"/>
              <a:ext cx="363425" cy="312525"/>
            </a:xfrm>
            <a:custGeom>
              <a:avLst/>
              <a:gdLst/>
              <a:ahLst/>
              <a:cxnLst/>
              <a:rect l="l" t="t" r="r" b="b"/>
              <a:pathLst>
                <a:path w="14537" h="12501" extrusionOk="0">
                  <a:moveTo>
                    <a:pt x="10401" y="586"/>
                  </a:moveTo>
                  <a:lnTo>
                    <a:pt x="10401" y="1697"/>
                  </a:lnTo>
                  <a:lnTo>
                    <a:pt x="556" y="1697"/>
                  </a:lnTo>
                  <a:lnTo>
                    <a:pt x="556" y="864"/>
                  </a:lnTo>
                  <a:cubicBezTo>
                    <a:pt x="556" y="710"/>
                    <a:pt x="680" y="586"/>
                    <a:pt x="834" y="586"/>
                  </a:cubicBezTo>
                  <a:close/>
                  <a:moveTo>
                    <a:pt x="13673" y="586"/>
                  </a:moveTo>
                  <a:cubicBezTo>
                    <a:pt x="13827" y="586"/>
                    <a:pt x="13950" y="710"/>
                    <a:pt x="13950" y="864"/>
                  </a:cubicBezTo>
                  <a:lnTo>
                    <a:pt x="13950" y="1697"/>
                  </a:lnTo>
                  <a:lnTo>
                    <a:pt x="10957" y="1697"/>
                  </a:lnTo>
                  <a:lnTo>
                    <a:pt x="10957" y="586"/>
                  </a:lnTo>
                  <a:close/>
                  <a:moveTo>
                    <a:pt x="865" y="0"/>
                  </a:moveTo>
                  <a:cubicBezTo>
                    <a:pt x="371" y="0"/>
                    <a:pt x="1" y="370"/>
                    <a:pt x="1" y="864"/>
                  </a:cubicBezTo>
                  <a:lnTo>
                    <a:pt x="1" y="11635"/>
                  </a:lnTo>
                  <a:cubicBezTo>
                    <a:pt x="1" y="12098"/>
                    <a:pt x="371" y="12499"/>
                    <a:pt x="865" y="12499"/>
                  </a:cubicBezTo>
                  <a:lnTo>
                    <a:pt x="5988" y="12499"/>
                  </a:lnTo>
                  <a:cubicBezTo>
                    <a:pt x="6327" y="12437"/>
                    <a:pt x="6327" y="11974"/>
                    <a:pt x="5988" y="11913"/>
                  </a:cubicBezTo>
                  <a:lnTo>
                    <a:pt x="865" y="11913"/>
                  </a:lnTo>
                  <a:cubicBezTo>
                    <a:pt x="680" y="11913"/>
                    <a:pt x="556" y="11789"/>
                    <a:pt x="556" y="11635"/>
                  </a:cubicBezTo>
                  <a:lnTo>
                    <a:pt x="556" y="2284"/>
                  </a:lnTo>
                  <a:lnTo>
                    <a:pt x="13950" y="2284"/>
                  </a:lnTo>
                  <a:lnTo>
                    <a:pt x="13950" y="11635"/>
                  </a:lnTo>
                  <a:cubicBezTo>
                    <a:pt x="13950" y="11789"/>
                    <a:pt x="13827" y="11913"/>
                    <a:pt x="13673" y="11913"/>
                  </a:cubicBezTo>
                  <a:lnTo>
                    <a:pt x="8550" y="11913"/>
                  </a:lnTo>
                  <a:cubicBezTo>
                    <a:pt x="8539" y="11912"/>
                    <a:pt x="8530" y="11912"/>
                    <a:pt x="8520" y="11912"/>
                  </a:cubicBezTo>
                  <a:cubicBezTo>
                    <a:pt x="8127" y="11912"/>
                    <a:pt x="8127" y="12500"/>
                    <a:pt x="8520" y="12500"/>
                  </a:cubicBezTo>
                  <a:cubicBezTo>
                    <a:pt x="8530" y="12500"/>
                    <a:pt x="8539" y="12500"/>
                    <a:pt x="8550" y="12499"/>
                  </a:cubicBezTo>
                  <a:lnTo>
                    <a:pt x="13673" y="12499"/>
                  </a:lnTo>
                  <a:cubicBezTo>
                    <a:pt x="14136" y="12499"/>
                    <a:pt x="14537" y="12098"/>
                    <a:pt x="14537" y="11635"/>
                  </a:cubicBezTo>
                  <a:lnTo>
                    <a:pt x="14537" y="864"/>
                  </a:lnTo>
                  <a:cubicBezTo>
                    <a:pt x="14537" y="370"/>
                    <a:pt x="14136" y="0"/>
                    <a:pt x="136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86" name="Google Shape;13731;p26">
            <a:extLst>
              <a:ext uri="{FF2B5EF4-FFF2-40B4-BE49-F238E27FC236}">
                <a16:creationId xmlns:a16="http://schemas.microsoft.com/office/drawing/2014/main" id="{85E3BC16-4C16-6DA8-AACD-26B247A9C6D9}"/>
              </a:ext>
            </a:extLst>
          </p:cNvPr>
          <p:cNvGrpSpPr/>
          <p:nvPr/>
        </p:nvGrpSpPr>
        <p:grpSpPr>
          <a:xfrm>
            <a:off x="12399939" y="5870942"/>
            <a:ext cx="845250" cy="727000"/>
            <a:chOff x="3971700" y="4171500"/>
            <a:chExt cx="422625" cy="363500"/>
          </a:xfrm>
        </p:grpSpPr>
        <p:sp>
          <p:nvSpPr>
            <p:cNvPr id="187" name="Google Shape;13732;p26">
              <a:extLst>
                <a:ext uri="{FF2B5EF4-FFF2-40B4-BE49-F238E27FC236}">
                  <a16:creationId xmlns:a16="http://schemas.microsoft.com/office/drawing/2014/main" id="{B38736A1-B0EC-F387-F5ED-AAE3DFC0AFA7}"/>
                </a:ext>
              </a:extLst>
            </p:cNvPr>
            <p:cNvSpPr/>
            <p:nvPr/>
          </p:nvSpPr>
          <p:spPr>
            <a:xfrm>
              <a:off x="3971700" y="4176500"/>
              <a:ext cx="422625" cy="358500"/>
            </a:xfrm>
            <a:custGeom>
              <a:avLst/>
              <a:gdLst/>
              <a:ahLst/>
              <a:cxnLst/>
              <a:rect l="l" t="t" r="r" b="b"/>
              <a:pathLst>
                <a:path w="16905" h="14340" extrusionOk="0">
                  <a:moveTo>
                    <a:pt x="11024" y="5690"/>
                  </a:moveTo>
                  <a:cubicBezTo>
                    <a:pt x="14170" y="5690"/>
                    <a:pt x="16418" y="9597"/>
                    <a:pt x="14012" y="12395"/>
                  </a:cubicBezTo>
                  <a:lnTo>
                    <a:pt x="13981" y="12395"/>
                  </a:lnTo>
                  <a:cubicBezTo>
                    <a:pt x="13919" y="12488"/>
                    <a:pt x="13919" y="12642"/>
                    <a:pt x="13981" y="12735"/>
                  </a:cubicBezTo>
                  <a:lnTo>
                    <a:pt x="14722" y="13784"/>
                  </a:lnTo>
                  <a:lnTo>
                    <a:pt x="11018" y="13784"/>
                  </a:lnTo>
                  <a:cubicBezTo>
                    <a:pt x="11007" y="13784"/>
                    <a:pt x="10996" y="13784"/>
                    <a:pt x="10984" y="13784"/>
                  </a:cubicBezTo>
                  <a:cubicBezTo>
                    <a:pt x="6660" y="13784"/>
                    <a:pt x="5350" y="7915"/>
                    <a:pt x="9259" y="6099"/>
                  </a:cubicBezTo>
                  <a:cubicBezTo>
                    <a:pt x="9862" y="5817"/>
                    <a:pt x="10457" y="5690"/>
                    <a:pt x="11024" y="5690"/>
                  </a:cubicBezTo>
                  <a:close/>
                  <a:moveTo>
                    <a:pt x="6785" y="0"/>
                  </a:moveTo>
                  <a:cubicBezTo>
                    <a:pt x="6668" y="0"/>
                    <a:pt x="6568" y="83"/>
                    <a:pt x="6543" y="205"/>
                  </a:cubicBezTo>
                  <a:cubicBezTo>
                    <a:pt x="6482" y="328"/>
                    <a:pt x="6574" y="513"/>
                    <a:pt x="6729" y="544"/>
                  </a:cubicBezTo>
                  <a:cubicBezTo>
                    <a:pt x="8827" y="1192"/>
                    <a:pt x="10000" y="3445"/>
                    <a:pt x="9321" y="5575"/>
                  </a:cubicBezTo>
                  <a:cubicBezTo>
                    <a:pt x="8148" y="6038"/>
                    <a:pt x="7222" y="6933"/>
                    <a:pt x="6759" y="8105"/>
                  </a:cubicBezTo>
                  <a:cubicBezTo>
                    <a:pt x="6389" y="8260"/>
                    <a:pt x="5957" y="8321"/>
                    <a:pt x="5556" y="8321"/>
                  </a:cubicBezTo>
                  <a:lnTo>
                    <a:pt x="1821" y="8321"/>
                  </a:lnTo>
                  <a:lnTo>
                    <a:pt x="2562" y="7272"/>
                  </a:lnTo>
                  <a:cubicBezTo>
                    <a:pt x="2655" y="7180"/>
                    <a:pt x="2655" y="7025"/>
                    <a:pt x="2562" y="6933"/>
                  </a:cubicBezTo>
                  <a:cubicBezTo>
                    <a:pt x="680" y="4772"/>
                    <a:pt x="1636" y="1378"/>
                    <a:pt x="4383" y="544"/>
                  </a:cubicBezTo>
                  <a:cubicBezTo>
                    <a:pt x="4717" y="461"/>
                    <a:pt x="4599" y="2"/>
                    <a:pt x="4325" y="2"/>
                  </a:cubicBezTo>
                  <a:cubicBezTo>
                    <a:pt x="4295" y="2"/>
                    <a:pt x="4262" y="7"/>
                    <a:pt x="4229" y="20"/>
                  </a:cubicBezTo>
                  <a:cubicBezTo>
                    <a:pt x="1143" y="915"/>
                    <a:pt x="1" y="4649"/>
                    <a:pt x="2007" y="7149"/>
                  </a:cubicBezTo>
                  <a:lnTo>
                    <a:pt x="1050" y="8445"/>
                  </a:lnTo>
                  <a:cubicBezTo>
                    <a:pt x="988" y="8537"/>
                    <a:pt x="988" y="8661"/>
                    <a:pt x="1050" y="8754"/>
                  </a:cubicBezTo>
                  <a:cubicBezTo>
                    <a:pt x="1081" y="8846"/>
                    <a:pt x="1173" y="8908"/>
                    <a:pt x="1297" y="8908"/>
                  </a:cubicBezTo>
                  <a:lnTo>
                    <a:pt x="5525" y="8908"/>
                  </a:lnTo>
                  <a:cubicBezTo>
                    <a:pt x="5895" y="8908"/>
                    <a:pt x="6235" y="8877"/>
                    <a:pt x="6574" y="8784"/>
                  </a:cubicBezTo>
                  <a:lnTo>
                    <a:pt x="6574" y="8784"/>
                  </a:lnTo>
                  <a:cubicBezTo>
                    <a:pt x="5899" y="11608"/>
                    <a:pt x="8032" y="14340"/>
                    <a:pt x="10939" y="14340"/>
                  </a:cubicBezTo>
                  <a:cubicBezTo>
                    <a:pt x="10955" y="14340"/>
                    <a:pt x="10971" y="14340"/>
                    <a:pt x="10987" y="14339"/>
                  </a:cubicBezTo>
                  <a:lnTo>
                    <a:pt x="15216" y="14339"/>
                  </a:lnTo>
                  <a:cubicBezTo>
                    <a:pt x="15339" y="14339"/>
                    <a:pt x="15432" y="14278"/>
                    <a:pt x="15462" y="14185"/>
                  </a:cubicBezTo>
                  <a:cubicBezTo>
                    <a:pt x="15524" y="14093"/>
                    <a:pt x="15524" y="14000"/>
                    <a:pt x="15462" y="13907"/>
                  </a:cubicBezTo>
                  <a:lnTo>
                    <a:pt x="14537" y="12611"/>
                  </a:lnTo>
                  <a:cubicBezTo>
                    <a:pt x="16905" y="9628"/>
                    <a:pt x="14798" y="5266"/>
                    <a:pt x="11027" y="5266"/>
                  </a:cubicBezTo>
                  <a:cubicBezTo>
                    <a:pt x="11014" y="5266"/>
                    <a:pt x="11001" y="5266"/>
                    <a:pt x="10987" y="5266"/>
                  </a:cubicBezTo>
                  <a:cubicBezTo>
                    <a:pt x="10648" y="5266"/>
                    <a:pt x="10308" y="5297"/>
                    <a:pt x="9969" y="5359"/>
                  </a:cubicBezTo>
                  <a:cubicBezTo>
                    <a:pt x="10525" y="3044"/>
                    <a:pt x="9167" y="699"/>
                    <a:pt x="6883" y="20"/>
                  </a:cubicBezTo>
                  <a:cubicBezTo>
                    <a:pt x="6850" y="6"/>
                    <a:pt x="6817" y="0"/>
                    <a:pt x="678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8" name="Google Shape;13733;p26">
              <a:extLst>
                <a:ext uri="{FF2B5EF4-FFF2-40B4-BE49-F238E27FC236}">
                  <a16:creationId xmlns:a16="http://schemas.microsoft.com/office/drawing/2014/main" id="{7635D79F-43F5-D0C3-791A-E746B3E73699}"/>
                </a:ext>
              </a:extLst>
            </p:cNvPr>
            <p:cNvSpPr/>
            <p:nvPr/>
          </p:nvSpPr>
          <p:spPr>
            <a:xfrm>
              <a:off x="4174625" y="4414625"/>
              <a:ext cx="144300" cy="13900"/>
            </a:xfrm>
            <a:custGeom>
              <a:avLst/>
              <a:gdLst/>
              <a:ahLst/>
              <a:cxnLst/>
              <a:rect l="l" t="t" r="r" b="b"/>
              <a:pathLst>
                <a:path w="5772" h="556" extrusionOk="0">
                  <a:moveTo>
                    <a:pt x="340" y="0"/>
                  </a:moveTo>
                  <a:cubicBezTo>
                    <a:pt x="0" y="31"/>
                    <a:pt x="0" y="525"/>
                    <a:pt x="340" y="556"/>
                  </a:cubicBezTo>
                  <a:lnTo>
                    <a:pt x="5432" y="556"/>
                  </a:lnTo>
                  <a:cubicBezTo>
                    <a:pt x="5771" y="525"/>
                    <a:pt x="5771" y="31"/>
                    <a:pt x="543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9" name="Google Shape;13734;p26">
              <a:extLst>
                <a:ext uri="{FF2B5EF4-FFF2-40B4-BE49-F238E27FC236}">
                  <a16:creationId xmlns:a16="http://schemas.microsoft.com/office/drawing/2014/main" id="{22F7EA15-6067-F1E0-4C1A-665A56BFAB4C}"/>
                </a:ext>
              </a:extLst>
            </p:cNvPr>
            <p:cNvSpPr/>
            <p:nvPr/>
          </p:nvSpPr>
          <p:spPr>
            <a:xfrm>
              <a:off x="4194675" y="4457050"/>
              <a:ext cx="104200" cy="13900"/>
            </a:xfrm>
            <a:custGeom>
              <a:avLst/>
              <a:gdLst/>
              <a:ahLst/>
              <a:cxnLst/>
              <a:rect l="l" t="t" r="r" b="b"/>
              <a:pathLst>
                <a:path w="4168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3797" y="556"/>
                  </a:lnTo>
                  <a:cubicBezTo>
                    <a:pt x="4167" y="556"/>
                    <a:pt x="4167" y="0"/>
                    <a:pt x="37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0" name="Google Shape;13735;p26">
              <a:extLst>
                <a:ext uri="{FF2B5EF4-FFF2-40B4-BE49-F238E27FC236}">
                  <a16:creationId xmlns:a16="http://schemas.microsoft.com/office/drawing/2014/main" id="{5364C72E-14AF-821E-AD46-748A691EF000}"/>
                </a:ext>
              </a:extLst>
            </p:cNvPr>
            <p:cNvSpPr/>
            <p:nvPr/>
          </p:nvSpPr>
          <p:spPr>
            <a:xfrm>
              <a:off x="4195450" y="4371400"/>
              <a:ext cx="102650" cy="14700"/>
            </a:xfrm>
            <a:custGeom>
              <a:avLst/>
              <a:gdLst/>
              <a:ahLst/>
              <a:cxnLst/>
              <a:rect l="l" t="t" r="r" b="b"/>
              <a:pathLst>
                <a:path w="4106" h="588" extrusionOk="0">
                  <a:moveTo>
                    <a:pt x="340" y="1"/>
                  </a:moveTo>
                  <a:cubicBezTo>
                    <a:pt x="1" y="63"/>
                    <a:pt x="1" y="525"/>
                    <a:pt x="340" y="587"/>
                  </a:cubicBezTo>
                  <a:lnTo>
                    <a:pt x="3766" y="587"/>
                  </a:lnTo>
                  <a:cubicBezTo>
                    <a:pt x="4105" y="525"/>
                    <a:pt x="4105" y="63"/>
                    <a:pt x="37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1" name="Google Shape;13736;p26">
              <a:extLst>
                <a:ext uri="{FF2B5EF4-FFF2-40B4-BE49-F238E27FC236}">
                  <a16:creationId xmlns:a16="http://schemas.microsoft.com/office/drawing/2014/main" id="{EAB3FDCA-D6F0-75A2-7227-42769A08D146}"/>
                </a:ext>
              </a:extLst>
            </p:cNvPr>
            <p:cNvSpPr/>
            <p:nvPr/>
          </p:nvSpPr>
          <p:spPr>
            <a:xfrm>
              <a:off x="4099925" y="4171500"/>
              <a:ext cx="18400" cy="13400"/>
            </a:xfrm>
            <a:custGeom>
              <a:avLst/>
              <a:gdLst/>
              <a:ahLst/>
              <a:cxnLst/>
              <a:rect l="l" t="t" r="r" b="b"/>
              <a:pathLst>
                <a:path w="736" h="536" extrusionOk="0">
                  <a:moveTo>
                    <a:pt x="469" y="1"/>
                  </a:moveTo>
                  <a:cubicBezTo>
                    <a:pt x="267" y="1"/>
                    <a:pt x="1" y="346"/>
                    <a:pt x="242" y="467"/>
                  </a:cubicBezTo>
                  <a:cubicBezTo>
                    <a:pt x="288" y="513"/>
                    <a:pt x="357" y="536"/>
                    <a:pt x="427" y="536"/>
                  </a:cubicBezTo>
                  <a:cubicBezTo>
                    <a:pt x="496" y="536"/>
                    <a:pt x="566" y="513"/>
                    <a:pt x="612" y="467"/>
                  </a:cubicBezTo>
                  <a:cubicBezTo>
                    <a:pt x="735" y="374"/>
                    <a:pt x="735" y="189"/>
                    <a:pt x="612" y="96"/>
                  </a:cubicBezTo>
                  <a:cubicBezTo>
                    <a:pt x="578" y="28"/>
                    <a:pt x="526" y="1"/>
                    <a:pt x="4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92" name="Google Shape;13737;p26">
            <a:extLst>
              <a:ext uri="{FF2B5EF4-FFF2-40B4-BE49-F238E27FC236}">
                <a16:creationId xmlns:a16="http://schemas.microsoft.com/office/drawing/2014/main" id="{FB417725-9476-B76B-03EF-519A16623BD1}"/>
              </a:ext>
            </a:extLst>
          </p:cNvPr>
          <p:cNvGrpSpPr/>
          <p:nvPr/>
        </p:nvGrpSpPr>
        <p:grpSpPr>
          <a:xfrm>
            <a:off x="13914800" y="5921942"/>
            <a:ext cx="725300" cy="625000"/>
            <a:chOff x="3247225" y="4197050"/>
            <a:chExt cx="362650" cy="312500"/>
          </a:xfrm>
        </p:grpSpPr>
        <p:sp>
          <p:nvSpPr>
            <p:cNvPr id="193" name="Google Shape;13738;p26">
              <a:extLst>
                <a:ext uri="{FF2B5EF4-FFF2-40B4-BE49-F238E27FC236}">
                  <a16:creationId xmlns:a16="http://schemas.microsoft.com/office/drawing/2014/main" id="{5D0F4B49-EAF5-019D-6079-FD147E0A77B1}"/>
                </a:ext>
              </a:extLst>
            </p:cNvPr>
            <p:cNvSpPr/>
            <p:nvPr/>
          </p:nvSpPr>
          <p:spPr>
            <a:xfrm>
              <a:off x="3357550" y="4282575"/>
              <a:ext cx="57125" cy="56450"/>
            </a:xfrm>
            <a:custGeom>
              <a:avLst/>
              <a:gdLst/>
              <a:ahLst/>
              <a:cxnLst/>
              <a:rect l="l" t="t" r="r" b="b"/>
              <a:pathLst>
                <a:path w="2285" h="2258" extrusionOk="0">
                  <a:moveTo>
                    <a:pt x="1698" y="560"/>
                  </a:moveTo>
                  <a:lnTo>
                    <a:pt x="1698" y="1702"/>
                  </a:lnTo>
                  <a:lnTo>
                    <a:pt x="556" y="1702"/>
                  </a:lnTo>
                  <a:lnTo>
                    <a:pt x="556" y="560"/>
                  </a:lnTo>
                  <a:close/>
                  <a:moveTo>
                    <a:pt x="239" y="1"/>
                  </a:moveTo>
                  <a:cubicBezTo>
                    <a:pt x="103" y="1"/>
                    <a:pt x="1" y="142"/>
                    <a:pt x="1" y="282"/>
                  </a:cubicBezTo>
                  <a:lnTo>
                    <a:pt x="1" y="1980"/>
                  </a:lnTo>
                  <a:cubicBezTo>
                    <a:pt x="1" y="2134"/>
                    <a:pt x="124" y="2258"/>
                    <a:pt x="278" y="2258"/>
                  </a:cubicBezTo>
                  <a:lnTo>
                    <a:pt x="1976" y="2258"/>
                  </a:lnTo>
                  <a:cubicBezTo>
                    <a:pt x="2130" y="2258"/>
                    <a:pt x="2284" y="2134"/>
                    <a:pt x="2284" y="1980"/>
                  </a:cubicBezTo>
                  <a:lnTo>
                    <a:pt x="2284" y="282"/>
                  </a:lnTo>
                  <a:cubicBezTo>
                    <a:pt x="2284" y="142"/>
                    <a:pt x="2156" y="1"/>
                    <a:pt x="2016" y="1"/>
                  </a:cubicBezTo>
                  <a:cubicBezTo>
                    <a:pt x="2003" y="1"/>
                    <a:pt x="1989" y="2"/>
                    <a:pt x="1976" y="5"/>
                  </a:cubicBezTo>
                  <a:lnTo>
                    <a:pt x="278" y="5"/>
                  </a:lnTo>
                  <a:cubicBezTo>
                    <a:pt x="265" y="2"/>
                    <a:pt x="252" y="1"/>
                    <a:pt x="2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4" name="Google Shape;13739;p26">
              <a:extLst>
                <a:ext uri="{FF2B5EF4-FFF2-40B4-BE49-F238E27FC236}">
                  <a16:creationId xmlns:a16="http://schemas.microsoft.com/office/drawing/2014/main" id="{BC255B51-A0DD-0C03-7030-E8D045ACEA8B}"/>
                </a:ext>
              </a:extLst>
            </p:cNvPr>
            <p:cNvSpPr/>
            <p:nvPr/>
          </p:nvSpPr>
          <p:spPr>
            <a:xfrm>
              <a:off x="3441650" y="4282675"/>
              <a:ext cx="59425" cy="13925"/>
            </a:xfrm>
            <a:custGeom>
              <a:avLst/>
              <a:gdLst/>
              <a:ahLst/>
              <a:cxnLst/>
              <a:rect l="l" t="t" r="r" b="b"/>
              <a:pathLst>
                <a:path w="2377" h="557" extrusionOk="0">
                  <a:moveTo>
                    <a:pt x="340" y="1"/>
                  </a:moveTo>
                  <a:cubicBezTo>
                    <a:pt x="1" y="32"/>
                    <a:pt x="1" y="525"/>
                    <a:pt x="340" y="556"/>
                  </a:cubicBezTo>
                  <a:lnTo>
                    <a:pt x="2037" y="556"/>
                  </a:lnTo>
                  <a:cubicBezTo>
                    <a:pt x="2377" y="525"/>
                    <a:pt x="2377" y="32"/>
                    <a:pt x="20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5" name="Google Shape;13740;p26">
              <a:extLst>
                <a:ext uri="{FF2B5EF4-FFF2-40B4-BE49-F238E27FC236}">
                  <a16:creationId xmlns:a16="http://schemas.microsoft.com/office/drawing/2014/main" id="{88B3E66B-BC60-F9C7-58FB-475DE7AF4EFD}"/>
                </a:ext>
              </a:extLst>
            </p:cNvPr>
            <p:cNvSpPr/>
            <p:nvPr/>
          </p:nvSpPr>
          <p:spPr>
            <a:xfrm>
              <a:off x="3441650" y="4325125"/>
              <a:ext cx="59425" cy="13900"/>
            </a:xfrm>
            <a:custGeom>
              <a:avLst/>
              <a:gdLst/>
              <a:ahLst/>
              <a:cxnLst/>
              <a:rect l="l" t="t" r="r" b="b"/>
              <a:pathLst>
                <a:path w="2377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2037" y="556"/>
                  </a:lnTo>
                  <a:cubicBezTo>
                    <a:pt x="2377" y="525"/>
                    <a:pt x="2377" y="31"/>
                    <a:pt x="203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6" name="Google Shape;13741;p26">
              <a:extLst>
                <a:ext uri="{FF2B5EF4-FFF2-40B4-BE49-F238E27FC236}">
                  <a16:creationId xmlns:a16="http://schemas.microsoft.com/office/drawing/2014/main" id="{AF2C54B6-A89D-66FC-86E4-8B488515AAC2}"/>
                </a:ext>
              </a:extLst>
            </p:cNvPr>
            <p:cNvSpPr/>
            <p:nvPr/>
          </p:nvSpPr>
          <p:spPr>
            <a:xfrm>
              <a:off x="3355225" y="4367550"/>
              <a:ext cx="146625" cy="13900"/>
            </a:xfrm>
            <a:custGeom>
              <a:avLst/>
              <a:gdLst/>
              <a:ahLst/>
              <a:cxnLst/>
              <a:rect l="l" t="t" r="r" b="b"/>
              <a:pathLst>
                <a:path w="5865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5494" y="556"/>
                  </a:lnTo>
                  <a:cubicBezTo>
                    <a:pt x="5865" y="556"/>
                    <a:pt x="5865" y="0"/>
                    <a:pt x="5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7" name="Google Shape;13742;p26">
              <a:extLst>
                <a:ext uri="{FF2B5EF4-FFF2-40B4-BE49-F238E27FC236}">
                  <a16:creationId xmlns:a16="http://schemas.microsoft.com/office/drawing/2014/main" id="{28786A86-F214-D9BD-0910-01216F956122}"/>
                </a:ext>
              </a:extLst>
            </p:cNvPr>
            <p:cNvSpPr/>
            <p:nvPr/>
          </p:nvSpPr>
          <p:spPr>
            <a:xfrm>
              <a:off x="3419275" y="4495425"/>
              <a:ext cx="19325" cy="14125"/>
            </a:xfrm>
            <a:custGeom>
              <a:avLst/>
              <a:gdLst/>
              <a:ahLst/>
              <a:cxnLst/>
              <a:rect l="l" t="t" r="r" b="b"/>
              <a:pathLst>
                <a:path w="773" h="565" extrusionOk="0">
                  <a:moveTo>
                    <a:pt x="371" y="1"/>
                  </a:moveTo>
                  <a:cubicBezTo>
                    <a:pt x="301" y="1"/>
                    <a:pt x="232" y="24"/>
                    <a:pt x="186" y="70"/>
                  </a:cubicBezTo>
                  <a:cubicBezTo>
                    <a:pt x="1" y="255"/>
                    <a:pt x="124" y="564"/>
                    <a:pt x="371" y="564"/>
                  </a:cubicBezTo>
                  <a:cubicBezTo>
                    <a:pt x="649" y="564"/>
                    <a:pt x="772" y="255"/>
                    <a:pt x="556" y="70"/>
                  </a:cubicBezTo>
                  <a:cubicBezTo>
                    <a:pt x="510" y="24"/>
                    <a:pt x="440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8" name="Google Shape;13743;p26">
              <a:extLst>
                <a:ext uri="{FF2B5EF4-FFF2-40B4-BE49-F238E27FC236}">
                  <a16:creationId xmlns:a16="http://schemas.microsoft.com/office/drawing/2014/main" id="{C6198FD3-E581-2C1D-A840-54406AB51F17}"/>
                </a:ext>
              </a:extLst>
            </p:cNvPr>
            <p:cNvSpPr/>
            <p:nvPr/>
          </p:nvSpPr>
          <p:spPr>
            <a:xfrm>
              <a:off x="3247225" y="4197050"/>
              <a:ext cx="362650" cy="311825"/>
            </a:xfrm>
            <a:custGeom>
              <a:avLst/>
              <a:gdLst/>
              <a:ahLst/>
              <a:cxnLst/>
              <a:rect l="l" t="t" r="r" b="b"/>
              <a:pathLst>
                <a:path w="14506" h="12473" extrusionOk="0">
                  <a:moveTo>
                    <a:pt x="3549" y="556"/>
                  </a:moveTo>
                  <a:lnTo>
                    <a:pt x="3549" y="586"/>
                  </a:lnTo>
                  <a:lnTo>
                    <a:pt x="9537" y="586"/>
                  </a:lnTo>
                  <a:lnTo>
                    <a:pt x="9537" y="1697"/>
                  </a:lnTo>
                  <a:lnTo>
                    <a:pt x="3272" y="1697"/>
                  </a:lnTo>
                  <a:lnTo>
                    <a:pt x="3272" y="864"/>
                  </a:lnTo>
                  <a:cubicBezTo>
                    <a:pt x="3272" y="679"/>
                    <a:pt x="3395" y="556"/>
                    <a:pt x="3549" y="556"/>
                  </a:cubicBezTo>
                  <a:close/>
                  <a:moveTo>
                    <a:pt x="10925" y="556"/>
                  </a:moveTo>
                  <a:cubicBezTo>
                    <a:pt x="11080" y="556"/>
                    <a:pt x="11234" y="679"/>
                    <a:pt x="11234" y="864"/>
                  </a:cubicBezTo>
                  <a:lnTo>
                    <a:pt x="11234" y="1697"/>
                  </a:lnTo>
                  <a:lnTo>
                    <a:pt x="10092" y="1697"/>
                  </a:lnTo>
                  <a:lnTo>
                    <a:pt x="10092" y="556"/>
                  </a:lnTo>
                  <a:close/>
                  <a:moveTo>
                    <a:pt x="11234" y="2284"/>
                  </a:moveTo>
                  <a:lnTo>
                    <a:pt x="11234" y="8240"/>
                  </a:lnTo>
                  <a:cubicBezTo>
                    <a:pt x="11234" y="8394"/>
                    <a:pt x="11080" y="8518"/>
                    <a:pt x="10925" y="8518"/>
                  </a:cubicBezTo>
                  <a:lnTo>
                    <a:pt x="3549" y="8518"/>
                  </a:lnTo>
                  <a:cubicBezTo>
                    <a:pt x="3395" y="8518"/>
                    <a:pt x="3272" y="8394"/>
                    <a:pt x="3272" y="8240"/>
                  </a:cubicBezTo>
                  <a:lnTo>
                    <a:pt x="3272" y="2284"/>
                  </a:lnTo>
                  <a:close/>
                  <a:moveTo>
                    <a:pt x="12808" y="3981"/>
                  </a:moveTo>
                  <a:cubicBezTo>
                    <a:pt x="12962" y="3981"/>
                    <a:pt x="13086" y="4105"/>
                    <a:pt x="13086" y="4259"/>
                  </a:cubicBezTo>
                  <a:lnTo>
                    <a:pt x="13086" y="10215"/>
                  </a:lnTo>
                  <a:lnTo>
                    <a:pt x="1420" y="10215"/>
                  </a:lnTo>
                  <a:lnTo>
                    <a:pt x="1389" y="4259"/>
                  </a:lnTo>
                  <a:cubicBezTo>
                    <a:pt x="1389" y="4105"/>
                    <a:pt x="1513" y="3981"/>
                    <a:pt x="1698" y="3981"/>
                  </a:cubicBezTo>
                  <a:lnTo>
                    <a:pt x="2716" y="3981"/>
                  </a:lnTo>
                  <a:lnTo>
                    <a:pt x="2716" y="8209"/>
                  </a:lnTo>
                  <a:cubicBezTo>
                    <a:pt x="2716" y="8703"/>
                    <a:pt x="3087" y="9073"/>
                    <a:pt x="3549" y="9073"/>
                  </a:cubicBezTo>
                  <a:lnTo>
                    <a:pt x="10925" y="9073"/>
                  </a:lnTo>
                  <a:cubicBezTo>
                    <a:pt x="11419" y="9073"/>
                    <a:pt x="11790" y="8703"/>
                    <a:pt x="11790" y="8209"/>
                  </a:cubicBezTo>
                  <a:lnTo>
                    <a:pt x="11790" y="3981"/>
                  </a:lnTo>
                  <a:close/>
                  <a:moveTo>
                    <a:pt x="3549" y="0"/>
                  </a:moveTo>
                  <a:cubicBezTo>
                    <a:pt x="3087" y="0"/>
                    <a:pt x="2716" y="401"/>
                    <a:pt x="2716" y="864"/>
                  </a:cubicBezTo>
                  <a:lnTo>
                    <a:pt x="2716" y="3426"/>
                  </a:lnTo>
                  <a:lnTo>
                    <a:pt x="1698" y="3426"/>
                  </a:lnTo>
                  <a:cubicBezTo>
                    <a:pt x="1681" y="3425"/>
                    <a:pt x="1664" y="3424"/>
                    <a:pt x="1648" y="3424"/>
                  </a:cubicBezTo>
                  <a:cubicBezTo>
                    <a:pt x="1206" y="3424"/>
                    <a:pt x="834" y="3813"/>
                    <a:pt x="834" y="4259"/>
                  </a:cubicBezTo>
                  <a:lnTo>
                    <a:pt x="834" y="10215"/>
                  </a:lnTo>
                  <a:lnTo>
                    <a:pt x="278" y="10215"/>
                  </a:lnTo>
                  <a:cubicBezTo>
                    <a:pt x="124" y="10215"/>
                    <a:pt x="0" y="10339"/>
                    <a:pt x="0" y="10493"/>
                  </a:cubicBezTo>
                  <a:lnTo>
                    <a:pt x="0" y="11357"/>
                  </a:lnTo>
                  <a:cubicBezTo>
                    <a:pt x="0" y="11974"/>
                    <a:pt x="525" y="12468"/>
                    <a:pt x="1142" y="12468"/>
                  </a:cubicBezTo>
                  <a:lnTo>
                    <a:pt x="5988" y="12468"/>
                  </a:lnTo>
                  <a:cubicBezTo>
                    <a:pt x="6296" y="12437"/>
                    <a:pt x="6296" y="11944"/>
                    <a:pt x="5988" y="11913"/>
                  </a:cubicBezTo>
                  <a:lnTo>
                    <a:pt x="1111" y="11913"/>
                  </a:lnTo>
                  <a:cubicBezTo>
                    <a:pt x="803" y="11913"/>
                    <a:pt x="556" y="11635"/>
                    <a:pt x="587" y="11357"/>
                  </a:cubicBezTo>
                  <a:lnTo>
                    <a:pt x="587" y="10771"/>
                  </a:lnTo>
                  <a:lnTo>
                    <a:pt x="13981" y="10771"/>
                  </a:lnTo>
                  <a:lnTo>
                    <a:pt x="13981" y="11357"/>
                  </a:lnTo>
                  <a:cubicBezTo>
                    <a:pt x="13981" y="11666"/>
                    <a:pt x="13703" y="11913"/>
                    <a:pt x="13394" y="11913"/>
                  </a:cubicBezTo>
                  <a:lnTo>
                    <a:pt x="8518" y="11913"/>
                  </a:lnTo>
                  <a:cubicBezTo>
                    <a:pt x="8501" y="11910"/>
                    <a:pt x="8484" y="11909"/>
                    <a:pt x="8468" y="11909"/>
                  </a:cubicBezTo>
                  <a:cubicBezTo>
                    <a:pt x="8134" y="11909"/>
                    <a:pt x="8134" y="12472"/>
                    <a:pt x="8468" y="12472"/>
                  </a:cubicBezTo>
                  <a:cubicBezTo>
                    <a:pt x="8484" y="12472"/>
                    <a:pt x="8501" y="12471"/>
                    <a:pt x="8518" y="12468"/>
                  </a:cubicBezTo>
                  <a:lnTo>
                    <a:pt x="13394" y="12468"/>
                  </a:lnTo>
                  <a:cubicBezTo>
                    <a:pt x="14012" y="12468"/>
                    <a:pt x="14505" y="11974"/>
                    <a:pt x="14505" y="11357"/>
                  </a:cubicBezTo>
                  <a:lnTo>
                    <a:pt x="14505" y="10493"/>
                  </a:lnTo>
                  <a:cubicBezTo>
                    <a:pt x="14505" y="10339"/>
                    <a:pt x="14382" y="10215"/>
                    <a:pt x="14228" y="10215"/>
                  </a:cubicBezTo>
                  <a:lnTo>
                    <a:pt x="13672" y="10215"/>
                  </a:lnTo>
                  <a:lnTo>
                    <a:pt x="13672" y="4259"/>
                  </a:lnTo>
                  <a:cubicBezTo>
                    <a:pt x="13672" y="3796"/>
                    <a:pt x="13271" y="3426"/>
                    <a:pt x="12808" y="3426"/>
                  </a:cubicBezTo>
                  <a:lnTo>
                    <a:pt x="11790" y="3426"/>
                  </a:lnTo>
                  <a:lnTo>
                    <a:pt x="11790" y="864"/>
                  </a:lnTo>
                  <a:cubicBezTo>
                    <a:pt x="11790" y="370"/>
                    <a:pt x="11419" y="0"/>
                    <a:pt x="109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99" name="Google Shape;13744;p26">
            <a:extLst>
              <a:ext uri="{FF2B5EF4-FFF2-40B4-BE49-F238E27FC236}">
                <a16:creationId xmlns:a16="http://schemas.microsoft.com/office/drawing/2014/main" id="{F9D52D42-8481-497D-C16C-48262A6913F4}"/>
              </a:ext>
            </a:extLst>
          </p:cNvPr>
          <p:cNvGrpSpPr/>
          <p:nvPr/>
        </p:nvGrpSpPr>
        <p:grpSpPr>
          <a:xfrm>
            <a:off x="15454813" y="5871017"/>
            <a:ext cx="733050" cy="726850"/>
            <a:chOff x="2491100" y="4171575"/>
            <a:chExt cx="366525" cy="363425"/>
          </a:xfrm>
        </p:grpSpPr>
        <p:sp>
          <p:nvSpPr>
            <p:cNvPr id="200" name="Google Shape;13745;p26">
              <a:extLst>
                <a:ext uri="{FF2B5EF4-FFF2-40B4-BE49-F238E27FC236}">
                  <a16:creationId xmlns:a16="http://schemas.microsoft.com/office/drawing/2014/main" id="{0D85FB24-7CF8-6877-9ABC-EB3D8F3A5C15}"/>
                </a:ext>
              </a:extLst>
            </p:cNvPr>
            <p:cNvSpPr/>
            <p:nvPr/>
          </p:nvSpPr>
          <p:spPr>
            <a:xfrm>
              <a:off x="2636150" y="4303500"/>
              <a:ext cx="66375" cy="57025"/>
            </a:xfrm>
            <a:custGeom>
              <a:avLst/>
              <a:gdLst/>
              <a:ahLst/>
              <a:cxnLst/>
              <a:rect l="l" t="t" r="r" b="b"/>
              <a:pathLst>
                <a:path w="2655" h="2281" extrusionOk="0">
                  <a:moveTo>
                    <a:pt x="1528" y="564"/>
                  </a:moveTo>
                  <a:cubicBezTo>
                    <a:pt x="1822" y="564"/>
                    <a:pt x="2099" y="791"/>
                    <a:pt x="2099" y="1143"/>
                  </a:cubicBezTo>
                  <a:cubicBezTo>
                    <a:pt x="2099" y="1451"/>
                    <a:pt x="1852" y="1698"/>
                    <a:pt x="1513" y="1698"/>
                  </a:cubicBezTo>
                  <a:cubicBezTo>
                    <a:pt x="1019" y="1698"/>
                    <a:pt x="741" y="1081"/>
                    <a:pt x="1112" y="742"/>
                  </a:cubicBezTo>
                  <a:cubicBezTo>
                    <a:pt x="1234" y="619"/>
                    <a:pt x="1383" y="564"/>
                    <a:pt x="1528" y="564"/>
                  </a:cubicBezTo>
                  <a:close/>
                  <a:moveTo>
                    <a:pt x="1513" y="1"/>
                  </a:moveTo>
                  <a:cubicBezTo>
                    <a:pt x="525" y="1"/>
                    <a:pt x="1" y="1205"/>
                    <a:pt x="711" y="1945"/>
                  </a:cubicBezTo>
                  <a:cubicBezTo>
                    <a:pt x="942" y="2177"/>
                    <a:pt x="1230" y="2280"/>
                    <a:pt x="1512" y="2280"/>
                  </a:cubicBezTo>
                  <a:cubicBezTo>
                    <a:pt x="2094" y="2280"/>
                    <a:pt x="2655" y="1839"/>
                    <a:pt x="2655" y="1174"/>
                  </a:cubicBezTo>
                  <a:cubicBezTo>
                    <a:pt x="2655" y="526"/>
                    <a:pt x="2161" y="1"/>
                    <a:pt x="151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1" name="Google Shape;13746;p26">
              <a:extLst>
                <a:ext uri="{FF2B5EF4-FFF2-40B4-BE49-F238E27FC236}">
                  <a16:creationId xmlns:a16="http://schemas.microsoft.com/office/drawing/2014/main" id="{63F4393D-80B6-0961-1088-43AD2B036D84}"/>
                </a:ext>
              </a:extLst>
            </p:cNvPr>
            <p:cNvSpPr/>
            <p:nvPr/>
          </p:nvSpPr>
          <p:spPr>
            <a:xfrm>
              <a:off x="2491100" y="4171575"/>
              <a:ext cx="366525" cy="363425"/>
            </a:xfrm>
            <a:custGeom>
              <a:avLst/>
              <a:gdLst/>
              <a:ahLst/>
              <a:cxnLst/>
              <a:rect l="l" t="t" r="r" b="b"/>
              <a:pathLst>
                <a:path w="14661" h="14537" extrusionOk="0">
                  <a:moveTo>
                    <a:pt x="7037" y="2439"/>
                  </a:moveTo>
                  <a:lnTo>
                    <a:pt x="7037" y="3581"/>
                  </a:lnTo>
                  <a:cubicBezTo>
                    <a:pt x="5216" y="3735"/>
                    <a:pt x="3797" y="5185"/>
                    <a:pt x="3642" y="6975"/>
                  </a:cubicBezTo>
                  <a:lnTo>
                    <a:pt x="2501" y="6975"/>
                  </a:lnTo>
                  <a:cubicBezTo>
                    <a:pt x="2655" y="4537"/>
                    <a:pt x="4599" y="2593"/>
                    <a:pt x="7037" y="2439"/>
                  </a:cubicBezTo>
                  <a:close/>
                  <a:moveTo>
                    <a:pt x="7624" y="2439"/>
                  </a:moveTo>
                  <a:cubicBezTo>
                    <a:pt x="10062" y="2593"/>
                    <a:pt x="12006" y="4537"/>
                    <a:pt x="12129" y="6975"/>
                  </a:cubicBezTo>
                  <a:lnTo>
                    <a:pt x="11018" y="6975"/>
                  </a:lnTo>
                  <a:cubicBezTo>
                    <a:pt x="10864" y="5185"/>
                    <a:pt x="9414" y="3735"/>
                    <a:pt x="7624" y="3581"/>
                  </a:cubicBezTo>
                  <a:lnTo>
                    <a:pt x="7624" y="2439"/>
                  </a:lnTo>
                  <a:close/>
                  <a:moveTo>
                    <a:pt x="7315" y="4136"/>
                  </a:moveTo>
                  <a:cubicBezTo>
                    <a:pt x="10247" y="4136"/>
                    <a:pt x="11574" y="7809"/>
                    <a:pt x="9321" y="9691"/>
                  </a:cubicBezTo>
                  <a:cubicBezTo>
                    <a:pt x="9228" y="8457"/>
                    <a:pt x="8279" y="7839"/>
                    <a:pt x="7330" y="7839"/>
                  </a:cubicBezTo>
                  <a:cubicBezTo>
                    <a:pt x="6381" y="7839"/>
                    <a:pt x="5432" y="8457"/>
                    <a:pt x="5340" y="9691"/>
                  </a:cubicBezTo>
                  <a:cubicBezTo>
                    <a:pt x="3087" y="7809"/>
                    <a:pt x="4414" y="4136"/>
                    <a:pt x="7315" y="4136"/>
                  </a:cubicBezTo>
                  <a:close/>
                  <a:moveTo>
                    <a:pt x="7315" y="8403"/>
                  </a:moveTo>
                  <a:cubicBezTo>
                    <a:pt x="8025" y="8403"/>
                    <a:pt x="8735" y="8873"/>
                    <a:pt x="8735" y="9815"/>
                  </a:cubicBezTo>
                  <a:lnTo>
                    <a:pt x="8735" y="10062"/>
                  </a:lnTo>
                  <a:cubicBezTo>
                    <a:pt x="8303" y="10278"/>
                    <a:pt x="7816" y="10386"/>
                    <a:pt x="7327" y="10386"/>
                  </a:cubicBezTo>
                  <a:cubicBezTo>
                    <a:pt x="6837" y="10386"/>
                    <a:pt x="6343" y="10278"/>
                    <a:pt x="5895" y="10062"/>
                  </a:cubicBezTo>
                  <a:lnTo>
                    <a:pt x="5895" y="9815"/>
                  </a:lnTo>
                  <a:cubicBezTo>
                    <a:pt x="5895" y="8873"/>
                    <a:pt x="6605" y="8403"/>
                    <a:pt x="7315" y="8403"/>
                  </a:cubicBezTo>
                  <a:close/>
                  <a:moveTo>
                    <a:pt x="3673" y="7562"/>
                  </a:moveTo>
                  <a:cubicBezTo>
                    <a:pt x="3797" y="9352"/>
                    <a:pt x="5247" y="10802"/>
                    <a:pt x="7068" y="10957"/>
                  </a:cubicBezTo>
                  <a:lnTo>
                    <a:pt x="7068" y="12068"/>
                  </a:lnTo>
                  <a:cubicBezTo>
                    <a:pt x="4630" y="11944"/>
                    <a:pt x="2686" y="10000"/>
                    <a:pt x="2531" y="7562"/>
                  </a:cubicBezTo>
                  <a:close/>
                  <a:moveTo>
                    <a:pt x="7330" y="1"/>
                  </a:moveTo>
                  <a:cubicBezTo>
                    <a:pt x="7184" y="1"/>
                    <a:pt x="7037" y="93"/>
                    <a:pt x="7037" y="278"/>
                  </a:cubicBezTo>
                  <a:lnTo>
                    <a:pt x="7037" y="1883"/>
                  </a:lnTo>
                  <a:cubicBezTo>
                    <a:pt x="4291" y="2037"/>
                    <a:pt x="2099" y="4229"/>
                    <a:pt x="1945" y="6975"/>
                  </a:cubicBezTo>
                  <a:lnTo>
                    <a:pt x="340" y="6975"/>
                  </a:lnTo>
                  <a:cubicBezTo>
                    <a:pt x="1" y="7037"/>
                    <a:pt x="1" y="7500"/>
                    <a:pt x="340" y="7562"/>
                  </a:cubicBezTo>
                  <a:lnTo>
                    <a:pt x="1945" y="7562"/>
                  </a:lnTo>
                  <a:cubicBezTo>
                    <a:pt x="2099" y="10308"/>
                    <a:pt x="4291" y="12500"/>
                    <a:pt x="7037" y="12654"/>
                  </a:cubicBezTo>
                  <a:lnTo>
                    <a:pt x="7037" y="14259"/>
                  </a:lnTo>
                  <a:cubicBezTo>
                    <a:pt x="7037" y="14444"/>
                    <a:pt x="7184" y="14536"/>
                    <a:pt x="7330" y="14536"/>
                  </a:cubicBezTo>
                  <a:cubicBezTo>
                    <a:pt x="7477" y="14536"/>
                    <a:pt x="7624" y="14444"/>
                    <a:pt x="7624" y="14259"/>
                  </a:cubicBezTo>
                  <a:lnTo>
                    <a:pt x="7624" y="12654"/>
                  </a:lnTo>
                  <a:cubicBezTo>
                    <a:pt x="8611" y="12592"/>
                    <a:pt x="9599" y="12253"/>
                    <a:pt x="10432" y="11666"/>
                  </a:cubicBezTo>
                  <a:cubicBezTo>
                    <a:pt x="10555" y="11574"/>
                    <a:pt x="10586" y="11419"/>
                    <a:pt x="10494" y="11296"/>
                  </a:cubicBezTo>
                  <a:cubicBezTo>
                    <a:pt x="10438" y="11221"/>
                    <a:pt x="10359" y="11180"/>
                    <a:pt x="10278" y="11180"/>
                  </a:cubicBezTo>
                  <a:cubicBezTo>
                    <a:pt x="10226" y="11180"/>
                    <a:pt x="10172" y="11198"/>
                    <a:pt x="10123" y="11234"/>
                  </a:cubicBezTo>
                  <a:cubicBezTo>
                    <a:pt x="9383" y="11728"/>
                    <a:pt x="8519" y="12037"/>
                    <a:pt x="7624" y="12098"/>
                  </a:cubicBezTo>
                  <a:lnTo>
                    <a:pt x="7624" y="10957"/>
                  </a:lnTo>
                  <a:cubicBezTo>
                    <a:pt x="9444" y="10802"/>
                    <a:pt x="10864" y="9383"/>
                    <a:pt x="11018" y="7562"/>
                  </a:cubicBezTo>
                  <a:lnTo>
                    <a:pt x="12160" y="7562"/>
                  </a:lnTo>
                  <a:cubicBezTo>
                    <a:pt x="12129" y="8210"/>
                    <a:pt x="11975" y="8827"/>
                    <a:pt x="11666" y="9413"/>
                  </a:cubicBezTo>
                  <a:cubicBezTo>
                    <a:pt x="11523" y="9639"/>
                    <a:pt x="11733" y="9850"/>
                    <a:pt x="11935" y="9850"/>
                  </a:cubicBezTo>
                  <a:cubicBezTo>
                    <a:pt x="12038" y="9850"/>
                    <a:pt x="12139" y="9795"/>
                    <a:pt x="12191" y="9660"/>
                  </a:cubicBezTo>
                  <a:cubicBezTo>
                    <a:pt x="12500" y="9012"/>
                    <a:pt x="12685" y="8302"/>
                    <a:pt x="12716" y="7562"/>
                  </a:cubicBezTo>
                  <a:lnTo>
                    <a:pt x="14321" y="7562"/>
                  </a:lnTo>
                  <a:cubicBezTo>
                    <a:pt x="14660" y="7531"/>
                    <a:pt x="14660" y="7037"/>
                    <a:pt x="14321" y="7006"/>
                  </a:cubicBezTo>
                  <a:lnTo>
                    <a:pt x="14321" y="6975"/>
                  </a:lnTo>
                  <a:lnTo>
                    <a:pt x="12716" y="6975"/>
                  </a:lnTo>
                  <a:cubicBezTo>
                    <a:pt x="12561" y="4229"/>
                    <a:pt x="10370" y="2037"/>
                    <a:pt x="7624" y="1883"/>
                  </a:cubicBezTo>
                  <a:lnTo>
                    <a:pt x="7624" y="278"/>
                  </a:lnTo>
                  <a:cubicBezTo>
                    <a:pt x="7624" y="93"/>
                    <a:pt x="7477" y="1"/>
                    <a:pt x="73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2" name="Google Shape;13747;p26">
              <a:extLst>
                <a:ext uri="{FF2B5EF4-FFF2-40B4-BE49-F238E27FC236}">
                  <a16:creationId xmlns:a16="http://schemas.microsoft.com/office/drawing/2014/main" id="{25CD2AF8-200D-F408-EE0F-4306ED6DF1EB}"/>
                </a:ext>
              </a:extLst>
            </p:cNvPr>
            <p:cNvSpPr/>
            <p:nvPr/>
          </p:nvSpPr>
          <p:spPr>
            <a:xfrm>
              <a:off x="2518100" y="4431600"/>
              <a:ext cx="81575" cy="77975"/>
            </a:xfrm>
            <a:custGeom>
              <a:avLst/>
              <a:gdLst/>
              <a:ahLst/>
              <a:cxnLst/>
              <a:rect l="l" t="t" r="r" b="b"/>
              <a:pathLst>
                <a:path w="3263" h="3119" extrusionOk="0">
                  <a:moveTo>
                    <a:pt x="279" y="0"/>
                  </a:moveTo>
                  <a:cubicBezTo>
                    <a:pt x="124" y="0"/>
                    <a:pt x="1" y="123"/>
                    <a:pt x="1" y="278"/>
                  </a:cubicBezTo>
                  <a:lnTo>
                    <a:pt x="1" y="2839"/>
                  </a:lnTo>
                  <a:cubicBezTo>
                    <a:pt x="1" y="2994"/>
                    <a:pt x="124" y="3117"/>
                    <a:pt x="279" y="3117"/>
                  </a:cubicBezTo>
                  <a:lnTo>
                    <a:pt x="2840" y="3117"/>
                  </a:lnTo>
                  <a:cubicBezTo>
                    <a:pt x="2850" y="3118"/>
                    <a:pt x="2860" y="3118"/>
                    <a:pt x="2870" y="3118"/>
                  </a:cubicBezTo>
                  <a:cubicBezTo>
                    <a:pt x="3262" y="3118"/>
                    <a:pt x="3262" y="2530"/>
                    <a:pt x="2870" y="2530"/>
                  </a:cubicBezTo>
                  <a:cubicBezTo>
                    <a:pt x="2860" y="2530"/>
                    <a:pt x="2850" y="2530"/>
                    <a:pt x="2840" y="2531"/>
                  </a:cubicBezTo>
                  <a:lnTo>
                    <a:pt x="587" y="2531"/>
                  </a:lnTo>
                  <a:lnTo>
                    <a:pt x="587" y="278"/>
                  </a:lnTo>
                  <a:cubicBezTo>
                    <a:pt x="556" y="123"/>
                    <a:pt x="433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3" name="Google Shape;13748;p26">
              <a:extLst>
                <a:ext uri="{FF2B5EF4-FFF2-40B4-BE49-F238E27FC236}">
                  <a16:creationId xmlns:a16="http://schemas.microsoft.com/office/drawing/2014/main" id="{4ABB9C41-AFEC-4A31-39CA-E84F214BF2CF}"/>
                </a:ext>
              </a:extLst>
            </p:cNvPr>
            <p:cNvSpPr/>
            <p:nvPr/>
          </p:nvSpPr>
          <p:spPr>
            <a:xfrm>
              <a:off x="2752650" y="4431000"/>
              <a:ext cx="77950" cy="78550"/>
            </a:xfrm>
            <a:custGeom>
              <a:avLst/>
              <a:gdLst/>
              <a:ahLst/>
              <a:cxnLst/>
              <a:rect l="l" t="t" r="r" b="b"/>
              <a:pathLst>
                <a:path w="3118" h="3142" extrusionOk="0">
                  <a:moveTo>
                    <a:pt x="2825" y="1"/>
                  </a:moveTo>
                  <a:cubicBezTo>
                    <a:pt x="2678" y="1"/>
                    <a:pt x="2532" y="101"/>
                    <a:pt x="2532" y="302"/>
                  </a:cubicBezTo>
                  <a:lnTo>
                    <a:pt x="2532" y="2555"/>
                  </a:lnTo>
                  <a:lnTo>
                    <a:pt x="279" y="2555"/>
                  </a:lnTo>
                  <a:cubicBezTo>
                    <a:pt x="124" y="2555"/>
                    <a:pt x="1" y="2678"/>
                    <a:pt x="1" y="2863"/>
                  </a:cubicBezTo>
                  <a:cubicBezTo>
                    <a:pt x="1" y="3018"/>
                    <a:pt x="124" y="3141"/>
                    <a:pt x="279" y="3141"/>
                  </a:cubicBezTo>
                  <a:lnTo>
                    <a:pt x="2840" y="3141"/>
                  </a:lnTo>
                  <a:cubicBezTo>
                    <a:pt x="2994" y="3141"/>
                    <a:pt x="3118" y="3018"/>
                    <a:pt x="3118" y="2863"/>
                  </a:cubicBezTo>
                  <a:lnTo>
                    <a:pt x="3118" y="302"/>
                  </a:lnTo>
                  <a:cubicBezTo>
                    <a:pt x="3118" y="101"/>
                    <a:pt x="2971" y="1"/>
                    <a:pt x="28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4" name="Google Shape;13749;p26">
              <a:extLst>
                <a:ext uri="{FF2B5EF4-FFF2-40B4-BE49-F238E27FC236}">
                  <a16:creationId xmlns:a16="http://schemas.microsoft.com/office/drawing/2014/main" id="{81BD03E1-547E-B1D2-4F4C-E8FB8DBE7982}"/>
                </a:ext>
              </a:extLst>
            </p:cNvPr>
            <p:cNvSpPr/>
            <p:nvPr/>
          </p:nvSpPr>
          <p:spPr>
            <a:xfrm>
              <a:off x="2518100" y="4197700"/>
              <a:ext cx="81575" cy="78050"/>
            </a:xfrm>
            <a:custGeom>
              <a:avLst/>
              <a:gdLst/>
              <a:ahLst/>
              <a:cxnLst/>
              <a:rect l="l" t="t" r="r" b="b"/>
              <a:pathLst>
                <a:path w="3263" h="3122" extrusionOk="0">
                  <a:moveTo>
                    <a:pt x="2896" y="1"/>
                  </a:moveTo>
                  <a:cubicBezTo>
                    <a:pt x="2879" y="1"/>
                    <a:pt x="2860" y="2"/>
                    <a:pt x="2840" y="5"/>
                  </a:cubicBezTo>
                  <a:lnTo>
                    <a:pt x="279" y="5"/>
                  </a:lnTo>
                  <a:cubicBezTo>
                    <a:pt x="124" y="5"/>
                    <a:pt x="1" y="128"/>
                    <a:pt x="1" y="283"/>
                  </a:cubicBezTo>
                  <a:lnTo>
                    <a:pt x="1" y="2844"/>
                  </a:lnTo>
                  <a:cubicBezTo>
                    <a:pt x="1" y="2998"/>
                    <a:pt x="124" y="3122"/>
                    <a:pt x="279" y="3122"/>
                  </a:cubicBezTo>
                  <a:cubicBezTo>
                    <a:pt x="433" y="3122"/>
                    <a:pt x="556" y="2998"/>
                    <a:pt x="587" y="2844"/>
                  </a:cubicBezTo>
                  <a:lnTo>
                    <a:pt x="587" y="560"/>
                  </a:lnTo>
                  <a:lnTo>
                    <a:pt x="2840" y="560"/>
                  </a:lnTo>
                  <a:cubicBezTo>
                    <a:pt x="2850" y="561"/>
                    <a:pt x="2860" y="561"/>
                    <a:pt x="2870" y="561"/>
                  </a:cubicBezTo>
                  <a:cubicBezTo>
                    <a:pt x="3253" y="561"/>
                    <a:pt x="3262" y="1"/>
                    <a:pt x="28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5" name="Google Shape;13750;p26">
              <a:extLst>
                <a:ext uri="{FF2B5EF4-FFF2-40B4-BE49-F238E27FC236}">
                  <a16:creationId xmlns:a16="http://schemas.microsoft.com/office/drawing/2014/main" id="{73D1BBD8-33C9-ED77-2EEE-3E6586344548}"/>
                </a:ext>
              </a:extLst>
            </p:cNvPr>
            <p:cNvSpPr/>
            <p:nvPr/>
          </p:nvSpPr>
          <p:spPr>
            <a:xfrm>
              <a:off x="2749050" y="4197000"/>
              <a:ext cx="81550" cy="78750"/>
            </a:xfrm>
            <a:custGeom>
              <a:avLst/>
              <a:gdLst/>
              <a:ahLst/>
              <a:cxnLst/>
              <a:rect l="l" t="t" r="r" b="b"/>
              <a:pathLst>
                <a:path w="3262" h="315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2676" y="588"/>
                  </a:lnTo>
                  <a:lnTo>
                    <a:pt x="2676" y="2872"/>
                  </a:lnTo>
                  <a:cubicBezTo>
                    <a:pt x="2676" y="3026"/>
                    <a:pt x="2799" y="3150"/>
                    <a:pt x="2984" y="3150"/>
                  </a:cubicBezTo>
                  <a:lnTo>
                    <a:pt x="2984" y="3119"/>
                  </a:lnTo>
                  <a:cubicBezTo>
                    <a:pt x="3138" y="3119"/>
                    <a:pt x="3262" y="2996"/>
                    <a:pt x="3262" y="2841"/>
                  </a:cubicBezTo>
                  <a:lnTo>
                    <a:pt x="3262" y="280"/>
                  </a:lnTo>
                  <a:cubicBezTo>
                    <a:pt x="3262" y="125"/>
                    <a:pt x="3138" y="2"/>
                    <a:pt x="2984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6" name="Google Shape;13751;p26">
              <a:extLst>
                <a:ext uri="{FF2B5EF4-FFF2-40B4-BE49-F238E27FC236}">
                  <a16:creationId xmlns:a16="http://schemas.microsoft.com/office/drawing/2014/main" id="{E75024BB-9782-BD9D-855D-4C10CF2C9F7C}"/>
                </a:ext>
              </a:extLst>
            </p:cNvPr>
            <p:cNvSpPr/>
            <p:nvPr/>
          </p:nvSpPr>
          <p:spPr>
            <a:xfrm>
              <a:off x="2763075" y="4429500"/>
              <a:ext cx="16625" cy="13875"/>
            </a:xfrm>
            <a:custGeom>
              <a:avLst/>
              <a:gdLst/>
              <a:ahLst/>
              <a:cxnLst/>
              <a:rect l="l" t="t" r="r" b="b"/>
              <a:pathLst>
                <a:path w="665" h="555" extrusionOk="0">
                  <a:moveTo>
                    <a:pt x="332" y="0"/>
                  </a:moveTo>
                  <a:cubicBezTo>
                    <a:pt x="139" y="0"/>
                    <a:pt x="0" y="186"/>
                    <a:pt x="78" y="393"/>
                  </a:cubicBezTo>
                  <a:cubicBezTo>
                    <a:pt x="124" y="501"/>
                    <a:pt x="232" y="555"/>
                    <a:pt x="340" y="555"/>
                  </a:cubicBezTo>
                  <a:cubicBezTo>
                    <a:pt x="448" y="555"/>
                    <a:pt x="556" y="501"/>
                    <a:pt x="602" y="393"/>
                  </a:cubicBezTo>
                  <a:cubicBezTo>
                    <a:pt x="664" y="238"/>
                    <a:pt x="602" y="53"/>
                    <a:pt x="448" y="22"/>
                  </a:cubicBezTo>
                  <a:cubicBezTo>
                    <a:pt x="408" y="7"/>
                    <a:pt x="369" y="0"/>
                    <a:pt x="33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07" name="Google Shape;13752;p26">
            <a:extLst>
              <a:ext uri="{FF2B5EF4-FFF2-40B4-BE49-F238E27FC236}">
                <a16:creationId xmlns:a16="http://schemas.microsoft.com/office/drawing/2014/main" id="{8BF1B803-BAE9-6A5E-16A6-5D67CB5597F7}"/>
              </a:ext>
            </a:extLst>
          </p:cNvPr>
          <p:cNvGrpSpPr/>
          <p:nvPr/>
        </p:nvGrpSpPr>
        <p:grpSpPr>
          <a:xfrm>
            <a:off x="15457913" y="6909989"/>
            <a:ext cx="726850" cy="726450"/>
            <a:chOff x="1734225" y="4171575"/>
            <a:chExt cx="363425" cy="363225"/>
          </a:xfrm>
        </p:grpSpPr>
        <p:sp>
          <p:nvSpPr>
            <p:cNvPr id="208" name="Google Shape;13753;p26">
              <a:extLst>
                <a:ext uri="{FF2B5EF4-FFF2-40B4-BE49-F238E27FC236}">
                  <a16:creationId xmlns:a16="http://schemas.microsoft.com/office/drawing/2014/main" id="{1D35544F-9C0E-53CF-4325-560A0E6F67F7}"/>
                </a:ext>
              </a:extLst>
            </p:cNvPr>
            <p:cNvSpPr/>
            <p:nvPr/>
          </p:nvSpPr>
          <p:spPr>
            <a:xfrm>
              <a:off x="1753500" y="4341325"/>
              <a:ext cx="37725" cy="23000"/>
            </a:xfrm>
            <a:custGeom>
              <a:avLst/>
              <a:gdLst/>
              <a:ahLst/>
              <a:cxnLst/>
              <a:rect l="l" t="t" r="r" b="b"/>
              <a:pathLst>
                <a:path w="1509" h="920" extrusionOk="0">
                  <a:moveTo>
                    <a:pt x="988" y="0"/>
                  </a:moveTo>
                  <a:lnTo>
                    <a:pt x="217" y="371"/>
                  </a:lnTo>
                  <a:cubicBezTo>
                    <a:pt x="62" y="432"/>
                    <a:pt x="1" y="617"/>
                    <a:pt x="62" y="772"/>
                  </a:cubicBezTo>
                  <a:cubicBezTo>
                    <a:pt x="108" y="862"/>
                    <a:pt x="219" y="919"/>
                    <a:pt x="336" y="919"/>
                  </a:cubicBezTo>
                  <a:cubicBezTo>
                    <a:pt x="379" y="919"/>
                    <a:pt x="422" y="912"/>
                    <a:pt x="464" y="895"/>
                  </a:cubicBezTo>
                  <a:lnTo>
                    <a:pt x="1235" y="556"/>
                  </a:lnTo>
                  <a:cubicBezTo>
                    <a:pt x="1508" y="392"/>
                    <a:pt x="1371" y="10"/>
                    <a:pt x="1100" y="10"/>
                  </a:cubicBezTo>
                  <a:cubicBezTo>
                    <a:pt x="1065" y="10"/>
                    <a:pt x="1027" y="17"/>
                    <a:pt x="988" y="31"/>
                  </a:cubicBezTo>
                  <a:lnTo>
                    <a:pt x="988" y="0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9" name="Google Shape;13754;p26">
              <a:extLst>
                <a:ext uri="{FF2B5EF4-FFF2-40B4-BE49-F238E27FC236}">
                  <a16:creationId xmlns:a16="http://schemas.microsoft.com/office/drawing/2014/main" id="{BC628C6E-B4C2-B77C-CA1E-A95F07AF2A99}"/>
                </a:ext>
              </a:extLst>
            </p:cNvPr>
            <p:cNvSpPr/>
            <p:nvPr/>
          </p:nvSpPr>
          <p:spPr>
            <a:xfrm>
              <a:off x="2040725" y="4206325"/>
              <a:ext cx="38925" cy="22875"/>
            </a:xfrm>
            <a:custGeom>
              <a:avLst/>
              <a:gdLst/>
              <a:ahLst/>
              <a:cxnLst/>
              <a:rect l="l" t="t" r="r" b="b"/>
              <a:pathLst>
                <a:path w="1557" h="915" extrusionOk="0">
                  <a:moveTo>
                    <a:pt x="1189" y="1"/>
                  </a:moveTo>
                  <a:cubicBezTo>
                    <a:pt x="1153" y="1"/>
                    <a:pt x="1113" y="10"/>
                    <a:pt x="1073" y="30"/>
                  </a:cubicBezTo>
                  <a:lnTo>
                    <a:pt x="301" y="370"/>
                  </a:lnTo>
                  <a:cubicBezTo>
                    <a:pt x="1" y="534"/>
                    <a:pt x="135" y="915"/>
                    <a:pt x="405" y="915"/>
                  </a:cubicBezTo>
                  <a:cubicBezTo>
                    <a:pt x="441" y="915"/>
                    <a:pt x="478" y="909"/>
                    <a:pt x="517" y="894"/>
                  </a:cubicBezTo>
                  <a:lnTo>
                    <a:pt x="1289" y="524"/>
                  </a:lnTo>
                  <a:cubicBezTo>
                    <a:pt x="1556" y="390"/>
                    <a:pt x="1429" y="1"/>
                    <a:pt x="118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0" name="Google Shape;13755;p26">
              <a:extLst>
                <a:ext uri="{FF2B5EF4-FFF2-40B4-BE49-F238E27FC236}">
                  <a16:creationId xmlns:a16="http://schemas.microsoft.com/office/drawing/2014/main" id="{3BE26247-830E-D840-369B-90A7E05C037A}"/>
                </a:ext>
              </a:extLst>
            </p:cNvPr>
            <p:cNvSpPr/>
            <p:nvPr/>
          </p:nvSpPr>
          <p:spPr>
            <a:xfrm>
              <a:off x="1750425" y="4205875"/>
              <a:ext cx="40025" cy="23325"/>
            </a:xfrm>
            <a:custGeom>
              <a:avLst/>
              <a:gdLst/>
              <a:ahLst/>
              <a:cxnLst/>
              <a:rect l="l" t="t" r="r" b="b"/>
              <a:pathLst>
                <a:path w="1601" h="933" extrusionOk="0">
                  <a:moveTo>
                    <a:pt x="406" y="1"/>
                  </a:moveTo>
                  <a:cubicBezTo>
                    <a:pt x="147" y="1"/>
                    <a:pt x="0" y="437"/>
                    <a:pt x="340" y="542"/>
                  </a:cubicBezTo>
                  <a:lnTo>
                    <a:pt x="1111" y="912"/>
                  </a:lnTo>
                  <a:cubicBezTo>
                    <a:pt x="1147" y="927"/>
                    <a:pt x="1181" y="933"/>
                    <a:pt x="1213" y="933"/>
                  </a:cubicBezTo>
                  <a:cubicBezTo>
                    <a:pt x="1463" y="933"/>
                    <a:pt x="1600" y="552"/>
                    <a:pt x="1327" y="388"/>
                  </a:cubicBezTo>
                  <a:lnTo>
                    <a:pt x="556" y="48"/>
                  </a:lnTo>
                  <a:cubicBezTo>
                    <a:pt x="504" y="15"/>
                    <a:pt x="453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1" name="Google Shape;13756;p26">
              <a:extLst>
                <a:ext uri="{FF2B5EF4-FFF2-40B4-BE49-F238E27FC236}">
                  <a16:creationId xmlns:a16="http://schemas.microsoft.com/office/drawing/2014/main" id="{3712D59C-3544-1D2F-DEC6-90E94CA908A4}"/>
                </a:ext>
              </a:extLst>
            </p:cNvPr>
            <p:cNvSpPr/>
            <p:nvPr/>
          </p:nvSpPr>
          <p:spPr>
            <a:xfrm>
              <a:off x="2041400" y="4340800"/>
              <a:ext cx="36950" cy="23500"/>
            </a:xfrm>
            <a:custGeom>
              <a:avLst/>
              <a:gdLst/>
              <a:ahLst/>
              <a:cxnLst/>
              <a:rect l="l" t="t" r="r" b="b"/>
              <a:pathLst>
                <a:path w="1478" h="940" extrusionOk="0">
                  <a:moveTo>
                    <a:pt x="409" y="1"/>
                  </a:moveTo>
                  <a:cubicBezTo>
                    <a:pt x="139" y="1"/>
                    <a:pt x="1" y="382"/>
                    <a:pt x="274" y="546"/>
                  </a:cubicBezTo>
                  <a:lnTo>
                    <a:pt x="1046" y="916"/>
                  </a:lnTo>
                  <a:cubicBezTo>
                    <a:pt x="1077" y="932"/>
                    <a:pt x="1113" y="940"/>
                    <a:pt x="1150" y="940"/>
                  </a:cubicBezTo>
                  <a:cubicBezTo>
                    <a:pt x="1256" y="940"/>
                    <a:pt x="1370" y="876"/>
                    <a:pt x="1416" y="762"/>
                  </a:cubicBezTo>
                  <a:cubicBezTo>
                    <a:pt x="1478" y="638"/>
                    <a:pt x="1416" y="453"/>
                    <a:pt x="1292" y="392"/>
                  </a:cubicBezTo>
                  <a:lnTo>
                    <a:pt x="521" y="21"/>
                  </a:lnTo>
                  <a:cubicBezTo>
                    <a:pt x="482" y="7"/>
                    <a:pt x="444" y="1"/>
                    <a:pt x="4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2" name="Google Shape;13757;p26">
              <a:extLst>
                <a:ext uri="{FF2B5EF4-FFF2-40B4-BE49-F238E27FC236}">
                  <a16:creationId xmlns:a16="http://schemas.microsoft.com/office/drawing/2014/main" id="{369A7F22-00F9-9939-DE60-8E1870D18E1A}"/>
                </a:ext>
              </a:extLst>
            </p:cNvPr>
            <p:cNvSpPr/>
            <p:nvPr/>
          </p:nvSpPr>
          <p:spPr>
            <a:xfrm>
              <a:off x="1734225" y="4278050"/>
              <a:ext cx="39375" cy="13925"/>
            </a:xfrm>
            <a:custGeom>
              <a:avLst/>
              <a:gdLst/>
              <a:ahLst/>
              <a:cxnLst/>
              <a:rect l="l" t="t" r="r" b="b"/>
              <a:pathLst>
                <a:path w="1575" h="557" extrusionOk="0">
                  <a:moveTo>
                    <a:pt x="278" y="1"/>
                  </a:moveTo>
                  <a:cubicBezTo>
                    <a:pt x="124" y="1"/>
                    <a:pt x="0" y="124"/>
                    <a:pt x="0" y="278"/>
                  </a:cubicBezTo>
                  <a:cubicBezTo>
                    <a:pt x="0" y="433"/>
                    <a:pt x="124" y="556"/>
                    <a:pt x="278" y="556"/>
                  </a:cubicBezTo>
                  <a:lnTo>
                    <a:pt x="1296" y="556"/>
                  </a:lnTo>
                  <a:cubicBezTo>
                    <a:pt x="1451" y="556"/>
                    <a:pt x="1574" y="433"/>
                    <a:pt x="1574" y="278"/>
                  </a:cubicBezTo>
                  <a:cubicBezTo>
                    <a:pt x="1574" y="124"/>
                    <a:pt x="1451" y="1"/>
                    <a:pt x="12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3" name="Google Shape;13758;p26">
              <a:extLst>
                <a:ext uri="{FF2B5EF4-FFF2-40B4-BE49-F238E27FC236}">
                  <a16:creationId xmlns:a16="http://schemas.microsoft.com/office/drawing/2014/main" id="{EB4288CB-F6B5-89AA-AB7A-4DF40C3B9EAA}"/>
                </a:ext>
              </a:extLst>
            </p:cNvPr>
            <p:cNvSpPr/>
            <p:nvPr/>
          </p:nvSpPr>
          <p:spPr>
            <a:xfrm>
              <a:off x="2057500" y="4278050"/>
              <a:ext cx="40150" cy="13925"/>
            </a:xfrm>
            <a:custGeom>
              <a:avLst/>
              <a:gdLst/>
              <a:ahLst/>
              <a:cxnLst/>
              <a:rect l="l" t="t" r="r" b="b"/>
              <a:pathLst>
                <a:path w="1606" h="557" extrusionOk="0">
                  <a:moveTo>
                    <a:pt x="278" y="1"/>
                  </a:moveTo>
                  <a:cubicBezTo>
                    <a:pt x="124" y="1"/>
                    <a:pt x="0" y="124"/>
                    <a:pt x="0" y="278"/>
                  </a:cubicBezTo>
                  <a:cubicBezTo>
                    <a:pt x="0" y="433"/>
                    <a:pt x="124" y="556"/>
                    <a:pt x="278" y="556"/>
                  </a:cubicBezTo>
                  <a:lnTo>
                    <a:pt x="1327" y="556"/>
                  </a:lnTo>
                  <a:cubicBezTo>
                    <a:pt x="1482" y="556"/>
                    <a:pt x="1605" y="433"/>
                    <a:pt x="1605" y="278"/>
                  </a:cubicBezTo>
                  <a:cubicBezTo>
                    <a:pt x="1605" y="124"/>
                    <a:pt x="1482" y="1"/>
                    <a:pt x="13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4" name="Google Shape;13759;p26">
              <a:extLst>
                <a:ext uri="{FF2B5EF4-FFF2-40B4-BE49-F238E27FC236}">
                  <a16:creationId xmlns:a16="http://schemas.microsoft.com/office/drawing/2014/main" id="{134637A7-FC3E-7B58-143C-841C5DE4A0A0}"/>
                </a:ext>
              </a:extLst>
            </p:cNvPr>
            <p:cNvSpPr/>
            <p:nvPr/>
          </p:nvSpPr>
          <p:spPr>
            <a:xfrm>
              <a:off x="1906275" y="4171575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371" y="1"/>
                  </a:moveTo>
                  <a:cubicBezTo>
                    <a:pt x="124" y="1"/>
                    <a:pt x="0" y="309"/>
                    <a:pt x="186" y="494"/>
                  </a:cubicBezTo>
                  <a:cubicBezTo>
                    <a:pt x="242" y="551"/>
                    <a:pt x="311" y="576"/>
                    <a:pt x="379" y="576"/>
                  </a:cubicBezTo>
                  <a:cubicBezTo>
                    <a:pt x="531" y="576"/>
                    <a:pt x="679" y="449"/>
                    <a:pt x="679" y="278"/>
                  </a:cubicBezTo>
                  <a:cubicBezTo>
                    <a:pt x="67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5" name="Google Shape;13760;p26">
              <a:extLst>
                <a:ext uri="{FF2B5EF4-FFF2-40B4-BE49-F238E27FC236}">
                  <a16:creationId xmlns:a16="http://schemas.microsoft.com/office/drawing/2014/main" id="{4FB1FA7A-2656-134F-D45B-08578FCCD0F8}"/>
                </a:ext>
              </a:extLst>
            </p:cNvPr>
            <p:cNvSpPr/>
            <p:nvPr/>
          </p:nvSpPr>
          <p:spPr>
            <a:xfrm>
              <a:off x="1772800" y="4175600"/>
              <a:ext cx="286275" cy="359200"/>
            </a:xfrm>
            <a:custGeom>
              <a:avLst/>
              <a:gdLst/>
              <a:ahLst/>
              <a:cxnLst/>
              <a:rect l="l" t="t" r="r" b="b"/>
              <a:pathLst>
                <a:path w="11451" h="14368" extrusionOk="0">
                  <a:moveTo>
                    <a:pt x="7129" y="8913"/>
                  </a:moveTo>
                  <a:lnTo>
                    <a:pt x="7129" y="10240"/>
                  </a:lnTo>
                  <a:lnTo>
                    <a:pt x="4290" y="10240"/>
                  </a:lnTo>
                  <a:lnTo>
                    <a:pt x="4290" y="8913"/>
                  </a:lnTo>
                  <a:close/>
                  <a:moveTo>
                    <a:pt x="7129" y="10796"/>
                  </a:moveTo>
                  <a:lnTo>
                    <a:pt x="7129" y="12092"/>
                  </a:lnTo>
                  <a:lnTo>
                    <a:pt x="4290" y="12092"/>
                  </a:lnTo>
                  <a:lnTo>
                    <a:pt x="4290" y="10796"/>
                  </a:lnTo>
                  <a:close/>
                  <a:moveTo>
                    <a:pt x="6296" y="12678"/>
                  </a:moveTo>
                  <a:lnTo>
                    <a:pt x="6296" y="13234"/>
                  </a:lnTo>
                  <a:cubicBezTo>
                    <a:pt x="6296" y="13604"/>
                    <a:pt x="6011" y="13789"/>
                    <a:pt x="5725" y="13789"/>
                  </a:cubicBezTo>
                  <a:cubicBezTo>
                    <a:pt x="5440" y="13789"/>
                    <a:pt x="5154" y="13604"/>
                    <a:pt x="5154" y="13234"/>
                  </a:cubicBezTo>
                  <a:lnTo>
                    <a:pt x="5154" y="12678"/>
                  </a:lnTo>
                  <a:close/>
                  <a:moveTo>
                    <a:pt x="4498" y="0"/>
                  </a:moveTo>
                  <a:cubicBezTo>
                    <a:pt x="4462" y="0"/>
                    <a:pt x="4424" y="8"/>
                    <a:pt x="4383" y="25"/>
                  </a:cubicBezTo>
                  <a:cubicBezTo>
                    <a:pt x="556" y="1198"/>
                    <a:pt x="0" y="6382"/>
                    <a:pt x="3488" y="8357"/>
                  </a:cubicBezTo>
                  <a:cubicBezTo>
                    <a:pt x="3642" y="8450"/>
                    <a:pt x="3735" y="8635"/>
                    <a:pt x="3735" y="8820"/>
                  </a:cubicBezTo>
                  <a:lnTo>
                    <a:pt x="3735" y="12400"/>
                  </a:lnTo>
                  <a:cubicBezTo>
                    <a:pt x="3735" y="12555"/>
                    <a:pt x="3858" y="12678"/>
                    <a:pt x="4012" y="12678"/>
                  </a:cubicBezTo>
                  <a:lnTo>
                    <a:pt x="4599" y="12678"/>
                  </a:lnTo>
                  <a:lnTo>
                    <a:pt x="4599" y="13234"/>
                  </a:lnTo>
                  <a:cubicBezTo>
                    <a:pt x="4599" y="13990"/>
                    <a:pt x="5162" y="14368"/>
                    <a:pt x="5725" y="14368"/>
                  </a:cubicBezTo>
                  <a:cubicBezTo>
                    <a:pt x="6288" y="14368"/>
                    <a:pt x="6852" y="13990"/>
                    <a:pt x="6852" y="13234"/>
                  </a:cubicBezTo>
                  <a:lnTo>
                    <a:pt x="6852" y="12678"/>
                  </a:lnTo>
                  <a:lnTo>
                    <a:pt x="7438" y="12678"/>
                  </a:lnTo>
                  <a:cubicBezTo>
                    <a:pt x="7592" y="12678"/>
                    <a:pt x="7716" y="12555"/>
                    <a:pt x="7716" y="12400"/>
                  </a:cubicBezTo>
                  <a:lnTo>
                    <a:pt x="7716" y="8790"/>
                  </a:lnTo>
                  <a:cubicBezTo>
                    <a:pt x="7716" y="8573"/>
                    <a:pt x="7839" y="8419"/>
                    <a:pt x="7994" y="8327"/>
                  </a:cubicBezTo>
                  <a:cubicBezTo>
                    <a:pt x="11450" y="6351"/>
                    <a:pt x="10864" y="1228"/>
                    <a:pt x="7099" y="56"/>
                  </a:cubicBezTo>
                  <a:cubicBezTo>
                    <a:pt x="7062" y="43"/>
                    <a:pt x="7027" y="38"/>
                    <a:pt x="6994" y="38"/>
                  </a:cubicBezTo>
                  <a:cubicBezTo>
                    <a:pt x="6697" y="38"/>
                    <a:pt x="6580" y="497"/>
                    <a:pt x="6913" y="580"/>
                  </a:cubicBezTo>
                  <a:cubicBezTo>
                    <a:pt x="10216" y="1630"/>
                    <a:pt x="10709" y="6074"/>
                    <a:pt x="7747" y="7833"/>
                  </a:cubicBezTo>
                  <a:cubicBezTo>
                    <a:pt x="7531" y="7925"/>
                    <a:pt x="7345" y="8141"/>
                    <a:pt x="7253" y="8357"/>
                  </a:cubicBezTo>
                  <a:lnTo>
                    <a:pt x="6018" y="8357"/>
                  </a:lnTo>
                  <a:lnTo>
                    <a:pt x="6018" y="6166"/>
                  </a:lnTo>
                  <a:lnTo>
                    <a:pt x="6821" y="4500"/>
                  </a:lnTo>
                  <a:cubicBezTo>
                    <a:pt x="6943" y="4275"/>
                    <a:pt x="6755" y="4090"/>
                    <a:pt x="6568" y="4090"/>
                  </a:cubicBezTo>
                  <a:cubicBezTo>
                    <a:pt x="6473" y="4090"/>
                    <a:pt x="6379" y="4138"/>
                    <a:pt x="6327" y="4253"/>
                  </a:cubicBezTo>
                  <a:lnTo>
                    <a:pt x="5710" y="5456"/>
                  </a:lnTo>
                  <a:lnTo>
                    <a:pt x="5123" y="4253"/>
                  </a:lnTo>
                  <a:cubicBezTo>
                    <a:pt x="5061" y="4138"/>
                    <a:pt x="4963" y="4090"/>
                    <a:pt x="4867" y="4090"/>
                  </a:cubicBezTo>
                  <a:cubicBezTo>
                    <a:pt x="4679" y="4090"/>
                    <a:pt x="4496" y="4275"/>
                    <a:pt x="4599" y="4500"/>
                  </a:cubicBezTo>
                  <a:lnTo>
                    <a:pt x="5432" y="6166"/>
                  </a:lnTo>
                  <a:lnTo>
                    <a:pt x="5432" y="8357"/>
                  </a:lnTo>
                  <a:lnTo>
                    <a:pt x="4228" y="8357"/>
                  </a:lnTo>
                  <a:cubicBezTo>
                    <a:pt x="4136" y="8111"/>
                    <a:pt x="3951" y="7956"/>
                    <a:pt x="3765" y="7833"/>
                  </a:cubicBezTo>
                  <a:cubicBezTo>
                    <a:pt x="741" y="6105"/>
                    <a:pt x="1204" y="1599"/>
                    <a:pt x="4537" y="580"/>
                  </a:cubicBezTo>
                  <a:cubicBezTo>
                    <a:pt x="4894" y="498"/>
                    <a:pt x="4787" y="0"/>
                    <a:pt x="44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6" name="Google Shape;13761;p26">
            <a:extLst>
              <a:ext uri="{FF2B5EF4-FFF2-40B4-BE49-F238E27FC236}">
                <a16:creationId xmlns:a16="http://schemas.microsoft.com/office/drawing/2014/main" id="{CB1CD7DA-70E0-8910-105F-97802D60DAC4}"/>
              </a:ext>
            </a:extLst>
          </p:cNvPr>
          <p:cNvGrpSpPr/>
          <p:nvPr/>
        </p:nvGrpSpPr>
        <p:grpSpPr>
          <a:xfrm>
            <a:off x="12459162" y="6960612"/>
            <a:ext cx="726800" cy="625200"/>
            <a:chOff x="975800" y="4197050"/>
            <a:chExt cx="363400" cy="312600"/>
          </a:xfrm>
        </p:grpSpPr>
        <p:sp>
          <p:nvSpPr>
            <p:cNvPr id="217" name="Google Shape;13762;p26">
              <a:extLst>
                <a:ext uri="{FF2B5EF4-FFF2-40B4-BE49-F238E27FC236}">
                  <a16:creationId xmlns:a16="http://schemas.microsoft.com/office/drawing/2014/main" id="{A9E46CEB-5A98-186D-1955-3C4A1E19B139}"/>
                </a:ext>
              </a:extLst>
            </p:cNvPr>
            <p:cNvSpPr/>
            <p:nvPr/>
          </p:nvSpPr>
          <p:spPr>
            <a:xfrm>
              <a:off x="1169450" y="4282575"/>
              <a:ext cx="16225" cy="13925"/>
            </a:xfrm>
            <a:custGeom>
              <a:avLst/>
              <a:gdLst/>
              <a:ahLst/>
              <a:cxnLst/>
              <a:rect l="l" t="t" r="r" b="b"/>
              <a:pathLst>
                <a:path w="649" h="557" extrusionOk="0">
                  <a:moveTo>
                    <a:pt x="410" y="1"/>
                  </a:moveTo>
                  <a:cubicBezTo>
                    <a:pt x="397" y="1"/>
                    <a:pt x="384" y="2"/>
                    <a:pt x="371" y="5"/>
                  </a:cubicBezTo>
                  <a:cubicBezTo>
                    <a:pt x="124" y="5"/>
                    <a:pt x="0" y="313"/>
                    <a:pt x="186" y="468"/>
                  </a:cubicBezTo>
                  <a:cubicBezTo>
                    <a:pt x="237" y="529"/>
                    <a:pt x="306" y="557"/>
                    <a:pt x="374" y="557"/>
                  </a:cubicBezTo>
                  <a:cubicBezTo>
                    <a:pt x="511" y="557"/>
                    <a:pt x="648" y="447"/>
                    <a:pt x="648" y="282"/>
                  </a:cubicBezTo>
                  <a:cubicBezTo>
                    <a:pt x="648" y="142"/>
                    <a:pt x="546" y="1"/>
                    <a:pt x="4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8" name="Google Shape;13763;p26">
              <a:extLst>
                <a:ext uri="{FF2B5EF4-FFF2-40B4-BE49-F238E27FC236}">
                  <a16:creationId xmlns:a16="http://schemas.microsoft.com/office/drawing/2014/main" id="{242C6746-525F-2781-6355-CA5A454023F2}"/>
                </a:ext>
              </a:extLst>
            </p:cNvPr>
            <p:cNvSpPr/>
            <p:nvPr/>
          </p:nvSpPr>
          <p:spPr>
            <a:xfrm>
              <a:off x="1169450" y="4325125"/>
              <a:ext cx="16225" cy="13825"/>
            </a:xfrm>
            <a:custGeom>
              <a:avLst/>
              <a:gdLst/>
              <a:ahLst/>
              <a:cxnLst/>
              <a:rect l="l" t="t" r="r" b="b"/>
              <a:pathLst>
                <a:path w="649" h="553" extrusionOk="0">
                  <a:moveTo>
                    <a:pt x="371" y="0"/>
                  </a:moveTo>
                  <a:cubicBezTo>
                    <a:pt x="124" y="0"/>
                    <a:pt x="0" y="309"/>
                    <a:pt x="155" y="463"/>
                  </a:cubicBezTo>
                  <a:cubicBezTo>
                    <a:pt x="216" y="525"/>
                    <a:pt x="292" y="552"/>
                    <a:pt x="365" y="552"/>
                  </a:cubicBezTo>
                  <a:cubicBezTo>
                    <a:pt x="511" y="552"/>
                    <a:pt x="648" y="442"/>
                    <a:pt x="648" y="278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9" name="Google Shape;13764;p26">
              <a:extLst>
                <a:ext uri="{FF2B5EF4-FFF2-40B4-BE49-F238E27FC236}">
                  <a16:creationId xmlns:a16="http://schemas.microsoft.com/office/drawing/2014/main" id="{422A5847-8506-0CCB-1083-7AC70468FD4C}"/>
                </a:ext>
              </a:extLst>
            </p:cNvPr>
            <p:cNvSpPr/>
            <p:nvPr/>
          </p:nvSpPr>
          <p:spPr>
            <a:xfrm>
              <a:off x="1169450" y="4367550"/>
              <a:ext cx="16225" cy="14075"/>
            </a:xfrm>
            <a:custGeom>
              <a:avLst/>
              <a:gdLst/>
              <a:ahLst/>
              <a:cxnLst/>
              <a:rect l="l" t="t" r="r" b="b"/>
              <a:pathLst>
                <a:path w="649" h="563" extrusionOk="0">
                  <a:moveTo>
                    <a:pt x="371" y="0"/>
                  </a:moveTo>
                  <a:cubicBezTo>
                    <a:pt x="124" y="0"/>
                    <a:pt x="0" y="309"/>
                    <a:pt x="155" y="494"/>
                  </a:cubicBezTo>
                  <a:cubicBezTo>
                    <a:pt x="211" y="541"/>
                    <a:pt x="278" y="562"/>
                    <a:pt x="345" y="562"/>
                  </a:cubicBezTo>
                  <a:cubicBezTo>
                    <a:pt x="499" y="562"/>
                    <a:pt x="648" y="450"/>
                    <a:pt x="648" y="278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0" name="Google Shape;13765;p26">
              <a:extLst>
                <a:ext uri="{FF2B5EF4-FFF2-40B4-BE49-F238E27FC236}">
                  <a16:creationId xmlns:a16="http://schemas.microsoft.com/office/drawing/2014/main" id="{88A02518-E772-E442-9B2A-9519621EEBF0}"/>
                </a:ext>
              </a:extLst>
            </p:cNvPr>
            <p:cNvSpPr/>
            <p:nvPr/>
          </p:nvSpPr>
          <p:spPr>
            <a:xfrm>
              <a:off x="1021300" y="4282675"/>
              <a:ext cx="187525" cy="184425"/>
            </a:xfrm>
            <a:custGeom>
              <a:avLst/>
              <a:gdLst/>
              <a:ahLst/>
              <a:cxnLst/>
              <a:rect l="l" t="t" r="r" b="b"/>
              <a:pathLst>
                <a:path w="7501" h="7377" extrusionOk="0">
                  <a:moveTo>
                    <a:pt x="2655" y="3118"/>
                  </a:moveTo>
                  <a:lnTo>
                    <a:pt x="2655" y="6790"/>
                  </a:lnTo>
                  <a:lnTo>
                    <a:pt x="1482" y="6790"/>
                  </a:lnTo>
                  <a:lnTo>
                    <a:pt x="1482" y="3118"/>
                  </a:lnTo>
                  <a:close/>
                  <a:moveTo>
                    <a:pt x="4322" y="556"/>
                  </a:moveTo>
                  <a:lnTo>
                    <a:pt x="4322" y="6790"/>
                  </a:lnTo>
                  <a:lnTo>
                    <a:pt x="3210" y="6790"/>
                  </a:lnTo>
                  <a:lnTo>
                    <a:pt x="3210" y="556"/>
                  </a:lnTo>
                  <a:close/>
                  <a:moveTo>
                    <a:pt x="6019" y="5648"/>
                  </a:moveTo>
                  <a:lnTo>
                    <a:pt x="6019" y="6790"/>
                  </a:lnTo>
                  <a:lnTo>
                    <a:pt x="4877" y="6790"/>
                  </a:lnTo>
                  <a:lnTo>
                    <a:pt x="4877" y="5648"/>
                  </a:lnTo>
                  <a:close/>
                  <a:moveTo>
                    <a:pt x="2902" y="1"/>
                  </a:moveTo>
                  <a:cubicBezTo>
                    <a:pt x="2748" y="1"/>
                    <a:pt x="2624" y="124"/>
                    <a:pt x="2624" y="278"/>
                  </a:cubicBezTo>
                  <a:lnTo>
                    <a:pt x="2624" y="2531"/>
                  </a:lnTo>
                  <a:lnTo>
                    <a:pt x="1204" y="2531"/>
                  </a:lnTo>
                  <a:cubicBezTo>
                    <a:pt x="1019" y="2531"/>
                    <a:pt x="896" y="2655"/>
                    <a:pt x="896" y="2809"/>
                  </a:cubicBezTo>
                  <a:lnTo>
                    <a:pt x="896" y="6790"/>
                  </a:lnTo>
                  <a:lnTo>
                    <a:pt x="340" y="6790"/>
                  </a:lnTo>
                  <a:cubicBezTo>
                    <a:pt x="1" y="6821"/>
                    <a:pt x="1" y="7315"/>
                    <a:pt x="340" y="7377"/>
                  </a:cubicBezTo>
                  <a:lnTo>
                    <a:pt x="7161" y="7377"/>
                  </a:lnTo>
                  <a:cubicBezTo>
                    <a:pt x="7500" y="7315"/>
                    <a:pt x="7500" y="6821"/>
                    <a:pt x="7161" y="6790"/>
                  </a:cubicBezTo>
                  <a:lnTo>
                    <a:pt x="6574" y="6790"/>
                  </a:lnTo>
                  <a:lnTo>
                    <a:pt x="6574" y="5371"/>
                  </a:lnTo>
                  <a:cubicBezTo>
                    <a:pt x="6574" y="5216"/>
                    <a:pt x="6451" y="5093"/>
                    <a:pt x="6297" y="5093"/>
                  </a:cubicBezTo>
                  <a:lnTo>
                    <a:pt x="4877" y="5093"/>
                  </a:lnTo>
                  <a:lnTo>
                    <a:pt x="4877" y="278"/>
                  </a:lnTo>
                  <a:cubicBezTo>
                    <a:pt x="4877" y="124"/>
                    <a:pt x="4754" y="1"/>
                    <a:pt x="45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1" name="Google Shape;13766;p26">
              <a:extLst>
                <a:ext uri="{FF2B5EF4-FFF2-40B4-BE49-F238E27FC236}">
                  <a16:creationId xmlns:a16="http://schemas.microsoft.com/office/drawing/2014/main" id="{EAD0733B-313C-4B57-3A25-B3B574B9964B}"/>
                </a:ext>
              </a:extLst>
            </p:cNvPr>
            <p:cNvSpPr/>
            <p:nvPr/>
          </p:nvSpPr>
          <p:spPr>
            <a:xfrm>
              <a:off x="1212650" y="4282675"/>
              <a:ext cx="84900" cy="13925"/>
            </a:xfrm>
            <a:custGeom>
              <a:avLst/>
              <a:gdLst/>
              <a:ahLst/>
              <a:cxnLst/>
              <a:rect l="l" t="t" r="r" b="b"/>
              <a:pathLst>
                <a:path w="3396" h="557" extrusionOk="0">
                  <a:moveTo>
                    <a:pt x="340" y="1"/>
                  </a:moveTo>
                  <a:cubicBezTo>
                    <a:pt x="1" y="32"/>
                    <a:pt x="1" y="525"/>
                    <a:pt x="340" y="556"/>
                  </a:cubicBezTo>
                  <a:lnTo>
                    <a:pt x="3056" y="556"/>
                  </a:lnTo>
                  <a:cubicBezTo>
                    <a:pt x="3395" y="525"/>
                    <a:pt x="3395" y="32"/>
                    <a:pt x="305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2" name="Google Shape;13767;p26">
              <a:extLst>
                <a:ext uri="{FF2B5EF4-FFF2-40B4-BE49-F238E27FC236}">
                  <a16:creationId xmlns:a16="http://schemas.microsoft.com/office/drawing/2014/main" id="{40293AC5-530B-D6A1-18BC-E5EAB01330C4}"/>
                </a:ext>
              </a:extLst>
            </p:cNvPr>
            <p:cNvSpPr/>
            <p:nvPr/>
          </p:nvSpPr>
          <p:spPr>
            <a:xfrm>
              <a:off x="1212650" y="4325125"/>
              <a:ext cx="84900" cy="13900"/>
            </a:xfrm>
            <a:custGeom>
              <a:avLst/>
              <a:gdLst/>
              <a:ahLst/>
              <a:cxnLst/>
              <a:rect l="l" t="t" r="r" b="b"/>
              <a:pathLst>
                <a:path w="3396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3056" y="556"/>
                  </a:lnTo>
                  <a:cubicBezTo>
                    <a:pt x="3395" y="525"/>
                    <a:pt x="3395" y="31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3" name="Google Shape;13768;p26">
              <a:extLst>
                <a:ext uri="{FF2B5EF4-FFF2-40B4-BE49-F238E27FC236}">
                  <a16:creationId xmlns:a16="http://schemas.microsoft.com/office/drawing/2014/main" id="{F46F2E8F-0006-9E1B-C617-326A743BA77D}"/>
                </a:ext>
              </a:extLst>
            </p:cNvPr>
            <p:cNvSpPr/>
            <p:nvPr/>
          </p:nvSpPr>
          <p:spPr>
            <a:xfrm>
              <a:off x="1211875" y="4367550"/>
              <a:ext cx="87225" cy="13900"/>
            </a:xfrm>
            <a:custGeom>
              <a:avLst/>
              <a:gdLst/>
              <a:ahLst/>
              <a:cxnLst/>
              <a:rect l="l" t="t" r="r" b="b"/>
              <a:pathLst>
                <a:path w="3489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3087" y="556"/>
                  </a:lnTo>
                  <a:cubicBezTo>
                    <a:pt x="3488" y="556"/>
                    <a:pt x="3488" y="0"/>
                    <a:pt x="30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4" name="Google Shape;13769;p26">
              <a:extLst>
                <a:ext uri="{FF2B5EF4-FFF2-40B4-BE49-F238E27FC236}">
                  <a16:creationId xmlns:a16="http://schemas.microsoft.com/office/drawing/2014/main" id="{A54571FD-0031-6D72-5911-F8C09E6AEACA}"/>
                </a:ext>
              </a:extLst>
            </p:cNvPr>
            <p:cNvSpPr/>
            <p:nvPr/>
          </p:nvSpPr>
          <p:spPr>
            <a:xfrm>
              <a:off x="1147850" y="44948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37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5" name="Google Shape;13770;p26">
              <a:extLst>
                <a:ext uri="{FF2B5EF4-FFF2-40B4-BE49-F238E27FC236}">
                  <a16:creationId xmlns:a16="http://schemas.microsoft.com/office/drawing/2014/main" id="{A2D80F0A-7A5D-0ED0-0D37-CF8051EAD61A}"/>
                </a:ext>
              </a:extLst>
            </p:cNvPr>
            <p:cNvSpPr/>
            <p:nvPr/>
          </p:nvSpPr>
          <p:spPr>
            <a:xfrm>
              <a:off x="975800" y="4197050"/>
              <a:ext cx="363400" cy="312600"/>
            </a:xfrm>
            <a:custGeom>
              <a:avLst/>
              <a:gdLst/>
              <a:ahLst/>
              <a:cxnLst/>
              <a:rect l="l" t="t" r="r" b="b"/>
              <a:pathLst>
                <a:path w="14536" h="12504" extrusionOk="0">
                  <a:moveTo>
                    <a:pt x="10400" y="586"/>
                  </a:moveTo>
                  <a:lnTo>
                    <a:pt x="10400" y="1697"/>
                  </a:lnTo>
                  <a:lnTo>
                    <a:pt x="556" y="1697"/>
                  </a:lnTo>
                  <a:lnTo>
                    <a:pt x="556" y="864"/>
                  </a:lnTo>
                  <a:cubicBezTo>
                    <a:pt x="556" y="710"/>
                    <a:pt x="679" y="586"/>
                    <a:pt x="864" y="586"/>
                  </a:cubicBezTo>
                  <a:close/>
                  <a:moveTo>
                    <a:pt x="13672" y="556"/>
                  </a:moveTo>
                  <a:cubicBezTo>
                    <a:pt x="13826" y="556"/>
                    <a:pt x="13980" y="679"/>
                    <a:pt x="13980" y="864"/>
                  </a:cubicBezTo>
                  <a:lnTo>
                    <a:pt x="13980" y="1697"/>
                  </a:lnTo>
                  <a:lnTo>
                    <a:pt x="10956" y="1697"/>
                  </a:lnTo>
                  <a:lnTo>
                    <a:pt x="10956" y="556"/>
                  </a:lnTo>
                  <a:close/>
                  <a:moveTo>
                    <a:pt x="864" y="0"/>
                  </a:moveTo>
                  <a:cubicBezTo>
                    <a:pt x="370" y="0"/>
                    <a:pt x="0" y="370"/>
                    <a:pt x="0" y="864"/>
                  </a:cubicBezTo>
                  <a:lnTo>
                    <a:pt x="0" y="11635"/>
                  </a:lnTo>
                  <a:cubicBezTo>
                    <a:pt x="0" y="12098"/>
                    <a:pt x="370" y="12499"/>
                    <a:pt x="864" y="12499"/>
                  </a:cubicBezTo>
                  <a:lnTo>
                    <a:pt x="5987" y="12499"/>
                  </a:lnTo>
                  <a:cubicBezTo>
                    <a:pt x="6006" y="12502"/>
                    <a:pt x="6024" y="12503"/>
                    <a:pt x="6041" y="12503"/>
                  </a:cubicBezTo>
                  <a:cubicBezTo>
                    <a:pt x="6401" y="12503"/>
                    <a:pt x="6401" y="11940"/>
                    <a:pt x="6041" y="11940"/>
                  </a:cubicBezTo>
                  <a:cubicBezTo>
                    <a:pt x="6024" y="11940"/>
                    <a:pt x="6006" y="11941"/>
                    <a:pt x="5987" y="11944"/>
                  </a:cubicBezTo>
                  <a:lnTo>
                    <a:pt x="864" y="11944"/>
                  </a:lnTo>
                  <a:cubicBezTo>
                    <a:pt x="710" y="11944"/>
                    <a:pt x="556" y="11789"/>
                    <a:pt x="556" y="11635"/>
                  </a:cubicBezTo>
                  <a:lnTo>
                    <a:pt x="556" y="2284"/>
                  </a:lnTo>
                  <a:lnTo>
                    <a:pt x="13980" y="2284"/>
                  </a:lnTo>
                  <a:lnTo>
                    <a:pt x="13980" y="11635"/>
                  </a:lnTo>
                  <a:cubicBezTo>
                    <a:pt x="13980" y="11789"/>
                    <a:pt x="13826" y="11913"/>
                    <a:pt x="13672" y="11913"/>
                  </a:cubicBezTo>
                  <a:lnTo>
                    <a:pt x="8549" y="11913"/>
                  </a:lnTo>
                  <a:cubicBezTo>
                    <a:pt x="8209" y="11974"/>
                    <a:pt x="8209" y="12437"/>
                    <a:pt x="8549" y="12499"/>
                  </a:cubicBezTo>
                  <a:lnTo>
                    <a:pt x="13672" y="12499"/>
                  </a:lnTo>
                  <a:cubicBezTo>
                    <a:pt x="14166" y="12499"/>
                    <a:pt x="14536" y="12098"/>
                    <a:pt x="14536" y="11635"/>
                  </a:cubicBezTo>
                  <a:lnTo>
                    <a:pt x="14536" y="864"/>
                  </a:lnTo>
                  <a:cubicBezTo>
                    <a:pt x="14536" y="370"/>
                    <a:pt x="14166" y="0"/>
                    <a:pt x="136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26" name="Google Shape;13771;p26">
            <a:extLst>
              <a:ext uri="{FF2B5EF4-FFF2-40B4-BE49-F238E27FC236}">
                <a16:creationId xmlns:a16="http://schemas.microsoft.com/office/drawing/2014/main" id="{92945FB1-81C6-0D9E-0160-07AEBFF43368}"/>
              </a:ext>
            </a:extLst>
          </p:cNvPr>
          <p:cNvGrpSpPr/>
          <p:nvPr/>
        </p:nvGrpSpPr>
        <p:grpSpPr>
          <a:xfrm>
            <a:off x="11003251" y="6909212"/>
            <a:ext cx="580250" cy="728000"/>
            <a:chOff x="5523275" y="3601800"/>
            <a:chExt cx="290125" cy="364000"/>
          </a:xfrm>
        </p:grpSpPr>
        <p:sp>
          <p:nvSpPr>
            <p:cNvPr id="227" name="Google Shape;13772;p26">
              <a:extLst>
                <a:ext uri="{FF2B5EF4-FFF2-40B4-BE49-F238E27FC236}">
                  <a16:creationId xmlns:a16="http://schemas.microsoft.com/office/drawing/2014/main" id="{A3EEAAF0-89ED-CC45-ECD3-10BF0C63941F}"/>
                </a:ext>
              </a:extLst>
            </p:cNvPr>
            <p:cNvSpPr/>
            <p:nvPr/>
          </p:nvSpPr>
          <p:spPr>
            <a:xfrm>
              <a:off x="5670650" y="3951525"/>
              <a:ext cx="16225" cy="14275"/>
            </a:xfrm>
            <a:custGeom>
              <a:avLst/>
              <a:gdLst/>
              <a:ahLst/>
              <a:cxnLst/>
              <a:rect l="l" t="t" r="r" b="b"/>
              <a:pathLst>
                <a:path w="649" h="571" extrusionOk="0">
                  <a:moveTo>
                    <a:pt x="308" y="1"/>
                  </a:moveTo>
                  <a:cubicBezTo>
                    <a:pt x="288" y="1"/>
                    <a:pt x="268" y="3"/>
                    <a:pt x="247" y="7"/>
                  </a:cubicBezTo>
                  <a:cubicBezTo>
                    <a:pt x="93" y="69"/>
                    <a:pt x="0" y="223"/>
                    <a:pt x="62" y="377"/>
                  </a:cubicBezTo>
                  <a:cubicBezTo>
                    <a:pt x="88" y="506"/>
                    <a:pt x="199" y="570"/>
                    <a:pt x="325" y="570"/>
                  </a:cubicBezTo>
                  <a:cubicBezTo>
                    <a:pt x="350" y="570"/>
                    <a:pt x="376" y="568"/>
                    <a:pt x="402" y="562"/>
                  </a:cubicBezTo>
                  <a:cubicBezTo>
                    <a:pt x="556" y="501"/>
                    <a:pt x="649" y="346"/>
                    <a:pt x="587" y="192"/>
                  </a:cubicBezTo>
                  <a:cubicBezTo>
                    <a:pt x="560" y="85"/>
                    <a:pt x="440" y="1"/>
                    <a:pt x="3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8" name="Google Shape;13773;p26">
              <a:extLst>
                <a:ext uri="{FF2B5EF4-FFF2-40B4-BE49-F238E27FC236}">
                  <a16:creationId xmlns:a16="http://schemas.microsoft.com/office/drawing/2014/main" id="{C8BB52E6-7242-DF65-C65B-F995F94E66AF}"/>
                </a:ext>
              </a:extLst>
            </p:cNvPr>
            <p:cNvSpPr/>
            <p:nvPr/>
          </p:nvSpPr>
          <p:spPr>
            <a:xfrm>
              <a:off x="5523275" y="3601800"/>
              <a:ext cx="290125" cy="360100"/>
            </a:xfrm>
            <a:custGeom>
              <a:avLst/>
              <a:gdLst/>
              <a:ahLst/>
              <a:cxnLst/>
              <a:rect l="l" t="t" r="r" b="b"/>
              <a:pathLst>
                <a:path w="11605" h="14404" extrusionOk="0">
                  <a:moveTo>
                    <a:pt x="7685" y="787"/>
                  </a:moveTo>
                  <a:lnTo>
                    <a:pt x="7685" y="3102"/>
                  </a:lnTo>
                  <a:lnTo>
                    <a:pt x="6266" y="4521"/>
                  </a:lnTo>
                  <a:lnTo>
                    <a:pt x="4815" y="3102"/>
                  </a:lnTo>
                  <a:lnTo>
                    <a:pt x="4815" y="787"/>
                  </a:lnTo>
                  <a:lnTo>
                    <a:pt x="5988" y="1343"/>
                  </a:lnTo>
                  <a:lnTo>
                    <a:pt x="5988" y="2022"/>
                  </a:lnTo>
                  <a:cubicBezTo>
                    <a:pt x="5957" y="2238"/>
                    <a:pt x="6104" y="2346"/>
                    <a:pt x="6254" y="2346"/>
                  </a:cubicBezTo>
                  <a:cubicBezTo>
                    <a:pt x="6405" y="2346"/>
                    <a:pt x="6559" y="2238"/>
                    <a:pt x="6544" y="2022"/>
                  </a:cubicBezTo>
                  <a:lnTo>
                    <a:pt x="6544" y="1343"/>
                  </a:lnTo>
                  <a:lnTo>
                    <a:pt x="7685" y="787"/>
                  </a:lnTo>
                  <a:close/>
                  <a:moveTo>
                    <a:pt x="5957" y="7793"/>
                  </a:moveTo>
                  <a:lnTo>
                    <a:pt x="5957" y="9182"/>
                  </a:lnTo>
                  <a:cubicBezTo>
                    <a:pt x="5957" y="9336"/>
                    <a:pt x="6081" y="9459"/>
                    <a:pt x="6235" y="9459"/>
                  </a:cubicBezTo>
                  <a:cubicBezTo>
                    <a:pt x="6389" y="9459"/>
                    <a:pt x="6513" y="9336"/>
                    <a:pt x="6513" y="9182"/>
                  </a:cubicBezTo>
                  <a:lnTo>
                    <a:pt x="6513" y="7793"/>
                  </a:lnTo>
                  <a:lnTo>
                    <a:pt x="6513" y="7793"/>
                  </a:lnTo>
                  <a:cubicBezTo>
                    <a:pt x="8210" y="8132"/>
                    <a:pt x="7932" y="10601"/>
                    <a:pt x="6235" y="10601"/>
                  </a:cubicBezTo>
                  <a:cubicBezTo>
                    <a:pt x="4538" y="10601"/>
                    <a:pt x="4260" y="8132"/>
                    <a:pt x="5957" y="7793"/>
                  </a:cubicBezTo>
                  <a:close/>
                  <a:moveTo>
                    <a:pt x="6513" y="6064"/>
                  </a:moveTo>
                  <a:cubicBezTo>
                    <a:pt x="8118" y="6219"/>
                    <a:pt x="9352" y="7546"/>
                    <a:pt x="9352" y="9182"/>
                  </a:cubicBezTo>
                  <a:cubicBezTo>
                    <a:pt x="9352" y="11049"/>
                    <a:pt x="7835" y="12303"/>
                    <a:pt x="6235" y="12303"/>
                  </a:cubicBezTo>
                  <a:cubicBezTo>
                    <a:pt x="5508" y="12303"/>
                    <a:pt x="4763" y="12044"/>
                    <a:pt x="4136" y="11465"/>
                  </a:cubicBezTo>
                  <a:cubicBezTo>
                    <a:pt x="2130" y="9644"/>
                    <a:pt x="3241" y="6311"/>
                    <a:pt x="5957" y="6064"/>
                  </a:cubicBezTo>
                  <a:lnTo>
                    <a:pt x="5957" y="7206"/>
                  </a:lnTo>
                  <a:cubicBezTo>
                    <a:pt x="3488" y="7577"/>
                    <a:pt x="3766" y="11157"/>
                    <a:pt x="6235" y="11157"/>
                  </a:cubicBezTo>
                  <a:cubicBezTo>
                    <a:pt x="8704" y="11157"/>
                    <a:pt x="8982" y="7577"/>
                    <a:pt x="6513" y="7206"/>
                  </a:cubicBezTo>
                  <a:lnTo>
                    <a:pt x="6513" y="6064"/>
                  </a:lnTo>
                  <a:close/>
                  <a:moveTo>
                    <a:pt x="4511" y="0"/>
                  </a:moveTo>
                  <a:cubicBezTo>
                    <a:pt x="4460" y="0"/>
                    <a:pt x="4414" y="16"/>
                    <a:pt x="4383" y="46"/>
                  </a:cubicBezTo>
                  <a:cubicBezTo>
                    <a:pt x="4291" y="108"/>
                    <a:pt x="4229" y="201"/>
                    <a:pt x="4229" y="293"/>
                  </a:cubicBezTo>
                  <a:lnTo>
                    <a:pt x="4229" y="3194"/>
                  </a:lnTo>
                  <a:cubicBezTo>
                    <a:pt x="4229" y="3256"/>
                    <a:pt x="4260" y="3318"/>
                    <a:pt x="4321" y="3380"/>
                  </a:cubicBezTo>
                  <a:lnTo>
                    <a:pt x="4846" y="3935"/>
                  </a:lnTo>
                  <a:cubicBezTo>
                    <a:pt x="2501" y="4552"/>
                    <a:pt x="834" y="6682"/>
                    <a:pt x="834" y="9151"/>
                  </a:cubicBezTo>
                  <a:lnTo>
                    <a:pt x="834" y="9182"/>
                  </a:lnTo>
                  <a:cubicBezTo>
                    <a:pt x="834" y="11620"/>
                    <a:pt x="2501" y="13780"/>
                    <a:pt x="4877" y="14397"/>
                  </a:cubicBezTo>
                  <a:cubicBezTo>
                    <a:pt x="4897" y="14401"/>
                    <a:pt x="4917" y="14403"/>
                    <a:pt x="4937" y="14403"/>
                  </a:cubicBezTo>
                  <a:cubicBezTo>
                    <a:pt x="5069" y="14403"/>
                    <a:pt x="5190" y="14316"/>
                    <a:pt x="5216" y="14181"/>
                  </a:cubicBezTo>
                  <a:cubicBezTo>
                    <a:pt x="5278" y="14027"/>
                    <a:pt x="5186" y="13873"/>
                    <a:pt x="5031" y="13842"/>
                  </a:cubicBezTo>
                  <a:cubicBezTo>
                    <a:pt x="1" y="12576"/>
                    <a:pt x="248" y="5386"/>
                    <a:pt x="5340" y="4429"/>
                  </a:cubicBezTo>
                  <a:lnTo>
                    <a:pt x="5926" y="5046"/>
                  </a:lnTo>
                  <a:lnTo>
                    <a:pt x="5926" y="5509"/>
                  </a:lnTo>
                  <a:cubicBezTo>
                    <a:pt x="3951" y="5632"/>
                    <a:pt x="2470" y="7330"/>
                    <a:pt x="2532" y="9305"/>
                  </a:cubicBezTo>
                  <a:cubicBezTo>
                    <a:pt x="2624" y="11280"/>
                    <a:pt x="4229" y="12854"/>
                    <a:pt x="6235" y="12854"/>
                  </a:cubicBezTo>
                  <a:cubicBezTo>
                    <a:pt x="8210" y="12854"/>
                    <a:pt x="9815" y="11280"/>
                    <a:pt x="9907" y="9305"/>
                  </a:cubicBezTo>
                  <a:cubicBezTo>
                    <a:pt x="9969" y="7330"/>
                    <a:pt x="8488" y="5632"/>
                    <a:pt x="6513" y="5509"/>
                  </a:cubicBezTo>
                  <a:lnTo>
                    <a:pt x="6513" y="5046"/>
                  </a:lnTo>
                  <a:lnTo>
                    <a:pt x="7099" y="4429"/>
                  </a:lnTo>
                  <a:cubicBezTo>
                    <a:pt x="9321" y="4830"/>
                    <a:pt x="10988" y="6743"/>
                    <a:pt x="11049" y="8996"/>
                  </a:cubicBezTo>
                  <a:cubicBezTo>
                    <a:pt x="11111" y="11280"/>
                    <a:pt x="9599" y="13286"/>
                    <a:pt x="7408" y="13842"/>
                  </a:cubicBezTo>
                  <a:cubicBezTo>
                    <a:pt x="7253" y="13873"/>
                    <a:pt x="7161" y="14027"/>
                    <a:pt x="7223" y="14181"/>
                  </a:cubicBezTo>
                  <a:cubicBezTo>
                    <a:pt x="7249" y="14316"/>
                    <a:pt x="7370" y="14403"/>
                    <a:pt x="7502" y="14403"/>
                  </a:cubicBezTo>
                  <a:cubicBezTo>
                    <a:pt x="7522" y="14403"/>
                    <a:pt x="7542" y="14401"/>
                    <a:pt x="7562" y="14397"/>
                  </a:cubicBezTo>
                  <a:cubicBezTo>
                    <a:pt x="9938" y="13780"/>
                    <a:pt x="11574" y="11620"/>
                    <a:pt x="11605" y="9182"/>
                  </a:cubicBezTo>
                  <a:cubicBezTo>
                    <a:pt x="11605" y="6743"/>
                    <a:pt x="9938" y="4583"/>
                    <a:pt x="7593" y="3966"/>
                  </a:cubicBezTo>
                  <a:lnTo>
                    <a:pt x="8118" y="3410"/>
                  </a:lnTo>
                  <a:cubicBezTo>
                    <a:pt x="8179" y="3349"/>
                    <a:pt x="8210" y="3287"/>
                    <a:pt x="8210" y="3225"/>
                  </a:cubicBezTo>
                  <a:lnTo>
                    <a:pt x="8210" y="324"/>
                  </a:lnTo>
                  <a:cubicBezTo>
                    <a:pt x="8210" y="161"/>
                    <a:pt x="8087" y="33"/>
                    <a:pt x="7947" y="33"/>
                  </a:cubicBezTo>
                  <a:cubicBezTo>
                    <a:pt x="7902" y="33"/>
                    <a:pt x="7854" y="47"/>
                    <a:pt x="7809" y="77"/>
                  </a:cubicBezTo>
                  <a:lnTo>
                    <a:pt x="6513" y="695"/>
                  </a:lnTo>
                  <a:lnTo>
                    <a:pt x="6513" y="324"/>
                  </a:lnTo>
                  <a:cubicBezTo>
                    <a:pt x="6528" y="108"/>
                    <a:pt x="6374" y="0"/>
                    <a:pt x="6220" y="0"/>
                  </a:cubicBezTo>
                  <a:cubicBezTo>
                    <a:pt x="6065" y="0"/>
                    <a:pt x="5911" y="108"/>
                    <a:pt x="5926" y="324"/>
                  </a:cubicBezTo>
                  <a:lnTo>
                    <a:pt x="5926" y="695"/>
                  </a:lnTo>
                  <a:lnTo>
                    <a:pt x="4661" y="46"/>
                  </a:lnTo>
                  <a:cubicBezTo>
                    <a:pt x="4615" y="16"/>
                    <a:pt x="4561" y="0"/>
                    <a:pt x="45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29" name="Google Shape;13774;p26">
            <a:extLst>
              <a:ext uri="{FF2B5EF4-FFF2-40B4-BE49-F238E27FC236}">
                <a16:creationId xmlns:a16="http://schemas.microsoft.com/office/drawing/2014/main" id="{6153B9D4-2790-58BB-3532-AB28C6659F41}"/>
              </a:ext>
            </a:extLst>
          </p:cNvPr>
          <p:cNvGrpSpPr/>
          <p:nvPr/>
        </p:nvGrpSpPr>
        <p:grpSpPr>
          <a:xfrm>
            <a:off x="13914027" y="6960689"/>
            <a:ext cx="726850" cy="625050"/>
            <a:chOff x="7724500" y="1950300"/>
            <a:chExt cx="363425" cy="312525"/>
          </a:xfrm>
        </p:grpSpPr>
        <p:sp>
          <p:nvSpPr>
            <p:cNvPr id="230" name="Google Shape;13775;p26">
              <a:extLst>
                <a:ext uri="{FF2B5EF4-FFF2-40B4-BE49-F238E27FC236}">
                  <a16:creationId xmlns:a16="http://schemas.microsoft.com/office/drawing/2014/main" id="{48B7E69D-FA87-035A-D9A7-7120949E0CBD}"/>
                </a:ext>
              </a:extLst>
            </p:cNvPr>
            <p:cNvSpPr/>
            <p:nvPr/>
          </p:nvSpPr>
          <p:spPr>
            <a:xfrm>
              <a:off x="7766950" y="2035950"/>
              <a:ext cx="278550" cy="77950"/>
            </a:xfrm>
            <a:custGeom>
              <a:avLst/>
              <a:gdLst/>
              <a:ahLst/>
              <a:cxnLst/>
              <a:rect l="l" t="t" r="r" b="b"/>
              <a:pathLst>
                <a:path w="11142" h="3118" extrusionOk="0">
                  <a:moveTo>
                    <a:pt x="10555" y="586"/>
                  </a:moveTo>
                  <a:lnTo>
                    <a:pt x="10555" y="2531"/>
                  </a:lnTo>
                  <a:lnTo>
                    <a:pt x="587" y="2531"/>
                  </a:lnTo>
                  <a:lnTo>
                    <a:pt x="587" y="586"/>
                  </a:lnTo>
                  <a:close/>
                  <a:moveTo>
                    <a:pt x="278" y="0"/>
                  </a:moveTo>
                  <a:cubicBezTo>
                    <a:pt x="124" y="0"/>
                    <a:pt x="0" y="124"/>
                    <a:pt x="0" y="278"/>
                  </a:cubicBezTo>
                  <a:lnTo>
                    <a:pt x="0" y="2809"/>
                  </a:lnTo>
                  <a:cubicBezTo>
                    <a:pt x="0" y="2963"/>
                    <a:pt x="124" y="3117"/>
                    <a:pt x="278" y="3117"/>
                  </a:cubicBezTo>
                  <a:lnTo>
                    <a:pt x="10864" y="3117"/>
                  </a:lnTo>
                  <a:cubicBezTo>
                    <a:pt x="11018" y="3117"/>
                    <a:pt x="11141" y="2963"/>
                    <a:pt x="11141" y="2809"/>
                  </a:cubicBezTo>
                  <a:lnTo>
                    <a:pt x="11141" y="278"/>
                  </a:lnTo>
                  <a:cubicBezTo>
                    <a:pt x="11141" y="124"/>
                    <a:pt x="10987" y="0"/>
                    <a:pt x="108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1" name="Google Shape;13776;p26">
              <a:extLst>
                <a:ext uri="{FF2B5EF4-FFF2-40B4-BE49-F238E27FC236}">
                  <a16:creationId xmlns:a16="http://schemas.microsoft.com/office/drawing/2014/main" id="{EE9236A4-8276-BE1F-FB53-A064C530B3BD}"/>
                </a:ext>
              </a:extLst>
            </p:cNvPr>
            <p:cNvSpPr/>
            <p:nvPr/>
          </p:nvSpPr>
          <p:spPr>
            <a:xfrm>
              <a:off x="7766950" y="2141650"/>
              <a:ext cx="125000" cy="78725"/>
            </a:xfrm>
            <a:custGeom>
              <a:avLst/>
              <a:gdLst/>
              <a:ahLst/>
              <a:cxnLst/>
              <a:rect l="l" t="t" r="r" b="b"/>
              <a:pathLst>
                <a:path w="5000" h="3149" extrusionOk="0">
                  <a:moveTo>
                    <a:pt x="4444" y="587"/>
                  </a:moveTo>
                  <a:lnTo>
                    <a:pt x="4444" y="2562"/>
                  </a:lnTo>
                  <a:lnTo>
                    <a:pt x="587" y="2562"/>
                  </a:lnTo>
                  <a:lnTo>
                    <a:pt x="587" y="587"/>
                  </a:lnTo>
                  <a:close/>
                  <a:moveTo>
                    <a:pt x="278" y="0"/>
                  </a:moveTo>
                  <a:cubicBezTo>
                    <a:pt x="124" y="0"/>
                    <a:pt x="0" y="154"/>
                    <a:pt x="0" y="309"/>
                  </a:cubicBezTo>
                  <a:lnTo>
                    <a:pt x="0" y="2839"/>
                  </a:lnTo>
                  <a:cubicBezTo>
                    <a:pt x="0" y="2994"/>
                    <a:pt x="124" y="3148"/>
                    <a:pt x="278" y="3148"/>
                  </a:cubicBezTo>
                  <a:lnTo>
                    <a:pt x="4722" y="3148"/>
                  </a:lnTo>
                  <a:cubicBezTo>
                    <a:pt x="4876" y="3148"/>
                    <a:pt x="5000" y="2994"/>
                    <a:pt x="5000" y="2839"/>
                  </a:cubicBezTo>
                  <a:lnTo>
                    <a:pt x="5000" y="309"/>
                  </a:lnTo>
                  <a:cubicBezTo>
                    <a:pt x="5000" y="154"/>
                    <a:pt x="4876" y="0"/>
                    <a:pt x="47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2" name="Google Shape;13777;p26">
              <a:extLst>
                <a:ext uri="{FF2B5EF4-FFF2-40B4-BE49-F238E27FC236}">
                  <a16:creationId xmlns:a16="http://schemas.microsoft.com/office/drawing/2014/main" id="{E135500C-CA58-9E42-9DBE-9DC0D417C521}"/>
                </a:ext>
              </a:extLst>
            </p:cNvPr>
            <p:cNvSpPr/>
            <p:nvPr/>
          </p:nvSpPr>
          <p:spPr>
            <a:xfrm>
              <a:off x="7920475" y="2141650"/>
              <a:ext cx="125025" cy="78725"/>
            </a:xfrm>
            <a:custGeom>
              <a:avLst/>
              <a:gdLst/>
              <a:ahLst/>
              <a:cxnLst/>
              <a:rect l="l" t="t" r="r" b="b"/>
              <a:pathLst>
                <a:path w="5001" h="3149" extrusionOk="0">
                  <a:moveTo>
                    <a:pt x="4414" y="587"/>
                  </a:moveTo>
                  <a:lnTo>
                    <a:pt x="4414" y="2562"/>
                  </a:lnTo>
                  <a:lnTo>
                    <a:pt x="556" y="2562"/>
                  </a:lnTo>
                  <a:lnTo>
                    <a:pt x="556" y="587"/>
                  </a:lnTo>
                  <a:close/>
                  <a:moveTo>
                    <a:pt x="278" y="0"/>
                  </a:moveTo>
                  <a:cubicBezTo>
                    <a:pt x="124" y="0"/>
                    <a:pt x="1" y="154"/>
                    <a:pt x="1" y="309"/>
                  </a:cubicBezTo>
                  <a:lnTo>
                    <a:pt x="1" y="2839"/>
                  </a:lnTo>
                  <a:cubicBezTo>
                    <a:pt x="1" y="2994"/>
                    <a:pt x="124" y="3148"/>
                    <a:pt x="278" y="3148"/>
                  </a:cubicBezTo>
                  <a:lnTo>
                    <a:pt x="4723" y="3148"/>
                  </a:lnTo>
                  <a:cubicBezTo>
                    <a:pt x="4877" y="3148"/>
                    <a:pt x="5000" y="2994"/>
                    <a:pt x="5000" y="2839"/>
                  </a:cubicBezTo>
                  <a:lnTo>
                    <a:pt x="5000" y="309"/>
                  </a:lnTo>
                  <a:cubicBezTo>
                    <a:pt x="5000" y="154"/>
                    <a:pt x="4877" y="0"/>
                    <a:pt x="47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3" name="Google Shape;13778;p26">
              <a:extLst>
                <a:ext uri="{FF2B5EF4-FFF2-40B4-BE49-F238E27FC236}">
                  <a16:creationId xmlns:a16="http://schemas.microsoft.com/office/drawing/2014/main" id="{67A1C089-B0A3-1BA2-1973-030BE1705219}"/>
                </a:ext>
              </a:extLst>
            </p:cNvPr>
            <p:cNvSpPr/>
            <p:nvPr/>
          </p:nvSpPr>
          <p:spPr>
            <a:xfrm>
              <a:off x="7896550" y="2248700"/>
              <a:ext cx="19325" cy="14100"/>
            </a:xfrm>
            <a:custGeom>
              <a:avLst/>
              <a:gdLst/>
              <a:ahLst/>
              <a:cxnLst/>
              <a:rect l="l" t="t" r="r" b="b"/>
              <a:pathLst>
                <a:path w="773" h="564" extrusionOk="0">
                  <a:moveTo>
                    <a:pt x="387" y="0"/>
                  </a:moveTo>
                  <a:cubicBezTo>
                    <a:pt x="317" y="0"/>
                    <a:pt x="248" y="23"/>
                    <a:pt x="186" y="70"/>
                  </a:cubicBezTo>
                  <a:cubicBezTo>
                    <a:pt x="1" y="255"/>
                    <a:pt x="124" y="563"/>
                    <a:pt x="402" y="563"/>
                  </a:cubicBezTo>
                  <a:cubicBezTo>
                    <a:pt x="649" y="563"/>
                    <a:pt x="772" y="255"/>
                    <a:pt x="587" y="70"/>
                  </a:cubicBezTo>
                  <a:cubicBezTo>
                    <a:pt x="526" y="23"/>
                    <a:pt x="456" y="0"/>
                    <a:pt x="3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4" name="Google Shape;13779;p26">
              <a:extLst>
                <a:ext uri="{FF2B5EF4-FFF2-40B4-BE49-F238E27FC236}">
                  <a16:creationId xmlns:a16="http://schemas.microsoft.com/office/drawing/2014/main" id="{B90A7813-0A88-458D-3F4E-33351A13EBFA}"/>
                </a:ext>
              </a:extLst>
            </p:cNvPr>
            <p:cNvSpPr/>
            <p:nvPr/>
          </p:nvSpPr>
          <p:spPr>
            <a:xfrm>
              <a:off x="7724500" y="1950300"/>
              <a:ext cx="363425" cy="312525"/>
            </a:xfrm>
            <a:custGeom>
              <a:avLst/>
              <a:gdLst/>
              <a:ahLst/>
              <a:cxnLst/>
              <a:rect l="l" t="t" r="r" b="b"/>
              <a:pathLst>
                <a:path w="14537" h="12501" extrusionOk="0">
                  <a:moveTo>
                    <a:pt x="10401" y="556"/>
                  </a:moveTo>
                  <a:lnTo>
                    <a:pt x="10401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680" y="556"/>
                    <a:pt x="865" y="556"/>
                  </a:cubicBezTo>
                  <a:close/>
                  <a:moveTo>
                    <a:pt x="13673" y="587"/>
                  </a:moveTo>
                  <a:cubicBezTo>
                    <a:pt x="13827" y="587"/>
                    <a:pt x="13950" y="710"/>
                    <a:pt x="13950" y="865"/>
                  </a:cubicBezTo>
                  <a:lnTo>
                    <a:pt x="13950" y="1698"/>
                  </a:lnTo>
                  <a:lnTo>
                    <a:pt x="10957" y="1698"/>
                  </a:lnTo>
                  <a:lnTo>
                    <a:pt x="10957" y="587"/>
                  </a:lnTo>
                  <a:close/>
                  <a:moveTo>
                    <a:pt x="865" y="0"/>
                  </a:moveTo>
                  <a:cubicBezTo>
                    <a:pt x="402" y="0"/>
                    <a:pt x="1" y="371"/>
                    <a:pt x="1" y="865"/>
                  </a:cubicBezTo>
                  <a:lnTo>
                    <a:pt x="1" y="11666"/>
                  </a:lnTo>
                  <a:cubicBezTo>
                    <a:pt x="32" y="12129"/>
                    <a:pt x="402" y="12499"/>
                    <a:pt x="865" y="12499"/>
                  </a:cubicBezTo>
                  <a:lnTo>
                    <a:pt x="5988" y="12499"/>
                  </a:lnTo>
                  <a:cubicBezTo>
                    <a:pt x="5998" y="12500"/>
                    <a:pt x="6008" y="12501"/>
                    <a:pt x="6017" y="12501"/>
                  </a:cubicBezTo>
                  <a:cubicBezTo>
                    <a:pt x="6410" y="12501"/>
                    <a:pt x="6410" y="11912"/>
                    <a:pt x="6017" y="11912"/>
                  </a:cubicBezTo>
                  <a:cubicBezTo>
                    <a:pt x="6008" y="11912"/>
                    <a:pt x="5998" y="11912"/>
                    <a:pt x="5988" y="11913"/>
                  </a:cubicBezTo>
                  <a:lnTo>
                    <a:pt x="865" y="11913"/>
                  </a:lnTo>
                  <a:cubicBezTo>
                    <a:pt x="711" y="11913"/>
                    <a:pt x="587" y="11790"/>
                    <a:pt x="587" y="11635"/>
                  </a:cubicBezTo>
                  <a:lnTo>
                    <a:pt x="587" y="2284"/>
                  </a:lnTo>
                  <a:lnTo>
                    <a:pt x="13981" y="2284"/>
                  </a:lnTo>
                  <a:lnTo>
                    <a:pt x="13981" y="11635"/>
                  </a:lnTo>
                  <a:cubicBezTo>
                    <a:pt x="13981" y="11790"/>
                    <a:pt x="13858" y="11913"/>
                    <a:pt x="13703" y="11913"/>
                  </a:cubicBezTo>
                  <a:lnTo>
                    <a:pt x="8549" y="11913"/>
                  </a:lnTo>
                  <a:cubicBezTo>
                    <a:pt x="8539" y="11912"/>
                    <a:pt x="8530" y="11912"/>
                    <a:pt x="8520" y="11912"/>
                  </a:cubicBezTo>
                  <a:cubicBezTo>
                    <a:pt x="8127" y="11912"/>
                    <a:pt x="8127" y="12501"/>
                    <a:pt x="8520" y="12501"/>
                  </a:cubicBezTo>
                  <a:cubicBezTo>
                    <a:pt x="8530" y="12501"/>
                    <a:pt x="8539" y="12500"/>
                    <a:pt x="8549" y="12499"/>
                  </a:cubicBezTo>
                  <a:lnTo>
                    <a:pt x="13673" y="12499"/>
                  </a:lnTo>
                  <a:cubicBezTo>
                    <a:pt x="14166" y="12499"/>
                    <a:pt x="14537" y="12098"/>
                    <a:pt x="14537" y="11635"/>
                  </a:cubicBezTo>
                  <a:lnTo>
                    <a:pt x="14537" y="865"/>
                  </a:lnTo>
                  <a:cubicBezTo>
                    <a:pt x="14537" y="371"/>
                    <a:pt x="14166" y="0"/>
                    <a:pt x="136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35" name="Google Shape;13780;p26">
            <a:extLst>
              <a:ext uri="{FF2B5EF4-FFF2-40B4-BE49-F238E27FC236}">
                <a16:creationId xmlns:a16="http://schemas.microsoft.com/office/drawing/2014/main" id="{799678A6-D876-DC01-4806-DD761D2A06A5}"/>
              </a:ext>
            </a:extLst>
          </p:cNvPr>
          <p:cNvGrpSpPr/>
          <p:nvPr/>
        </p:nvGrpSpPr>
        <p:grpSpPr>
          <a:xfrm>
            <a:off x="9542151" y="6908139"/>
            <a:ext cx="648150" cy="730150"/>
            <a:chOff x="4775650" y="3601675"/>
            <a:chExt cx="324075" cy="365075"/>
          </a:xfrm>
        </p:grpSpPr>
        <p:sp>
          <p:nvSpPr>
            <p:cNvPr id="236" name="Google Shape;13781;p26">
              <a:extLst>
                <a:ext uri="{FF2B5EF4-FFF2-40B4-BE49-F238E27FC236}">
                  <a16:creationId xmlns:a16="http://schemas.microsoft.com/office/drawing/2014/main" id="{A4B52FA9-4F43-D0F8-DA12-111E92D4889C}"/>
                </a:ext>
              </a:extLst>
            </p:cNvPr>
            <p:cNvSpPr/>
            <p:nvPr/>
          </p:nvSpPr>
          <p:spPr>
            <a:xfrm>
              <a:off x="4900125" y="3687825"/>
              <a:ext cx="66900" cy="56975"/>
            </a:xfrm>
            <a:custGeom>
              <a:avLst/>
              <a:gdLst/>
              <a:ahLst/>
              <a:cxnLst/>
              <a:rect l="l" t="t" r="r" b="b"/>
              <a:pathLst>
                <a:path w="2676" h="2279" extrusionOk="0">
                  <a:moveTo>
                    <a:pt x="1132" y="556"/>
                  </a:moveTo>
                  <a:cubicBezTo>
                    <a:pt x="1472" y="556"/>
                    <a:pt x="1719" y="803"/>
                    <a:pt x="1719" y="1142"/>
                  </a:cubicBezTo>
                  <a:cubicBezTo>
                    <a:pt x="1719" y="1478"/>
                    <a:pt x="1432" y="1700"/>
                    <a:pt x="1133" y="1700"/>
                  </a:cubicBezTo>
                  <a:cubicBezTo>
                    <a:pt x="992" y="1700"/>
                    <a:pt x="849" y="1652"/>
                    <a:pt x="731" y="1543"/>
                  </a:cubicBezTo>
                  <a:cubicBezTo>
                    <a:pt x="392" y="1173"/>
                    <a:pt x="639" y="556"/>
                    <a:pt x="1132" y="556"/>
                  </a:cubicBezTo>
                  <a:close/>
                  <a:moveTo>
                    <a:pt x="1132" y="0"/>
                  </a:moveTo>
                  <a:cubicBezTo>
                    <a:pt x="515" y="0"/>
                    <a:pt x="21" y="494"/>
                    <a:pt x="21" y="1142"/>
                  </a:cubicBezTo>
                  <a:cubicBezTo>
                    <a:pt x="0" y="1830"/>
                    <a:pt x="557" y="2279"/>
                    <a:pt x="1139" y="2279"/>
                  </a:cubicBezTo>
                  <a:cubicBezTo>
                    <a:pt x="1419" y="2279"/>
                    <a:pt x="1704" y="2175"/>
                    <a:pt x="1935" y="1945"/>
                  </a:cubicBezTo>
                  <a:cubicBezTo>
                    <a:pt x="2675" y="1235"/>
                    <a:pt x="2151" y="0"/>
                    <a:pt x="113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7" name="Google Shape;13782;p26">
              <a:extLst>
                <a:ext uri="{FF2B5EF4-FFF2-40B4-BE49-F238E27FC236}">
                  <a16:creationId xmlns:a16="http://schemas.microsoft.com/office/drawing/2014/main" id="{9810C68F-9046-A9B9-F4F2-0AAE814B3801}"/>
                </a:ext>
              </a:extLst>
            </p:cNvPr>
            <p:cNvSpPr/>
            <p:nvPr/>
          </p:nvSpPr>
          <p:spPr>
            <a:xfrm>
              <a:off x="4835075" y="3645375"/>
              <a:ext cx="216825" cy="184525"/>
            </a:xfrm>
            <a:custGeom>
              <a:avLst/>
              <a:gdLst/>
              <a:ahLst/>
              <a:cxnLst/>
              <a:rect l="l" t="t" r="r" b="b"/>
              <a:pathLst>
                <a:path w="8673" h="7381" extrusionOk="0">
                  <a:moveTo>
                    <a:pt x="3764" y="570"/>
                  </a:moveTo>
                  <a:cubicBezTo>
                    <a:pt x="5404" y="570"/>
                    <a:pt x="6882" y="1872"/>
                    <a:pt x="6882" y="3673"/>
                  </a:cubicBezTo>
                  <a:cubicBezTo>
                    <a:pt x="6882" y="4630"/>
                    <a:pt x="6450" y="5494"/>
                    <a:pt x="5740" y="6081"/>
                  </a:cubicBezTo>
                  <a:cubicBezTo>
                    <a:pt x="5632" y="4862"/>
                    <a:pt x="4683" y="4252"/>
                    <a:pt x="3738" y="4252"/>
                  </a:cubicBezTo>
                  <a:cubicBezTo>
                    <a:pt x="2793" y="4252"/>
                    <a:pt x="1852" y="4862"/>
                    <a:pt x="1759" y="6081"/>
                  </a:cubicBezTo>
                  <a:cubicBezTo>
                    <a:pt x="0" y="4630"/>
                    <a:pt x="370" y="1853"/>
                    <a:pt x="2438" y="865"/>
                  </a:cubicBezTo>
                  <a:cubicBezTo>
                    <a:pt x="2875" y="663"/>
                    <a:pt x="3325" y="570"/>
                    <a:pt x="3764" y="570"/>
                  </a:cubicBezTo>
                  <a:close/>
                  <a:moveTo>
                    <a:pt x="3734" y="4823"/>
                  </a:moveTo>
                  <a:cubicBezTo>
                    <a:pt x="4444" y="4823"/>
                    <a:pt x="5154" y="5294"/>
                    <a:pt x="5154" y="6235"/>
                  </a:cubicBezTo>
                  <a:lnTo>
                    <a:pt x="5154" y="6451"/>
                  </a:lnTo>
                  <a:cubicBezTo>
                    <a:pt x="4706" y="6682"/>
                    <a:pt x="4220" y="6798"/>
                    <a:pt x="3734" y="6798"/>
                  </a:cubicBezTo>
                  <a:cubicBezTo>
                    <a:pt x="3248" y="6798"/>
                    <a:pt x="2762" y="6682"/>
                    <a:pt x="2315" y="6451"/>
                  </a:cubicBezTo>
                  <a:lnTo>
                    <a:pt x="2315" y="6235"/>
                  </a:lnTo>
                  <a:cubicBezTo>
                    <a:pt x="2315" y="5294"/>
                    <a:pt x="3025" y="4823"/>
                    <a:pt x="3734" y="4823"/>
                  </a:cubicBezTo>
                  <a:close/>
                  <a:moveTo>
                    <a:pt x="3734" y="1"/>
                  </a:moveTo>
                  <a:cubicBezTo>
                    <a:pt x="1697" y="1"/>
                    <a:pt x="62" y="1637"/>
                    <a:pt x="62" y="3673"/>
                  </a:cubicBezTo>
                  <a:cubicBezTo>
                    <a:pt x="62" y="5908"/>
                    <a:pt x="1886" y="7380"/>
                    <a:pt x="3782" y="7380"/>
                  </a:cubicBezTo>
                  <a:cubicBezTo>
                    <a:pt x="4688" y="7380"/>
                    <a:pt x="5610" y="7045"/>
                    <a:pt x="6358" y="6297"/>
                  </a:cubicBezTo>
                  <a:cubicBezTo>
                    <a:pt x="8672" y="3951"/>
                    <a:pt x="7037" y="1"/>
                    <a:pt x="37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8" name="Google Shape;13783;p26">
              <a:extLst>
                <a:ext uri="{FF2B5EF4-FFF2-40B4-BE49-F238E27FC236}">
                  <a16:creationId xmlns:a16="http://schemas.microsoft.com/office/drawing/2014/main" id="{315715C5-82CA-B8AB-9018-0B88B9AC13B2}"/>
                </a:ext>
              </a:extLst>
            </p:cNvPr>
            <p:cNvSpPr/>
            <p:nvPr/>
          </p:nvSpPr>
          <p:spPr>
            <a:xfrm>
              <a:off x="4775650" y="3601675"/>
              <a:ext cx="324075" cy="361750"/>
            </a:xfrm>
            <a:custGeom>
              <a:avLst/>
              <a:gdLst/>
              <a:ahLst/>
              <a:cxnLst/>
              <a:rect l="l" t="t" r="r" b="b"/>
              <a:pathLst>
                <a:path w="12963" h="14470" extrusionOk="0">
                  <a:moveTo>
                    <a:pt x="6087" y="572"/>
                  </a:moveTo>
                  <a:cubicBezTo>
                    <a:pt x="8595" y="572"/>
                    <a:pt x="10957" y="2556"/>
                    <a:pt x="10957" y="5421"/>
                  </a:cubicBezTo>
                  <a:cubicBezTo>
                    <a:pt x="10957" y="7643"/>
                    <a:pt x="9444" y="9557"/>
                    <a:pt x="7284" y="10112"/>
                  </a:cubicBezTo>
                  <a:cubicBezTo>
                    <a:pt x="7222" y="10112"/>
                    <a:pt x="7161" y="10174"/>
                    <a:pt x="7130" y="10236"/>
                  </a:cubicBezTo>
                  <a:lnTo>
                    <a:pt x="6358" y="11594"/>
                  </a:lnTo>
                  <a:lnTo>
                    <a:pt x="6111" y="11995"/>
                  </a:lnTo>
                  <a:lnTo>
                    <a:pt x="5124" y="10236"/>
                  </a:lnTo>
                  <a:cubicBezTo>
                    <a:pt x="5093" y="10143"/>
                    <a:pt x="5031" y="10112"/>
                    <a:pt x="4939" y="10082"/>
                  </a:cubicBezTo>
                  <a:cubicBezTo>
                    <a:pt x="1050" y="9094"/>
                    <a:pt x="1" y="4063"/>
                    <a:pt x="3149" y="1595"/>
                  </a:cubicBezTo>
                  <a:cubicBezTo>
                    <a:pt x="4057" y="889"/>
                    <a:pt x="5083" y="572"/>
                    <a:pt x="6087" y="572"/>
                  </a:cubicBezTo>
                  <a:close/>
                  <a:moveTo>
                    <a:pt x="6162" y="0"/>
                  </a:moveTo>
                  <a:cubicBezTo>
                    <a:pt x="3351" y="0"/>
                    <a:pt x="719" y="2210"/>
                    <a:pt x="741" y="5421"/>
                  </a:cubicBezTo>
                  <a:cubicBezTo>
                    <a:pt x="741" y="7859"/>
                    <a:pt x="2346" y="9989"/>
                    <a:pt x="4692" y="10637"/>
                  </a:cubicBezTo>
                  <a:lnTo>
                    <a:pt x="5185" y="11501"/>
                  </a:lnTo>
                  <a:cubicBezTo>
                    <a:pt x="4167" y="11594"/>
                    <a:pt x="2439" y="11995"/>
                    <a:pt x="2439" y="13013"/>
                  </a:cubicBezTo>
                  <a:cubicBezTo>
                    <a:pt x="2439" y="13908"/>
                    <a:pt x="3889" y="14340"/>
                    <a:pt x="4815" y="14464"/>
                  </a:cubicBezTo>
                  <a:cubicBezTo>
                    <a:pt x="4835" y="14468"/>
                    <a:pt x="4854" y="14470"/>
                    <a:pt x="4873" y="14470"/>
                  </a:cubicBezTo>
                  <a:cubicBezTo>
                    <a:pt x="5000" y="14470"/>
                    <a:pt x="5097" y="14382"/>
                    <a:pt x="5124" y="14248"/>
                  </a:cubicBezTo>
                  <a:cubicBezTo>
                    <a:pt x="5155" y="14094"/>
                    <a:pt x="5031" y="13939"/>
                    <a:pt x="4877" y="13908"/>
                  </a:cubicBezTo>
                  <a:cubicBezTo>
                    <a:pt x="3673" y="13723"/>
                    <a:pt x="2994" y="13322"/>
                    <a:pt x="2994" y="13013"/>
                  </a:cubicBezTo>
                  <a:cubicBezTo>
                    <a:pt x="2994" y="12705"/>
                    <a:pt x="3889" y="12149"/>
                    <a:pt x="5494" y="12026"/>
                  </a:cubicBezTo>
                  <a:lnTo>
                    <a:pt x="5864" y="12705"/>
                  </a:lnTo>
                  <a:cubicBezTo>
                    <a:pt x="5926" y="12797"/>
                    <a:pt x="6019" y="12859"/>
                    <a:pt x="6111" y="12859"/>
                  </a:cubicBezTo>
                  <a:cubicBezTo>
                    <a:pt x="6235" y="12859"/>
                    <a:pt x="6327" y="12797"/>
                    <a:pt x="6358" y="12705"/>
                  </a:cubicBezTo>
                  <a:lnTo>
                    <a:pt x="6759" y="12026"/>
                  </a:lnTo>
                  <a:cubicBezTo>
                    <a:pt x="8364" y="12149"/>
                    <a:pt x="9228" y="12674"/>
                    <a:pt x="9228" y="13013"/>
                  </a:cubicBezTo>
                  <a:cubicBezTo>
                    <a:pt x="9228" y="13353"/>
                    <a:pt x="8580" y="13723"/>
                    <a:pt x="7346" y="13908"/>
                  </a:cubicBezTo>
                  <a:cubicBezTo>
                    <a:pt x="7016" y="13968"/>
                    <a:pt x="7094" y="14465"/>
                    <a:pt x="7410" y="14465"/>
                  </a:cubicBezTo>
                  <a:cubicBezTo>
                    <a:pt x="7419" y="14465"/>
                    <a:pt x="7429" y="14465"/>
                    <a:pt x="7438" y="14464"/>
                  </a:cubicBezTo>
                  <a:cubicBezTo>
                    <a:pt x="8333" y="14340"/>
                    <a:pt x="9815" y="13908"/>
                    <a:pt x="9815" y="13013"/>
                  </a:cubicBezTo>
                  <a:cubicBezTo>
                    <a:pt x="9815" y="11995"/>
                    <a:pt x="8086" y="11594"/>
                    <a:pt x="7068" y="11501"/>
                  </a:cubicBezTo>
                  <a:lnTo>
                    <a:pt x="7562" y="10637"/>
                  </a:lnTo>
                  <a:cubicBezTo>
                    <a:pt x="11883" y="9433"/>
                    <a:pt x="12963" y="3817"/>
                    <a:pt x="9414" y="1101"/>
                  </a:cubicBezTo>
                  <a:cubicBezTo>
                    <a:pt x="8403" y="342"/>
                    <a:pt x="7268" y="0"/>
                    <a:pt x="61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9" name="Google Shape;13784;p26">
              <a:extLst>
                <a:ext uri="{FF2B5EF4-FFF2-40B4-BE49-F238E27FC236}">
                  <a16:creationId xmlns:a16="http://schemas.microsoft.com/office/drawing/2014/main" id="{D59464DE-F234-A651-2095-92ED99E43F1C}"/>
                </a:ext>
              </a:extLst>
            </p:cNvPr>
            <p:cNvSpPr/>
            <p:nvPr/>
          </p:nvSpPr>
          <p:spPr>
            <a:xfrm>
              <a:off x="4921100" y="3952275"/>
              <a:ext cx="15450" cy="14475"/>
            </a:xfrm>
            <a:custGeom>
              <a:avLst/>
              <a:gdLst/>
              <a:ahLst/>
              <a:cxnLst/>
              <a:rect l="l" t="t" r="r" b="b"/>
              <a:pathLst>
                <a:path w="618" h="579" extrusionOk="0">
                  <a:moveTo>
                    <a:pt x="297" y="0"/>
                  </a:moveTo>
                  <a:cubicBezTo>
                    <a:pt x="162" y="0"/>
                    <a:pt x="31" y="85"/>
                    <a:pt x="16" y="255"/>
                  </a:cubicBezTo>
                  <a:cubicBezTo>
                    <a:pt x="0" y="471"/>
                    <a:pt x="154" y="579"/>
                    <a:pt x="309" y="579"/>
                  </a:cubicBezTo>
                  <a:cubicBezTo>
                    <a:pt x="463" y="579"/>
                    <a:pt x="617" y="471"/>
                    <a:pt x="602" y="255"/>
                  </a:cubicBezTo>
                  <a:cubicBezTo>
                    <a:pt x="571" y="85"/>
                    <a:pt x="432" y="0"/>
                    <a:pt x="2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40" name="Google Shape;13785;p26">
            <a:extLst>
              <a:ext uri="{FF2B5EF4-FFF2-40B4-BE49-F238E27FC236}">
                <a16:creationId xmlns:a16="http://schemas.microsoft.com/office/drawing/2014/main" id="{7DD1D0C2-1CB5-9581-0D6B-BB35B0ACD8E0}"/>
              </a:ext>
            </a:extLst>
          </p:cNvPr>
          <p:cNvGrpSpPr/>
          <p:nvPr/>
        </p:nvGrpSpPr>
        <p:grpSpPr>
          <a:xfrm>
            <a:off x="7980301" y="6960639"/>
            <a:ext cx="728350" cy="625150"/>
            <a:chOff x="6979200" y="1950250"/>
            <a:chExt cx="364175" cy="312575"/>
          </a:xfrm>
        </p:grpSpPr>
        <p:sp>
          <p:nvSpPr>
            <p:cNvPr id="241" name="Google Shape;13786;p26">
              <a:extLst>
                <a:ext uri="{FF2B5EF4-FFF2-40B4-BE49-F238E27FC236}">
                  <a16:creationId xmlns:a16="http://schemas.microsoft.com/office/drawing/2014/main" id="{9AD5CB43-32B0-1ABC-37C1-ED182EEDAB49}"/>
                </a:ext>
              </a:extLst>
            </p:cNvPr>
            <p:cNvSpPr/>
            <p:nvPr/>
          </p:nvSpPr>
          <p:spPr>
            <a:xfrm>
              <a:off x="7249225" y="2205675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402" y="1"/>
                  </a:moveTo>
                  <a:cubicBezTo>
                    <a:pt x="124" y="1"/>
                    <a:pt x="1" y="278"/>
                    <a:pt x="186" y="464"/>
                  </a:cubicBezTo>
                  <a:cubicBezTo>
                    <a:pt x="248" y="525"/>
                    <a:pt x="323" y="553"/>
                    <a:pt x="396" y="553"/>
                  </a:cubicBezTo>
                  <a:cubicBezTo>
                    <a:pt x="543" y="553"/>
                    <a:pt x="680" y="443"/>
                    <a:pt x="680" y="278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2" name="Google Shape;13787;p26">
              <a:extLst>
                <a:ext uri="{FF2B5EF4-FFF2-40B4-BE49-F238E27FC236}">
                  <a16:creationId xmlns:a16="http://schemas.microsoft.com/office/drawing/2014/main" id="{E701541A-B942-FC1E-ACBB-9321A76E3200}"/>
                </a:ext>
              </a:extLst>
            </p:cNvPr>
            <p:cNvSpPr/>
            <p:nvPr/>
          </p:nvSpPr>
          <p:spPr>
            <a:xfrm>
              <a:off x="7053475" y="2205625"/>
              <a:ext cx="16775" cy="13875"/>
            </a:xfrm>
            <a:custGeom>
              <a:avLst/>
              <a:gdLst/>
              <a:ahLst/>
              <a:cxnLst/>
              <a:rect l="l" t="t" r="r" b="b"/>
              <a:pathLst>
                <a:path w="671" h="555" extrusionOk="0">
                  <a:moveTo>
                    <a:pt x="355" y="1"/>
                  </a:moveTo>
                  <a:cubicBezTo>
                    <a:pt x="104" y="1"/>
                    <a:pt x="1" y="289"/>
                    <a:pt x="177" y="466"/>
                  </a:cubicBezTo>
                  <a:cubicBezTo>
                    <a:pt x="239" y="527"/>
                    <a:pt x="314" y="555"/>
                    <a:pt x="387" y="555"/>
                  </a:cubicBezTo>
                  <a:cubicBezTo>
                    <a:pt x="534" y="555"/>
                    <a:pt x="671" y="445"/>
                    <a:pt x="671" y="280"/>
                  </a:cubicBezTo>
                  <a:cubicBezTo>
                    <a:pt x="671" y="126"/>
                    <a:pt x="547" y="3"/>
                    <a:pt x="393" y="3"/>
                  </a:cubicBezTo>
                  <a:cubicBezTo>
                    <a:pt x="380" y="1"/>
                    <a:pt x="367" y="1"/>
                    <a:pt x="3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3" name="Google Shape;13788;p26">
              <a:extLst>
                <a:ext uri="{FF2B5EF4-FFF2-40B4-BE49-F238E27FC236}">
                  <a16:creationId xmlns:a16="http://schemas.microsoft.com/office/drawing/2014/main" id="{BC5F3CB9-7EE5-67AB-495D-B853EB92EC81}"/>
                </a:ext>
              </a:extLst>
            </p:cNvPr>
            <p:cNvSpPr/>
            <p:nvPr/>
          </p:nvSpPr>
          <p:spPr>
            <a:xfrm>
              <a:off x="7034750" y="1992725"/>
              <a:ext cx="57100" cy="13925"/>
            </a:xfrm>
            <a:custGeom>
              <a:avLst/>
              <a:gdLst/>
              <a:ahLst/>
              <a:cxnLst/>
              <a:rect l="l" t="t" r="r" b="b"/>
              <a:pathLst>
                <a:path w="2284" h="557" extrusionOk="0">
                  <a:moveTo>
                    <a:pt x="309" y="1"/>
                  </a:moveTo>
                  <a:cubicBezTo>
                    <a:pt x="124" y="1"/>
                    <a:pt x="0" y="124"/>
                    <a:pt x="0" y="279"/>
                  </a:cubicBezTo>
                  <a:cubicBezTo>
                    <a:pt x="0" y="433"/>
                    <a:pt x="124" y="556"/>
                    <a:pt x="309" y="556"/>
                  </a:cubicBezTo>
                  <a:lnTo>
                    <a:pt x="1975" y="556"/>
                  </a:lnTo>
                  <a:cubicBezTo>
                    <a:pt x="2130" y="556"/>
                    <a:pt x="2284" y="433"/>
                    <a:pt x="2284" y="279"/>
                  </a:cubicBezTo>
                  <a:cubicBezTo>
                    <a:pt x="2284" y="124"/>
                    <a:pt x="2130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4" name="Google Shape;13789;p26">
              <a:extLst>
                <a:ext uri="{FF2B5EF4-FFF2-40B4-BE49-F238E27FC236}">
                  <a16:creationId xmlns:a16="http://schemas.microsoft.com/office/drawing/2014/main" id="{DF267E2D-1A01-8D2E-EBAC-0BB492181045}"/>
                </a:ext>
              </a:extLst>
            </p:cNvPr>
            <p:cNvSpPr/>
            <p:nvPr/>
          </p:nvSpPr>
          <p:spPr>
            <a:xfrm>
              <a:off x="7230725" y="1992725"/>
              <a:ext cx="56350" cy="13925"/>
            </a:xfrm>
            <a:custGeom>
              <a:avLst/>
              <a:gdLst/>
              <a:ahLst/>
              <a:cxnLst/>
              <a:rect l="l" t="t" r="r" b="b"/>
              <a:pathLst>
                <a:path w="2254" h="557" extrusionOk="0"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cubicBezTo>
                    <a:pt x="0" y="433"/>
                    <a:pt x="124" y="556"/>
                    <a:pt x="278" y="556"/>
                  </a:cubicBezTo>
                  <a:lnTo>
                    <a:pt x="1975" y="556"/>
                  </a:lnTo>
                  <a:cubicBezTo>
                    <a:pt x="2130" y="556"/>
                    <a:pt x="2253" y="433"/>
                    <a:pt x="2253" y="279"/>
                  </a:cubicBezTo>
                  <a:cubicBezTo>
                    <a:pt x="2253" y="124"/>
                    <a:pt x="2130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5" name="Google Shape;13790;p26">
              <a:extLst>
                <a:ext uri="{FF2B5EF4-FFF2-40B4-BE49-F238E27FC236}">
                  <a16:creationId xmlns:a16="http://schemas.microsoft.com/office/drawing/2014/main" id="{6375C173-95A4-50CF-CEB8-0041F1A2116B}"/>
                </a:ext>
              </a:extLst>
            </p:cNvPr>
            <p:cNvSpPr/>
            <p:nvPr/>
          </p:nvSpPr>
          <p:spPr>
            <a:xfrm>
              <a:off x="7023175" y="2063725"/>
              <a:ext cx="79675" cy="99250"/>
            </a:xfrm>
            <a:custGeom>
              <a:avLst/>
              <a:gdLst/>
              <a:ahLst/>
              <a:cxnLst/>
              <a:rect l="l" t="t" r="r" b="b"/>
              <a:pathLst>
                <a:path w="3187" h="3970" extrusionOk="0">
                  <a:moveTo>
                    <a:pt x="1605" y="1080"/>
                  </a:moveTo>
                  <a:lnTo>
                    <a:pt x="2161" y="2562"/>
                  </a:lnTo>
                  <a:lnTo>
                    <a:pt x="1050" y="2562"/>
                  </a:lnTo>
                  <a:lnTo>
                    <a:pt x="1605" y="1080"/>
                  </a:lnTo>
                  <a:close/>
                  <a:moveTo>
                    <a:pt x="1605" y="0"/>
                  </a:moveTo>
                  <a:cubicBezTo>
                    <a:pt x="1482" y="0"/>
                    <a:pt x="1358" y="62"/>
                    <a:pt x="1327" y="185"/>
                  </a:cubicBezTo>
                  <a:lnTo>
                    <a:pt x="62" y="3580"/>
                  </a:lnTo>
                  <a:cubicBezTo>
                    <a:pt x="0" y="3734"/>
                    <a:pt x="62" y="3889"/>
                    <a:pt x="216" y="3950"/>
                  </a:cubicBezTo>
                  <a:cubicBezTo>
                    <a:pt x="249" y="3964"/>
                    <a:pt x="282" y="3970"/>
                    <a:pt x="314" y="3970"/>
                  </a:cubicBezTo>
                  <a:cubicBezTo>
                    <a:pt x="432" y="3970"/>
                    <a:pt x="538" y="3887"/>
                    <a:pt x="587" y="3765"/>
                  </a:cubicBezTo>
                  <a:lnTo>
                    <a:pt x="834" y="3117"/>
                  </a:lnTo>
                  <a:lnTo>
                    <a:pt x="2346" y="3117"/>
                  </a:lnTo>
                  <a:lnTo>
                    <a:pt x="2624" y="3765"/>
                  </a:lnTo>
                  <a:cubicBezTo>
                    <a:pt x="2670" y="3881"/>
                    <a:pt x="2764" y="3932"/>
                    <a:pt x="2861" y="3932"/>
                  </a:cubicBezTo>
                  <a:cubicBezTo>
                    <a:pt x="3021" y="3932"/>
                    <a:pt x="3187" y="3792"/>
                    <a:pt x="3148" y="3580"/>
                  </a:cubicBezTo>
                  <a:lnTo>
                    <a:pt x="1852" y="185"/>
                  </a:lnTo>
                  <a:cubicBezTo>
                    <a:pt x="1821" y="62"/>
                    <a:pt x="1729" y="0"/>
                    <a:pt x="16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6" name="Google Shape;13791;p26">
              <a:extLst>
                <a:ext uri="{FF2B5EF4-FFF2-40B4-BE49-F238E27FC236}">
                  <a16:creationId xmlns:a16="http://schemas.microsoft.com/office/drawing/2014/main" id="{6F30D302-53CC-3ED8-9220-D5A70B280F4F}"/>
                </a:ext>
              </a:extLst>
            </p:cNvPr>
            <p:cNvSpPr/>
            <p:nvPr/>
          </p:nvSpPr>
          <p:spPr>
            <a:xfrm>
              <a:off x="7219925" y="2063725"/>
              <a:ext cx="77950" cy="98775"/>
            </a:xfrm>
            <a:custGeom>
              <a:avLst/>
              <a:gdLst/>
              <a:ahLst/>
              <a:cxnLst/>
              <a:rect l="l" t="t" r="r" b="b"/>
              <a:pathLst>
                <a:path w="3118" h="3951" extrusionOk="0">
                  <a:moveTo>
                    <a:pt x="1142" y="556"/>
                  </a:moveTo>
                  <a:cubicBezTo>
                    <a:pt x="1883" y="556"/>
                    <a:pt x="1883" y="1698"/>
                    <a:pt x="1142" y="1698"/>
                  </a:cubicBezTo>
                  <a:lnTo>
                    <a:pt x="556" y="1698"/>
                  </a:lnTo>
                  <a:lnTo>
                    <a:pt x="556" y="556"/>
                  </a:lnTo>
                  <a:close/>
                  <a:moveTo>
                    <a:pt x="1975" y="2253"/>
                  </a:moveTo>
                  <a:cubicBezTo>
                    <a:pt x="2747" y="2253"/>
                    <a:pt x="2747" y="3395"/>
                    <a:pt x="1975" y="3395"/>
                  </a:cubicBezTo>
                  <a:lnTo>
                    <a:pt x="556" y="3395"/>
                  </a:lnTo>
                  <a:lnTo>
                    <a:pt x="556" y="2253"/>
                  </a:lnTo>
                  <a:close/>
                  <a:moveTo>
                    <a:pt x="278" y="0"/>
                  </a:moveTo>
                  <a:cubicBezTo>
                    <a:pt x="124" y="0"/>
                    <a:pt x="0" y="124"/>
                    <a:pt x="0" y="278"/>
                  </a:cubicBezTo>
                  <a:lnTo>
                    <a:pt x="0" y="3673"/>
                  </a:lnTo>
                  <a:cubicBezTo>
                    <a:pt x="0" y="3827"/>
                    <a:pt x="124" y="3950"/>
                    <a:pt x="278" y="3950"/>
                  </a:cubicBezTo>
                  <a:lnTo>
                    <a:pt x="1975" y="3950"/>
                  </a:lnTo>
                  <a:cubicBezTo>
                    <a:pt x="2623" y="3950"/>
                    <a:pt x="3117" y="3457"/>
                    <a:pt x="3117" y="2839"/>
                  </a:cubicBezTo>
                  <a:cubicBezTo>
                    <a:pt x="3117" y="2253"/>
                    <a:pt x="2685" y="1759"/>
                    <a:pt x="2099" y="1698"/>
                  </a:cubicBezTo>
                  <a:cubicBezTo>
                    <a:pt x="2222" y="1512"/>
                    <a:pt x="2284" y="1327"/>
                    <a:pt x="2253" y="1111"/>
                  </a:cubicBezTo>
                  <a:cubicBezTo>
                    <a:pt x="2253" y="494"/>
                    <a:pt x="1759" y="0"/>
                    <a:pt x="114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7" name="Google Shape;13792;p26">
              <a:extLst>
                <a:ext uri="{FF2B5EF4-FFF2-40B4-BE49-F238E27FC236}">
                  <a16:creationId xmlns:a16="http://schemas.microsoft.com/office/drawing/2014/main" id="{17A0F21A-8BFC-790D-E019-6C37040EF3B5}"/>
                </a:ext>
              </a:extLst>
            </p:cNvPr>
            <p:cNvSpPr/>
            <p:nvPr/>
          </p:nvSpPr>
          <p:spPr>
            <a:xfrm>
              <a:off x="7053250" y="2248125"/>
              <a:ext cx="17000" cy="14050"/>
            </a:xfrm>
            <a:custGeom>
              <a:avLst/>
              <a:gdLst/>
              <a:ahLst/>
              <a:cxnLst/>
              <a:rect l="l" t="t" r="r" b="b"/>
              <a:pathLst>
                <a:path w="680" h="562" extrusionOk="0">
                  <a:moveTo>
                    <a:pt x="402" y="0"/>
                  </a:moveTo>
                  <a:cubicBezTo>
                    <a:pt x="124" y="0"/>
                    <a:pt x="1" y="309"/>
                    <a:pt x="186" y="494"/>
                  </a:cubicBezTo>
                  <a:cubicBezTo>
                    <a:pt x="242" y="541"/>
                    <a:pt x="310" y="562"/>
                    <a:pt x="377" y="562"/>
                  </a:cubicBezTo>
                  <a:cubicBezTo>
                    <a:pt x="530" y="562"/>
                    <a:pt x="680" y="450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8" name="Google Shape;13793;p26">
              <a:extLst>
                <a:ext uri="{FF2B5EF4-FFF2-40B4-BE49-F238E27FC236}">
                  <a16:creationId xmlns:a16="http://schemas.microsoft.com/office/drawing/2014/main" id="{8DBB1FB0-E082-6CBB-66BB-809F3ECAABFE}"/>
                </a:ext>
              </a:extLst>
            </p:cNvPr>
            <p:cNvSpPr/>
            <p:nvPr/>
          </p:nvSpPr>
          <p:spPr>
            <a:xfrm>
              <a:off x="7250775" y="2247975"/>
              <a:ext cx="15875" cy="14025"/>
            </a:xfrm>
            <a:custGeom>
              <a:avLst/>
              <a:gdLst/>
              <a:ahLst/>
              <a:cxnLst/>
              <a:rect l="l" t="t" r="r" b="b"/>
              <a:pathLst>
                <a:path w="635" h="561" extrusionOk="0">
                  <a:moveTo>
                    <a:pt x="338" y="0"/>
                  </a:moveTo>
                  <a:cubicBezTo>
                    <a:pt x="318" y="0"/>
                    <a:pt x="298" y="2"/>
                    <a:pt x="278" y="6"/>
                  </a:cubicBezTo>
                  <a:cubicBezTo>
                    <a:pt x="124" y="37"/>
                    <a:pt x="1" y="160"/>
                    <a:pt x="31" y="315"/>
                  </a:cubicBezTo>
                  <a:cubicBezTo>
                    <a:pt x="59" y="481"/>
                    <a:pt x="187" y="561"/>
                    <a:pt x="317" y="561"/>
                  </a:cubicBezTo>
                  <a:cubicBezTo>
                    <a:pt x="475" y="561"/>
                    <a:pt x="635" y="443"/>
                    <a:pt x="618" y="222"/>
                  </a:cubicBezTo>
                  <a:cubicBezTo>
                    <a:pt x="591" y="88"/>
                    <a:pt x="470" y="0"/>
                    <a:pt x="3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9" name="Google Shape;13794;p26">
              <a:extLst>
                <a:ext uri="{FF2B5EF4-FFF2-40B4-BE49-F238E27FC236}">
                  <a16:creationId xmlns:a16="http://schemas.microsoft.com/office/drawing/2014/main" id="{4865FD1A-82AD-96CB-C735-F7D70D78230B}"/>
                </a:ext>
              </a:extLst>
            </p:cNvPr>
            <p:cNvSpPr/>
            <p:nvPr/>
          </p:nvSpPr>
          <p:spPr>
            <a:xfrm>
              <a:off x="6979200" y="1950250"/>
              <a:ext cx="167450" cy="312575"/>
            </a:xfrm>
            <a:custGeom>
              <a:avLst/>
              <a:gdLst/>
              <a:ahLst/>
              <a:cxnLst/>
              <a:rect l="l" t="t" r="r" b="b"/>
              <a:pathLst>
                <a:path w="6698" h="12503" extrusionOk="0">
                  <a:moveTo>
                    <a:pt x="5914" y="1"/>
                  </a:moveTo>
                  <a:cubicBezTo>
                    <a:pt x="5897" y="1"/>
                    <a:pt x="5881" y="1"/>
                    <a:pt x="5864" y="2"/>
                  </a:cubicBezTo>
                  <a:lnTo>
                    <a:pt x="864" y="2"/>
                  </a:lnTo>
                  <a:cubicBezTo>
                    <a:pt x="401" y="2"/>
                    <a:pt x="0" y="373"/>
                    <a:pt x="0" y="836"/>
                  </a:cubicBezTo>
                  <a:lnTo>
                    <a:pt x="0" y="11637"/>
                  </a:lnTo>
                  <a:cubicBezTo>
                    <a:pt x="0" y="12100"/>
                    <a:pt x="401" y="12471"/>
                    <a:pt x="864" y="12501"/>
                  </a:cubicBezTo>
                  <a:lnTo>
                    <a:pt x="2068" y="12501"/>
                  </a:lnTo>
                  <a:cubicBezTo>
                    <a:pt x="2407" y="12440"/>
                    <a:pt x="2407" y="11946"/>
                    <a:pt x="2068" y="11915"/>
                  </a:cubicBezTo>
                  <a:lnTo>
                    <a:pt x="864" y="11915"/>
                  </a:lnTo>
                  <a:cubicBezTo>
                    <a:pt x="710" y="11915"/>
                    <a:pt x="587" y="11792"/>
                    <a:pt x="587" y="11637"/>
                  </a:cubicBezTo>
                  <a:lnTo>
                    <a:pt x="587" y="836"/>
                  </a:lnTo>
                  <a:cubicBezTo>
                    <a:pt x="587" y="681"/>
                    <a:pt x="710" y="558"/>
                    <a:pt x="864" y="558"/>
                  </a:cubicBezTo>
                  <a:lnTo>
                    <a:pt x="5864" y="558"/>
                  </a:lnTo>
                  <a:cubicBezTo>
                    <a:pt x="6018" y="558"/>
                    <a:pt x="6142" y="681"/>
                    <a:pt x="6142" y="836"/>
                  </a:cubicBezTo>
                  <a:lnTo>
                    <a:pt x="6142" y="11637"/>
                  </a:lnTo>
                  <a:cubicBezTo>
                    <a:pt x="6142" y="11792"/>
                    <a:pt x="6018" y="11915"/>
                    <a:pt x="5864" y="11915"/>
                  </a:cubicBezTo>
                  <a:lnTo>
                    <a:pt x="4629" y="11915"/>
                  </a:lnTo>
                  <a:cubicBezTo>
                    <a:pt x="4619" y="11914"/>
                    <a:pt x="4610" y="11914"/>
                    <a:pt x="4600" y="11914"/>
                  </a:cubicBezTo>
                  <a:cubicBezTo>
                    <a:pt x="4207" y="11914"/>
                    <a:pt x="4207" y="12503"/>
                    <a:pt x="4600" y="12503"/>
                  </a:cubicBezTo>
                  <a:cubicBezTo>
                    <a:pt x="4610" y="12503"/>
                    <a:pt x="4619" y="12502"/>
                    <a:pt x="4629" y="12501"/>
                  </a:cubicBezTo>
                  <a:lnTo>
                    <a:pt x="5864" y="12501"/>
                  </a:lnTo>
                  <a:cubicBezTo>
                    <a:pt x="6327" y="12501"/>
                    <a:pt x="6697" y="12100"/>
                    <a:pt x="6697" y="11637"/>
                  </a:cubicBezTo>
                  <a:lnTo>
                    <a:pt x="6697" y="836"/>
                  </a:lnTo>
                  <a:cubicBezTo>
                    <a:pt x="6697" y="390"/>
                    <a:pt x="6353" y="1"/>
                    <a:pt x="59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0" name="Google Shape;13795;p26">
              <a:extLst>
                <a:ext uri="{FF2B5EF4-FFF2-40B4-BE49-F238E27FC236}">
                  <a16:creationId xmlns:a16="http://schemas.microsoft.com/office/drawing/2014/main" id="{A7906FF6-D849-56E9-6391-ACC25761004C}"/>
                </a:ext>
              </a:extLst>
            </p:cNvPr>
            <p:cNvSpPr/>
            <p:nvPr/>
          </p:nvSpPr>
          <p:spPr>
            <a:xfrm>
              <a:off x="7175175" y="1950300"/>
              <a:ext cx="168200" cy="312525"/>
            </a:xfrm>
            <a:custGeom>
              <a:avLst/>
              <a:gdLst/>
              <a:ahLst/>
              <a:cxnLst/>
              <a:rect l="l" t="t" r="r" b="b"/>
              <a:pathLst>
                <a:path w="6728" h="12501" extrusionOk="0">
                  <a:moveTo>
                    <a:pt x="864" y="0"/>
                  </a:moveTo>
                  <a:cubicBezTo>
                    <a:pt x="370" y="0"/>
                    <a:pt x="0" y="371"/>
                    <a:pt x="0" y="834"/>
                  </a:cubicBezTo>
                  <a:lnTo>
                    <a:pt x="0" y="11635"/>
                  </a:lnTo>
                  <a:cubicBezTo>
                    <a:pt x="0" y="12098"/>
                    <a:pt x="370" y="12499"/>
                    <a:pt x="864" y="12499"/>
                  </a:cubicBezTo>
                  <a:lnTo>
                    <a:pt x="2068" y="12499"/>
                  </a:lnTo>
                  <a:cubicBezTo>
                    <a:pt x="2078" y="12500"/>
                    <a:pt x="2088" y="12501"/>
                    <a:pt x="2097" y="12501"/>
                  </a:cubicBezTo>
                  <a:cubicBezTo>
                    <a:pt x="2490" y="12501"/>
                    <a:pt x="2490" y="11912"/>
                    <a:pt x="2097" y="11912"/>
                  </a:cubicBezTo>
                  <a:cubicBezTo>
                    <a:pt x="2088" y="11912"/>
                    <a:pt x="2078" y="11912"/>
                    <a:pt x="2068" y="11913"/>
                  </a:cubicBezTo>
                  <a:lnTo>
                    <a:pt x="864" y="11913"/>
                  </a:lnTo>
                  <a:cubicBezTo>
                    <a:pt x="679" y="11913"/>
                    <a:pt x="556" y="11790"/>
                    <a:pt x="556" y="11635"/>
                  </a:cubicBezTo>
                  <a:lnTo>
                    <a:pt x="556" y="834"/>
                  </a:lnTo>
                  <a:cubicBezTo>
                    <a:pt x="556" y="679"/>
                    <a:pt x="679" y="556"/>
                    <a:pt x="864" y="556"/>
                  </a:cubicBezTo>
                  <a:lnTo>
                    <a:pt x="5864" y="556"/>
                  </a:lnTo>
                  <a:cubicBezTo>
                    <a:pt x="6018" y="556"/>
                    <a:pt x="6142" y="679"/>
                    <a:pt x="6142" y="834"/>
                  </a:cubicBezTo>
                  <a:lnTo>
                    <a:pt x="6142" y="11635"/>
                  </a:lnTo>
                  <a:cubicBezTo>
                    <a:pt x="6142" y="11790"/>
                    <a:pt x="6018" y="11913"/>
                    <a:pt x="5864" y="11913"/>
                  </a:cubicBezTo>
                  <a:lnTo>
                    <a:pt x="4629" y="11913"/>
                  </a:lnTo>
                  <a:cubicBezTo>
                    <a:pt x="4290" y="11975"/>
                    <a:pt x="4290" y="12438"/>
                    <a:pt x="4629" y="12499"/>
                  </a:cubicBezTo>
                  <a:lnTo>
                    <a:pt x="5864" y="12499"/>
                  </a:lnTo>
                  <a:cubicBezTo>
                    <a:pt x="6327" y="12499"/>
                    <a:pt x="6728" y="12098"/>
                    <a:pt x="6728" y="11635"/>
                  </a:cubicBezTo>
                  <a:lnTo>
                    <a:pt x="6728" y="834"/>
                  </a:lnTo>
                  <a:cubicBezTo>
                    <a:pt x="6728" y="371"/>
                    <a:pt x="6327" y="0"/>
                    <a:pt x="58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51" name="Google Shape;13796;p26">
            <a:extLst>
              <a:ext uri="{FF2B5EF4-FFF2-40B4-BE49-F238E27FC236}">
                <a16:creationId xmlns:a16="http://schemas.microsoft.com/office/drawing/2014/main" id="{CF7F85A4-E1AC-C602-8BE6-087E6FF4884F}"/>
              </a:ext>
            </a:extLst>
          </p:cNvPr>
          <p:cNvGrpSpPr/>
          <p:nvPr/>
        </p:nvGrpSpPr>
        <p:grpSpPr>
          <a:xfrm>
            <a:off x="6467176" y="6909039"/>
            <a:ext cx="743800" cy="728350"/>
            <a:chOff x="6242375" y="1924850"/>
            <a:chExt cx="371900" cy="364175"/>
          </a:xfrm>
        </p:grpSpPr>
        <p:sp>
          <p:nvSpPr>
            <p:cNvPr id="252" name="Google Shape;13797;p26">
              <a:extLst>
                <a:ext uri="{FF2B5EF4-FFF2-40B4-BE49-F238E27FC236}">
                  <a16:creationId xmlns:a16="http://schemas.microsoft.com/office/drawing/2014/main" id="{574B5AF2-C73C-FF2D-239F-E25C76BBD3EF}"/>
                </a:ext>
              </a:extLst>
            </p:cNvPr>
            <p:cNvSpPr/>
            <p:nvPr/>
          </p:nvSpPr>
          <p:spPr>
            <a:xfrm>
              <a:off x="6395900" y="2056675"/>
              <a:ext cx="66375" cy="57225"/>
            </a:xfrm>
            <a:custGeom>
              <a:avLst/>
              <a:gdLst/>
              <a:ahLst/>
              <a:cxnLst/>
              <a:rect l="l" t="t" r="r" b="b"/>
              <a:pathLst>
                <a:path w="2655" h="2289" extrusionOk="0">
                  <a:moveTo>
                    <a:pt x="1173" y="560"/>
                  </a:moveTo>
                  <a:cubicBezTo>
                    <a:pt x="1667" y="560"/>
                    <a:pt x="1914" y="1177"/>
                    <a:pt x="1575" y="1547"/>
                  </a:cubicBezTo>
                  <a:cubicBezTo>
                    <a:pt x="1456" y="1666"/>
                    <a:pt x="1312" y="1718"/>
                    <a:pt x="1172" y="1718"/>
                  </a:cubicBezTo>
                  <a:cubicBezTo>
                    <a:pt x="873" y="1718"/>
                    <a:pt x="587" y="1482"/>
                    <a:pt x="587" y="1146"/>
                  </a:cubicBezTo>
                  <a:cubicBezTo>
                    <a:pt x="587" y="838"/>
                    <a:pt x="834" y="560"/>
                    <a:pt x="1173" y="560"/>
                  </a:cubicBezTo>
                  <a:close/>
                  <a:moveTo>
                    <a:pt x="1153" y="0"/>
                  </a:moveTo>
                  <a:cubicBezTo>
                    <a:pt x="562" y="0"/>
                    <a:pt x="1" y="451"/>
                    <a:pt x="1" y="1146"/>
                  </a:cubicBezTo>
                  <a:cubicBezTo>
                    <a:pt x="1" y="1763"/>
                    <a:pt x="525" y="2288"/>
                    <a:pt x="1173" y="2288"/>
                  </a:cubicBezTo>
                  <a:cubicBezTo>
                    <a:pt x="2161" y="2257"/>
                    <a:pt x="2655" y="1023"/>
                    <a:pt x="1945" y="313"/>
                  </a:cubicBezTo>
                  <a:cubicBezTo>
                    <a:pt x="1710" y="98"/>
                    <a:pt x="1428" y="0"/>
                    <a:pt x="11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3" name="Google Shape;13798;p26">
              <a:extLst>
                <a:ext uri="{FF2B5EF4-FFF2-40B4-BE49-F238E27FC236}">
                  <a16:creationId xmlns:a16="http://schemas.microsoft.com/office/drawing/2014/main" id="{5EE1B953-1AE0-0DCC-96B0-B996CD6B48F4}"/>
                </a:ext>
              </a:extLst>
            </p:cNvPr>
            <p:cNvSpPr/>
            <p:nvPr/>
          </p:nvSpPr>
          <p:spPr>
            <a:xfrm>
              <a:off x="6242375" y="1924850"/>
              <a:ext cx="371900" cy="364175"/>
            </a:xfrm>
            <a:custGeom>
              <a:avLst/>
              <a:gdLst/>
              <a:ahLst/>
              <a:cxnLst/>
              <a:rect l="l" t="t" r="r" b="b"/>
              <a:pathLst>
                <a:path w="14876" h="14567" extrusionOk="0">
                  <a:moveTo>
                    <a:pt x="7276" y="563"/>
                  </a:moveTo>
                  <a:cubicBezTo>
                    <a:pt x="7417" y="563"/>
                    <a:pt x="7563" y="618"/>
                    <a:pt x="7685" y="741"/>
                  </a:cubicBezTo>
                  <a:cubicBezTo>
                    <a:pt x="8055" y="1080"/>
                    <a:pt x="7808" y="1697"/>
                    <a:pt x="7314" y="1697"/>
                  </a:cubicBezTo>
                  <a:cubicBezTo>
                    <a:pt x="6975" y="1697"/>
                    <a:pt x="6728" y="1451"/>
                    <a:pt x="6728" y="1142"/>
                  </a:cubicBezTo>
                  <a:cubicBezTo>
                    <a:pt x="6728" y="790"/>
                    <a:pt x="6991" y="563"/>
                    <a:pt x="7276" y="563"/>
                  </a:cubicBezTo>
                  <a:close/>
                  <a:moveTo>
                    <a:pt x="13427" y="2422"/>
                  </a:moveTo>
                  <a:cubicBezTo>
                    <a:pt x="13726" y="2422"/>
                    <a:pt x="14011" y="2658"/>
                    <a:pt x="14011" y="2994"/>
                  </a:cubicBezTo>
                  <a:cubicBezTo>
                    <a:pt x="14011" y="3302"/>
                    <a:pt x="13764" y="3549"/>
                    <a:pt x="13425" y="3549"/>
                  </a:cubicBezTo>
                  <a:cubicBezTo>
                    <a:pt x="12931" y="3549"/>
                    <a:pt x="12684" y="2963"/>
                    <a:pt x="13024" y="2592"/>
                  </a:cubicBezTo>
                  <a:cubicBezTo>
                    <a:pt x="13142" y="2474"/>
                    <a:pt x="13286" y="2422"/>
                    <a:pt x="13427" y="2422"/>
                  </a:cubicBezTo>
                  <a:close/>
                  <a:moveTo>
                    <a:pt x="1166" y="2446"/>
                  </a:moveTo>
                  <a:cubicBezTo>
                    <a:pt x="1451" y="2446"/>
                    <a:pt x="1728" y="2673"/>
                    <a:pt x="1728" y="3024"/>
                  </a:cubicBezTo>
                  <a:cubicBezTo>
                    <a:pt x="1728" y="3333"/>
                    <a:pt x="1481" y="3580"/>
                    <a:pt x="1173" y="3580"/>
                  </a:cubicBezTo>
                  <a:cubicBezTo>
                    <a:pt x="648" y="3580"/>
                    <a:pt x="401" y="2963"/>
                    <a:pt x="772" y="2623"/>
                  </a:cubicBezTo>
                  <a:cubicBezTo>
                    <a:pt x="884" y="2501"/>
                    <a:pt x="1026" y="2446"/>
                    <a:pt x="1166" y="2446"/>
                  </a:cubicBezTo>
                  <a:close/>
                  <a:moveTo>
                    <a:pt x="7370" y="4166"/>
                  </a:moveTo>
                  <a:cubicBezTo>
                    <a:pt x="9043" y="4166"/>
                    <a:pt x="10431" y="5543"/>
                    <a:pt x="10431" y="7253"/>
                  </a:cubicBezTo>
                  <a:cubicBezTo>
                    <a:pt x="10401" y="8209"/>
                    <a:pt x="9999" y="9073"/>
                    <a:pt x="9259" y="9691"/>
                  </a:cubicBezTo>
                  <a:cubicBezTo>
                    <a:pt x="9166" y="8456"/>
                    <a:pt x="8225" y="7839"/>
                    <a:pt x="7283" y="7839"/>
                  </a:cubicBezTo>
                  <a:cubicBezTo>
                    <a:pt x="6342" y="7839"/>
                    <a:pt x="5401" y="8456"/>
                    <a:pt x="5308" y="9691"/>
                  </a:cubicBezTo>
                  <a:cubicBezTo>
                    <a:pt x="4568" y="9073"/>
                    <a:pt x="4136" y="8209"/>
                    <a:pt x="4136" y="7253"/>
                  </a:cubicBezTo>
                  <a:cubicBezTo>
                    <a:pt x="4136" y="5543"/>
                    <a:pt x="5494" y="4166"/>
                    <a:pt x="7226" y="4166"/>
                  </a:cubicBezTo>
                  <a:cubicBezTo>
                    <a:pt x="7245" y="4166"/>
                    <a:pt x="7264" y="4166"/>
                    <a:pt x="7283" y="4166"/>
                  </a:cubicBezTo>
                  <a:lnTo>
                    <a:pt x="7314" y="4166"/>
                  </a:lnTo>
                  <a:cubicBezTo>
                    <a:pt x="7333" y="4166"/>
                    <a:pt x="7351" y="4166"/>
                    <a:pt x="7370" y="4166"/>
                  </a:cubicBezTo>
                  <a:close/>
                  <a:moveTo>
                    <a:pt x="7283" y="8379"/>
                  </a:moveTo>
                  <a:cubicBezTo>
                    <a:pt x="7993" y="8379"/>
                    <a:pt x="8703" y="8857"/>
                    <a:pt x="8703" y="9814"/>
                  </a:cubicBezTo>
                  <a:lnTo>
                    <a:pt x="8703" y="10030"/>
                  </a:lnTo>
                  <a:cubicBezTo>
                    <a:pt x="8256" y="10262"/>
                    <a:pt x="7770" y="10377"/>
                    <a:pt x="7283" y="10377"/>
                  </a:cubicBezTo>
                  <a:cubicBezTo>
                    <a:pt x="6797" y="10377"/>
                    <a:pt x="6311" y="10262"/>
                    <a:pt x="5864" y="10030"/>
                  </a:cubicBezTo>
                  <a:lnTo>
                    <a:pt x="5864" y="9814"/>
                  </a:lnTo>
                  <a:cubicBezTo>
                    <a:pt x="5864" y="8857"/>
                    <a:pt x="6574" y="8379"/>
                    <a:pt x="7283" y="8379"/>
                  </a:cubicBezTo>
                  <a:close/>
                  <a:moveTo>
                    <a:pt x="12005" y="6697"/>
                  </a:moveTo>
                  <a:cubicBezTo>
                    <a:pt x="12160" y="6697"/>
                    <a:pt x="12283" y="6820"/>
                    <a:pt x="12283" y="6975"/>
                  </a:cubicBezTo>
                  <a:lnTo>
                    <a:pt x="12283" y="12252"/>
                  </a:lnTo>
                  <a:lnTo>
                    <a:pt x="2284" y="12252"/>
                  </a:lnTo>
                  <a:lnTo>
                    <a:pt x="2284" y="6975"/>
                  </a:lnTo>
                  <a:cubicBezTo>
                    <a:pt x="2284" y="6820"/>
                    <a:pt x="2407" y="6697"/>
                    <a:pt x="2562" y="6697"/>
                  </a:cubicBezTo>
                  <a:lnTo>
                    <a:pt x="3642" y="6697"/>
                  </a:lnTo>
                  <a:cubicBezTo>
                    <a:pt x="3611" y="6882"/>
                    <a:pt x="3580" y="7067"/>
                    <a:pt x="3580" y="7253"/>
                  </a:cubicBezTo>
                  <a:cubicBezTo>
                    <a:pt x="3518" y="9351"/>
                    <a:pt x="5185" y="11079"/>
                    <a:pt x="7283" y="11079"/>
                  </a:cubicBezTo>
                  <a:cubicBezTo>
                    <a:pt x="9351" y="11079"/>
                    <a:pt x="11049" y="9351"/>
                    <a:pt x="10956" y="7253"/>
                  </a:cubicBezTo>
                  <a:cubicBezTo>
                    <a:pt x="10956" y="7067"/>
                    <a:pt x="10956" y="6882"/>
                    <a:pt x="10925" y="6697"/>
                  </a:cubicBezTo>
                  <a:close/>
                  <a:moveTo>
                    <a:pt x="7283" y="0"/>
                  </a:moveTo>
                  <a:cubicBezTo>
                    <a:pt x="5956" y="0"/>
                    <a:pt x="5710" y="1913"/>
                    <a:pt x="7006" y="2222"/>
                  </a:cubicBezTo>
                  <a:lnTo>
                    <a:pt x="7006" y="3580"/>
                  </a:lnTo>
                  <a:cubicBezTo>
                    <a:pt x="6296" y="3642"/>
                    <a:pt x="5617" y="3889"/>
                    <a:pt x="5031" y="4352"/>
                  </a:cubicBezTo>
                  <a:lnTo>
                    <a:pt x="5031" y="3024"/>
                  </a:lnTo>
                  <a:cubicBezTo>
                    <a:pt x="5031" y="2839"/>
                    <a:pt x="4907" y="2716"/>
                    <a:pt x="4753" y="2716"/>
                  </a:cubicBezTo>
                  <a:lnTo>
                    <a:pt x="2253" y="2716"/>
                  </a:lnTo>
                  <a:cubicBezTo>
                    <a:pt x="2100" y="2132"/>
                    <a:pt x="1628" y="1861"/>
                    <a:pt x="1155" y="1861"/>
                  </a:cubicBezTo>
                  <a:cubicBezTo>
                    <a:pt x="578" y="1861"/>
                    <a:pt x="0" y="2264"/>
                    <a:pt x="0" y="2994"/>
                  </a:cubicBezTo>
                  <a:cubicBezTo>
                    <a:pt x="0" y="3743"/>
                    <a:pt x="583" y="4154"/>
                    <a:pt x="1162" y="4154"/>
                  </a:cubicBezTo>
                  <a:cubicBezTo>
                    <a:pt x="1633" y="4154"/>
                    <a:pt x="2101" y="3883"/>
                    <a:pt x="2253" y="3302"/>
                  </a:cubicBezTo>
                  <a:lnTo>
                    <a:pt x="4475" y="3302"/>
                  </a:lnTo>
                  <a:lnTo>
                    <a:pt x="4475" y="4876"/>
                  </a:lnTo>
                  <a:cubicBezTo>
                    <a:pt x="4166" y="5247"/>
                    <a:pt x="3920" y="5679"/>
                    <a:pt x="3765" y="6142"/>
                  </a:cubicBezTo>
                  <a:lnTo>
                    <a:pt x="2562" y="6142"/>
                  </a:lnTo>
                  <a:cubicBezTo>
                    <a:pt x="2099" y="6142"/>
                    <a:pt x="1728" y="6512"/>
                    <a:pt x="1728" y="6975"/>
                  </a:cubicBezTo>
                  <a:lnTo>
                    <a:pt x="1728" y="12252"/>
                  </a:lnTo>
                  <a:lnTo>
                    <a:pt x="1142" y="12252"/>
                  </a:lnTo>
                  <a:cubicBezTo>
                    <a:pt x="988" y="12252"/>
                    <a:pt x="864" y="12376"/>
                    <a:pt x="864" y="12561"/>
                  </a:cubicBezTo>
                  <a:lnTo>
                    <a:pt x="864" y="13394"/>
                  </a:lnTo>
                  <a:cubicBezTo>
                    <a:pt x="864" y="14011"/>
                    <a:pt x="1358" y="14536"/>
                    <a:pt x="2006" y="14567"/>
                  </a:cubicBezTo>
                  <a:lnTo>
                    <a:pt x="6018" y="14567"/>
                  </a:lnTo>
                  <a:cubicBezTo>
                    <a:pt x="6172" y="14536"/>
                    <a:pt x="6296" y="14412"/>
                    <a:pt x="6296" y="14258"/>
                  </a:cubicBezTo>
                  <a:cubicBezTo>
                    <a:pt x="6296" y="14104"/>
                    <a:pt x="6172" y="13980"/>
                    <a:pt x="6018" y="13980"/>
                  </a:cubicBezTo>
                  <a:lnTo>
                    <a:pt x="2006" y="13980"/>
                  </a:lnTo>
                  <a:cubicBezTo>
                    <a:pt x="1697" y="13980"/>
                    <a:pt x="1451" y="13734"/>
                    <a:pt x="1451" y="13425"/>
                  </a:cubicBezTo>
                  <a:lnTo>
                    <a:pt x="1451" y="12839"/>
                  </a:lnTo>
                  <a:lnTo>
                    <a:pt x="13116" y="12839"/>
                  </a:lnTo>
                  <a:lnTo>
                    <a:pt x="13116" y="13394"/>
                  </a:lnTo>
                  <a:cubicBezTo>
                    <a:pt x="13146" y="13687"/>
                    <a:pt x="12897" y="13952"/>
                    <a:pt x="12608" y="13952"/>
                  </a:cubicBezTo>
                  <a:cubicBezTo>
                    <a:pt x="12592" y="13952"/>
                    <a:pt x="12577" y="13951"/>
                    <a:pt x="12561" y="13950"/>
                  </a:cubicBezTo>
                  <a:lnTo>
                    <a:pt x="8580" y="13950"/>
                  </a:lnTo>
                  <a:cubicBezTo>
                    <a:pt x="8395" y="13950"/>
                    <a:pt x="8271" y="14104"/>
                    <a:pt x="8271" y="14258"/>
                  </a:cubicBezTo>
                  <a:cubicBezTo>
                    <a:pt x="8271" y="14412"/>
                    <a:pt x="8395" y="14536"/>
                    <a:pt x="8580" y="14536"/>
                  </a:cubicBezTo>
                  <a:lnTo>
                    <a:pt x="12561" y="14536"/>
                  </a:lnTo>
                  <a:cubicBezTo>
                    <a:pt x="13209" y="14505"/>
                    <a:pt x="13703" y="14011"/>
                    <a:pt x="13703" y="13363"/>
                  </a:cubicBezTo>
                  <a:lnTo>
                    <a:pt x="13703" y="12530"/>
                  </a:lnTo>
                  <a:cubicBezTo>
                    <a:pt x="13703" y="12376"/>
                    <a:pt x="13579" y="12252"/>
                    <a:pt x="13425" y="12252"/>
                  </a:cubicBezTo>
                  <a:lnTo>
                    <a:pt x="12839" y="12252"/>
                  </a:lnTo>
                  <a:lnTo>
                    <a:pt x="12839" y="6975"/>
                  </a:lnTo>
                  <a:cubicBezTo>
                    <a:pt x="12839" y="6512"/>
                    <a:pt x="12468" y="6142"/>
                    <a:pt x="12005" y="6142"/>
                  </a:cubicBezTo>
                  <a:lnTo>
                    <a:pt x="10802" y="6142"/>
                  </a:lnTo>
                  <a:cubicBezTo>
                    <a:pt x="10647" y="5679"/>
                    <a:pt x="10431" y="5277"/>
                    <a:pt x="10123" y="4907"/>
                  </a:cubicBezTo>
                  <a:lnTo>
                    <a:pt x="10123" y="3302"/>
                  </a:lnTo>
                  <a:lnTo>
                    <a:pt x="12314" y="3302"/>
                  </a:lnTo>
                  <a:cubicBezTo>
                    <a:pt x="12461" y="3837"/>
                    <a:pt x="12939" y="4140"/>
                    <a:pt x="13425" y="4140"/>
                  </a:cubicBezTo>
                  <a:cubicBezTo>
                    <a:pt x="13752" y="4140"/>
                    <a:pt x="14084" y="4002"/>
                    <a:pt x="14320" y="3703"/>
                  </a:cubicBezTo>
                  <a:cubicBezTo>
                    <a:pt x="14876" y="2963"/>
                    <a:pt x="14351" y="1883"/>
                    <a:pt x="13425" y="1883"/>
                  </a:cubicBezTo>
                  <a:cubicBezTo>
                    <a:pt x="12900" y="1883"/>
                    <a:pt x="12437" y="2222"/>
                    <a:pt x="12314" y="2716"/>
                  </a:cubicBezTo>
                  <a:lnTo>
                    <a:pt x="9845" y="2716"/>
                  </a:lnTo>
                  <a:cubicBezTo>
                    <a:pt x="9691" y="2716"/>
                    <a:pt x="9567" y="2839"/>
                    <a:pt x="9567" y="3024"/>
                  </a:cubicBezTo>
                  <a:lnTo>
                    <a:pt x="9567" y="4352"/>
                  </a:lnTo>
                  <a:cubicBezTo>
                    <a:pt x="8981" y="3919"/>
                    <a:pt x="8302" y="3642"/>
                    <a:pt x="7561" y="3580"/>
                  </a:cubicBezTo>
                  <a:lnTo>
                    <a:pt x="7561" y="2222"/>
                  </a:lnTo>
                  <a:cubicBezTo>
                    <a:pt x="8857" y="1913"/>
                    <a:pt x="8611" y="0"/>
                    <a:pt x="72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4" name="Google Shape;13799;p26">
              <a:extLst>
                <a:ext uri="{FF2B5EF4-FFF2-40B4-BE49-F238E27FC236}">
                  <a16:creationId xmlns:a16="http://schemas.microsoft.com/office/drawing/2014/main" id="{E10BEFBF-35CC-BD5C-D9B3-B0DE5A7479EB}"/>
                </a:ext>
              </a:extLst>
            </p:cNvPr>
            <p:cNvSpPr/>
            <p:nvPr/>
          </p:nvSpPr>
          <p:spPr>
            <a:xfrm>
              <a:off x="6415375" y="2274300"/>
              <a:ext cx="16050" cy="13875"/>
            </a:xfrm>
            <a:custGeom>
              <a:avLst/>
              <a:gdLst/>
              <a:ahLst/>
              <a:cxnLst/>
              <a:rect l="l" t="t" r="r" b="b"/>
              <a:pathLst>
                <a:path w="642" h="555" extrusionOk="0">
                  <a:moveTo>
                    <a:pt x="330" y="0"/>
                  </a:moveTo>
                  <a:cubicBezTo>
                    <a:pt x="106" y="0"/>
                    <a:pt x="0" y="289"/>
                    <a:pt x="147" y="465"/>
                  </a:cubicBezTo>
                  <a:cubicBezTo>
                    <a:pt x="209" y="527"/>
                    <a:pt x="285" y="554"/>
                    <a:pt x="358" y="554"/>
                  </a:cubicBezTo>
                  <a:cubicBezTo>
                    <a:pt x="504" y="554"/>
                    <a:pt x="641" y="445"/>
                    <a:pt x="641" y="280"/>
                  </a:cubicBezTo>
                  <a:cubicBezTo>
                    <a:pt x="641" y="126"/>
                    <a:pt x="518" y="2"/>
                    <a:pt x="363" y="2"/>
                  </a:cubicBezTo>
                  <a:cubicBezTo>
                    <a:pt x="352" y="1"/>
                    <a:pt x="341" y="0"/>
                    <a:pt x="3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55" name="Google Shape;13800;p26">
            <a:extLst>
              <a:ext uri="{FF2B5EF4-FFF2-40B4-BE49-F238E27FC236}">
                <a16:creationId xmlns:a16="http://schemas.microsoft.com/office/drawing/2014/main" id="{C38329B4-E285-7A85-C82F-E60846520585}"/>
              </a:ext>
            </a:extLst>
          </p:cNvPr>
          <p:cNvGrpSpPr/>
          <p:nvPr/>
        </p:nvGrpSpPr>
        <p:grpSpPr>
          <a:xfrm>
            <a:off x="4914977" y="6909812"/>
            <a:ext cx="726850" cy="726800"/>
            <a:chOff x="5497050" y="1924850"/>
            <a:chExt cx="363425" cy="363400"/>
          </a:xfrm>
        </p:grpSpPr>
        <p:sp>
          <p:nvSpPr>
            <p:cNvPr id="256" name="Google Shape;13801;p26">
              <a:extLst>
                <a:ext uri="{FF2B5EF4-FFF2-40B4-BE49-F238E27FC236}">
                  <a16:creationId xmlns:a16="http://schemas.microsoft.com/office/drawing/2014/main" id="{24B4F647-B5E2-5187-F27F-D22CBBCC42F4}"/>
                </a:ext>
              </a:extLst>
            </p:cNvPr>
            <p:cNvSpPr/>
            <p:nvPr/>
          </p:nvSpPr>
          <p:spPr>
            <a:xfrm>
              <a:off x="5605075" y="200970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401" y="1"/>
                  </a:moveTo>
                  <a:cubicBezTo>
                    <a:pt x="124" y="1"/>
                    <a:pt x="0" y="309"/>
                    <a:pt x="185" y="495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7" name="Google Shape;13802;p26">
              <a:extLst>
                <a:ext uri="{FF2B5EF4-FFF2-40B4-BE49-F238E27FC236}">
                  <a16:creationId xmlns:a16="http://schemas.microsoft.com/office/drawing/2014/main" id="{80237799-659D-117F-795A-0ADD21D91C57}"/>
                </a:ext>
              </a:extLst>
            </p:cNvPr>
            <p:cNvSpPr/>
            <p:nvPr/>
          </p:nvSpPr>
          <p:spPr>
            <a:xfrm>
              <a:off x="5605075" y="2052925"/>
              <a:ext cx="17000" cy="14050"/>
            </a:xfrm>
            <a:custGeom>
              <a:avLst/>
              <a:gdLst/>
              <a:ahLst/>
              <a:cxnLst/>
              <a:rect l="l" t="t" r="r" b="b"/>
              <a:pathLst>
                <a:path w="680" h="562" extrusionOk="0">
                  <a:moveTo>
                    <a:pt x="401" y="0"/>
                  </a:moveTo>
                  <a:cubicBezTo>
                    <a:pt x="155" y="0"/>
                    <a:pt x="0" y="309"/>
                    <a:pt x="185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29" y="562"/>
                    <a:pt x="679" y="450"/>
                    <a:pt x="679" y="278"/>
                  </a:cubicBezTo>
                  <a:cubicBezTo>
                    <a:pt x="679" y="124"/>
                    <a:pt x="556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8" name="Google Shape;13803;p26">
              <a:extLst>
                <a:ext uri="{FF2B5EF4-FFF2-40B4-BE49-F238E27FC236}">
                  <a16:creationId xmlns:a16="http://schemas.microsoft.com/office/drawing/2014/main" id="{C9C6E802-F6A5-E72F-BA80-051B69867372}"/>
                </a:ext>
              </a:extLst>
            </p:cNvPr>
            <p:cNvSpPr/>
            <p:nvPr/>
          </p:nvSpPr>
          <p:spPr>
            <a:xfrm>
              <a:off x="5605075" y="2095350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1" y="0"/>
                  </a:moveTo>
                  <a:cubicBezTo>
                    <a:pt x="124" y="0"/>
                    <a:pt x="0" y="309"/>
                    <a:pt x="185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29" y="562"/>
                    <a:pt x="679" y="450"/>
                    <a:pt x="679" y="278"/>
                  </a:cubicBezTo>
                  <a:cubicBezTo>
                    <a:pt x="679" y="124"/>
                    <a:pt x="556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9" name="Google Shape;13804;p26">
              <a:extLst>
                <a:ext uri="{FF2B5EF4-FFF2-40B4-BE49-F238E27FC236}">
                  <a16:creationId xmlns:a16="http://schemas.microsoft.com/office/drawing/2014/main" id="{1BAD7FCA-7C7C-C525-D85C-74D000C588E9}"/>
                </a:ext>
              </a:extLst>
            </p:cNvPr>
            <p:cNvSpPr/>
            <p:nvPr/>
          </p:nvSpPr>
          <p:spPr>
            <a:xfrm>
              <a:off x="5605075" y="21377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1" y="1"/>
                  </a:moveTo>
                  <a:cubicBezTo>
                    <a:pt x="155" y="1"/>
                    <a:pt x="0" y="309"/>
                    <a:pt x="185" y="495"/>
                  </a:cubicBezTo>
                  <a:cubicBezTo>
                    <a:pt x="242" y="541"/>
                    <a:pt x="309" y="563"/>
                    <a:pt x="376" y="563"/>
                  </a:cubicBezTo>
                  <a:cubicBezTo>
                    <a:pt x="529" y="563"/>
                    <a:pt x="679" y="451"/>
                    <a:pt x="679" y="279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0" name="Google Shape;13805;p26">
              <a:extLst>
                <a:ext uri="{FF2B5EF4-FFF2-40B4-BE49-F238E27FC236}">
                  <a16:creationId xmlns:a16="http://schemas.microsoft.com/office/drawing/2014/main" id="{ED6D0D5F-FBDA-B737-E37C-2E6BE1676CC7}"/>
                </a:ext>
              </a:extLst>
            </p:cNvPr>
            <p:cNvSpPr/>
            <p:nvPr/>
          </p:nvSpPr>
          <p:spPr>
            <a:xfrm>
              <a:off x="5497050" y="1924850"/>
              <a:ext cx="363425" cy="363400"/>
            </a:xfrm>
            <a:custGeom>
              <a:avLst/>
              <a:gdLst/>
              <a:ahLst/>
              <a:cxnLst/>
              <a:rect l="l" t="t" r="r" b="b"/>
              <a:pathLst>
                <a:path w="14537" h="14536" extrusionOk="0">
                  <a:moveTo>
                    <a:pt x="8426" y="556"/>
                  </a:moveTo>
                  <a:cubicBezTo>
                    <a:pt x="8580" y="556"/>
                    <a:pt x="8704" y="710"/>
                    <a:pt x="8704" y="864"/>
                  </a:cubicBezTo>
                  <a:lnTo>
                    <a:pt x="8704" y="1420"/>
                  </a:lnTo>
                  <a:cubicBezTo>
                    <a:pt x="8704" y="1574"/>
                    <a:pt x="8580" y="1697"/>
                    <a:pt x="8426" y="1697"/>
                  </a:cubicBezTo>
                  <a:lnTo>
                    <a:pt x="6142" y="1697"/>
                  </a:lnTo>
                  <a:cubicBezTo>
                    <a:pt x="5988" y="1697"/>
                    <a:pt x="5864" y="1574"/>
                    <a:pt x="5864" y="1420"/>
                  </a:cubicBezTo>
                  <a:lnTo>
                    <a:pt x="5864" y="864"/>
                  </a:lnTo>
                  <a:cubicBezTo>
                    <a:pt x="5864" y="710"/>
                    <a:pt x="5988" y="556"/>
                    <a:pt x="6142" y="556"/>
                  </a:cubicBezTo>
                  <a:close/>
                  <a:moveTo>
                    <a:pt x="2716" y="3117"/>
                  </a:moveTo>
                  <a:lnTo>
                    <a:pt x="2716" y="10215"/>
                  </a:lnTo>
                  <a:lnTo>
                    <a:pt x="556" y="10215"/>
                  </a:lnTo>
                  <a:lnTo>
                    <a:pt x="556" y="3395"/>
                  </a:lnTo>
                  <a:cubicBezTo>
                    <a:pt x="556" y="3240"/>
                    <a:pt x="679" y="3117"/>
                    <a:pt x="865" y="3117"/>
                  </a:cubicBezTo>
                  <a:close/>
                  <a:moveTo>
                    <a:pt x="13672" y="3117"/>
                  </a:moveTo>
                  <a:cubicBezTo>
                    <a:pt x="13827" y="3117"/>
                    <a:pt x="13981" y="3240"/>
                    <a:pt x="13981" y="3395"/>
                  </a:cubicBezTo>
                  <a:lnTo>
                    <a:pt x="13981" y="10215"/>
                  </a:lnTo>
                  <a:lnTo>
                    <a:pt x="11821" y="10215"/>
                  </a:lnTo>
                  <a:lnTo>
                    <a:pt x="11821" y="3117"/>
                  </a:lnTo>
                  <a:close/>
                  <a:moveTo>
                    <a:pt x="10956" y="1420"/>
                  </a:moveTo>
                  <a:cubicBezTo>
                    <a:pt x="11111" y="1420"/>
                    <a:pt x="11234" y="1543"/>
                    <a:pt x="11234" y="1697"/>
                  </a:cubicBezTo>
                  <a:lnTo>
                    <a:pt x="11234" y="10215"/>
                  </a:lnTo>
                  <a:lnTo>
                    <a:pt x="8518" y="10215"/>
                  </a:lnTo>
                  <a:cubicBezTo>
                    <a:pt x="8158" y="10245"/>
                    <a:pt x="8178" y="10803"/>
                    <a:pt x="8550" y="10803"/>
                  </a:cubicBezTo>
                  <a:cubicBezTo>
                    <a:pt x="8560" y="10803"/>
                    <a:pt x="8570" y="10802"/>
                    <a:pt x="8580" y="10802"/>
                  </a:cubicBezTo>
                  <a:lnTo>
                    <a:pt x="13981" y="10802"/>
                  </a:lnTo>
                  <a:lnTo>
                    <a:pt x="13981" y="11820"/>
                  </a:lnTo>
                  <a:cubicBezTo>
                    <a:pt x="13981" y="11974"/>
                    <a:pt x="13827" y="12098"/>
                    <a:pt x="13672" y="12098"/>
                  </a:cubicBezTo>
                  <a:lnTo>
                    <a:pt x="865" y="12098"/>
                  </a:lnTo>
                  <a:cubicBezTo>
                    <a:pt x="679" y="12098"/>
                    <a:pt x="556" y="11974"/>
                    <a:pt x="556" y="11820"/>
                  </a:cubicBezTo>
                  <a:lnTo>
                    <a:pt x="556" y="10802"/>
                  </a:lnTo>
                  <a:lnTo>
                    <a:pt x="5988" y="10802"/>
                  </a:lnTo>
                  <a:cubicBezTo>
                    <a:pt x="6358" y="10802"/>
                    <a:pt x="6358" y="10246"/>
                    <a:pt x="5988" y="10246"/>
                  </a:cubicBezTo>
                  <a:lnTo>
                    <a:pt x="3272" y="10246"/>
                  </a:lnTo>
                  <a:lnTo>
                    <a:pt x="3272" y="1697"/>
                  </a:lnTo>
                  <a:cubicBezTo>
                    <a:pt x="3272" y="1543"/>
                    <a:pt x="3426" y="1420"/>
                    <a:pt x="3581" y="1420"/>
                  </a:cubicBezTo>
                  <a:lnTo>
                    <a:pt x="5278" y="1420"/>
                  </a:lnTo>
                  <a:cubicBezTo>
                    <a:pt x="5278" y="1883"/>
                    <a:pt x="5648" y="2284"/>
                    <a:pt x="6111" y="2284"/>
                  </a:cubicBezTo>
                  <a:lnTo>
                    <a:pt x="8395" y="2284"/>
                  </a:lnTo>
                  <a:cubicBezTo>
                    <a:pt x="8858" y="2284"/>
                    <a:pt x="9259" y="1883"/>
                    <a:pt x="9259" y="1420"/>
                  </a:cubicBezTo>
                  <a:close/>
                  <a:moveTo>
                    <a:pt x="8704" y="12653"/>
                  </a:moveTo>
                  <a:lnTo>
                    <a:pt x="8673" y="13980"/>
                  </a:lnTo>
                  <a:lnTo>
                    <a:pt x="5864" y="13980"/>
                  </a:lnTo>
                  <a:lnTo>
                    <a:pt x="5864" y="12653"/>
                  </a:lnTo>
                  <a:close/>
                  <a:moveTo>
                    <a:pt x="6142" y="0"/>
                  </a:moveTo>
                  <a:cubicBezTo>
                    <a:pt x="5648" y="0"/>
                    <a:pt x="5278" y="370"/>
                    <a:pt x="5278" y="864"/>
                  </a:cubicBezTo>
                  <a:lnTo>
                    <a:pt x="3581" y="864"/>
                  </a:lnTo>
                  <a:cubicBezTo>
                    <a:pt x="3118" y="864"/>
                    <a:pt x="2716" y="1234"/>
                    <a:pt x="2716" y="1697"/>
                  </a:cubicBezTo>
                  <a:lnTo>
                    <a:pt x="2716" y="2562"/>
                  </a:lnTo>
                  <a:lnTo>
                    <a:pt x="865" y="2562"/>
                  </a:lnTo>
                  <a:cubicBezTo>
                    <a:pt x="371" y="2562"/>
                    <a:pt x="1" y="2932"/>
                    <a:pt x="1" y="3395"/>
                  </a:cubicBezTo>
                  <a:lnTo>
                    <a:pt x="1" y="11820"/>
                  </a:lnTo>
                  <a:cubicBezTo>
                    <a:pt x="1" y="12283"/>
                    <a:pt x="371" y="12653"/>
                    <a:pt x="865" y="12653"/>
                  </a:cubicBezTo>
                  <a:lnTo>
                    <a:pt x="5278" y="12653"/>
                  </a:lnTo>
                  <a:lnTo>
                    <a:pt x="5278" y="13980"/>
                  </a:lnTo>
                  <a:lnTo>
                    <a:pt x="3858" y="13980"/>
                  </a:lnTo>
                  <a:cubicBezTo>
                    <a:pt x="3704" y="13980"/>
                    <a:pt x="3581" y="14104"/>
                    <a:pt x="3581" y="14258"/>
                  </a:cubicBezTo>
                  <a:cubicBezTo>
                    <a:pt x="3581" y="14412"/>
                    <a:pt x="3704" y="14536"/>
                    <a:pt x="3858" y="14536"/>
                  </a:cubicBezTo>
                  <a:lnTo>
                    <a:pt x="10679" y="14536"/>
                  </a:lnTo>
                  <a:cubicBezTo>
                    <a:pt x="10833" y="14536"/>
                    <a:pt x="10956" y="14412"/>
                    <a:pt x="10956" y="14258"/>
                  </a:cubicBezTo>
                  <a:cubicBezTo>
                    <a:pt x="10956" y="14117"/>
                    <a:pt x="10854" y="13976"/>
                    <a:pt x="10718" y="13976"/>
                  </a:cubicBezTo>
                  <a:cubicBezTo>
                    <a:pt x="10705" y="13976"/>
                    <a:pt x="10692" y="13978"/>
                    <a:pt x="10679" y="13980"/>
                  </a:cubicBezTo>
                  <a:lnTo>
                    <a:pt x="9259" y="13980"/>
                  </a:lnTo>
                  <a:lnTo>
                    <a:pt x="9259" y="12653"/>
                  </a:lnTo>
                  <a:lnTo>
                    <a:pt x="13672" y="12653"/>
                  </a:lnTo>
                  <a:cubicBezTo>
                    <a:pt x="14135" y="12653"/>
                    <a:pt x="14536" y="12283"/>
                    <a:pt x="14536" y="11820"/>
                  </a:cubicBezTo>
                  <a:lnTo>
                    <a:pt x="14536" y="3395"/>
                  </a:lnTo>
                  <a:cubicBezTo>
                    <a:pt x="14536" y="2932"/>
                    <a:pt x="14135" y="2562"/>
                    <a:pt x="13672" y="2562"/>
                  </a:cubicBezTo>
                  <a:lnTo>
                    <a:pt x="11821" y="2562"/>
                  </a:lnTo>
                  <a:lnTo>
                    <a:pt x="11821" y="1697"/>
                  </a:lnTo>
                  <a:cubicBezTo>
                    <a:pt x="11821" y="1234"/>
                    <a:pt x="11419" y="864"/>
                    <a:pt x="10956" y="864"/>
                  </a:cubicBezTo>
                  <a:lnTo>
                    <a:pt x="9259" y="864"/>
                  </a:lnTo>
                  <a:cubicBezTo>
                    <a:pt x="9259" y="370"/>
                    <a:pt x="8889" y="0"/>
                    <a:pt x="839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1" name="Google Shape;13806;p26">
              <a:extLst>
                <a:ext uri="{FF2B5EF4-FFF2-40B4-BE49-F238E27FC236}">
                  <a16:creationId xmlns:a16="http://schemas.microsoft.com/office/drawing/2014/main" id="{2A05102B-CAC9-CAF7-0C01-BD2C5F0959A3}"/>
                </a:ext>
              </a:extLst>
            </p:cNvPr>
            <p:cNvSpPr/>
            <p:nvPr/>
          </p:nvSpPr>
          <p:spPr>
            <a:xfrm>
              <a:off x="5646975" y="2009675"/>
              <a:ext cx="106000" cy="14750"/>
            </a:xfrm>
            <a:custGeom>
              <a:avLst/>
              <a:gdLst/>
              <a:ahLst/>
              <a:cxnLst/>
              <a:rect l="l" t="t" r="r" b="b"/>
              <a:pathLst>
                <a:path w="4240" h="590" extrusionOk="0">
                  <a:moveTo>
                    <a:pt x="393" y="1"/>
                  </a:moveTo>
                  <a:cubicBezTo>
                    <a:pt x="1" y="1"/>
                    <a:pt x="1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3818" y="588"/>
                  </a:lnTo>
                  <a:cubicBezTo>
                    <a:pt x="3828" y="589"/>
                    <a:pt x="3837" y="589"/>
                    <a:pt x="3847" y="589"/>
                  </a:cubicBezTo>
                  <a:cubicBezTo>
                    <a:pt x="4240" y="589"/>
                    <a:pt x="4240" y="1"/>
                    <a:pt x="3847" y="1"/>
                  </a:cubicBezTo>
                  <a:cubicBezTo>
                    <a:pt x="3837" y="1"/>
                    <a:pt x="3828" y="1"/>
                    <a:pt x="3818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2" name="Google Shape;13807;p26">
              <a:extLst>
                <a:ext uri="{FF2B5EF4-FFF2-40B4-BE49-F238E27FC236}">
                  <a16:creationId xmlns:a16="http://schemas.microsoft.com/office/drawing/2014/main" id="{3EF2AA50-CD8A-9D24-C85A-918C9022E85C}"/>
                </a:ext>
              </a:extLst>
            </p:cNvPr>
            <p:cNvSpPr/>
            <p:nvPr/>
          </p:nvSpPr>
          <p:spPr>
            <a:xfrm>
              <a:off x="5646975" y="2052800"/>
              <a:ext cx="106000" cy="14050"/>
            </a:xfrm>
            <a:custGeom>
              <a:avLst/>
              <a:gdLst/>
              <a:ahLst/>
              <a:cxnLst/>
              <a:rect l="l" t="t" r="r" b="b"/>
              <a:pathLst>
                <a:path w="4240" h="562" extrusionOk="0">
                  <a:moveTo>
                    <a:pt x="367" y="1"/>
                  </a:moveTo>
                  <a:cubicBezTo>
                    <a:pt x="1" y="1"/>
                    <a:pt x="10" y="562"/>
                    <a:pt x="393" y="562"/>
                  </a:cubicBezTo>
                  <a:cubicBezTo>
                    <a:pt x="403" y="562"/>
                    <a:pt x="413" y="561"/>
                    <a:pt x="423" y="561"/>
                  </a:cubicBezTo>
                  <a:lnTo>
                    <a:pt x="3818" y="561"/>
                  </a:lnTo>
                  <a:cubicBezTo>
                    <a:pt x="3828" y="561"/>
                    <a:pt x="3837" y="562"/>
                    <a:pt x="3847" y="562"/>
                  </a:cubicBezTo>
                  <a:cubicBezTo>
                    <a:pt x="4231" y="562"/>
                    <a:pt x="4240" y="1"/>
                    <a:pt x="3874" y="1"/>
                  </a:cubicBezTo>
                  <a:cubicBezTo>
                    <a:pt x="3856" y="1"/>
                    <a:pt x="3837" y="2"/>
                    <a:pt x="3818" y="5"/>
                  </a:cubicBezTo>
                  <a:lnTo>
                    <a:pt x="423" y="5"/>
                  </a:lnTo>
                  <a:cubicBezTo>
                    <a:pt x="403" y="2"/>
                    <a:pt x="384" y="1"/>
                    <a:pt x="3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3" name="Google Shape;13808;p26">
              <a:extLst>
                <a:ext uri="{FF2B5EF4-FFF2-40B4-BE49-F238E27FC236}">
                  <a16:creationId xmlns:a16="http://schemas.microsoft.com/office/drawing/2014/main" id="{C1C4C901-4163-0F7B-389A-A1C7C40BBDEE}"/>
                </a:ext>
              </a:extLst>
            </p:cNvPr>
            <p:cNvSpPr/>
            <p:nvPr/>
          </p:nvSpPr>
          <p:spPr>
            <a:xfrm>
              <a:off x="5647175" y="2095250"/>
              <a:ext cx="105600" cy="14100"/>
            </a:xfrm>
            <a:custGeom>
              <a:avLst/>
              <a:gdLst/>
              <a:ahLst/>
              <a:cxnLst/>
              <a:rect l="l" t="t" r="r" b="b"/>
              <a:pathLst>
                <a:path w="4224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3810" y="560"/>
                  </a:lnTo>
                  <a:cubicBezTo>
                    <a:pt x="3828" y="563"/>
                    <a:pt x="3846" y="564"/>
                    <a:pt x="3864" y="564"/>
                  </a:cubicBezTo>
                  <a:cubicBezTo>
                    <a:pt x="4224" y="564"/>
                    <a:pt x="4224" y="0"/>
                    <a:pt x="3864" y="0"/>
                  </a:cubicBezTo>
                  <a:cubicBezTo>
                    <a:pt x="3846" y="0"/>
                    <a:pt x="3828" y="2"/>
                    <a:pt x="3810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4" name="Google Shape;13809;p26">
              <a:extLst>
                <a:ext uri="{FF2B5EF4-FFF2-40B4-BE49-F238E27FC236}">
                  <a16:creationId xmlns:a16="http://schemas.microsoft.com/office/drawing/2014/main" id="{AE4B9D27-A307-DA29-689A-ED4DE706E85F}"/>
                </a:ext>
              </a:extLst>
            </p:cNvPr>
            <p:cNvSpPr/>
            <p:nvPr/>
          </p:nvSpPr>
          <p:spPr>
            <a:xfrm>
              <a:off x="5647175" y="2137675"/>
              <a:ext cx="102975" cy="14125"/>
            </a:xfrm>
            <a:custGeom>
              <a:avLst/>
              <a:gdLst/>
              <a:ahLst/>
              <a:cxnLst/>
              <a:rect l="l" t="t" r="r" b="b"/>
              <a:pathLst>
                <a:path w="4119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3810" y="560"/>
                  </a:lnTo>
                  <a:cubicBezTo>
                    <a:pt x="3964" y="560"/>
                    <a:pt x="4087" y="437"/>
                    <a:pt x="4118" y="283"/>
                  </a:cubicBezTo>
                  <a:cubicBezTo>
                    <a:pt x="4118" y="128"/>
                    <a:pt x="3964" y="5"/>
                    <a:pt x="3810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5" name="Google Shape;13810;p26">
              <a:extLst>
                <a:ext uri="{FF2B5EF4-FFF2-40B4-BE49-F238E27FC236}">
                  <a16:creationId xmlns:a16="http://schemas.microsoft.com/office/drawing/2014/main" id="{AE9B40CB-57B8-FB75-FD33-9A451020F0E6}"/>
                </a:ext>
              </a:extLst>
            </p:cNvPr>
            <p:cNvSpPr/>
            <p:nvPr/>
          </p:nvSpPr>
          <p:spPr>
            <a:xfrm>
              <a:off x="5669100" y="2180225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71" y="0"/>
                  </a:moveTo>
                  <a:cubicBezTo>
                    <a:pt x="124" y="31"/>
                    <a:pt x="1" y="340"/>
                    <a:pt x="217" y="494"/>
                  </a:cubicBezTo>
                  <a:cubicBezTo>
                    <a:pt x="269" y="547"/>
                    <a:pt x="332" y="569"/>
                    <a:pt x="393" y="569"/>
                  </a:cubicBezTo>
                  <a:cubicBezTo>
                    <a:pt x="550" y="569"/>
                    <a:pt x="702" y="424"/>
                    <a:pt x="680" y="247"/>
                  </a:cubicBezTo>
                  <a:cubicBezTo>
                    <a:pt x="649" y="93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66" name="Google Shape;13811;p26">
            <a:extLst>
              <a:ext uri="{FF2B5EF4-FFF2-40B4-BE49-F238E27FC236}">
                <a16:creationId xmlns:a16="http://schemas.microsoft.com/office/drawing/2014/main" id="{49A11BD0-7FC4-13FB-601F-AB18E850B85B}"/>
              </a:ext>
            </a:extLst>
          </p:cNvPr>
          <p:cNvGrpSpPr/>
          <p:nvPr/>
        </p:nvGrpSpPr>
        <p:grpSpPr>
          <a:xfrm>
            <a:off x="3389427" y="6909962"/>
            <a:ext cx="809250" cy="726500"/>
            <a:chOff x="4736000" y="1924850"/>
            <a:chExt cx="404625" cy="363250"/>
          </a:xfrm>
        </p:grpSpPr>
        <p:sp>
          <p:nvSpPr>
            <p:cNvPr id="267" name="Google Shape;13812;p26">
              <a:extLst>
                <a:ext uri="{FF2B5EF4-FFF2-40B4-BE49-F238E27FC236}">
                  <a16:creationId xmlns:a16="http://schemas.microsoft.com/office/drawing/2014/main" id="{F8CD32E5-8037-B458-DB9A-9462083E059D}"/>
                </a:ext>
              </a:extLst>
            </p:cNvPr>
            <p:cNvSpPr/>
            <p:nvPr/>
          </p:nvSpPr>
          <p:spPr>
            <a:xfrm>
              <a:off x="4852050" y="1967200"/>
              <a:ext cx="216050" cy="185275"/>
            </a:xfrm>
            <a:custGeom>
              <a:avLst/>
              <a:gdLst/>
              <a:ahLst/>
              <a:cxnLst/>
              <a:rect l="l" t="t" r="r" b="b"/>
              <a:pathLst>
                <a:path w="8642" h="7411" extrusionOk="0">
                  <a:moveTo>
                    <a:pt x="4956" y="566"/>
                  </a:moveTo>
                  <a:cubicBezTo>
                    <a:pt x="6521" y="566"/>
                    <a:pt x="7890" y="1773"/>
                    <a:pt x="8055" y="3398"/>
                  </a:cubicBezTo>
                  <a:lnTo>
                    <a:pt x="8055" y="3429"/>
                  </a:lnTo>
                  <a:lnTo>
                    <a:pt x="6635" y="3429"/>
                  </a:lnTo>
                  <a:cubicBezTo>
                    <a:pt x="6327" y="3429"/>
                    <a:pt x="6080" y="3182"/>
                    <a:pt x="6080" y="2843"/>
                  </a:cubicBezTo>
                  <a:cubicBezTo>
                    <a:pt x="6049" y="2225"/>
                    <a:pt x="5555" y="1732"/>
                    <a:pt x="4938" y="1732"/>
                  </a:cubicBezTo>
                  <a:cubicBezTo>
                    <a:pt x="4629" y="1732"/>
                    <a:pt x="4382" y="1454"/>
                    <a:pt x="4382" y="1145"/>
                  </a:cubicBezTo>
                  <a:lnTo>
                    <a:pt x="4382" y="621"/>
                  </a:lnTo>
                  <a:cubicBezTo>
                    <a:pt x="4575" y="584"/>
                    <a:pt x="4767" y="566"/>
                    <a:pt x="4956" y="566"/>
                  </a:cubicBezTo>
                  <a:close/>
                  <a:moveTo>
                    <a:pt x="4105" y="3985"/>
                  </a:moveTo>
                  <a:cubicBezTo>
                    <a:pt x="4784" y="4046"/>
                    <a:pt x="4784" y="5065"/>
                    <a:pt x="4105" y="5126"/>
                  </a:cubicBezTo>
                  <a:cubicBezTo>
                    <a:pt x="3518" y="5126"/>
                    <a:pt x="3024" y="5559"/>
                    <a:pt x="2963" y="6114"/>
                  </a:cubicBezTo>
                  <a:cubicBezTo>
                    <a:pt x="2315" y="5589"/>
                    <a:pt x="1913" y="4818"/>
                    <a:pt x="1821" y="3985"/>
                  </a:cubicBezTo>
                  <a:close/>
                  <a:moveTo>
                    <a:pt x="3796" y="806"/>
                  </a:moveTo>
                  <a:lnTo>
                    <a:pt x="3796" y="1145"/>
                  </a:lnTo>
                  <a:cubicBezTo>
                    <a:pt x="3796" y="1763"/>
                    <a:pt x="4321" y="2287"/>
                    <a:pt x="4938" y="2287"/>
                  </a:cubicBezTo>
                  <a:cubicBezTo>
                    <a:pt x="5247" y="2287"/>
                    <a:pt x="5493" y="2534"/>
                    <a:pt x="5493" y="2843"/>
                  </a:cubicBezTo>
                  <a:cubicBezTo>
                    <a:pt x="5524" y="3460"/>
                    <a:pt x="6018" y="3985"/>
                    <a:pt x="6635" y="3985"/>
                  </a:cubicBezTo>
                  <a:lnTo>
                    <a:pt x="8055" y="3985"/>
                  </a:lnTo>
                  <a:cubicBezTo>
                    <a:pt x="7901" y="5589"/>
                    <a:pt x="6543" y="6824"/>
                    <a:pt x="4938" y="6824"/>
                  </a:cubicBezTo>
                  <a:cubicBezTo>
                    <a:pt x="4444" y="6824"/>
                    <a:pt x="3950" y="6700"/>
                    <a:pt x="3518" y="6484"/>
                  </a:cubicBezTo>
                  <a:lnTo>
                    <a:pt x="3518" y="6268"/>
                  </a:lnTo>
                  <a:cubicBezTo>
                    <a:pt x="3518" y="5929"/>
                    <a:pt x="3765" y="5682"/>
                    <a:pt x="4105" y="5682"/>
                  </a:cubicBezTo>
                  <a:cubicBezTo>
                    <a:pt x="5524" y="5589"/>
                    <a:pt x="5524" y="3491"/>
                    <a:pt x="4105" y="3429"/>
                  </a:cubicBezTo>
                  <a:lnTo>
                    <a:pt x="1821" y="3429"/>
                  </a:lnTo>
                  <a:cubicBezTo>
                    <a:pt x="1944" y="2225"/>
                    <a:pt x="2716" y="1207"/>
                    <a:pt x="3796" y="806"/>
                  </a:cubicBezTo>
                  <a:close/>
                  <a:moveTo>
                    <a:pt x="4911" y="0"/>
                  </a:moveTo>
                  <a:cubicBezTo>
                    <a:pt x="4001" y="0"/>
                    <a:pt x="3073" y="336"/>
                    <a:pt x="2315" y="1084"/>
                  </a:cubicBezTo>
                  <a:cubicBezTo>
                    <a:pt x="0" y="3429"/>
                    <a:pt x="1636" y="7379"/>
                    <a:pt x="4938" y="7410"/>
                  </a:cubicBezTo>
                  <a:cubicBezTo>
                    <a:pt x="6975" y="7379"/>
                    <a:pt x="8610" y="5744"/>
                    <a:pt x="8641" y="3707"/>
                  </a:cubicBezTo>
                  <a:cubicBezTo>
                    <a:pt x="8641" y="1472"/>
                    <a:pt x="6817" y="0"/>
                    <a:pt x="49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8" name="Google Shape;13813;p26">
              <a:extLst>
                <a:ext uri="{FF2B5EF4-FFF2-40B4-BE49-F238E27FC236}">
                  <a16:creationId xmlns:a16="http://schemas.microsoft.com/office/drawing/2014/main" id="{DCA66474-0849-B7E4-253E-8588A958B363}"/>
                </a:ext>
              </a:extLst>
            </p:cNvPr>
            <p:cNvSpPr/>
            <p:nvPr/>
          </p:nvSpPr>
          <p:spPr>
            <a:xfrm>
              <a:off x="5062675" y="2134700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0"/>
                  </a:moveTo>
                  <a:cubicBezTo>
                    <a:pt x="124" y="0"/>
                    <a:pt x="0" y="309"/>
                    <a:pt x="155" y="494"/>
                  </a:cubicBezTo>
                  <a:cubicBezTo>
                    <a:pt x="215" y="555"/>
                    <a:pt x="289" y="582"/>
                    <a:pt x="361" y="582"/>
                  </a:cubicBezTo>
                  <a:cubicBezTo>
                    <a:pt x="508" y="582"/>
                    <a:pt x="648" y="465"/>
                    <a:pt x="648" y="278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9" name="Google Shape;13814;p26">
              <a:extLst>
                <a:ext uri="{FF2B5EF4-FFF2-40B4-BE49-F238E27FC236}">
                  <a16:creationId xmlns:a16="http://schemas.microsoft.com/office/drawing/2014/main" id="{46618DFB-9848-AA1F-7A20-E14F1FB004E3}"/>
                </a:ext>
              </a:extLst>
            </p:cNvPr>
            <p:cNvSpPr/>
            <p:nvPr/>
          </p:nvSpPr>
          <p:spPr>
            <a:xfrm>
              <a:off x="4736000" y="1924850"/>
              <a:ext cx="404625" cy="363250"/>
            </a:xfrm>
            <a:custGeom>
              <a:avLst/>
              <a:gdLst/>
              <a:ahLst/>
              <a:cxnLst/>
              <a:rect l="l" t="t" r="r" b="b"/>
              <a:pathLst>
                <a:path w="16185" h="14530" extrusionOk="0">
                  <a:moveTo>
                    <a:pt x="5383" y="8796"/>
                  </a:moveTo>
                  <a:cubicBezTo>
                    <a:pt x="5630" y="9073"/>
                    <a:pt x="5876" y="9351"/>
                    <a:pt x="6185" y="9598"/>
                  </a:cubicBezTo>
                  <a:lnTo>
                    <a:pt x="5383" y="10400"/>
                  </a:lnTo>
                  <a:cubicBezTo>
                    <a:pt x="5074" y="10154"/>
                    <a:pt x="4827" y="9876"/>
                    <a:pt x="4580" y="9598"/>
                  </a:cubicBezTo>
                  <a:lnTo>
                    <a:pt x="5383" y="8796"/>
                  </a:lnTo>
                  <a:close/>
                  <a:moveTo>
                    <a:pt x="4179" y="9999"/>
                  </a:moveTo>
                  <a:cubicBezTo>
                    <a:pt x="4426" y="10277"/>
                    <a:pt x="4704" y="10555"/>
                    <a:pt x="4981" y="10802"/>
                  </a:cubicBezTo>
                  <a:lnTo>
                    <a:pt x="1988" y="13795"/>
                  </a:lnTo>
                  <a:cubicBezTo>
                    <a:pt x="1856" y="13927"/>
                    <a:pt x="1709" y="13983"/>
                    <a:pt x="1570" y="13983"/>
                  </a:cubicBezTo>
                  <a:cubicBezTo>
                    <a:pt x="1126" y="13983"/>
                    <a:pt x="755" y="13416"/>
                    <a:pt x="1155" y="12993"/>
                  </a:cubicBezTo>
                  <a:lnTo>
                    <a:pt x="4179" y="9999"/>
                  </a:lnTo>
                  <a:close/>
                  <a:moveTo>
                    <a:pt x="9580" y="0"/>
                  </a:moveTo>
                  <a:cubicBezTo>
                    <a:pt x="5321" y="31"/>
                    <a:pt x="2759" y="4722"/>
                    <a:pt x="5074" y="8333"/>
                  </a:cubicBezTo>
                  <a:lnTo>
                    <a:pt x="784" y="12592"/>
                  </a:lnTo>
                  <a:cubicBezTo>
                    <a:pt x="0" y="13423"/>
                    <a:pt x="735" y="14529"/>
                    <a:pt x="1607" y="14529"/>
                  </a:cubicBezTo>
                  <a:cubicBezTo>
                    <a:pt x="1868" y="14529"/>
                    <a:pt x="2141" y="14431"/>
                    <a:pt x="2389" y="14196"/>
                  </a:cubicBezTo>
                  <a:lnTo>
                    <a:pt x="6648" y="9938"/>
                  </a:lnTo>
                  <a:cubicBezTo>
                    <a:pt x="7545" y="10505"/>
                    <a:pt x="8564" y="10791"/>
                    <a:pt x="9584" y="10791"/>
                  </a:cubicBezTo>
                  <a:cubicBezTo>
                    <a:pt x="10671" y="10791"/>
                    <a:pt x="11758" y="10467"/>
                    <a:pt x="12697" y="9814"/>
                  </a:cubicBezTo>
                  <a:cubicBezTo>
                    <a:pt x="12820" y="9721"/>
                    <a:pt x="12820" y="9536"/>
                    <a:pt x="12759" y="9413"/>
                  </a:cubicBezTo>
                  <a:cubicBezTo>
                    <a:pt x="12703" y="9338"/>
                    <a:pt x="12613" y="9297"/>
                    <a:pt x="12523" y="9297"/>
                  </a:cubicBezTo>
                  <a:cubicBezTo>
                    <a:pt x="12464" y="9297"/>
                    <a:pt x="12406" y="9315"/>
                    <a:pt x="12357" y="9351"/>
                  </a:cubicBezTo>
                  <a:cubicBezTo>
                    <a:pt x="11512" y="9959"/>
                    <a:pt x="10530" y="10256"/>
                    <a:pt x="9553" y="10256"/>
                  </a:cubicBezTo>
                  <a:cubicBezTo>
                    <a:pt x="8249" y="10256"/>
                    <a:pt x="6953" y="9727"/>
                    <a:pt x="6000" y="8703"/>
                  </a:cubicBezTo>
                  <a:cubicBezTo>
                    <a:pt x="4364" y="6913"/>
                    <a:pt x="4303" y="4166"/>
                    <a:pt x="5876" y="2315"/>
                  </a:cubicBezTo>
                  <a:cubicBezTo>
                    <a:pt x="6829" y="1176"/>
                    <a:pt x="8199" y="579"/>
                    <a:pt x="9583" y="579"/>
                  </a:cubicBezTo>
                  <a:cubicBezTo>
                    <a:pt x="10488" y="579"/>
                    <a:pt x="11398" y="834"/>
                    <a:pt x="12203" y="1358"/>
                  </a:cubicBezTo>
                  <a:cubicBezTo>
                    <a:pt x="14240" y="2685"/>
                    <a:pt x="14981" y="5339"/>
                    <a:pt x="13901" y="7530"/>
                  </a:cubicBezTo>
                  <a:cubicBezTo>
                    <a:pt x="13839" y="7654"/>
                    <a:pt x="13901" y="7839"/>
                    <a:pt x="14055" y="7901"/>
                  </a:cubicBezTo>
                  <a:cubicBezTo>
                    <a:pt x="14094" y="7930"/>
                    <a:pt x="14140" y="7944"/>
                    <a:pt x="14187" y="7944"/>
                  </a:cubicBezTo>
                  <a:cubicBezTo>
                    <a:pt x="14284" y="7944"/>
                    <a:pt x="14383" y="7882"/>
                    <a:pt x="14425" y="7777"/>
                  </a:cubicBezTo>
                  <a:cubicBezTo>
                    <a:pt x="16184" y="4197"/>
                    <a:pt x="13561" y="0"/>
                    <a:pt x="9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70" name="Google Shape;13815;p26">
            <a:extLst>
              <a:ext uri="{FF2B5EF4-FFF2-40B4-BE49-F238E27FC236}">
                <a16:creationId xmlns:a16="http://schemas.microsoft.com/office/drawing/2014/main" id="{EA69A4C9-9808-691D-1599-A6CD6BB258C6}"/>
              </a:ext>
            </a:extLst>
          </p:cNvPr>
          <p:cNvGrpSpPr/>
          <p:nvPr/>
        </p:nvGrpSpPr>
        <p:grpSpPr>
          <a:xfrm>
            <a:off x="2198501" y="6909289"/>
            <a:ext cx="540150" cy="727850"/>
            <a:chOff x="4043450" y="3602175"/>
            <a:chExt cx="270075" cy="363925"/>
          </a:xfrm>
        </p:grpSpPr>
        <p:sp>
          <p:nvSpPr>
            <p:cNvPr id="271" name="Google Shape;13816;p26">
              <a:extLst>
                <a:ext uri="{FF2B5EF4-FFF2-40B4-BE49-F238E27FC236}">
                  <a16:creationId xmlns:a16="http://schemas.microsoft.com/office/drawing/2014/main" id="{E61EAFFE-7DE2-EE1A-1E23-ED01FADDF73A}"/>
                </a:ext>
              </a:extLst>
            </p:cNvPr>
            <p:cNvSpPr/>
            <p:nvPr/>
          </p:nvSpPr>
          <p:spPr>
            <a:xfrm>
              <a:off x="4078950" y="3646150"/>
              <a:ext cx="25475" cy="21100"/>
            </a:xfrm>
            <a:custGeom>
              <a:avLst/>
              <a:gdLst/>
              <a:ahLst/>
              <a:cxnLst/>
              <a:rect l="l" t="t" r="r" b="b"/>
              <a:pathLst>
                <a:path w="1019" h="844" extrusionOk="0">
                  <a:moveTo>
                    <a:pt x="587" y="1"/>
                  </a:moveTo>
                  <a:cubicBezTo>
                    <a:pt x="186" y="1"/>
                    <a:pt x="0" y="464"/>
                    <a:pt x="278" y="711"/>
                  </a:cubicBezTo>
                  <a:cubicBezTo>
                    <a:pt x="370" y="802"/>
                    <a:pt x="481" y="843"/>
                    <a:pt x="589" y="843"/>
                  </a:cubicBezTo>
                  <a:cubicBezTo>
                    <a:pt x="810" y="843"/>
                    <a:pt x="1019" y="671"/>
                    <a:pt x="1019" y="402"/>
                  </a:cubicBezTo>
                  <a:cubicBezTo>
                    <a:pt x="1019" y="186"/>
                    <a:pt x="803" y="1"/>
                    <a:pt x="5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2" name="Google Shape;13817;p26">
              <a:extLst>
                <a:ext uri="{FF2B5EF4-FFF2-40B4-BE49-F238E27FC236}">
                  <a16:creationId xmlns:a16="http://schemas.microsoft.com/office/drawing/2014/main" id="{BB501CF7-BA1A-3ED9-8B68-DA4281AD155D}"/>
                </a:ext>
              </a:extLst>
            </p:cNvPr>
            <p:cNvSpPr/>
            <p:nvPr/>
          </p:nvSpPr>
          <p:spPr>
            <a:xfrm>
              <a:off x="4083575" y="3692450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0"/>
                  </a:moveTo>
                  <a:cubicBezTo>
                    <a:pt x="155" y="0"/>
                    <a:pt x="1" y="309"/>
                    <a:pt x="186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30" y="562"/>
                    <a:pt x="680" y="450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3" name="Google Shape;13818;p26">
              <a:extLst>
                <a:ext uri="{FF2B5EF4-FFF2-40B4-BE49-F238E27FC236}">
                  <a16:creationId xmlns:a16="http://schemas.microsoft.com/office/drawing/2014/main" id="{918AE278-3089-12F0-124D-B554AB0B1B32}"/>
                </a:ext>
              </a:extLst>
            </p:cNvPr>
            <p:cNvSpPr/>
            <p:nvPr/>
          </p:nvSpPr>
          <p:spPr>
            <a:xfrm>
              <a:off x="4086675" y="3734100"/>
              <a:ext cx="184425" cy="184425"/>
            </a:xfrm>
            <a:custGeom>
              <a:avLst/>
              <a:gdLst/>
              <a:ahLst/>
              <a:cxnLst/>
              <a:rect l="l" t="t" r="r" b="b"/>
              <a:pathLst>
                <a:path w="7377" h="7377" extrusionOk="0">
                  <a:moveTo>
                    <a:pt x="6790" y="2285"/>
                  </a:moveTo>
                  <a:lnTo>
                    <a:pt x="6790" y="3427"/>
                  </a:lnTo>
                  <a:lnTo>
                    <a:pt x="556" y="3427"/>
                  </a:lnTo>
                  <a:lnTo>
                    <a:pt x="556" y="2285"/>
                  </a:lnTo>
                  <a:close/>
                  <a:moveTo>
                    <a:pt x="2531" y="5710"/>
                  </a:moveTo>
                  <a:lnTo>
                    <a:pt x="2531" y="6821"/>
                  </a:lnTo>
                  <a:lnTo>
                    <a:pt x="556" y="6821"/>
                  </a:lnTo>
                  <a:lnTo>
                    <a:pt x="556" y="5710"/>
                  </a:lnTo>
                  <a:close/>
                  <a:moveTo>
                    <a:pt x="6790" y="5710"/>
                  </a:moveTo>
                  <a:lnTo>
                    <a:pt x="6790" y="6821"/>
                  </a:lnTo>
                  <a:lnTo>
                    <a:pt x="4814" y="6821"/>
                  </a:lnTo>
                  <a:lnTo>
                    <a:pt x="4814" y="5710"/>
                  </a:lnTo>
                  <a:close/>
                  <a:moveTo>
                    <a:pt x="1975" y="1"/>
                  </a:moveTo>
                  <a:cubicBezTo>
                    <a:pt x="1821" y="1"/>
                    <a:pt x="1697" y="124"/>
                    <a:pt x="1697" y="279"/>
                  </a:cubicBezTo>
                  <a:cubicBezTo>
                    <a:pt x="1697" y="433"/>
                    <a:pt x="1821" y="556"/>
                    <a:pt x="1975" y="556"/>
                  </a:cubicBezTo>
                  <a:lnTo>
                    <a:pt x="3395" y="556"/>
                  </a:lnTo>
                  <a:lnTo>
                    <a:pt x="3395" y="1698"/>
                  </a:lnTo>
                  <a:lnTo>
                    <a:pt x="278" y="1698"/>
                  </a:lnTo>
                  <a:cubicBezTo>
                    <a:pt x="123" y="1698"/>
                    <a:pt x="0" y="1822"/>
                    <a:pt x="0" y="1976"/>
                  </a:cubicBezTo>
                  <a:lnTo>
                    <a:pt x="0" y="3704"/>
                  </a:lnTo>
                  <a:cubicBezTo>
                    <a:pt x="0" y="3859"/>
                    <a:pt x="123" y="3982"/>
                    <a:pt x="278" y="3982"/>
                  </a:cubicBezTo>
                  <a:lnTo>
                    <a:pt x="833" y="3982"/>
                  </a:lnTo>
                  <a:lnTo>
                    <a:pt x="833" y="5124"/>
                  </a:lnTo>
                  <a:lnTo>
                    <a:pt x="278" y="5124"/>
                  </a:lnTo>
                  <a:cubicBezTo>
                    <a:pt x="123" y="5124"/>
                    <a:pt x="0" y="5247"/>
                    <a:pt x="0" y="5402"/>
                  </a:cubicBezTo>
                  <a:lnTo>
                    <a:pt x="0" y="7099"/>
                  </a:lnTo>
                  <a:cubicBezTo>
                    <a:pt x="0" y="7253"/>
                    <a:pt x="123" y="7377"/>
                    <a:pt x="278" y="7377"/>
                  </a:cubicBezTo>
                  <a:lnTo>
                    <a:pt x="2839" y="7377"/>
                  </a:lnTo>
                  <a:cubicBezTo>
                    <a:pt x="2994" y="7377"/>
                    <a:pt x="3117" y="7253"/>
                    <a:pt x="3117" y="7099"/>
                  </a:cubicBezTo>
                  <a:lnTo>
                    <a:pt x="3117" y="5402"/>
                  </a:lnTo>
                  <a:cubicBezTo>
                    <a:pt x="3117" y="5247"/>
                    <a:pt x="2994" y="5124"/>
                    <a:pt x="2839" y="5124"/>
                  </a:cubicBezTo>
                  <a:lnTo>
                    <a:pt x="1420" y="5124"/>
                  </a:lnTo>
                  <a:lnTo>
                    <a:pt x="1420" y="3982"/>
                  </a:lnTo>
                  <a:lnTo>
                    <a:pt x="5956" y="3982"/>
                  </a:lnTo>
                  <a:lnTo>
                    <a:pt x="5956" y="5124"/>
                  </a:lnTo>
                  <a:lnTo>
                    <a:pt x="4537" y="5124"/>
                  </a:lnTo>
                  <a:cubicBezTo>
                    <a:pt x="4382" y="5124"/>
                    <a:pt x="4259" y="5247"/>
                    <a:pt x="4259" y="5402"/>
                  </a:cubicBezTo>
                  <a:lnTo>
                    <a:pt x="4259" y="7099"/>
                  </a:lnTo>
                  <a:cubicBezTo>
                    <a:pt x="4259" y="7253"/>
                    <a:pt x="4382" y="7377"/>
                    <a:pt x="4537" y="7377"/>
                  </a:cubicBezTo>
                  <a:lnTo>
                    <a:pt x="7098" y="7377"/>
                  </a:lnTo>
                  <a:cubicBezTo>
                    <a:pt x="7253" y="7377"/>
                    <a:pt x="7376" y="7253"/>
                    <a:pt x="7376" y="7099"/>
                  </a:cubicBezTo>
                  <a:lnTo>
                    <a:pt x="7376" y="5402"/>
                  </a:lnTo>
                  <a:cubicBezTo>
                    <a:pt x="7376" y="5247"/>
                    <a:pt x="7253" y="5124"/>
                    <a:pt x="7098" y="5124"/>
                  </a:cubicBezTo>
                  <a:lnTo>
                    <a:pt x="6512" y="5124"/>
                  </a:lnTo>
                  <a:lnTo>
                    <a:pt x="6512" y="3982"/>
                  </a:lnTo>
                  <a:lnTo>
                    <a:pt x="7098" y="3982"/>
                  </a:lnTo>
                  <a:cubicBezTo>
                    <a:pt x="7253" y="3982"/>
                    <a:pt x="7376" y="3859"/>
                    <a:pt x="7376" y="3704"/>
                  </a:cubicBezTo>
                  <a:lnTo>
                    <a:pt x="7376" y="1976"/>
                  </a:lnTo>
                  <a:cubicBezTo>
                    <a:pt x="7376" y="1822"/>
                    <a:pt x="7253" y="1698"/>
                    <a:pt x="7098" y="1698"/>
                  </a:cubicBezTo>
                  <a:lnTo>
                    <a:pt x="3950" y="1698"/>
                  </a:lnTo>
                  <a:lnTo>
                    <a:pt x="3950" y="556"/>
                  </a:lnTo>
                  <a:lnTo>
                    <a:pt x="5370" y="556"/>
                  </a:lnTo>
                  <a:cubicBezTo>
                    <a:pt x="5524" y="556"/>
                    <a:pt x="5679" y="433"/>
                    <a:pt x="5679" y="279"/>
                  </a:cubicBezTo>
                  <a:cubicBezTo>
                    <a:pt x="5679" y="124"/>
                    <a:pt x="5524" y="1"/>
                    <a:pt x="53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4" name="Google Shape;13819;p26">
              <a:extLst>
                <a:ext uri="{FF2B5EF4-FFF2-40B4-BE49-F238E27FC236}">
                  <a16:creationId xmlns:a16="http://schemas.microsoft.com/office/drawing/2014/main" id="{02898D1F-F0E3-5C4F-9523-70F625EB016D}"/>
                </a:ext>
              </a:extLst>
            </p:cNvPr>
            <p:cNvSpPr/>
            <p:nvPr/>
          </p:nvSpPr>
          <p:spPr>
            <a:xfrm>
              <a:off x="4125475" y="3691650"/>
              <a:ext cx="85175" cy="14725"/>
            </a:xfrm>
            <a:custGeom>
              <a:avLst/>
              <a:gdLst/>
              <a:ahLst/>
              <a:cxnLst/>
              <a:rect l="l" t="t" r="r" b="b"/>
              <a:pathLst>
                <a:path w="3407" h="589" extrusionOk="0">
                  <a:moveTo>
                    <a:pt x="394" y="0"/>
                  </a:moveTo>
                  <a:cubicBezTo>
                    <a:pt x="1" y="0"/>
                    <a:pt x="1" y="589"/>
                    <a:pt x="394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2985" y="588"/>
                  </a:lnTo>
                  <a:cubicBezTo>
                    <a:pt x="2995" y="589"/>
                    <a:pt x="3005" y="589"/>
                    <a:pt x="3014" y="589"/>
                  </a:cubicBezTo>
                  <a:cubicBezTo>
                    <a:pt x="3407" y="589"/>
                    <a:pt x="3407" y="0"/>
                    <a:pt x="3014" y="0"/>
                  </a:cubicBezTo>
                  <a:cubicBezTo>
                    <a:pt x="3005" y="0"/>
                    <a:pt x="2995" y="1"/>
                    <a:pt x="2985" y="2"/>
                  </a:cubicBezTo>
                  <a:lnTo>
                    <a:pt x="423" y="2"/>
                  </a:lnTo>
                  <a:cubicBezTo>
                    <a:pt x="413" y="1"/>
                    <a:pt x="403" y="0"/>
                    <a:pt x="3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5" name="Google Shape;13820;p26">
              <a:extLst>
                <a:ext uri="{FF2B5EF4-FFF2-40B4-BE49-F238E27FC236}">
                  <a16:creationId xmlns:a16="http://schemas.microsoft.com/office/drawing/2014/main" id="{77C4D3AF-3E51-18F0-F44E-8E2A80A582A5}"/>
                </a:ext>
              </a:extLst>
            </p:cNvPr>
            <p:cNvSpPr/>
            <p:nvPr/>
          </p:nvSpPr>
          <p:spPr>
            <a:xfrm>
              <a:off x="4129100" y="3649250"/>
              <a:ext cx="77950" cy="14675"/>
            </a:xfrm>
            <a:custGeom>
              <a:avLst/>
              <a:gdLst/>
              <a:ahLst/>
              <a:cxnLst/>
              <a:rect l="l" t="t" r="r" b="b"/>
              <a:pathLst>
                <a:path w="3118" h="587" extrusionOk="0">
                  <a:moveTo>
                    <a:pt x="278" y="0"/>
                  </a:moveTo>
                  <a:cubicBezTo>
                    <a:pt x="124" y="0"/>
                    <a:pt x="0" y="124"/>
                    <a:pt x="0" y="278"/>
                  </a:cubicBezTo>
                  <a:cubicBezTo>
                    <a:pt x="0" y="432"/>
                    <a:pt x="124" y="587"/>
                    <a:pt x="278" y="587"/>
                  </a:cubicBezTo>
                  <a:lnTo>
                    <a:pt x="2840" y="587"/>
                  </a:lnTo>
                  <a:cubicBezTo>
                    <a:pt x="2994" y="587"/>
                    <a:pt x="3117" y="432"/>
                    <a:pt x="3117" y="278"/>
                  </a:cubicBezTo>
                  <a:cubicBezTo>
                    <a:pt x="3117" y="124"/>
                    <a:pt x="2994" y="0"/>
                    <a:pt x="28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6" name="Google Shape;13821;p26">
              <a:extLst>
                <a:ext uri="{FF2B5EF4-FFF2-40B4-BE49-F238E27FC236}">
                  <a16:creationId xmlns:a16="http://schemas.microsoft.com/office/drawing/2014/main" id="{686C1EE7-0817-F898-EF40-7D58D85C9DE2}"/>
                </a:ext>
              </a:extLst>
            </p:cNvPr>
            <p:cNvSpPr/>
            <p:nvPr/>
          </p:nvSpPr>
          <p:spPr>
            <a:xfrm>
              <a:off x="4171525" y="3951675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279" y="1"/>
                  </a:moveTo>
                  <a:cubicBezTo>
                    <a:pt x="124" y="1"/>
                    <a:pt x="1" y="124"/>
                    <a:pt x="1" y="279"/>
                  </a:cubicBezTo>
                  <a:cubicBezTo>
                    <a:pt x="1" y="450"/>
                    <a:pt x="149" y="576"/>
                    <a:pt x="302" y="576"/>
                  </a:cubicBezTo>
                  <a:cubicBezTo>
                    <a:pt x="369" y="576"/>
                    <a:pt x="438" y="552"/>
                    <a:pt x="495" y="495"/>
                  </a:cubicBezTo>
                  <a:cubicBezTo>
                    <a:pt x="680" y="310"/>
                    <a:pt x="52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7" name="Google Shape;13822;p26">
              <a:extLst>
                <a:ext uri="{FF2B5EF4-FFF2-40B4-BE49-F238E27FC236}">
                  <a16:creationId xmlns:a16="http://schemas.microsoft.com/office/drawing/2014/main" id="{EE16A248-AEE7-7FE3-8DF0-9C8FFFB66848}"/>
                </a:ext>
              </a:extLst>
            </p:cNvPr>
            <p:cNvSpPr/>
            <p:nvPr/>
          </p:nvSpPr>
          <p:spPr>
            <a:xfrm>
              <a:off x="4043450" y="3602175"/>
              <a:ext cx="270075" cy="363425"/>
            </a:xfrm>
            <a:custGeom>
              <a:avLst/>
              <a:gdLst/>
              <a:ahLst/>
              <a:cxnLst/>
              <a:rect l="l" t="t" r="r" b="b"/>
              <a:pathLst>
                <a:path w="10803" h="14537" extrusionOk="0">
                  <a:moveTo>
                    <a:pt x="8241" y="988"/>
                  </a:moveTo>
                  <a:lnTo>
                    <a:pt x="9846" y="2562"/>
                  </a:lnTo>
                  <a:lnTo>
                    <a:pt x="8241" y="2562"/>
                  </a:lnTo>
                  <a:lnTo>
                    <a:pt x="8241" y="988"/>
                  </a:lnTo>
                  <a:close/>
                  <a:moveTo>
                    <a:pt x="309" y="1"/>
                  </a:moveTo>
                  <a:cubicBezTo>
                    <a:pt x="155" y="1"/>
                    <a:pt x="1" y="155"/>
                    <a:pt x="1" y="309"/>
                  </a:cubicBezTo>
                  <a:lnTo>
                    <a:pt x="1" y="14259"/>
                  </a:lnTo>
                  <a:cubicBezTo>
                    <a:pt x="1" y="14413"/>
                    <a:pt x="155" y="14536"/>
                    <a:pt x="309" y="14536"/>
                  </a:cubicBezTo>
                  <a:lnTo>
                    <a:pt x="4136" y="14536"/>
                  </a:lnTo>
                  <a:cubicBezTo>
                    <a:pt x="4291" y="14536"/>
                    <a:pt x="4414" y="14413"/>
                    <a:pt x="4414" y="14259"/>
                  </a:cubicBezTo>
                  <a:cubicBezTo>
                    <a:pt x="4414" y="14104"/>
                    <a:pt x="4291" y="13981"/>
                    <a:pt x="4136" y="13981"/>
                  </a:cubicBezTo>
                  <a:lnTo>
                    <a:pt x="587" y="13981"/>
                  </a:lnTo>
                  <a:lnTo>
                    <a:pt x="587" y="587"/>
                  </a:lnTo>
                  <a:lnTo>
                    <a:pt x="7685" y="587"/>
                  </a:lnTo>
                  <a:lnTo>
                    <a:pt x="7685" y="2871"/>
                  </a:lnTo>
                  <a:cubicBezTo>
                    <a:pt x="7685" y="3025"/>
                    <a:pt x="7809" y="3148"/>
                    <a:pt x="7963" y="3148"/>
                  </a:cubicBezTo>
                  <a:lnTo>
                    <a:pt x="10247" y="3148"/>
                  </a:lnTo>
                  <a:lnTo>
                    <a:pt x="10247" y="13981"/>
                  </a:lnTo>
                  <a:lnTo>
                    <a:pt x="6698" y="13981"/>
                  </a:lnTo>
                  <a:cubicBezTo>
                    <a:pt x="6543" y="13981"/>
                    <a:pt x="6420" y="14104"/>
                    <a:pt x="6420" y="14259"/>
                  </a:cubicBezTo>
                  <a:cubicBezTo>
                    <a:pt x="6420" y="14413"/>
                    <a:pt x="6543" y="14536"/>
                    <a:pt x="6698" y="14536"/>
                  </a:cubicBezTo>
                  <a:lnTo>
                    <a:pt x="10525" y="14536"/>
                  </a:lnTo>
                  <a:cubicBezTo>
                    <a:pt x="10679" y="14536"/>
                    <a:pt x="10802" y="14413"/>
                    <a:pt x="10802" y="14259"/>
                  </a:cubicBezTo>
                  <a:lnTo>
                    <a:pt x="10802" y="2871"/>
                  </a:lnTo>
                  <a:cubicBezTo>
                    <a:pt x="10802" y="2778"/>
                    <a:pt x="10772" y="2716"/>
                    <a:pt x="10710" y="2655"/>
                  </a:cubicBezTo>
                  <a:lnTo>
                    <a:pt x="8148" y="93"/>
                  </a:lnTo>
                  <a:cubicBezTo>
                    <a:pt x="8117" y="31"/>
                    <a:pt x="8025" y="31"/>
                    <a:pt x="79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78" name="Google Shape;13823;p26">
            <a:extLst>
              <a:ext uri="{FF2B5EF4-FFF2-40B4-BE49-F238E27FC236}">
                <a16:creationId xmlns:a16="http://schemas.microsoft.com/office/drawing/2014/main" id="{AB5E56C1-257A-6C00-6541-995207A40C02}"/>
              </a:ext>
            </a:extLst>
          </p:cNvPr>
          <p:cNvGrpSpPr/>
          <p:nvPr/>
        </p:nvGrpSpPr>
        <p:grpSpPr>
          <a:xfrm>
            <a:off x="2105176" y="8027451"/>
            <a:ext cx="726800" cy="474350"/>
            <a:chOff x="3997175" y="1988000"/>
            <a:chExt cx="363400" cy="237175"/>
          </a:xfrm>
        </p:grpSpPr>
        <p:sp>
          <p:nvSpPr>
            <p:cNvPr id="279" name="Google Shape;13824;p26">
              <a:extLst>
                <a:ext uri="{FF2B5EF4-FFF2-40B4-BE49-F238E27FC236}">
                  <a16:creationId xmlns:a16="http://schemas.microsoft.com/office/drawing/2014/main" id="{29777A64-CA35-841B-C6B8-B45446A56C69}"/>
                </a:ext>
              </a:extLst>
            </p:cNvPr>
            <p:cNvSpPr/>
            <p:nvPr/>
          </p:nvSpPr>
          <p:spPr>
            <a:xfrm>
              <a:off x="4254100" y="1988100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40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2" y="551"/>
                    <a:pt x="311" y="576"/>
                    <a:pt x="378" y="576"/>
                  </a:cubicBezTo>
                  <a:cubicBezTo>
                    <a:pt x="531" y="576"/>
                    <a:pt x="679" y="450"/>
                    <a:pt x="679" y="278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0" name="Google Shape;13825;p26">
              <a:extLst>
                <a:ext uri="{FF2B5EF4-FFF2-40B4-BE49-F238E27FC236}">
                  <a16:creationId xmlns:a16="http://schemas.microsoft.com/office/drawing/2014/main" id="{C862BBD1-571F-9A16-2CD1-EE6A111F9D1C}"/>
                </a:ext>
              </a:extLst>
            </p:cNvPr>
            <p:cNvSpPr/>
            <p:nvPr/>
          </p:nvSpPr>
          <p:spPr>
            <a:xfrm>
              <a:off x="3997175" y="1988000"/>
              <a:ext cx="363400" cy="237175"/>
            </a:xfrm>
            <a:custGeom>
              <a:avLst/>
              <a:gdLst/>
              <a:ahLst/>
              <a:cxnLst/>
              <a:rect l="l" t="t" r="r" b="b"/>
              <a:pathLst>
                <a:path w="14536" h="9487" extrusionOk="0">
                  <a:moveTo>
                    <a:pt x="6635" y="560"/>
                  </a:moveTo>
                  <a:lnTo>
                    <a:pt x="4475" y="2690"/>
                  </a:lnTo>
                  <a:cubicBezTo>
                    <a:pt x="4444" y="2751"/>
                    <a:pt x="4413" y="2813"/>
                    <a:pt x="4413" y="2906"/>
                  </a:cubicBezTo>
                  <a:cubicBezTo>
                    <a:pt x="4382" y="2967"/>
                    <a:pt x="4413" y="3060"/>
                    <a:pt x="4475" y="3091"/>
                  </a:cubicBezTo>
                  <a:lnTo>
                    <a:pt x="4784" y="3399"/>
                  </a:lnTo>
                  <a:cubicBezTo>
                    <a:pt x="5092" y="3708"/>
                    <a:pt x="5493" y="3862"/>
                    <a:pt x="5895" y="3862"/>
                  </a:cubicBezTo>
                  <a:cubicBezTo>
                    <a:pt x="6296" y="3862"/>
                    <a:pt x="6697" y="3708"/>
                    <a:pt x="7006" y="3399"/>
                  </a:cubicBezTo>
                  <a:lnTo>
                    <a:pt x="7901" y="2504"/>
                  </a:lnTo>
                  <a:cubicBezTo>
                    <a:pt x="8009" y="2396"/>
                    <a:pt x="8155" y="2342"/>
                    <a:pt x="8302" y="2342"/>
                  </a:cubicBezTo>
                  <a:cubicBezTo>
                    <a:pt x="8449" y="2342"/>
                    <a:pt x="8595" y="2396"/>
                    <a:pt x="8703" y="2504"/>
                  </a:cubicBezTo>
                  <a:lnTo>
                    <a:pt x="12314" y="6115"/>
                  </a:lnTo>
                  <a:cubicBezTo>
                    <a:pt x="12530" y="6331"/>
                    <a:pt x="12530" y="6702"/>
                    <a:pt x="12314" y="6918"/>
                  </a:cubicBezTo>
                  <a:lnTo>
                    <a:pt x="12283" y="6949"/>
                  </a:lnTo>
                  <a:cubicBezTo>
                    <a:pt x="12175" y="7057"/>
                    <a:pt x="12028" y="7111"/>
                    <a:pt x="11882" y="7111"/>
                  </a:cubicBezTo>
                  <a:cubicBezTo>
                    <a:pt x="11735" y="7111"/>
                    <a:pt x="11589" y="7057"/>
                    <a:pt x="11481" y="6949"/>
                  </a:cubicBezTo>
                  <a:lnTo>
                    <a:pt x="8765" y="4233"/>
                  </a:lnTo>
                  <a:cubicBezTo>
                    <a:pt x="8727" y="4177"/>
                    <a:pt x="8679" y="4153"/>
                    <a:pt x="8627" y="4153"/>
                  </a:cubicBezTo>
                  <a:cubicBezTo>
                    <a:pt x="8423" y="4153"/>
                    <a:pt x="8173" y="4517"/>
                    <a:pt x="8394" y="4665"/>
                  </a:cubicBezTo>
                  <a:lnTo>
                    <a:pt x="10493" y="6733"/>
                  </a:lnTo>
                  <a:cubicBezTo>
                    <a:pt x="10897" y="7137"/>
                    <a:pt x="10514" y="7706"/>
                    <a:pt x="10062" y="7706"/>
                  </a:cubicBezTo>
                  <a:cubicBezTo>
                    <a:pt x="9928" y="7706"/>
                    <a:pt x="9787" y="7655"/>
                    <a:pt x="9660" y="7535"/>
                  </a:cubicBezTo>
                  <a:lnTo>
                    <a:pt x="7561" y="5436"/>
                  </a:lnTo>
                  <a:cubicBezTo>
                    <a:pt x="7512" y="5405"/>
                    <a:pt x="7461" y="5392"/>
                    <a:pt x="7413" y="5392"/>
                  </a:cubicBezTo>
                  <a:cubicBezTo>
                    <a:pt x="7221" y="5392"/>
                    <a:pt x="7067" y="5609"/>
                    <a:pt x="7191" y="5807"/>
                  </a:cubicBezTo>
                  <a:lnTo>
                    <a:pt x="8672" y="7319"/>
                  </a:lnTo>
                  <a:cubicBezTo>
                    <a:pt x="9100" y="7723"/>
                    <a:pt x="8722" y="8292"/>
                    <a:pt x="8272" y="8292"/>
                  </a:cubicBezTo>
                  <a:cubicBezTo>
                    <a:pt x="8138" y="8292"/>
                    <a:pt x="7997" y="8242"/>
                    <a:pt x="7870" y="8121"/>
                  </a:cubicBezTo>
                  <a:lnTo>
                    <a:pt x="6388" y="6609"/>
                  </a:lnTo>
                  <a:cubicBezTo>
                    <a:pt x="6341" y="6588"/>
                    <a:pt x="6295" y="6579"/>
                    <a:pt x="6252" y="6579"/>
                  </a:cubicBezTo>
                  <a:cubicBezTo>
                    <a:pt x="6038" y="6579"/>
                    <a:pt x="5885" y="6805"/>
                    <a:pt x="5987" y="7010"/>
                  </a:cubicBezTo>
                  <a:lnTo>
                    <a:pt x="6882" y="7905"/>
                  </a:lnTo>
                  <a:cubicBezTo>
                    <a:pt x="7098" y="8121"/>
                    <a:pt x="7098" y="8492"/>
                    <a:pt x="6882" y="8708"/>
                  </a:cubicBezTo>
                  <a:cubicBezTo>
                    <a:pt x="6774" y="8816"/>
                    <a:pt x="6628" y="8870"/>
                    <a:pt x="6481" y="8870"/>
                  </a:cubicBezTo>
                  <a:cubicBezTo>
                    <a:pt x="6334" y="8870"/>
                    <a:pt x="6188" y="8816"/>
                    <a:pt x="6080" y="8708"/>
                  </a:cubicBezTo>
                  <a:lnTo>
                    <a:pt x="5185" y="7813"/>
                  </a:lnTo>
                  <a:cubicBezTo>
                    <a:pt x="4475" y="7103"/>
                    <a:pt x="3889" y="6300"/>
                    <a:pt x="3426" y="5405"/>
                  </a:cubicBezTo>
                  <a:lnTo>
                    <a:pt x="2438" y="3523"/>
                  </a:lnTo>
                  <a:cubicBezTo>
                    <a:pt x="2376" y="3430"/>
                    <a:pt x="2284" y="3369"/>
                    <a:pt x="2191" y="3369"/>
                  </a:cubicBezTo>
                  <a:lnTo>
                    <a:pt x="586" y="3369"/>
                  </a:lnTo>
                  <a:lnTo>
                    <a:pt x="586" y="560"/>
                  </a:lnTo>
                  <a:close/>
                  <a:moveTo>
                    <a:pt x="9436" y="1"/>
                  </a:moveTo>
                  <a:cubicBezTo>
                    <a:pt x="9419" y="1"/>
                    <a:pt x="9401" y="2"/>
                    <a:pt x="9382" y="5"/>
                  </a:cubicBezTo>
                  <a:lnTo>
                    <a:pt x="278" y="5"/>
                  </a:lnTo>
                  <a:cubicBezTo>
                    <a:pt x="124" y="5"/>
                    <a:pt x="0" y="128"/>
                    <a:pt x="0" y="282"/>
                  </a:cubicBezTo>
                  <a:lnTo>
                    <a:pt x="0" y="3677"/>
                  </a:lnTo>
                  <a:cubicBezTo>
                    <a:pt x="0" y="3832"/>
                    <a:pt x="124" y="3955"/>
                    <a:pt x="278" y="3955"/>
                  </a:cubicBezTo>
                  <a:lnTo>
                    <a:pt x="1975" y="3955"/>
                  </a:lnTo>
                  <a:lnTo>
                    <a:pt x="2901" y="5714"/>
                  </a:lnTo>
                  <a:cubicBezTo>
                    <a:pt x="3395" y="6640"/>
                    <a:pt x="4012" y="7473"/>
                    <a:pt x="4753" y="8214"/>
                  </a:cubicBezTo>
                  <a:lnTo>
                    <a:pt x="5679" y="9140"/>
                  </a:lnTo>
                  <a:cubicBezTo>
                    <a:pt x="5905" y="9378"/>
                    <a:pt x="6194" y="9487"/>
                    <a:pt x="6480" y="9487"/>
                  </a:cubicBezTo>
                  <a:cubicBezTo>
                    <a:pt x="6972" y="9487"/>
                    <a:pt x="7455" y="9162"/>
                    <a:pt x="7592" y="8615"/>
                  </a:cubicBezTo>
                  <a:cubicBezTo>
                    <a:pt x="7796" y="8789"/>
                    <a:pt x="8038" y="8868"/>
                    <a:pt x="8277" y="8868"/>
                  </a:cubicBezTo>
                  <a:cubicBezTo>
                    <a:pt x="8761" y="8868"/>
                    <a:pt x="9238" y="8545"/>
                    <a:pt x="9382" y="8029"/>
                  </a:cubicBezTo>
                  <a:cubicBezTo>
                    <a:pt x="9595" y="8191"/>
                    <a:pt x="9841" y="8267"/>
                    <a:pt x="10083" y="8267"/>
                  </a:cubicBezTo>
                  <a:cubicBezTo>
                    <a:pt x="10579" y="8267"/>
                    <a:pt x="11058" y="7950"/>
                    <a:pt x="11203" y="7412"/>
                  </a:cubicBezTo>
                  <a:cubicBezTo>
                    <a:pt x="11434" y="7597"/>
                    <a:pt x="11676" y="7677"/>
                    <a:pt x="11907" y="7677"/>
                  </a:cubicBezTo>
                  <a:cubicBezTo>
                    <a:pt x="12788" y="7677"/>
                    <a:pt x="13498" y="6521"/>
                    <a:pt x="12715" y="5714"/>
                  </a:cubicBezTo>
                  <a:lnTo>
                    <a:pt x="12160" y="5189"/>
                  </a:lnTo>
                  <a:lnTo>
                    <a:pt x="12561" y="3955"/>
                  </a:lnTo>
                  <a:lnTo>
                    <a:pt x="14227" y="3955"/>
                  </a:lnTo>
                  <a:cubicBezTo>
                    <a:pt x="14382" y="3955"/>
                    <a:pt x="14536" y="3832"/>
                    <a:pt x="14536" y="3677"/>
                  </a:cubicBezTo>
                  <a:lnTo>
                    <a:pt x="14536" y="282"/>
                  </a:lnTo>
                  <a:cubicBezTo>
                    <a:pt x="14536" y="128"/>
                    <a:pt x="14382" y="5"/>
                    <a:pt x="14227" y="5"/>
                  </a:cubicBezTo>
                  <a:lnTo>
                    <a:pt x="11913" y="5"/>
                  </a:lnTo>
                  <a:cubicBezTo>
                    <a:pt x="11573" y="36"/>
                    <a:pt x="11573" y="529"/>
                    <a:pt x="11913" y="560"/>
                  </a:cubicBezTo>
                  <a:lnTo>
                    <a:pt x="13950" y="560"/>
                  </a:lnTo>
                  <a:lnTo>
                    <a:pt x="13950" y="3399"/>
                  </a:lnTo>
                  <a:lnTo>
                    <a:pt x="12345" y="3399"/>
                  </a:lnTo>
                  <a:cubicBezTo>
                    <a:pt x="12221" y="3399"/>
                    <a:pt x="12129" y="3492"/>
                    <a:pt x="12098" y="3616"/>
                  </a:cubicBezTo>
                  <a:lnTo>
                    <a:pt x="11697" y="4757"/>
                  </a:lnTo>
                  <a:lnTo>
                    <a:pt x="10030" y="3091"/>
                  </a:lnTo>
                  <a:cubicBezTo>
                    <a:pt x="10586" y="3091"/>
                    <a:pt x="11079" y="2906"/>
                    <a:pt x="11481" y="2504"/>
                  </a:cubicBezTo>
                  <a:cubicBezTo>
                    <a:pt x="11573" y="2412"/>
                    <a:pt x="11573" y="2227"/>
                    <a:pt x="11481" y="2134"/>
                  </a:cubicBezTo>
                  <a:cubicBezTo>
                    <a:pt x="11419" y="2072"/>
                    <a:pt x="11350" y="2042"/>
                    <a:pt x="11280" y="2042"/>
                  </a:cubicBezTo>
                  <a:cubicBezTo>
                    <a:pt x="11211" y="2042"/>
                    <a:pt x="11141" y="2072"/>
                    <a:pt x="11079" y="2134"/>
                  </a:cubicBezTo>
                  <a:cubicBezTo>
                    <a:pt x="10802" y="2412"/>
                    <a:pt x="10439" y="2551"/>
                    <a:pt x="10076" y="2551"/>
                  </a:cubicBezTo>
                  <a:cubicBezTo>
                    <a:pt x="9714" y="2551"/>
                    <a:pt x="9351" y="2412"/>
                    <a:pt x="9073" y="2134"/>
                  </a:cubicBezTo>
                  <a:cubicBezTo>
                    <a:pt x="8857" y="1903"/>
                    <a:pt x="8564" y="1787"/>
                    <a:pt x="8271" y="1787"/>
                  </a:cubicBezTo>
                  <a:cubicBezTo>
                    <a:pt x="7978" y="1787"/>
                    <a:pt x="7685" y="1903"/>
                    <a:pt x="7469" y="2134"/>
                  </a:cubicBezTo>
                  <a:lnTo>
                    <a:pt x="6574" y="3029"/>
                  </a:lnTo>
                  <a:cubicBezTo>
                    <a:pt x="6373" y="3214"/>
                    <a:pt x="6118" y="3307"/>
                    <a:pt x="5864" y="3307"/>
                  </a:cubicBezTo>
                  <a:cubicBezTo>
                    <a:pt x="5609" y="3307"/>
                    <a:pt x="5355" y="3214"/>
                    <a:pt x="5154" y="3029"/>
                  </a:cubicBezTo>
                  <a:lnTo>
                    <a:pt x="5061" y="2937"/>
                  </a:lnTo>
                  <a:lnTo>
                    <a:pt x="7407" y="560"/>
                  </a:lnTo>
                  <a:lnTo>
                    <a:pt x="9382" y="560"/>
                  </a:lnTo>
                  <a:cubicBezTo>
                    <a:pt x="9401" y="563"/>
                    <a:pt x="9419" y="564"/>
                    <a:pt x="9436" y="564"/>
                  </a:cubicBezTo>
                  <a:cubicBezTo>
                    <a:pt x="9796" y="564"/>
                    <a:pt x="9796" y="1"/>
                    <a:pt x="94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1" name="Google Shape;13826;p26">
            <a:extLst>
              <a:ext uri="{FF2B5EF4-FFF2-40B4-BE49-F238E27FC236}">
                <a16:creationId xmlns:a16="http://schemas.microsoft.com/office/drawing/2014/main" id="{932E6C77-181E-8442-C008-DF4EE36F17A3}"/>
              </a:ext>
            </a:extLst>
          </p:cNvPr>
          <p:cNvGrpSpPr/>
          <p:nvPr/>
        </p:nvGrpSpPr>
        <p:grpSpPr>
          <a:xfrm>
            <a:off x="3459950" y="7901201"/>
            <a:ext cx="668200" cy="726850"/>
            <a:chOff x="6994625" y="3052825"/>
            <a:chExt cx="334100" cy="363425"/>
          </a:xfrm>
        </p:grpSpPr>
        <p:sp>
          <p:nvSpPr>
            <p:cNvPr id="282" name="Google Shape;13827;p26">
              <a:extLst>
                <a:ext uri="{FF2B5EF4-FFF2-40B4-BE49-F238E27FC236}">
                  <a16:creationId xmlns:a16="http://schemas.microsoft.com/office/drawing/2014/main" id="{EDFBAE1E-F4E7-ABE6-7CD5-132127CD8A6A}"/>
                </a:ext>
              </a:extLst>
            </p:cNvPr>
            <p:cNvSpPr/>
            <p:nvPr/>
          </p:nvSpPr>
          <p:spPr>
            <a:xfrm>
              <a:off x="6994625" y="3052825"/>
              <a:ext cx="334100" cy="363425"/>
            </a:xfrm>
            <a:custGeom>
              <a:avLst/>
              <a:gdLst/>
              <a:ahLst/>
              <a:cxnLst/>
              <a:rect l="l" t="t" r="r" b="b"/>
              <a:pathLst>
                <a:path w="13364" h="14537" extrusionOk="0">
                  <a:moveTo>
                    <a:pt x="10771" y="958"/>
                  </a:moveTo>
                  <a:lnTo>
                    <a:pt x="12345" y="2562"/>
                  </a:lnTo>
                  <a:lnTo>
                    <a:pt x="10771" y="2562"/>
                  </a:lnTo>
                  <a:lnTo>
                    <a:pt x="10771" y="958"/>
                  </a:lnTo>
                  <a:close/>
                  <a:moveTo>
                    <a:pt x="2068" y="4136"/>
                  </a:moveTo>
                  <a:lnTo>
                    <a:pt x="2037" y="4167"/>
                  </a:lnTo>
                  <a:lnTo>
                    <a:pt x="3210" y="4167"/>
                  </a:lnTo>
                  <a:cubicBezTo>
                    <a:pt x="4506" y="4167"/>
                    <a:pt x="5710" y="4815"/>
                    <a:pt x="6451" y="5865"/>
                  </a:cubicBezTo>
                  <a:cubicBezTo>
                    <a:pt x="7160" y="6945"/>
                    <a:pt x="7562" y="8179"/>
                    <a:pt x="7623" y="9476"/>
                  </a:cubicBezTo>
                  <a:cubicBezTo>
                    <a:pt x="7654" y="9599"/>
                    <a:pt x="7592" y="9692"/>
                    <a:pt x="7469" y="9753"/>
                  </a:cubicBezTo>
                  <a:lnTo>
                    <a:pt x="6543" y="10216"/>
                  </a:lnTo>
                  <a:lnTo>
                    <a:pt x="6543" y="9877"/>
                  </a:lnTo>
                  <a:cubicBezTo>
                    <a:pt x="6512" y="8920"/>
                    <a:pt x="6296" y="7994"/>
                    <a:pt x="5895" y="7130"/>
                  </a:cubicBezTo>
                  <a:cubicBezTo>
                    <a:pt x="5309" y="5926"/>
                    <a:pt x="4383" y="5278"/>
                    <a:pt x="3241" y="5278"/>
                  </a:cubicBezTo>
                  <a:lnTo>
                    <a:pt x="2161" y="5278"/>
                  </a:lnTo>
                  <a:lnTo>
                    <a:pt x="1790" y="4569"/>
                  </a:lnTo>
                  <a:cubicBezTo>
                    <a:pt x="1698" y="4383"/>
                    <a:pt x="1852" y="4136"/>
                    <a:pt x="2068" y="4136"/>
                  </a:cubicBezTo>
                  <a:close/>
                  <a:moveTo>
                    <a:pt x="3241" y="5865"/>
                  </a:moveTo>
                  <a:cubicBezTo>
                    <a:pt x="4167" y="5865"/>
                    <a:pt x="4877" y="6389"/>
                    <a:pt x="5370" y="7408"/>
                  </a:cubicBezTo>
                  <a:cubicBezTo>
                    <a:pt x="5741" y="8179"/>
                    <a:pt x="5957" y="9043"/>
                    <a:pt x="5957" y="9877"/>
                  </a:cubicBezTo>
                  <a:lnTo>
                    <a:pt x="5957" y="12099"/>
                  </a:lnTo>
                  <a:lnTo>
                    <a:pt x="1420" y="12099"/>
                  </a:lnTo>
                  <a:cubicBezTo>
                    <a:pt x="1544" y="11327"/>
                    <a:pt x="2068" y="10679"/>
                    <a:pt x="2840" y="10401"/>
                  </a:cubicBezTo>
                  <a:cubicBezTo>
                    <a:pt x="3488" y="10185"/>
                    <a:pt x="3951" y="9568"/>
                    <a:pt x="3951" y="8858"/>
                  </a:cubicBezTo>
                  <a:lnTo>
                    <a:pt x="3951" y="8118"/>
                  </a:lnTo>
                  <a:cubicBezTo>
                    <a:pt x="3951" y="7963"/>
                    <a:pt x="3827" y="7840"/>
                    <a:pt x="3673" y="7840"/>
                  </a:cubicBezTo>
                  <a:cubicBezTo>
                    <a:pt x="3519" y="7840"/>
                    <a:pt x="3395" y="7963"/>
                    <a:pt x="3395" y="8148"/>
                  </a:cubicBezTo>
                  <a:cubicBezTo>
                    <a:pt x="3395" y="8457"/>
                    <a:pt x="3148" y="8704"/>
                    <a:pt x="2840" y="8704"/>
                  </a:cubicBezTo>
                  <a:lnTo>
                    <a:pt x="1976" y="8704"/>
                  </a:lnTo>
                  <a:cubicBezTo>
                    <a:pt x="1883" y="8704"/>
                    <a:pt x="1821" y="8735"/>
                    <a:pt x="1760" y="8797"/>
                  </a:cubicBezTo>
                  <a:cubicBezTo>
                    <a:pt x="1648" y="8908"/>
                    <a:pt x="1506" y="8960"/>
                    <a:pt x="1365" y="8960"/>
                  </a:cubicBezTo>
                  <a:cubicBezTo>
                    <a:pt x="1155" y="8960"/>
                    <a:pt x="944" y="8845"/>
                    <a:pt x="834" y="8642"/>
                  </a:cubicBezTo>
                  <a:lnTo>
                    <a:pt x="587" y="8148"/>
                  </a:lnTo>
                  <a:lnTo>
                    <a:pt x="2130" y="5865"/>
                  </a:lnTo>
                  <a:close/>
                  <a:moveTo>
                    <a:pt x="3982" y="556"/>
                  </a:moveTo>
                  <a:lnTo>
                    <a:pt x="10216" y="587"/>
                  </a:lnTo>
                  <a:lnTo>
                    <a:pt x="10216" y="2871"/>
                  </a:lnTo>
                  <a:cubicBezTo>
                    <a:pt x="10216" y="3025"/>
                    <a:pt x="10339" y="3149"/>
                    <a:pt x="10493" y="3149"/>
                  </a:cubicBezTo>
                  <a:lnTo>
                    <a:pt x="12746" y="3149"/>
                  </a:lnTo>
                  <a:lnTo>
                    <a:pt x="12746" y="13981"/>
                  </a:lnTo>
                  <a:lnTo>
                    <a:pt x="7346" y="13981"/>
                  </a:lnTo>
                  <a:lnTo>
                    <a:pt x="7346" y="12963"/>
                  </a:lnTo>
                  <a:cubicBezTo>
                    <a:pt x="7376" y="12500"/>
                    <a:pt x="7006" y="12099"/>
                    <a:pt x="6543" y="12099"/>
                  </a:cubicBezTo>
                  <a:lnTo>
                    <a:pt x="6543" y="10864"/>
                  </a:lnTo>
                  <a:lnTo>
                    <a:pt x="7747" y="10247"/>
                  </a:lnTo>
                  <a:cubicBezTo>
                    <a:pt x="8055" y="10093"/>
                    <a:pt x="8241" y="9753"/>
                    <a:pt x="8210" y="9414"/>
                  </a:cubicBezTo>
                  <a:cubicBezTo>
                    <a:pt x="8148" y="8056"/>
                    <a:pt x="7685" y="6729"/>
                    <a:pt x="6913" y="5556"/>
                  </a:cubicBezTo>
                  <a:cubicBezTo>
                    <a:pt x="6235" y="4538"/>
                    <a:pt x="5185" y="3859"/>
                    <a:pt x="3982" y="3643"/>
                  </a:cubicBezTo>
                  <a:lnTo>
                    <a:pt x="3982" y="556"/>
                  </a:lnTo>
                  <a:close/>
                  <a:moveTo>
                    <a:pt x="3673" y="1"/>
                  </a:moveTo>
                  <a:cubicBezTo>
                    <a:pt x="3519" y="1"/>
                    <a:pt x="3395" y="124"/>
                    <a:pt x="3395" y="279"/>
                  </a:cubicBezTo>
                  <a:lnTo>
                    <a:pt x="3395" y="3581"/>
                  </a:lnTo>
                  <a:lnTo>
                    <a:pt x="2037" y="3581"/>
                  </a:lnTo>
                  <a:cubicBezTo>
                    <a:pt x="1389" y="3581"/>
                    <a:pt x="988" y="4229"/>
                    <a:pt x="1266" y="4815"/>
                  </a:cubicBezTo>
                  <a:lnTo>
                    <a:pt x="1667" y="5556"/>
                  </a:lnTo>
                  <a:lnTo>
                    <a:pt x="31" y="7963"/>
                  </a:lnTo>
                  <a:cubicBezTo>
                    <a:pt x="0" y="8056"/>
                    <a:pt x="0" y="8148"/>
                    <a:pt x="31" y="8241"/>
                  </a:cubicBezTo>
                  <a:lnTo>
                    <a:pt x="371" y="8858"/>
                  </a:lnTo>
                  <a:cubicBezTo>
                    <a:pt x="564" y="9283"/>
                    <a:pt x="975" y="9515"/>
                    <a:pt x="1392" y="9515"/>
                  </a:cubicBezTo>
                  <a:cubicBezTo>
                    <a:pt x="1641" y="9515"/>
                    <a:pt x="1891" y="9433"/>
                    <a:pt x="2099" y="9260"/>
                  </a:cubicBezTo>
                  <a:lnTo>
                    <a:pt x="2840" y="9260"/>
                  </a:lnTo>
                  <a:cubicBezTo>
                    <a:pt x="3025" y="9260"/>
                    <a:pt x="3210" y="9229"/>
                    <a:pt x="3364" y="9136"/>
                  </a:cubicBezTo>
                  <a:lnTo>
                    <a:pt x="3364" y="9136"/>
                  </a:lnTo>
                  <a:cubicBezTo>
                    <a:pt x="3272" y="9476"/>
                    <a:pt x="3025" y="9753"/>
                    <a:pt x="2685" y="9877"/>
                  </a:cubicBezTo>
                  <a:lnTo>
                    <a:pt x="2655" y="9877"/>
                  </a:lnTo>
                  <a:cubicBezTo>
                    <a:pt x="1667" y="10185"/>
                    <a:pt x="957" y="11049"/>
                    <a:pt x="865" y="12099"/>
                  </a:cubicBezTo>
                  <a:cubicBezTo>
                    <a:pt x="402" y="12099"/>
                    <a:pt x="0" y="12469"/>
                    <a:pt x="0" y="12932"/>
                  </a:cubicBezTo>
                  <a:lnTo>
                    <a:pt x="0" y="14259"/>
                  </a:lnTo>
                  <a:cubicBezTo>
                    <a:pt x="0" y="14413"/>
                    <a:pt x="124" y="14537"/>
                    <a:pt x="309" y="14537"/>
                  </a:cubicBezTo>
                  <a:lnTo>
                    <a:pt x="2408" y="14537"/>
                  </a:lnTo>
                  <a:cubicBezTo>
                    <a:pt x="2562" y="14537"/>
                    <a:pt x="2716" y="14413"/>
                    <a:pt x="2716" y="14259"/>
                  </a:cubicBezTo>
                  <a:cubicBezTo>
                    <a:pt x="2716" y="14074"/>
                    <a:pt x="2562" y="13950"/>
                    <a:pt x="2408" y="13950"/>
                  </a:cubicBezTo>
                  <a:lnTo>
                    <a:pt x="587" y="13950"/>
                  </a:lnTo>
                  <a:lnTo>
                    <a:pt x="587" y="12932"/>
                  </a:lnTo>
                  <a:cubicBezTo>
                    <a:pt x="587" y="12778"/>
                    <a:pt x="710" y="12654"/>
                    <a:pt x="865" y="12654"/>
                  </a:cubicBezTo>
                  <a:lnTo>
                    <a:pt x="6543" y="12654"/>
                  </a:lnTo>
                  <a:cubicBezTo>
                    <a:pt x="6697" y="12654"/>
                    <a:pt x="6821" y="12778"/>
                    <a:pt x="6821" y="12932"/>
                  </a:cubicBezTo>
                  <a:lnTo>
                    <a:pt x="6821" y="13950"/>
                  </a:lnTo>
                  <a:lnTo>
                    <a:pt x="4969" y="13950"/>
                  </a:lnTo>
                  <a:cubicBezTo>
                    <a:pt x="4815" y="13950"/>
                    <a:pt x="4691" y="14074"/>
                    <a:pt x="4691" y="14259"/>
                  </a:cubicBezTo>
                  <a:cubicBezTo>
                    <a:pt x="4691" y="14413"/>
                    <a:pt x="4815" y="14537"/>
                    <a:pt x="4969" y="14537"/>
                  </a:cubicBezTo>
                  <a:lnTo>
                    <a:pt x="13086" y="14537"/>
                  </a:lnTo>
                  <a:cubicBezTo>
                    <a:pt x="13240" y="14537"/>
                    <a:pt x="13364" y="14413"/>
                    <a:pt x="13364" y="14259"/>
                  </a:cubicBezTo>
                  <a:lnTo>
                    <a:pt x="13364" y="2840"/>
                  </a:lnTo>
                  <a:cubicBezTo>
                    <a:pt x="13364" y="2779"/>
                    <a:pt x="13333" y="2686"/>
                    <a:pt x="13271" y="2655"/>
                  </a:cubicBezTo>
                  <a:lnTo>
                    <a:pt x="10709" y="94"/>
                  </a:lnTo>
                  <a:cubicBezTo>
                    <a:pt x="10679" y="32"/>
                    <a:pt x="10586" y="1"/>
                    <a:pt x="10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3" name="Google Shape;13828;p26">
              <a:extLst>
                <a:ext uri="{FF2B5EF4-FFF2-40B4-BE49-F238E27FC236}">
                  <a16:creationId xmlns:a16="http://schemas.microsoft.com/office/drawing/2014/main" id="{D2EC464E-1051-9D15-5488-C1439B250453}"/>
                </a:ext>
              </a:extLst>
            </p:cNvPr>
            <p:cNvSpPr/>
            <p:nvPr/>
          </p:nvSpPr>
          <p:spPr>
            <a:xfrm>
              <a:off x="7206800" y="3184775"/>
              <a:ext cx="78725" cy="13900"/>
            </a:xfrm>
            <a:custGeom>
              <a:avLst/>
              <a:gdLst/>
              <a:ahLst/>
              <a:cxnLst/>
              <a:rect l="l" t="t" r="r" b="b"/>
              <a:pathLst>
                <a:path w="3149" h="556" extrusionOk="0">
                  <a:moveTo>
                    <a:pt x="309" y="0"/>
                  </a:moveTo>
                  <a:cubicBezTo>
                    <a:pt x="155" y="0"/>
                    <a:pt x="0" y="124"/>
                    <a:pt x="0" y="278"/>
                  </a:cubicBezTo>
                  <a:cubicBezTo>
                    <a:pt x="0" y="432"/>
                    <a:pt x="155" y="556"/>
                    <a:pt x="309" y="556"/>
                  </a:cubicBezTo>
                  <a:lnTo>
                    <a:pt x="2840" y="556"/>
                  </a:lnTo>
                  <a:cubicBezTo>
                    <a:pt x="2994" y="556"/>
                    <a:pt x="3148" y="432"/>
                    <a:pt x="3148" y="278"/>
                  </a:cubicBezTo>
                  <a:cubicBezTo>
                    <a:pt x="3148" y="124"/>
                    <a:pt x="2994" y="0"/>
                    <a:pt x="28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4" name="Google Shape;13829;p26">
              <a:extLst>
                <a:ext uri="{FF2B5EF4-FFF2-40B4-BE49-F238E27FC236}">
                  <a16:creationId xmlns:a16="http://schemas.microsoft.com/office/drawing/2014/main" id="{5F6A24E4-115E-84E4-C913-6BEB4138C569}"/>
                </a:ext>
              </a:extLst>
            </p:cNvPr>
            <p:cNvSpPr/>
            <p:nvPr/>
          </p:nvSpPr>
          <p:spPr>
            <a:xfrm>
              <a:off x="7226850" y="3227200"/>
              <a:ext cx="59450" cy="14700"/>
            </a:xfrm>
            <a:custGeom>
              <a:avLst/>
              <a:gdLst/>
              <a:ahLst/>
              <a:cxnLst/>
              <a:rect l="l" t="t" r="r" b="b"/>
              <a:pathLst>
                <a:path w="2378" h="588" extrusionOk="0">
                  <a:moveTo>
                    <a:pt x="340" y="1"/>
                  </a:moveTo>
                  <a:cubicBezTo>
                    <a:pt x="1" y="62"/>
                    <a:pt x="1" y="525"/>
                    <a:pt x="340" y="587"/>
                  </a:cubicBezTo>
                  <a:lnTo>
                    <a:pt x="2038" y="587"/>
                  </a:lnTo>
                  <a:cubicBezTo>
                    <a:pt x="2377" y="525"/>
                    <a:pt x="2377" y="62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5" name="Google Shape;13830;p26">
              <a:extLst>
                <a:ext uri="{FF2B5EF4-FFF2-40B4-BE49-F238E27FC236}">
                  <a16:creationId xmlns:a16="http://schemas.microsoft.com/office/drawing/2014/main" id="{66A679ED-0405-9475-8C09-EA51B974C4C6}"/>
                </a:ext>
              </a:extLst>
            </p:cNvPr>
            <p:cNvSpPr/>
            <p:nvPr/>
          </p:nvSpPr>
          <p:spPr>
            <a:xfrm>
              <a:off x="7226850" y="3269650"/>
              <a:ext cx="59450" cy="14675"/>
            </a:xfrm>
            <a:custGeom>
              <a:avLst/>
              <a:gdLst/>
              <a:ahLst/>
              <a:cxnLst/>
              <a:rect l="l" t="t" r="r" b="b"/>
              <a:pathLst>
                <a:path w="2378" h="587" extrusionOk="0">
                  <a:moveTo>
                    <a:pt x="340" y="0"/>
                  </a:moveTo>
                  <a:cubicBezTo>
                    <a:pt x="1" y="62"/>
                    <a:pt x="1" y="525"/>
                    <a:pt x="340" y="587"/>
                  </a:cubicBezTo>
                  <a:lnTo>
                    <a:pt x="2038" y="587"/>
                  </a:lnTo>
                  <a:cubicBezTo>
                    <a:pt x="2377" y="525"/>
                    <a:pt x="2377" y="62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6" name="Google Shape;13831;p26">
              <a:extLst>
                <a:ext uri="{FF2B5EF4-FFF2-40B4-BE49-F238E27FC236}">
                  <a16:creationId xmlns:a16="http://schemas.microsoft.com/office/drawing/2014/main" id="{8013A858-9530-D29F-15D8-B3094FF1559B}"/>
                </a:ext>
              </a:extLst>
            </p:cNvPr>
            <p:cNvSpPr/>
            <p:nvPr/>
          </p:nvSpPr>
          <p:spPr>
            <a:xfrm>
              <a:off x="7226850" y="3312850"/>
              <a:ext cx="59450" cy="13900"/>
            </a:xfrm>
            <a:custGeom>
              <a:avLst/>
              <a:gdLst/>
              <a:ahLst/>
              <a:cxnLst/>
              <a:rect l="l" t="t" r="r" b="b"/>
              <a:pathLst>
                <a:path w="2378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2038" y="556"/>
                  </a:lnTo>
                  <a:cubicBezTo>
                    <a:pt x="2377" y="525"/>
                    <a:pt x="2377" y="31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7" name="Google Shape;13832;p26">
              <a:extLst>
                <a:ext uri="{FF2B5EF4-FFF2-40B4-BE49-F238E27FC236}">
                  <a16:creationId xmlns:a16="http://schemas.microsoft.com/office/drawing/2014/main" id="{0AA8FF59-B3D0-FD31-C395-E2976A3158FC}"/>
                </a:ext>
              </a:extLst>
            </p:cNvPr>
            <p:cNvSpPr/>
            <p:nvPr/>
          </p:nvSpPr>
          <p:spPr>
            <a:xfrm>
              <a:off x="7204150" y="3355175"/>
              <a:ext cx="82150" cy="14125"/>
            </a:xfrm>
            <a:custGeom>
              <a:avLst/>
              <a:gdLst/>
              <a:ahLst/>
              <a:cxnLst/>
              <a:rect l="l" t="t" r="r" b="b"/>
              <a:pathLst>
                <a:path w="3286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2946" y="560"/>
                  </a:lnTo>
                  <a:cubicBezTo>
                    <a:pt x="3285" y="529"/>
                    <a:pt x="3285" y="36"/>
                    <a:pt x="2946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8" name="Google Shape;13833;p26">
              <a:extLst>
                <a:ext uri="{FF2B5EF4-FFF2-40B4-BE49-F238E27FC236}">
                  <a16:creationId xmlns:a16="http://schemas.microsoft.com/office/drawing/2014/main" id="{6A60801C-C423-D9CE-6FB6-FC0206AAABC7}"/>
                </a:ext>
              </a:extLst>
            </p:cNvPr>
            <p:cNvSpPr/>
            <p:nvPr/>
          </p:nvSpPr>
          <p:spPr>
            <a:xfrm>
              <a:off x="7077350" y="3402300"/>
              <a:ext cx="16050" cy="13875"/>
            </a:xfrm>
            <a:custGeom>
              <a:avLst/>
              <a:gdLst/>
              <a:ahLst/>
              <a:cxnLst/>
              <a:rect l="l" t="t" r="r" b="b"/>
              <a:pathLst>
                <a:path w="642" h="555" extrusionOk="0">
                  <a:moveTo>
                    <a:pt x="330" y="0"/>
                  </a:moveTo>
                  <a:cubicBezTo>
                    <a:pt x="106" y="0"/>
                    <a:pt x="1" y="289"/>
                    <a:pt x="148" y="465"/>
                  </a:cubicBezTo>
                  <a:cubicBezTo>
                    <a:pt x="210" y="527"/>
                    <a:pt x="285" y="554"/>
                    <a:pt x="358" y="554"/>
                  </a:cubicBezTo>
                  <a:cubicBezTo>
                    <a:pt x="505" y="554"/>
                    <a:pt x="642" y="445"/>
                    <a:pt x="642" y="280"/>
                  </a:cubicBezTo>
                  <a:cubicBezTo>
                    <a:pt x="642" y="126"/>
                    <a:pt x="518" y="2"/>
                    <a:pt x="364" y="2"/>
                  </a:cubicBezTo>
                  <a:cubicBezTo>
                    <a:pt x="352" y="1"/>
                    <a:pt x="341" y="0"/>
                    <a:pt x="3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9" name="Google Shape;13834;p26">
            <a:extLst>
              <a:ext uri="{FF2B5EF4-FFF2-40B4-BE49-F238E27FC236}">
                <a16:creationId xmlns:a16="http://schemas.microsoft.com/office/drawing/2014/main" id="{68E5814E-E394-03C5-411A-C3297251A4AA}"/>
              </a:ext>
            </a:extLst>
          </p:cNvPr>
          <p:cNvGrpSpPr/>
          <p:nvPr/>
        </p:nvGrpSpPr>
        <p:grpSpPr>
          <a:xfrm>
            <a:off x="5008350" y="7901976"/>
            <a:ext cx="540100" cy="725300"/>
            <a:chOff x="3293525" y="3602950"/>
            <a:chExt cx="270050" cy="362650"/>
          </a:xfrm>
        </p:grpSpPr>
        <p:sp>
          <p:nvSpPr>
            <p:cNvPr id="290" name="Google Shape;13835;p26">
              <a:extLst>
                <a:ext uri="{FF2B5EF4-FFF2-40B4-BE49-F238E27FC236}">
                  <a16:creationId xmlns:a16="http://schemas.microsoft.com/office/drawing/2014/main" id="{0694EAF9-D115-88E4-9986-CAF81863888F}"/>
                </a:ext>
              </a:extLst>
            </p:cNvPr>
            <p:cNvSpPr/>
            <p:nvPr/>
          </p:nvSpPr>
          <p:spPr>
            <a:xfrm>
              <a:off x="3293525" y="3602950"/>
              <a:ext cx="270050" cy="362650"/>
            </a:xfrm>
            <a:custGeom>
              <a:avLst/>
              <a:gdLst/>
              <a:ahLst/>
              <a:cxnLst/>
              <a:rect l="l" t="t" r="r" b="b"/>
              <a:pathLst>
                <a:path w="10802" h="14506" extrusionOk="0">
                  <a:moveTo>
                    <a:pt x="7685" y="556"/>
                  </a:moveTo>
                  <a:cubicBezTo>
                    <a:pt x="7839" y="1544"/>
                    <a:pt x="8672" y="2253"/>
                    <a:pt x="9660" y="2253"/>
                  </a:cubicBezTo>
                  <a:lnTo>
                    <a:pt x="10215" y="2253"/>
                  </a:lnTo>
                  <a:lnTo>
                    <a:pt x="10215" y="7160"/>
                  </a:lnTo>
                  <a:cubicBezTo>
                    <a:pt x="10215" y="10216"/>
                    <a:pt x="8302" y="12932"/>
                    <a:pt x="5401" y="13919"/>
                  </a:cubicBezTo>
                  <a:cubicBezTo>
                    <a:pt x="2500" y="12932"/>
                    <a:pt x="586" y="10216"/>
                    <a:pt x="586" y="7160"/>
                  </a:cubicBezTo>
                  <a:lnTo>
                    <a:pt x="586" y="2253"/>
                  </a:lnTo>
                  <a:lnTo>
                    <a:pt x="1142" y="2253"/>
                  </a:lnTo>
                  <a:cubicBezTo>
                    <a:pt x="2130" y="2253"/>
                    <a:pt x="2963" y="1544"/>
                    <a:pt x="3117" y="556"/>
                  </a:cubicBezTo>
                  <a:close/>
                  <a:moveTo>
                    <a:pt x="2839" y="0"/>
                  </a:moveTo>
                  <a:cubicBezTo>
                    <a:pt x="2685" y="0"/>
                    <a:pt x="2562" y="124"/>
                    <a:pt x="2562" y="278"/>
                  </a:cubicBezTo>
                  <a:cubicBezTo>
                    <a:pt x="2562" y="1050"/>
                    <a:pt x="1913" y="1698"/>
                    <a:pt x="1142" y="1698"/>
                  </a:cubicBezTo>
                  <a:lnTo>
                    <a:pt x="278" y="1698"/>
                  </a:lnTo>
                  <a:cubicBezTo>
                    <a:pt x="123" y="1698"/>
                    <a:pt x="0" y="1821"/>
                    <a:pt x="0" y="1976"/>
                  </a:cubicBezTo>
                  <a:lnTo>
                    <a:pt x="0" y="7160"/>
                  </a:lnTo>
                  <a:cubicBezTo>
                    <a:pt x="0" y="10493"/>
                    <a:pt x="2130" y="13456"/>
                    <a:pt x="5308" y="14505"/>
                  </a:cubicBezTo>
                  <a:lnTo>
                    <a:pt x="5493" y="14505"/>
                  </a:lnTo>
                  <a:cubicBezTo>
                    <a:pt x="8672" y="13456"/>
                    <a:pt x="10802" y="10493"/>
                    <a:pt x="10802" y="7160"/>
                  </a:cubicBezTo>
                  <a:lnTo>
                    <a:pt x="10802" y="1976"/>
                  </a:lnTo>
                  <a:cubicBezTo>
                    <a:pt x="10802" y="1821"/>
                    <a:pt x="10678" y="1698"/>
                    <a:pt x="10524" y="1698"/>
                  </a:cubicBezTo>
                  <a:lnTo>
                    <a:pt x="9660" y="1698"/>
                  </a:lnTo>
                  <a:cubicBezTo>
                    <a:pt x="8888" y="1698"/>
                    <a:pt x="8240" y="1050"/>
                    <a:pt x="8240" y="278"/>
                  </a:cubicBezTo>
                  <a:cubicBezTo>
                    <a:pt x="8240" y="124"/>
                    <a:pt x="8117" y="0"/>
                    <a:pt x="79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1" name="Google Shape;13836;p26">
              <a:extLst>
                <a:ext uri="{FF2B5EF4-FFF2-40B4-BE49-F238E27FC236}">
                  <a16:creationId xmlns:a16="http://schemas.microsoft.com/office/drawing/2014/main" id="{C188E750-196C-F255-5F03-9AC19F10D735}"/>
                </a:ext>
              </a:extLst>
            </p:cNvPr>
            <p:cNvSpPr/>
            <p:nvPr/>
          </p:nvSpPr>
          <p:spPr>
            <a:xfrm>
              <a:off x="3335950" y="3645375"/>
              <a:ext cx="184425" cy="274500"/>
            </a:xfrm>
            <a:custGeom>
              <a:avLst/>
              <a:gdLst/>
              <a:ahLst/>
              <a:cxnLst/>
              <a:rect l="l" t="t" r="r" b="b"/>
              <a:pathLst>
                <a:path w="7377" h="10980" extrusionOk="0">
                  <a:moveTo>
                    <a:pt x="4846" y="556"/>
                  </a:moveTo>
                  <a:cubicBezTo>
                    <a:pt x="5309" y="1266"/>
                    <a:pt x="5988" y="1822"/>
                    <a:pt x="6821" y="2099"/>
                  </a:cubicBezTo>
                  <a:lnTo>
                    <a:pt x="6821" y="5463"/>
                  </a:lnTo>
                  <a:cubicBezTo>
                    <a:pt x="6821" y="7469"/>
                    <a:pt x="5741" y="9290"/>
                    <a:pt x="3982" y="10278"/>
                  </a:cubicBezTo>
                  <a:lnTo>
                    <a:pt x="3982" y="6821"/>
                  </a:lnTo>
                  <a:cubicBezTo>
                    <a:pt x="3966" y="6652"/>
                    <a:pt x="3835" y="6567"/>
                    <a:pt x="3704" y="6567"/>
                  </a:cubicBezTo>
                  <a:cubicBezTo>
                    <a:pt x="3573" y="6567"/>
                    <a:pt x="3442" y="6652"/>
                    <a:pt x="3426" y="6821"/>
                  </a:cubicBezTo>
                  <a:lnTo>
                    <a:pt x="3426" y="10278"/>
                  </a:lnTo>
                  <a:cubicBezTo>
                    <a:pt x="1667" y="9290"/>
                    <a:pt x="587" y="7469"/>
                    <a:pt x="587" y="5463"/>
                  </a:cubicBezTo>
                  <a:lnTo>
                    <a:pt x="587" y="2099"/>
                  </a:lnTo>
                  <a:cubicBezTo>
                    <a:pt x="1389" y="1822"/>
                    <a:pt x="2099" y="1266"/>
                    <a:pt x="2562" y="556"/>
                  </a:cubicBezTo>
                  <a:lnTo>
                    <a:pt x="3426" y="556"/>
                  </a:lnTo>
                  <a:lnTo>
                    <a:pt x="3426" y="4260"/>
                  </a:lnTo>
                  <a:cubicBezTo>
                    <a:pt x="3395" y="4476"/>
                    <a:pt x="3542" y="4584"/>
                    <a:pt x="3692" y="4584"/>
                  </a:cubicBezTo>
                  <a:cubicBezTo>
                    <a:pt x="3843" y="4584"/>
                    <a:pt x="3997" y="4476"/>
                    <a:pt x="3982" y="4260"/>
                  </a:cubicBezTo>
                  <a:lnTo>
                    <a:pt x="3982" y="556"/>
                  </a:lnTo>
                  <a:close/>
                  <a:moveTo>
                    <a:pt x="2377" y="1"/>
                  </a:moveTo>
                  <a:cubicBezTo>
                    <a:pt x="2284" y="1"/>
                    <a:pt x="2192" y="32"/>
                    <a:pt x="2130" y="124"/>
                  </a:cubicBezTo>
                  <a:cubicBezTo>
                    <a:pt x="1698" y="865"/>
                    <a:pt x="1019" y="1390"/>
                    <a:pt x="216" y="1606"/>
                  </a:cubicBezTo>
                  <a:cubicBezTo>
                    <a:pt x="93" y="1637"/>
                    <a:pt x="0" y="1729"/>
                    <a:pt x="0" y="1883"/>
                  </a:cubicBezTo>
                  <a:lnTo>
                    <a:pt x="0" y="5463"/>
                  </a:lnTo>
                  <a:cubicBezTo>
                    <a:pt x="0" y="7840"/>
                    <a:pt x="1389" y="10000"/>
                    <a:pt x="3580" y="10957"/>
                  </a:cubicBezTo>
                  <a:cubicBezTo>
                    <a:pt x="3611" y="10972"/>
                    <a:pt x="3650" y="10980"/>
                    <a:pt x="3688" y="10980"/>
                  </a:cubicBezTo>
                  <a:cubicBezTo>
                    <a:pt x="3727" y="10980"/>
                    <a:pt x="3766" y="10972"/>
                    <a:pt x="3796" y="10957"/>
                  </a:cubicBezTo>
                  <a:cubicBezTo>
                    <a:pt x="5988" y="10000"/>
                    <a:pt x="7376" y="7840"/>
                    <a:pt x="7376" y="5463"/>
                  </a:cubicBezTo>
                  <a:lnTo>
                    <a:pt x="7376" y="1883"/>
                  </a:lnTo>
                  <a:cubicBezTo>
                    <a:pt x="7376" y="1729"/>
                    <a:pt x="7284" y="1637"/>
                    <a:pt x="7160" y="1606"/>
                  </a:cubicBezTo>
                  <a:cubicBezTo>
                    <a:pt x="6358" y="1390"/>
                    <a:pt x="5648" y="865"/>
                    <a:pt x="5247" y="124"/>
                  </a:cubicBezTo>
                  <a:cubicBezTo>
                    <a:pt x="5185" y="32"/>
                    <a:pt x="5093" y="1"/>
                    <a:pt x="50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2" name="Google Shape;13837;p26">
              <a:extLst>
                <a:ext uri="{FF2B5EF4-FFF2-40B4-BE49-F238E27FC236}">
                  <a16:creationId xmlns:a16="http://schemas.microsoft.com/office/drawing/2014/main" id="{44DF9FD9-34F2-F380-DDD2-B25200D55780}"/>
                </a:ext>
              </a:extLst>
            </p:cNvPr>
            <p:cNvSpPr/>
            <p:nvPr/>
          </p:nvSpPr>
          <p:spPr>
            <a:xfrm>
              <a:off x="3418500" y="377732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0"/>
                  </a:moveTo>
                  <a:cubicBezTo>
                    <a:pt x="155" y="0"/>
                    <a:pt x="1" y="309"/>
                    <a:pt x="186" y="494"/>
                  </a:cubicBezTo>
                  <a:cubicBezTo>
                    <a:pt x="242" y="541"/>
                    <a:pt x="310" y="562"/>
                    <a:pt x="376" y="562"/>
                  </a:cubicBezTo>
                  <a:cubicBezTo>
                    <a:pt x="530" y="562"/>
                    <a:pt x="680" y="450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93" name="Google Shape;13838;p26">
            <a:extLst>
              <a:ext uri="{FF2B5EF4-FFF2-40B4-BE49-F238E27FC236}">
                <a16:creationId xmlns:a16="http://schemas.microsoft.com/office/drawing/2014/main" id="{48B90AB7-6D8F-B578-2C03-D27931135644}"/>
              </a:ext>
            </a:extLst>
          </p:cNvPr>
          <p:cNvGrpSpPr/>
          <p:nvPr/>
        </p:nvGrpSpPr>
        <p:grpSpPr>
          <a:xfrm>
            <a:off x="6469426" y="7899651"/>
            <a:ext cx="739300" cy="729950"/>
            <a:chOff x="3243825" y="1923675"/>
            <a:chExt cx="369650" cy="364975"/>
          </a:xfrm>
        </p:grpSpPr>
        <p:sp>
          <p:nvSpPr>
            <p:cNvPr id="294" name="Google Shape;13839;p26">
              <a:extLst>
                <a:ext uri="{FF2B5EF4-FFF2-40B4-BE49-F238E27FC236}">
                  <a16:creationId xmlns:a16="http://schemas.microsoft.com/office/drawing/2014/main" id="{B4DEC16E-4472-2720-B414-6803A1D2B94F}"/>
                </a:ext>
              </a:extLst>
            </p:cNvPr>
            <p:cNvSpPr/>
            <p:nvPr/>
          </p:nvSpPr>
          <p:spPr>
            <a:xfrm>
              <a:off x="3548900" y="19695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371" y="1"/>
                  </a:moveTo>
                  <a:cubicBezTo>
                    <a:pt x="124" y="1"/>
                    <a:pt x="0" y="310"/>
                    <a:pt x="185" y="495"/>
                  </a:cubicBezTo>
                  <a:cubicBezTo>
                    <a:pt x="242" y="542"/>
                    <a:pt x="309" y="563"/>
                    <a:pt x="376" y="563"/>
                  </a:cubicBezTo>
                  <a:cubicBezTo>
                    <a:pt x="529" y="563"/>
                    <a:pt x="679" y="451"/>
                    <a:pt x="679" y="279"/>
                  </a:cubicBezTo>
                  <a:cubicBezTo>
                    <a:pt x="67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5" name="Google Shape;13840;p26">
              <a:extLst>
                <a:ext uri="{FF2B5EF4-FFF2-40B4-BE49-F238E27FC236}">
                  <a16:creationId xmlns:a16="http://schemas.microsoft.com/office/drawing/2014/main" id="{D46D169E-4176-D930-31F1-B56919F5ABD9}"/>
                </a:ext>
              </a:extLst>
            </p:cNvPr>
            <p:cNvSpPr/>
            <p:nvPr/>
          </p:nvSpPr>
          <p:spPr>
            <a:xfrm>
              <a:off x="3548900" y="2229600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371" y="0"/>
                  </a:moveTo>
                  <a:cubicBezTo>
                    <a:pt x="124" y="0"/>
                    <a:pt x="0" y="278"/>
                    <a:pt x="185" y="463"/>
                  </a:cubicBezTo>
                  <a:cubicBezTo>
                    <a:pt x="247" y="525"/>
                    <a:pt x="323" y="553"/>
                    <a:pt x="396" y="553"/>
                  </a:cubicBezTo>
                  <a:cubicBezTo>
                    <a:pt x="542" y="553"/>
                    <a:pt x="679" y="443"/>
                    <a:pt x="679" y="278"/>
                  </a:cubicBezTo>
                  <a:cubicBezTo>
                    <a:pt x="679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6" name="Google Shape;13841;p26">
              <a:extLst>
                <a:ext uri="{FF2B5EF4-FFF2-40B4-BE49-F238E27FC236}">
                  <a16:creationId xmlns:a16="http://schemas.microsoft.com/office/drawing/2014/main" id="{7E61A39E-290B-90ED-42AA-0F55C11E4306}"/>
                </a:ext>
              </a:extLst>
            </p:cNvPr>
            <p:cNvSpPr/>
            <p:nvPr/>
          </p:nvSpPr>
          <p:spPr>
            <a:xfrm>
              <a:off x="3418500" y="2099200"/>
              <a:ext cx="17000" cy="14575"/>
            </a:xfrm>
            <a:custGeom>
              <a:avLst/>
              <a:gdLst/>
              <a:ahLst/>
              <a:cxnLst/>
              <a:rect l="l" t="t" r="r" b="b"/>
              <a:pathLst>
                <a:path w="680" h="583" extrusionOk="0">
                  <a:moveTo>
                    <a:pt x="402" y="1"/>
                  </a:moveTo>
                  <a:cubicBezTo>
                    <a:pt x="155" y="1"/>
                    <a:pt x="1" y="309"/>
                    <a:pt x="186" y="495"/>
                  </a:cubicBezTo>
                  <a:cubicBezTo>
                    <a:pt x="246" y="555"/>
                    <a:pt x="320" y="583"/>
                    <a:pt x="392" y="583"/>
                  </a:cubicBezTo>
                  <a:cubicBezTo>
                    <a:pt x="540" y="583"/>
                    <a:pt x="680" y="466"/>
                    <a:pt x="680" y="27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7" name="Google Shape;13842;p26">
              <a:extLst>
                <a:ext uri="{FF2B5EF4-FFF2-40B4-BE49-F238E27FC236}">
                  <a16:creationId xmlns:a16="http://schemas.microsoft.com/office/drawing/2014/main" id="{7559A907-E8D0-8545-34EB-0282FC6024CC}"/>
                </a:ext>
              </a:extLst>
            </p:cNvPr>
            <p:cNvSpPr/>
            <p:nvPr/>
          </p:nvSpPr>
          <p:spPr>
            <a:xfrm>
              <a:off x="3288875" y="19695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1"/>
                  </a:moveTo>
                  <a:cubicBezTo>
                    <a:pt x="124" y="1"/>
                    <a:pt x="1" y="310"/>
                    <a:pt x="186" y="495"/>
                  </a:cubicBezTo>
                  <a:cubicBezTo>
                    <a:pt x="242" y="542"/>
                    <a:pt x="310" y="563"/>
                    <a:pt x="377" y="563"/>
                  </a:cubicBezTo>
                  <a:cubicBezTo>
                    <a:pt x="530" y="563"/>
                    <a:pt x="680" y="451"/>
                    <a:pt x="680" y="27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8" name="Google Shape;13843;p26">
              <a:extLst>
                <a:ext uri="{FF2B5EF4-FFF2-40B4-BE49-F238E27FC236}">
                  <a16:creationId xmlns:a16="http://schemas.microsoft.com/office/drawing/2014/main" id="{208C1628-23EF-CFC6-923E-5FF641456004}"/>
                </a:ext>
              </a:extLst>
            </p:cNvPr>
            <p:cNvSpPr/>
            <p:nvPr/>
          </p:nvSpPr>
          <p:spPr>
            <a:xfrm>
              <a:off x="3288875" y="2229600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402" y="0"/>
                  </a:moveTo>
                  <a:cubicBezTo>
                    <a:pt x="124" y="0"/>
                    <a:pt x="1" y="278"/>
                    <a:pt x="186" y="463"/>
                  </a:cubicBezTo>
                  <a:cubicBezTo>
                    <a:pt x="248" y="525"/>
                    <a:pt x="323" y="553"/>
                    <a:pt x="396" y="553"/>
                  </a:cubicBezTo>
                  <a:cubicBezTo>
                    <a:pt x="543" y="553"/>
                    <a:pt x="680" y="443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9" name="Google Shape;13844;p26">
              <a:extLst>
                <a:ext uri="{FF2B5EF4-FFF2-40B4-BE49-F238E27FC236}">
                  <a16:creationId xmlns:a16="http://schemas.microsoft.com/office/drawing/2014/main" id="{112AA81D-F442-50AE-70A1-C3E868D617D2}"/>
                </a:ext>
              </a:extLst>
            </p:cNvPr>
            <p:cNvSpPr/>
            <p:nvPr/>
          </p:nvSpPr>
          <p:spPr>
            <a:xfrm>
              <a:off x="3243825" y="1923675"/>
              <a:ext cx="369650" cy="364975"/>
            </a:xfrm>
            <a:custGeom>
              <a:avLst/>
              <a:gdLst/>
              <a:ahLst/>
              <a:cxnLst/>
              <a:rect l="l" t="t" r="r" b="b"/>
              <a:pathLst>
                <a:path w="14786" h="14599" extrusionOk="0">
                  <a:moveTo>
                    <a:pt x="14117" y="603"/>
                  </a:moveTo>
                  <a:lnTo>
                    <a:pt x="14086" y="3627"/>
                  </a:lnTo>
                  <a:lnTo>
                    <a:pt x="12574" y="3627"/>
                  </a:lnTo>
                  <a:cubicBezTo>
                    <a:pt x="12419" y="3627"/>
                    <a:pt x="12296" y="3750"/>
                    <a:pt x="12296" y="3905"/>
                  </a:cubicBezTo>
                  <a:lnTo>
                    <a:pt x="12296" y="10725"/>
                  </a:lnTo>
                  <a:cubicBezTo>
                    <a:pt x="12296" y="10879"/>
                    <a:pt x="12419" y="11003"/>
                    <a:pt x="12574" y="11003"/>
                  </a:cubicBezTo>
                  <a:lnTo>
                    <a:pt x="14086" y="11003"/>
                  </a:lnTo>
                  <a:lnTo>
                    <a:pt x="14086" y="13997"/>
                  </a:lnTo>
                  <a:lnTo>
                    <a:pt x="11061" y="13997"/>
                  </a:lnTo>
                  <a:lnTo>
                    <a:pt x="11061" y="12515"/>
                  </a:lnTo>
                  <a:cubicBezTo>
                    <a:pt x="11061" y="12361"/>
                    <a:pt x="10938" y="12237"/>
                    <a:pt x="10784" y="12237"/>
                  </a:cubicBezTo>
                  <a:lnTo>
                    <a:pt x="3994" y="12237"/>
                  </a:lnTo>
                  <a:cubicBezTo>
                    <a:pt x="3840" y="12237"/>
                    <a:pt x="3685" y="12361"/>
                    <a:pt x="3685" y="12515"/>
                  </a:cubicBezTo>
                  <a:lnTo>
                    <a:pt x="3685" y="13997"/>
                  </a:lnTo>
                  <a:lnTo>
                    <a:pt x="723" y="13997"/>
                  </a:lnTo>
                  <a:lnTo>
                    <a:pt x="723" y="11003"/>
                  </a:lnTo>
                  <a:lnTo>
                    <a:pt x="2204" y="11003"/>
                  </a:lnTo>
                  <a:cubicBezTo>
                    <a:pt x="2358" y="11003"/>
                    <a:pt x="2482" y="10879"/>
                    <a:pt x="2482" y="10725"/>
                  </a:cubicBezTo>
                  <a:lnTo>
                    <a:pt x="2482" y="3905"/>
                  </a:lnTo>
                  <a:cubicBezTo>
                    <a:pt x="2482" y="3750"/>
                    <a:pt x="2358" y="3627"/>
                    <a:pt x="2204" y="3627"/>
                  </a:cubicBezTo>
                  <a:lnTo>
                    <a:pt x="723" y="3627"/>
                  </a:lnTo>
                  <a:lnTo>
                    <a:pt x="723" y="603"/>
                  </a:lnTo>
                  <a:lnTo>
                    <a:pt x="3716" y="603"/>
                  </a:lnTo>
                  <a:lnTo>
                    <a:pt x="3716" y="2115"/>
                  </a:lnTo>
                  <a:cubicBezTo>
                    <a:pt x="3716" y="2269"/>
                    <a:pt x="3840" y="2392"/>
                    <a:pt x="3994" y="2392"/>
                  </a:cubicBezTo>
                  <a:lnTo>
                    <a:pt x="10815" y="2392"/>
                  </a:lnTo>
                  <a:cubicBezTo>
                    <a:pt x="10969" y="2392"/>
                    <a:pt x="11092" y="2269"/>
                    <a:pt x="11092" y="2115"/>
                  </a:cubicBezTo>
                  <a:lnTo>
                    <a:pt x="11092" y="603"/>
                  </a:lnTo>
                  <a:close/>
                  <a:moveTo>
                    <a:pt x="5691" y="1"/>
                  </a:moveTo>
                  <a:cubicBezTo>
                    <a:pt x="5537" y="1"/>
                    <a:pt x="5383" y="109"/>
                    <a:pt x="5414" y="325"/>
                  </a:cubicBezTo>
                  <a:lnTo>
                    <a:pt x="5414" y="1837"/>
                  </a:lnTo>
                  <a:lnTo>
                    <a:pt x="4272" y="1837"/>
                  </a:lnTo>
                  <a:lnTo>
                    <a:pt x="4272" y="325"/>
                  </a:lnTo>
                  <a:cubicBezTo>
                    <a:pt x="4272" y="170"/>
                    <a:pt x="4148" y="47"/>
                    <a:pt x="3994" y="47"/>
                  </a:cubicBezTo>
                  <a:lnTo>
                    <a:pt x="414" y="47"/>
                  </a:lnTo>
                  <a:cubicBezTo>
                    <a:pt x="260" y="47"/>
                    <a:pt x="136" y="170"/>
                    <a:pt x="136" y="325"/>
                  </a:cubicBezTo>
                  <a:lnTo>
                    <a:pt x="136" y="3905"/>
                  </a:lnTo>
                  <a:cubicBezTo>
                    <a:pt x="136" y="4059"/>
                    <a:pt x="260" y="4182"/>
                    <a:pt x="414" y="4182"/>
                  </a:cubicBezTo>
                  <a:lnTo>
                    <a:pt x="1926" y="4182"/>
                  </a:lnTo>
                  <a:lnTo>
                    <a:pt x="1926" y="5324"/>
                  </a:lnTo>
                  <a:lnTo>
                    <a:pt x="414" y="5324"/>
                  </a:lnTo>
                  <a:cubicBezTo>
                    <a:pt x="260" y="5324"/>
                    <a:pt x="136" y="5448"/>
                    <a:pt x="136" y="5602"/>
                  </a:cubicBezTo>
                  <a:cubicBezTo>
                    <a:pt x="105" y="5756"/>
                    <a:pt x="260" y="5880"/>
                    <a:pt x="414" y="5880"/>
                  </a:cubicBezTo>
                  <a:lnTo>
                    <a:pt x="1926" y="5880"/>
                  </a:lnTo>
                  <a:lnTo>
                    <a:pt x="1926" y="7053"/>
                  </a:lnTo>
                  <a:lnTo>
                    <a:pt x="414" y="7053"/>
                  </a:lnTo>
                  <a:cubicBezTo>
                    <a:pt x="395" y="7050"/>
                    <a:pt x="377" y="7049"/>
                    <a:pt x="360" y="7049"/>
                  </a:cubicBezTo>
                  <a:cubicBezTo>
                    <a:pt x="0" y="7049"/>
                    <a:pt x="0" y="7612"/>
                    <a:pt x="360" y="7612"/>
                  </a:cubicBezTo>
                  <a:cubicBezTo>
                    <a:pt x="377" y="7612"/>
                    <a:pt x="395" y="7611"/>
                    <a:pt x="414" y="7608"/>
                  </a:cubicBezTo>
                  <a:lnTo>
                    <a:pt x="1926" y="7608"/>
                  </a:lnTo>
                  <a:lnTo>
                    <a:pt x="1926" y="8750"/>
                  </a:lnTo>
                  <a:lnTo>
                    <a:pt x="414" y="8750"/>
                  </a:lnTo>
                  <a:cubicBezTo>
                    <a:pt x="395" y="8747"/>
                    <a:pt x="377" y="8746"/>
                    <a:pt x="360" y="8746"/>
                  </a:cubicBezTo>
                  <a:cubicBezTo>
                    <a:pt x="0" y="8746"/>
                    <a:pt x="0" y="9310"/>
                    <a:pt x="360" y="9310"/>
                  </a:cubicBezTo>
                  <a:cubicBezTo>
                    <a:pt x="377" y="9310"/>
                    <a:pt x="395" y="9308"/>
                    <a:pt x="414" y="9306"/>
                  </a:cubicBezTo>
                  <a:lnTo>
                    <a:pt x="1926" y="9306"/>
                  </a:lnTo>
                  <a:lnTo>
                    <a:pt x="1926" y="10447"/>
                  </a:lnTo>
                  <a:lnTo>
                    <a:pt x="414" y="10447"/>
                  </a:lnTo>
                  <a:cubicBezTo>
                    <a:pt x="260" y="10447"/>
                    <a:pt x="136" y="10571"/>
                    <a:pt x="136" y="10725"/>
                  </a:cubicBezTo>
                  <a:lnTo>
                    <a:pt x="136" y="14305"/>
                  </a:lnTo>
                  <a:cubicBezTo>
                    <a:pt x="136" y="14459"/>
                    <a:pt x="260" y="14583"/>
                    <a:pt x="414" y="14583"/>
                  </a:cubicBezTo>
                  <a:lnTo>
                    <a:pt x="3994" y="14583"/>
                  </a:lnTo>
                  <a:cubicBezTo>
                    <a:pt x="4148" y="14583"/>
                    <a:pt x="4272" y="14459"/>
                    <a:pt x="4272" y="14305"/>
                  </a:cubicBezTo>
                  <a:lnTo>
                    <a:pt x="4272" y="12793"/>
                  </a:lnTo>
                  <a:lnTo>
                    <a:pt x="5414" y="12793"/>
                  </a:lnTo>
                  <a:lnTo>
                    <a:pt x="5414" y="14274"/>
                  </a:lnTo>
                  <a:cubicBezTo>
                    <a:pt x="5383" y="14490"/>
                    <a:pt x="5537" y="14598"/>
                    <a:pt x="5691" y="14598"/>
                  </a:cubicBezTo>
                  <a:cubicBezTo>
                    <a:pt x="5846" y="14598"/>
                    <a:pt x="6000" y="14490"/>
                    <a:pt x="5969" y="14274"/>
                  </a:cubicBezTo>
                  <a:lnTo>
                    <a:pt x="5969" y="12793"/>
                  </a:lnTo>
                  <a:lnTo>
                    <a:pt x="7111" y="12793"/>
                  </a:lnTo>
                  <a:lnTo>
                    <a:pt x="7111" y="14274"/>
                  </a:lnTo>
                  <a:cubicBezTo>
                    <a:pt x="7080" y="14490"/>
                    <a:pt x="7235" y="14598"/>
                    <a:pt x="7389" y="14598"/>
                  </a:cubicBezTo>
                  <a:cubicBezTo>
                    <a:pt x="7543" y="14598"/>
                    <a:pt x="7697" y="14490"/>
                    <a:pt x="7667" y="14274"/>
                  </a:cubicBezTo>
                  <a:lnTo>
                    <a:pt x="7667" y="12793"/>
                  </a:lnTo>
                  <a:lnTo>
                    <a:pt x="8809" y="12793"/>
                  </a:lnTo>
                  <a:lnTo>
                    <a:pt x="8809" y="14274"/>
                  </a:lnTo>
                  <a:cubicBezTo>
                    <a:pt x="8809" y="14429"/>
                    <a:pt x="8932" y="14583"/>
                    <a:pt x="9086" y="14583"/>
                  </a:cubicBezTo>
                  <a:cubicBezTo>
                    <a:pt x="9241" y="14583"/>
                    <a:pt x="9364" y="14429"/>
                    <a:pt x="9364" y="14274"/>
                  </a:cubicBezTo>
                  <a:lnTo>
                    <a:pt x="9364" y="12793"/>
                  </a:lnTo>
                  <a:lnTo>
                    <a:pt x="10506" y="12793"/>
                  </a:lnTo>
                  <a:lnTo>
                    <a:pt x="10506" y="14274"/>
                  </a:lnTo>
                  <a:cubicBezTo>
                    <a:pt x="10506" y="14429"/>
                    <a:pt x="10629" y="14552"/>
                    <a:pt x="10784" y="14583"/>
                  </a:cubicBezTo>
                  <a:lnTo>
                    <a:pt x="14364" y="14583"/>
                  </a:lnTo>
                  <a:cubicBezTo>
                    <a:pt x="14518" y="14583"/>
                    <a:pt x="14641" y="14429"/>
                    <a:pt x="14641" y="14274"/>
                  </a:cubicBezTo>
                  <a:lnTo>
                    <a:pt x="14641" y="10725"/>
                  </a:lnTo>
                  <a:cubicBezTo>
                    <a:pt x="14641" y="10571"/>
                    <a:pt x="14518" y="10447"/>
                    <a:pt x="14364" y="10447"/>
                  </a:cubicBezTo>
                  <a:lnTo>
                    <a:pt x="12882" y="10447"/>
                  </a:lnTo>
                  <a:lnTo>
                    <a:pt x="12882" y="9306"/>
                  </a:lnTo>
                  <a:lnTo>
                    <a:pt x="14364" y="9306"/>
                  </a:lnTo>
                  <a:cubicBezTo>
                    <a:pt x="14382" y="9308"/>
                    <a:pt x="14400" y="9310"/>
                    <a:pt x="14418" y="9310"/>
                  </a:cubicBezTo>
                  <a:cubicBezTo>
                    <a:pt x="14778" y="9310"/>
                    <a:pt x="14778" y="8746"/>
                    <a:pt x="14418" y="8746"/>
                  </a:cubicBezTo>
                  <a:cubicBezTo>
                    <a:pt x="14400" y="8746"/>
                    <a:pt x="14382" y="8747"/>
                    <a:pt x="14364" y="8750"/>
                  </a:cubicBezTo>
                  <a:lnTo>
                    <a:pt x="12882" y="8750"/>
                  </a:lnTo>
                  <a:lnTo>
                    <a:pt x="12882" y="7608"/>
                  </a:lnTo>
                  <a:lnTo>
                    <a:pt x="14364" y="7608"/>
                  </a:lnTo>
                  <a:cubicBezTo>
                    <a:pt x="14374" y="7609"/>
                    <a:pt x="14384" y="7609"/>
                    <a:pt x="14393" y="7609"/>
                  </a:cubicBezTo>
                  <a:cubicBezTo>
                    <a:pt x="14786" y="7609"/>
                    <a:pt x="14786" y="7021"/>
                    <a:pt x="14393" y="7021"/>
                  </a:cubicBezTo>
                  <a:cubicBezTo>
                    <a:pt x="14384" y="7021"/>
                    <a:pt x="14374" y="7021"/>
                    <a:pt x="14364" y="7022"/>
                  </a:cubicBezTo>
                  <a:lnTo>
                    <a:pt x="12882" y="7022"/>
                  </a:lnTo>
                  <a:lnTo>
                    <a:pt x="12882" y="5880"/>
                  </a:lnTo>
                  <a:lnTo>
                    <a:pt x="14364" y="5880"/>
                  </a:lnTo>
                  <a:cubicBezTo>
                    <a:pt x="14518" y="5880"/>
                    <a:pt x="14641" y="5756"/>
                    <a:pt x="14641" y="5602"/>
                  </a:cubicBezTo>
                  <a:cubicBezTo>
                    <a:pt x="14641" y="5448"/>
                    <a:pt x="14518" y="5294"/>
                    <a:pt x="14364" y="5294"/>
                  </a:cubicBezTo>
                  <a:lnTo>
                    <a:pt x="12882" y="5294"/>
                  </a:lnTo>
                  <a:lnTo>
                    <a:pt x="12882" y="4182"/>
                  </a:lnTo>
                  <a:lnTo>
                    <a:pt x="14364" y="4182"/>
                  </a:lnTo>
                  <a:cubicBezTo>
                    <a:pt x="14518" y="4182"/>
                    <a:pt x="14641" y="4059"/>
                    <a:pt x="14641" y="3905"/>
                  </a:cubicBezTo>
                  <a:lnTo>
                    <a:pt x="14641" y="325"/>
                  </a:lnTo>
                  <a:cubicBezTo>
                    <a:pt x="14641" y="170"/>
                    <a:pt x="14518" y="47"/>
                    <a:pt x="14364" y="47"/>
                  </a:cubicBezTo>
                  <a:lnTo>
                    <a:pt x="10784" y="47"/>
                  </a:lnTo>
                  <a:cubicBezTo>
                    <a:pt x="10629" y="47"/>
                    <a:pt x="10506" y="170"/>
                    <a:pt x="10506" y="325"/>
                  </a:cubicBezTo>
                  <a:lnTo>
                    <a:pt x="10506" y="1837"/>
                  </a:lnTo>
                  <a:lnTo>
                    <a:pt x="9364" y="1837"/>
                  </a:lnTo>
                  <a:lnTo>
                    <a:pt x="9364" y="325"/>
                  </a:lnTo>
                  <a:cubicBezTo>
                    <a:pt x="9364" y="170"/>
                    <a:pt x="9241" y="47"/>
                    <a:pt x="9086" y="47"/>
                  </a:cubicBezTo>
                  <a:cubicBezTo>
                    <a:pt x="8932" y="47"/>
                    <a:pt x="8809" y="170"/>
                    <a:pt x="8809" y="325"/>
                  </a:cubicBezTo>
                  <a:lnTo>
                    <a:pt x="8809" y="1837"/>
                  </a:lnTo>
                  <a:lnTo>
                    <a:pt x="7667" y="1837"/>
                  </a:lnTo>
                  <a:lnTo>
                    <a:pt x="7667" y="325"/>
                  </a:lnTo>
                  <a:cubicBezTo>
                    <a:pt x="7697" y="109"/>
                    <a:pt x="7543" y="1"/>
                    <a:pt x="7389" y="1"/>
                  </a:cubicBezTo>
                  <a:cubicBezTo>
                    <a:pt x="7235" y="1"/>
                    <a:pt x="7080" y="109"/>
                    <a:pt x="7111" y="325"/>
                  </a:cubicBezTo>
                  <a:lnTo>
                    <a:pt x="7111" y="1837"/>
                  </a:lnTo>
                  <a:lnTo>
                    <a:pt x="5969" y="1837"/>
                  </a:lnTo>
                  <a:lnTo>
                    <a:pt x="5969" y="325"/>
                  </a:lnTo>
                  <a:cubicBezTo>
                    <a:pt x="6000" y="109"/>
                    <a:pt x="5846" y="1"/>
                    <a:pt x="5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0" name="Google Shape;13845;p26">
              <a:extLst>
                <a:ext uri="{FF2B5EF4-FFF2-40B4-BE49-F238E27FC236}">
                  <a16:creationId xmlns:a16="http://schemas.microsoft.com/office/drawing/2014/main" id="{53273759-0E81-D38C-2919-2ABD056BF351}"/>
                </a:ext>
              </a:extLst>
            </p:cNvPr>
            <p:cNvSpPr/>
            <p:nvPr/>
          </p:nvSpPr>
          <p:spPr>
            <a:xfrm>
              <a:off x="3445425" y="2184475"/>
              <a:ext cx="20175" cy="14875"/>
            </a:xfrm>
            <a:custGeom>
              <a:avLst/>
              <a:gdLst/>
              <a:ahLst/>
              <a:cxnLst/>
              <a:rect l="l" t="t" r="r" b="b"/>
              <a:pathLst>
                <a:path w="807" h="595" extrusionOk="0">
                  <a:moveTo>
                    <a:pt x="406" y="1"/>
                  </a:moveTo>
                  <a:cubicBezTo>
                    <a:pt x="130" y="1"/>
                    <a:pt x="1" y="466"/>
                    <a:pt x="343" y="571"/>
                  </a:cubicBezTo>
                  <a:cubicBezTo>
                    <a:pt x="383" y="587"/>
                    <a:pt x="423" y="595"/>
                    <a:pt x="461" y="595"/>
                  </a:cubicBezTo>
                  <a:cubicBezTo>
                    <a:pt x="571" y="595"/>
                    <a:pt x="668" y="531"/>
                    <a:pt x="714" y="417"/>
                  </a:cubicBezTo>
                  <a:cubicBezTo>
                    <a:pt x="806" y="262"/>
                    <a:pt x="714" y="77"/>
                    <a:pt x="559" y="46"/>
                  </a:cubicBezTo>
                  <a:cubicBezTo>
                    <a:pt x="505" y="15"/>
                    <a:pt x="453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1" name="Google Shape;13846;p26">
              <a:extLst>
                <a:ext uri="{FF2B5EF4-FFF2-40B4-BE49-F238E27FC236}">
                  <a16:creationId xmlns:a16="http://schemas.microsoft.com/office/drawing/2014/main" id="{92A9D004-8E3F-4900-CE72-2C248066C759}"/>
                </a:ext>
              </a:extLst>
            </p:cNvPr>
            <p:cNvSpPr/>
            <p:nvPr/>
          </p:nvSpPr>
          <p:spPr>
            <a:xfrm>
              <a:off x="3335950" y="2014325"/>
              <a:ext cx="185200" cy="184525"/>
            </a:xfrm>
            <a:custGeom>
              <a:avLst/>
              <a:gdLst/>
              <a:ahLst/>
              <a:cxnLst/>
              <a:rect l="l" t="t" r="r" b="b"/>
              <a:pathLst>
                <a:path w="7408" h="7381" extrusionOk="0">
                  <a:moveTo>
                    <a:pt x="5124" y="556"/>
                  </a:moveTo>
                  <a:lnTo>
                    <a:pt x="5124" y="1698"/>
                  </a:lnTo>
                  <a:lnTo>
                    <a:pt x="587" y="1698"/>
                  </a:lnTo>
                  <a:lnTo>
                    <a:pt x="587" y="556"/>
                  </a:lnTo>
                  <a:close/>
                  <a:moveTo>
                    <a:pt x="5124" y="2254"/>
                  </a:moveTo>
                  <a:lnTo>
                    <a:pt x="5124" y="5093"/>
                  </a:lnTo>
                  <a:lnTo>
                    <a:pt x="2284" y="5093"/>
                  </a:lnTo>
                  <a:lnTo>
                    <a:pt x="2284" y="2254"/>
                  </a:lnTo>
                  <a:close/>
                  <a:moveTo>
                    <a:pt x="6821" y="556"/>
                  </a:moveTo>
                  <a:lnTo>
                    <a:pt x="6821" y="5093"/>
                  </a:lnTo>
                  <a:lnTo>
                    <a:pt x="5679" y="5093"/>
                  </a:lnTo>
                  <a:lnTo>
                    <a:pt x="5679" y="556"/>
                  </a:lnTo>
                  <a:close/>
                  <a:moveTo>
                    <a:pt x="1729" y="2254"/>
                  </a:moveTo>
                  <a:lnTo>
                    <a:pt x="1729" y="6821"/>
                  </a:lnTo>
                  <a:lnTo>
                    <a:pt x="587" y="6821"/>
                  </a:lnTo>
                  <a:lnTo>
                    <a:pt x="587" y="2254"/>
                  </a:lnTo>
                  <a:close/>
                  <a:moveTo>
                    <a:pt x="309" y="1"/>
                  </a:moveTo>
                  <a:cubicBezTo>
                    <a:pt x="155" y="1"/>
                    <a:pt x="0" y="124"/>
                    <a:pt x="0" y="279"/>
                  </a:cubicBezTo>
                  <a:lnTo>
                    <a:pt x="0" y="7099"/>
                  </a:lnTo>
                  <a:cubicBezTo>
                    <a:pt x="0" y="7253"/>
                    <a:pt x="155" y="7377"/>
                    <a:pt x="309" y="7377"/>
                  </a:cubicBezTo>
                  <a:lnTo>
                    <a:pt x="3580" y="7377"/>
                  </a:lnTo>
                  <a:cubicBezTo>
                    <a:pt x="3920" y="7346"/>
                    <a:pt x="3920" y="6852"/>
                    <a:pt x="3580" y="6821"/>
                  </a:cubicBezTo>
                  <a:lnTo>
                    <a:pt x="2315" y="6821"/>
                  </a:lnTo>
                  <a:lnTo>
                    <a:pt x="2315" y="5680"/>
                  </a:lnTo>
                  <a:lnTo>
                    <a:pt x="6852" y="5680"/>
                  </a:lnTo>
                  <a:lnTo>
                    <a:pt x="6852" y="6821"/>
                  </a:lnTo>
                  <a:lnTo>
                    <a:pt x="6142" y="6821"/>
                  </a:lnTo>
                  <a:cubicBezTo>
                    <a:pt x="6123" y="6819"/>
                    <a:pt x="6105" y="6817"/>
                    <a:pt x="6088" y="6817"/>
                  </a:cubicBezTo>
                  <a:cubicBezTo>
                    <a:pt x="5728" y="6817"/>
                    <a:pt x="5728" y="7381"/>
                    <a:pt x="6088" y="7381"/>
                  </a:cubicBezTo>
                  <a:cubicBezTo>
                    <a:pt x="6105" y="7381"/>
                    <a:pt x="6123" y="7380"/>
                    <a:pt x="6142" y="7377"/>
                  </a:cubicBezTo>
                  <a:lnTo>
                    <a:pt x="7130" y="7377"/>
                  </a:lnTo>
                  <a:cubicBezTo>
                    <a:pt x="7284" y="7377"/>
                    <a:pt x="7407" y="7253"/>
                    <a:pt x="7407" y="7099"/>
                  </a:cubicBezTo>
                  <a:lnTo>
                    <a:pt x="7407" y="279"/>
                  </a:lnTo>
                  <a:cubicBezTo>
                    <a:pt x="7407" y="124"/>
                    <a:pt x="7284" y="1"/>
                    <a:pt x="71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02" name="Google Shape;13847;p26">
            <a:extLst>
              <a:ext uri="{FF2B5EF4-FFF2-40B4-BE49-F238E27FC236}">
                <a16:creationId xmlns:a16="http://schemas.microsoft.com/office/drawing/2014/main" id="{6F53E624-58EE-A922-CE2C-974692505541}"/>
              </a:ext>
            </a:extLst>
          </p:cNvPr>
          <p:cNvGrpSpPr/>
          <p:nvPr/>
        </p:nvGrpSpPr>
        <p:grpSpPr>
          <a:xfrm>
            <a:off x="8016826" y="7900251"/>
            <a:ext cx="655300" cy="728750"/>
            <a:chOff x="992000" y="3602375"/>
            <a:chExt cx="327650" cy="364375"/>
          </a:xfrm>
        </p:grpSpPr>
        <p:sp>
          <p:nvSpPr>
            <p:cNvPr id="303" name="Google Shape;13848;p26">
              <a:extLst>
                <a:ext uri="{FF2B5EF4-FFF2-40B4-BE49-F238E27FC236}">
                  <a16:creationId xmlns:a16="http://schemas.microsoft.com/office/drawing/2014/main" id="{BDFD34E8-DD71-7523-3A68-78B2E794A9C8}"/>
                </a:ext>
              </a:extLst>
            </p:cNvPr>
            <p:cNvSpPr/>
            <p:nvPr/>
          </p:nvSpPr>
          <p:spPr>
            <a:xfrm>
              <a:off x="992000" y="3602375"/>
              <a:ext cx="327650" cy="359200"/>
            </a:xfrm>
            <a:custGeom>
              <a:avLst/>
              <a:gdLst/>
              <a:ahLst/>
              <a:cxnLst/>
              <a:rect l="l" t="t" r="r" b="b"/>
              <a:pathLst>
                <a:path w="13106" h="14368" extrusionOk="0">
                  <a:moveTo>
                    <a:pt x="6613" y="579"/>
                  </a:moveTo>
                  <a:cubicBezTo>
                    <a:pt x="6610" y="579"/>
                    <a:pt x="6607" y="579"/>
                    <a:pt x="6605" y="579"/>
                  </a:cubicBezTo>
                  <a:lnTo>
                    <a:pt x="6635" y="579"/>
                  </a:lnTo>
                  <a:cubicBezTo>
                    <a:pt x="6628" y="579"/>
                    <a:pt x="6620" y="579"/>
                    <a:pt x="6613" y="579"/>
                  </a:cubicBezTo>
                  <a:close/>
                  <a:moveTo>
                    <a:pt x="11728" y="579"/>
                  </a:moveTo>
                  <a:cubicBezTo>
                    <a:pt x="12221" y="579"/>
                    <a:pt x="12468" y="1196"/>
                    <a:pt x="12129" y="1536"/>
                  </a:cubicBezTo>
                  <a:cubicBezTo>
                    <a:pt x="12007" y="1658"/>
                    <a:pt x="11861" y="1713"/>
                    <a:pt x="11721" y="1713"/>
                  </a:cubicBezTo>
                  <a:cubicBezTo>
                    <a:pt x="11435" y="1713"/>
                    <a:pt x="11172" y="1486"/>
                    <a:pt x="11172" y="1134"/>
                  </a:cubicBezTo>
                  <a:cubicBezTo>
                    <a:pt x="11141" y="826"/>
                    <a:pt x="11419" y="579"/>
                    <a:pt x="11728" y="579"/>
                  </a:cubicBezTo>
                  <a:close/>
                  <a:moveTo>
                    <a:pt x="1492" y="576"/>
                  </a:moveTo>
                  <a:cubicBezTo>
                    <a:pt x="1782" y="576"/>
                    <a:pt x="2068" y="798"/>
                    <a:pt x="2068" y="1134"/>
                  </a:cubicBezTo>
                  <a:cubicBezTo>
                    <a:pt x="2068" y="1443"/>
                    <a:pt x="1821" y="1721"/>
                    <a:pt x="1512" y="1721"/>
                  </a:cubicBezTo>
                  <a:cubicBezTo>
                    <a:pt x="1019" y="1721"/>
                    <a:pt x="741" y="1104"/>
                    <a:pt x="1111" y="733"/>
                  </a:cubicBezTo>
                  <a:cubicBezTo>
                    <a:pt x="1219" y="625"/>
                    <a:pt x="1356" y="576"/>
                    <a:pt x="1492" y="576"/>
                  </a:cubicBezTo>
                  <a:close/>
                  <a:moveTo>
                    <a:pt x="6673" y="578"/>
                  </a:moveTo>
                  <a:cubicBezTo>
                    <a:pt x="8997" y="578"/>
                    <a:pt x="9794" y="3676"/>
                    <a:pt x="7777" y="4807"/>
                  </a:cubicBezTo>
                  <a:lnTo>
                    <a:pt x="7777" y="2863"/>
                  </a:lnTo>
                  <a:cubicBezTo>
                    <a:pt x="7824" y="2060"/>
                    <a:pt x="7229" y="1659"/>
                    <a:pt x="6635" y="1659"/>
                  </a:cubicBezTo>
                  <a:cubicBezTo>
                    <a:pt x="6041" y="1659"/>
                    <a:pt x="5447" y="2060"/>
                    <a:pt x="5494" y="2863"/>
                  </a:cubicBezTo>
                  <a:lnTo>
                    <a:pt x="5494" y="4807"/>
                  </a:lnTo>
                  <a:cubicBezTo>
                    <a:pt x="3467" y="3671"/>
                    <a:pt x="4282" y="579"/>
                    <a:pt x="6601" y="579"/>
                  </a:cubicBezTo>
                  <a:cubicBezTo>
                    <a:pt x="6605" y="579"/>
                    <a:pt x="6609" y="579"/>
                    <a:pt x="6613" y="579"/>
                  </a:cubicBezTo>
                  <a:lnTo>
                    <a:pt x="6613" y="579"/>
                  </a:lnTo>
                  <a:cubicBezTo>
                    <a:pt x="6633" y="578"/>
                    <a:pt x="6653" y="578"/>
                    <a:pt x="6673" y="578"/>
                  </a:cubicBezTo>
                  <a:close/>
                  <a:moveTo>
                    <a:pt x="1506" y="3982"/>
                  </a:moveTo>
                  <a:cubicBezTo>
                    <a:pt x="1791" y="3982"/>
                    <a:pt x="2068" y="4209"/>
                    <a:pt x="2068" y="4560"/>
                  </a:cubicBezTo>
                  <a:cubicBezTo>
                    <a:pt x="2068" y="4869"/>
                    <a:pt x="1821" y="5116"/>
                    <a:pt x="1512" y="5116"/>
                  </a:cubicBezTo>
                  <a:cubicBezTo>
                    <a:pt x="1019" y="5116"/>
                    <a:pt x="741" y="4498"/>
                    <a:pt x="1111" y="4159"/>
                  </a:cubicBezTo>
                  <a:cubicBezTo>
                    <a:pt x="1223" y="4037"/>
                    <a:pt x="1365" y="3982"/>
                    <a:pt x="1506" y="3982"/>
                  </a:cubicBezTo>
                  <a:close/>
                  <a:moveTo>
                    <a:pt x="11728" y="3974"/>
                  </a:moveTo>
                  <a:cubicBezTo>
                    <a:pt x="12221" y="3974"/>
                    <a:pt x="12468" y="4591"/>
                    <a:pt x="12129" y="4961"/>
                  </a:cubicBezTo>
                  <a:cubicBezTo>
                    <a:pt x="12011" y="5070"/>
                    <a:pt x="11871" y="5118"/>
                    <a:pt x="11735" y="5118"/>
                  </a:cubicBezTo>
                  <a:cubicBezTo>
                    <a:pt x="11444" y="5118"/>
                    <a:pt x="11172" y="4896"/>
                    <a:pt x="11172" y="4560"/>
                  </a:cubicBezTo>
                  <a:cubicBezTo>
                    <a:pt x="11141" y="4221"/>
                    <a:pt x="11419" y="3974"/>
                    <a:pt x="11728" y="3974"/>
                  </a:cubicBezTo>
                  <a:close/>
                  <a:moveTo>
                    <a:pt x="6616" y="0"/>
                  </a:moveTo>
                  <a:cubicBezTo>
                    <a:pt x="5571" y="0"/>
                    <a:pt x="4521" y="564"/>
                    <a:pt x="4012" y="1690"/>
                  </a:cubicBezTo>
                  <a:lnTo>
                    <a:pt x="2623" y="1227"/>
                  </a:lnTo>
                  <a:lnTo>
                    <a:pt x="2623" y="1134"/>
                  </a:lnTo>
                  <a:cubicBezTo>
                    <a:pt x="2623" y="413"/>
                    <a:pt x="2050" y="7"/>
                    <a:pt x="1477" y="7"/>
                  </a:cubicBezTo>
                  <a:cubicBezTo>
                    <a:pt x="1021" y="7"/>
                    <a:pt x="566" y="265"/>
                    <a:pt x="401" y="826"/>
                  </a:cubicBezTo>
                  <a:cubicBezTo>
                    <a:pt x="156" y="1665"/>
                    <a:pt x="819" y="2287"/>
                    <a:pt x="1510" y="2287"/>
                  </a:cubicBezTo>
                  <a:cubicBezTo>
                    <a:pt x="1861" y="2287"/>
                    <a:pt x="2219" y="2126"/>
                    <a:pt x="2469" y="1752"/>
                  </a:cubicBezTo>
                  <a:lnTo>
                    <a:pt x="3858" y="2215"/>
                  </a:lnTo>
                  <a:cubicBezTo>
                    <a:pt x="3796" y="2431"/>
                    <a:pt x="3765" y="2647"/>
                    <a:pt x="3765" y="2863"/>
                  </a:cubicBezTo>
                  <a:cubicBezTo>
                    <a:pt x="3765" y="3048"/>
                    <a:pt x="3796" y="3264"/>
                    <a:pt x="3858" y="3480"/>
                  </a:cubicBezTo>
                  <a:lnTo>
                    <a:pt x="2469" y="3943"/>
                  </a:lnTo>
                  <a:cubicBezTo>
                    <a:pt x="2253" y="3603"/>
                    <a:pt x="1883" y="3418"/>
                    <a:pt x="1512" y="3418"/>
                  </a:cubicBezTo>
                  <a:cubicBezTo>
                    <a:pt x="494" y="3418"/>
                    <a:pt x="0" y="4622"/>
                    <a:pt x="710" y="5363"/>
                  </a:cubicBezTo>
                  <a:cubicBezTo>
                    <a:pt x="937" y="5589"/>
                    <a:pt x="1217" y="5690"/>
                    <a:pt x="1493" y="5690"/>
                  </a:cubicBezTo>
                  <a:cubicBezTo>
                    <a:pt x="2082" y="5690"/>
                    <a:pt x="2654" y="5232"/>
                    <a:pt x="2654" y="4560"/>
                  </a:cubicBezTo>
                  <a:lnTo>
                    <a:pt x="2654" y="4468"/>
                  </a:lnTo>
                  <a:lnTo>
                    <a:pt x="4043" y="4005"/>
                  </a:lnTo>
                  <a:cubicBezTo>
                    <a:pt x="4321" y="4653"/>
                    <a:pt x="4845" y="5177"/>
                    <a:pt x="5494" y="5455"/>
                  </a:cubicBezTo>
                  <a:lnTo>
                    <a:pt x="5494" y="8017"/>
                  </a:lnTo>
                  <a:lnTo>
                    <a:pt x="4907" y="8017"/>
                  </a:lnTo>
                  <a:cubicBezTo>
                    <a:pt x="4290" y="8017"/>
                    <a:pt x="3796" y="8510"/>
                    <a:pt x="3796" y="9159"/>
                  </a:cubicBezTo>
                  <a:lnTo>
                    <a:pt x="3796" y="9992"/>
                  </a:lnTo>
                  <a:cubicBezTo>
                    <a:pt x="3765" y="11998"/>
                    <a:pt x="5061" y="13757"/>
                    <a:pt x="6975" y="14343"/>
                  </a:cubicBezTo>
                  <a:cubicBezTo>
                    <a:pt x="7016" y="14360"/>
                    <a:pt x="7055" y="14368"/>
                    <a:pt x="7091" y="14368"/>
                  </a:cubicBezTo>
                  <a:cubicBezTo>
                    <a:pt x="7385" y="14368"/>
                    <a:pt x="7514" y="13870"/>
                    <a:pt x="7129" y="13788"/>
                  </a:cubicBezTo>
                  <a:cubicBezTo>
                    <a:pt x="5494" y="13263"/>
                    <a:pt x="4352" y="11751"/>
                    <a:pt x="4382" y="9992"/>
                  </a:cubicBezTo>
                  <a:lnTo>
                    <a:pt x="4382" y="9159"/>
                  </a:lnTo>
                  <a:cubicBezTo>
                    <a:pt x="4382" y="8819"/>
                    <a:pt x="4629" y="8572"/>
                    <a:pt x="4938" y="8572"/>
                  </a:cubicBezTo>
                  <a:lnTo>
                    <a:pt x="5494" y="8572"/>
                  </a:lnTo>
                  <a:lnTo>
                    <a:pt x="5494" y="9992"/>
                  </a:lnTo>
                  <a:cubicBezTo>
                    <a:pt x="5524" y="10162"/>
                    <a:pt x="5656" y="10246"/>
                    <a:pt x="5787" y="10246"/>
                  </a:cubicBezTo>
                  <a:cubicBezTo>
                    <a:pt x="5918" y="10246"/>
                    <a:pt x="6049" y="10162"/>
                    <a:pt x="6080" y="9992"/>
                  </a:cubicBezTo>
                  <a:lnTo>
                    <a:pt x="6080" y="2863"/>
                  </a:lnTo>
                  <a:cubicBezTo>
                    <a:pt x="6080" y="2477"/>
                    <a:pt x="6358" y="2284"/>
                    <a:pt x="6635" y="2284"/>
                  </a:cubicBezTo>
                  <a:cubicBezTo>
                    <a:pt x="6913" y="2284"/>
                    <a:pt x="7191" y="2477"/>
                    <a:pt x="7191" y="2863"/>
                  </a:cubicBezTo>
                  <a:lnTo>
                    <a:pt x="7191" y="8294"/>
                  </a:lnTo>
                  <a:cubicBezTo>
                    <a:pt x="7191" y="8480"/>
                    <a:pt x="7338" y="8572"/>
                    <a:pt x="7484" y="8572"/>
                  </a:cubicBezTo>
                  <a:cubicBezTo>
                    <a:pt x="7631" y="8572"/>
                    <a:pt x="7777" y="8480"/>
                    <a:pt x="7777" y="8294"/>
                  </a:cubicBezTo>
                  <a:lnTo>
                    <a:pt x="7777" y="6535"/>
                  </a:lnTo>
                  <a:cubicBezTo>
                    <a:pt x="7777" y="6165"/>
                    <a:pt x="8063" y="5980"/>
                    <a:pt x="8348" y="5980"/>
                  </a:cubicBezTo>
                  <a:cubicBezTo>
                    <a:pt x="8634" y="5980"/>
                    <a:pt x="8919" y="6165"/>
                    <a:pt x="8919" y="6535"/>
                  </a:cubicBezTo>
                  <a:lnTo>
                    <a:pt x="8919" y="8294"/>
                  </a:lnTo>
                  <a:cubicBezTo>
                    <a:pt x="8888" y="8510"/>
                    <a:pt x="9043" y="8618"/>
                    <a:pt x="9197" y="8618"/>
                  </a:cubicBezTo>
                  <a:cubicBezTo>
                    <a:pt x="9351" y="8618"/>
                    <a:pt x="9506" y="8510"/>
                    <a:pt x="9475" y="8294"/>
                  </a:cubicBezTo>
                  <a:lnTo>
                    <a:pt x="9475" y="7091"/>
                  </a:lnTo>
                  <a:cubicBezTo>
                    <a:pt x="9475" y="6720"/>
                    <a:pt x="9760" y="6535"/>
                    <a:pt x="10046" y="6535"/>
                  </a:cubicBezTo>
                  <a:cubicBezTo>
                    <a:pt x="10331" y="6535"/>
                    <a:pt x="10617" y="6720"/>
                    <a:pt x="10617" y="7091"/>
                  </a:cubicBezTo>
                  <a:lnTo>
                    <a:pt x="10617" y="8294"/>
                  </a:lnTo>
                  <a:cubicBezTo>
                    <a:pt x="10586" y="8510"/>
                    <a:pt x="10740" y="8618"/>
                    <a:pt x="10894" y="8618"/>
                  </a:cubicBezTo>
                  <a:cubicBezTo>
                    <a:pt x="11049" y="8618"/>
                    <a:pt x="11203" y="8510"/>
                    <a:pt x="11172" y="8294"/>
                  </a:cubicBezTo>
                  <a:lnTo>
                    <a:pt x="11172" y="7677"/>
                  </a:lnTo>
                  <a:cubicBezTo>
                    <a:pt x="11203" y="7322"/>
                    <a:pt x="11473" y="7145"/>
                    <a:pt x="11743" y="7145"/>
                  </a:cubicBezTo>
                  <a:cubicBezTo>
                    <a:pt x="12013" y="7145"/>
                    <a:pt x="12283" y="7322"/>
                    <a:pt x="12314" y="7677"/>
                  </a:cubicBezTo>
                  <a:lnTo>
                    <a:pt x="12314" y="9992"/>
                  </a:lnTo>
                  <a:cubicBezTo>
                    <a:pt x="12314" y="11720"/>
                    <a:pt x="11172" y="13263"/>
                    <a:pt x="9506" y="13788"/>
                  </a:cubicBezTo>
                  <a:cubicBezTo>
                    <a:pt x="9223" y="13901"/>
                    <a:pt x="9328" y="14324"/>
                    <a:pt x="9609" y="14324"/>
                  </a:cubicBezTo>
                  <a:cubicBezTo>
                    <a:pt x="9634" y="14324"/>
                    <a:pt x="9662" y="14320"/>
                    <a:pt x="9691" y="14312"/>
                  </a:cubicBezTo>
                  <a:cubicBezTo>
                    <a:pt x="11573" y="13726"/>
                    <a:pt x="12839" y="11967"/>
                    <a:pt x="12869" y="9992"/>
                  </a:cubicBezTo>
                  <a:lnTo>
                    <a:pt x="12869" y="7677"/>
                  </a:lnTo>
                  <a:cubicBezTo>
                    <a:pt x="12869" y="7060"/>
                    <a:pt x="12345" y="6566"/>
                    <a:pt x="11728" y="6566"/>
                  </a:cubicBezTo>
                  <a:cubicBezTo>
                    <a:pt x="11695" y="6562"/>
                    <a:pt x="11663" y="6560"/>
                    <a:pt x="11632" y="6560"/>
                  </a:cubicBezTo>
                  <a:cubicBezTo>
                    <a:pt x="11424" y="6560"/>
                    <a:pt x="11240" y="6644"/>
                    <a:pt x="11080" y="6751"/>
                  </a:cubicBezTo>
                  <a:cubicBezTo>
                    <a:pt x="10925" y="6288"/>
                    <a:pt x="10493" y="5980"/>
                    <a:pt x="10030" y="5980"/>
                  </a:cubicBezTo>
                  <a:cubicBezTo>
                    <a:pt x="9783" y="5980"/>
                    <a:pt x="9567" y="6041"/>
                    <a:pt x="9382" y="6165"/>
                  </a:cubicBezTo>
                  <a:cubicBezTo>
                    <a:pt x="9207" y="5683"/>
                    <a:pt x="8767" y="5403"/>
                    <a:pt x="8305" y="5403"/>
                  </a:cubicBezTo>
                  <a:cubicBezTo>
                    <a:pt x="8117" y="5403"/>
                    <a:pt x="7925" y="5449"/>
                    <a:pt x="7746" y="5548"/>
                  </a:cubicBezTo>
                  <a:lnTo>
                    <a:pt x="7746" y="5455"/>
                  </a:lnTo>
                  <a:cubicBezTo>
                    <a:pt x="8395" y="5177"/>
                    <a:pt x="8919" y="4653"/>
                    <a:pt x="9197" y="4005"/>
                  </a:cubicBezTo>
                  <a:lnTo>
                    <a:pt x="10586" y="4468"/>
                  </a:lnTo>
                  <a:lnTo>
                    <a:pt x="10586" y="4560"/>
                  </a:lnTo>
                  <a:cubicBezTo>
                    <a:pt x="10586" y="5302"/>
                    <a:pt x="11174" y="5716"/>
                    <a:pt x="11757" y="5716"/>
                  </a:cubicBezTo>
                  <a:cubicBezTo>
                    <a:pt x="12218" y="5716"/>
                    <a:pt x="12675" y="5458"/>
                    <a:pt x="12839" y="4900"/>
                  </a:cubicBezTo>
                  <a:cubicBezTo>
                    <a:pt x="13105" y="4039"/>
                    <a:pt x="12432" y="3395"/>
                    <a:pt x="11733" y="3395"/>
                  </a:cubicBezTo>
                  <a:cubicBezTo>
                    <a:pt x="11379" y="3395"/>
                    <a:pt x="11020" y="3560"/>
                    <a:pt x="10771" y="3943"/>
                  </a:cubicBezTo>
                  <a:lnTo>
                    <a:pt x="9382" y="3480"/>
                  </a:lnTo>
                  <a:cubicBezTo>
                    <a:pt x="9444" y="3264"/>
                    <a:pt x="9444" y="3048"/>
                    <a:pt x="9444" y="2863"/>
                  </a:cubicBezTo>
                  <a:cubicBezTo>
                    <a:pt x="9444" y="2647"/>
                    <a:pt x="9444" y="2431"/>
                    <a:pt x="9382" y="2215"/>
                  </a:cubicBezTo>
                  <a:lnTo>
                    <a:pt x="10771" y="1752"/>
                  </a:lnTo>
                  <a:cubicBezTo>
                    <a:pt x="11007" y="2122"/>
                    <a:pt x="11354" y="2280"/>
                    <a:pt x="11697" y="2280"/>
                  </a:cubicBezTo>
                  <a:cubicBezTo>
                    <a:pt x="12383" y="2280"/>
                    <a:pt x="13055" y="1649"/>
                    <a:pt x="12808" y="826"/>
                  </a:cubicBezTo>
                  <a:cubicBezTo>
                    <a:pt x="12644" y="265"/>
                    <a:pt x="12188" y="7"/>
                    <a:pt x="11732" y="7"/>
                  </a:cubicBezTo>
                  <a:cubicBezTo>
                    <a:pt x="11159" y="7"/>
                    <a:pt x="10586" y="413"/>
                    <a:pt x="10586" y="1134"/>
                  </a:cubicBezTo>
                  <a:lnTo>
                    <a:pt x="10586" y="1227"/>
                  </a:lnTo>
                  <a:lnTo>
                    <a:pt x="9197" y="1690"/>
                  </a:lnTo>
                  <a:cubicBezTo>
                    <a:pt x="8703" y="564"/>
                    <a:pt x="7662" y="0"/>
                    <a:pt x="66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4" name="Google Shape;13849;p26">
              <a:extLst>
                <a:ext uri="{FF2B5EF4-FFF2-40B4-BE49-F238E27FC236}">
                  <a16:creationId xmlns:a16="http://schemas.microsoft.com/office/drawing/2014/main" id="{CD5465FA-88AD-2650-268F-4ABAF130A3F1}"/>
                </a:ext>
              </a:extLst>
            </p:cNvPr>
            <p:cNvSpPr/>
            <p:nvPr/>
          </p:nvSpPr>
          <p:spPr>
            <a:xfrm>
              <a:off x="1192200" y="3952275"/>
              <a:ext cx="15450" cy="14475"/>
            </a:xfrm>
            <a:custGeom>
              <a:avLst/>
              <a:gdLst/>
              <a:ahLst/>
              <a:cxnLst/>
              <a:rect l="l" t="t" r="r" b="b"/>
              <a:pathLst>
                <a:path w="618" h="579" extrusionOk="0">
                  <a:moveTo>
                    <a:pt x="309" y="0"/>
                  </a:moveTo>
                  <a:cubicBezTo>
                    <a:pt x="178" y="0"/>
                    <a:pt x="47" y="85"/>
                    <a:pt x="16" y="255"/>
                  </a:cubicBezTo>
                  <a:cubicBezTo>
                    <a:pt x="1" y="471"/>
                    <a:pt x="155" y="579"/>
                    <a:pt x="309" y="579"/>
                  </a:cubicBezTo>
                  <a:cubicBezTo>
                    <a:pt x="464" y="579"/>
                    <a:pt x="618" y="471"/>
                    <a:pt x="603" y="255"/>
                  </a:cubicBezTo>
                  <a:cubicBezTo>
                    <a:pt x="572" y="85"/>
                    <a:pt x="441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05" name="Google Shape;13850;p26">
            <a:extLst>
              <a:ext uri="{FF2B5EF4-FFF2-40B4-BE49-F238E27FC236}">
                <a16:creationId xmlns:a16="http://schemas.microsoft.com/office/drawing/2014/main" id="{B225F8E3-18A0-74E4-DAC6-9FC07DAE27B7}"/>
              </a:ext>
            </a:extLst>
          </p:cNvPr>
          <p:cNvGrpSpPr/>
          <p:nvPr/>
        </p:nvGrpSpPr>
        <p:grpSpPr>
          <a:xfrm>
            <a:off x="9502801" y="7952026"/>
            <a:ext cx="726850" cy="625200"/>
            <a:chOff x="2492650" y="1950300"/>
            <a:chExt cx="363425" cy="312600"/>
          </a:xfrm>
        </p:grpSpPr>
        <p:sp>
          <p:nvSpPr>
            <p:cNvPr id="306" name="Google Shape;13851;p26">
              <a:extLst>
                <a:ext uri="{FF2B5EF4-FFF2-40B4-BE49-F238E27FC236}">
                  <a16:creationId xmlns:a16="http://schemas.microsoft.com/office/drawing/2014/main" id="{CB06817A-5845-5117-5B4E-46D55A1AA7BD}"/>
                </a:ext>
              </a:extLst>
            </p:cNvPr>
            <p:cNvSpPr/>
            <p:nvPr/>
          </p:nvSpPr>
          <p:spPr>
            <a:xfrm>
              <a:off x="2646175" y="2099575"/>
              <a:ext cx="66400" cy="56750"/>
            </a:xfrm>
            <a:custGeom>
              <a:avLst/>
              <a:gdLst/>
              <a:ahLst/>
              <a:cxnLst/>
              <a:rect l="l" t="t" r="r" b="b"/>
              <a:pathLst>
                <a:path w="2656" h="2270" extrusionOk="0">
                  <a:moveTo>
                    <a:pt x="1143" y="541"/>
                  </a:moveTo>
                  <a:lnTo>
                    <a:pt x="1143" y="572"/>
                  </a:lnTo>
                  <a:cubicBezTo>
                    <a:pt x="1637" y="572"/>
                    <a:pt x="1914" y="1189"/>
                    <a:pt x="1544" y="1560"/>
                  </a:cubicBezTo>
                  <a:cubicBezTo>
                    <a:pt x="1431" y="1663"/>
                    <a:pt x="1295" y="1709"/>
                    <a:pt x="1161" y="1709"/>
                  </a:cubicBezTo>
                  <a:cubicBezTo>
                    <a:pt x="857" y="1709"/>
                    <a:pt x="566" y="1471"/>
                    <a:pt x="587" y="1128"/>
                  </a:cubicBezTo>
                  <a:cubicBezTo>
                    <a:pt x="587" y="788"/>
                    <a:pt x="834" y="541"/>
                    <a:pt x="1143" y="541"/>
                  </a:cubicBezTo>
                  <a:close/>
                  <a:moveTo>
                    <a:pt x="1137" y="1"/>
                  </a:moveTo>
                  <a:cubicBezTo>
                    <a:pt x="566" y="1"/>
                    <a:pt x="22" y="447"/>
                    <a:pt x="1" y="1128"/>
                  </a:cubicBezTo>
                  <a:cubicBezTo>
                    <a:pt x="1" y="1745"/>
                    <a:pt x="495" y="2270"/>
                    <a:pt x="1143" y="2270"/>
                  </a:cubicBezTo>
                  <a:cubicBezTo>
                    <a:pt x="2130" y="2270"/>
                    <a:pt x="2655" y="1066"/>
                    <a:pt x="1945" y="356"/>
                  </a:cubicBezTo>
                  <a:cubicBezTo>
                    <a:pt x="1710" y="110"/>
                    <a:pt x="1420" y="1"/>
                    <a:pt x="11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7" name="Google Shape;13852;p26">
              <a:extLst>
                <a:ext uri="{FF2B5EF4-FFF2-40B4-BE49-F238E27FC236}">
                  <a16:creationId xmlns:a16="http://schemas.microsoft.com/office/drawing/2014/main" id="{9835A781-6DA8-FA2C-A25D-56044C47F320}"/>
                </a:ext>
              </a:extLst>
            </p:cNvPr>
            <p:cNvSpPr/>
            <p:nvPr/>
          </p:nvSpPr>
          <p:spPr>
            <a:xfrm>
              <a:off x="2582150" y="2056000"/>
              <a:ext cx="185200" cy="142750"/>
            </a:xfrm>
            <a:custGeom>
              <a:avLst/>
              <a:gdLst/>
              <a:ahLst/>
              <a:cxnLst/>
              <a:rect l="l" t="t" r="r" b="b"/>
              <a:pathLst>
                <a:path w="7408" h="5710" extrusionOk="0">
                  <a:moveTo>
                    <a:pt x="3704" y="587"/>
                  </a:moveTo>
                  <a:cubicBezTo>
                    <a:pt x="5154" y="587"/>
                    <a:pt x="6420" y="2346"/>
                    <a:pt x="6790" y="2871"/>
                  </a:cubicBezTo>
                  <a:cubicBezTo>
                    <a:pt x="6451" y="3395"/>
                    <a:pt x="5185" y="5154"/>
                    <a:pt x="3704" y="5154"/>
                  </a:cubicBezTo>
                  <a:cubicBezTo>
                    <a:pt x="2222" y="5154"/>
                    <a:pt x="988" y="3395"/>
                    <a:pt x="618" y="2871"/>
                  </a:cubicBezTo>
                  <a:cubicBezTo>
                    <a:pt x="957" y="2346"/>
                    <a:pt x="2222" y="587"/>
                    <a:pt x="3704" y="587"/>
                  </a:cubicBezTo>
                  <a:close/>
                  <a:moveTo>
                    <a:pt x="3704" y="1"/>
                  </a:moveTo>
                  <a:cubicBezTo>
                    <a:pt x="1667" y="1"/>
                    <a:pt x="124" y="2593"/>
                    <a:pt x="62" y="2716"/>
                  </a:cubicBezTo>
                  <a:cubicBezTo>
                    <a:pt x="0" y="2809"/>
                    <a:pt x="0" y="2932"/>
                    <a:pt x="62" y="3025"/>
                  </a:cubicBezTo>
                  <a:cubicBezTo>
                    <a:pt x="124" y="3118"/>
                    <a:pt x="1698" y="5710"/>
                    <a:pt x="3704" y="5710"/>
                  </a:cubicBezTo>
                  <a:cubicBezTo>
                    <a:pt x="5710" y="5710"/>
                    <a:pt x="7284" y="3118"/>
                    <a:pt x="7346" y="3025"/>
                  </a:cubicBezTo>
                  <a:cubicBezTo>
                    <a:pt x="7407" y="2932"/>
                    <a:pt x="7407" y="2809"/>
                    <a:pt x="7346" y="2716"/>
                  </a:cubicBezTo>
                  <a:cubicBezTo>
                    <a:pt x="7284" y="2593"/>
                    <a:pt x="5710" y="1"/>
                    <a:pt x="37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8" name="Google Shape;13853;p26">
              <a:extLst>
                <a:ext uri="{FF2B5EF4-FFF2-40B4-BE49-F238E27FC236}">
                  <a16:creationId xmlns:a16="http://schemas.microsoft.com/office/drawing/2014/main" id="{BB198834-58A5-0625-AA79-8CD0BBA8A860}"/>
                </a:ext>
              </a:extLst>
            </p:cNvPr>
            <p:cNvSpPr/>
            <p:nvPr/>
          </p:nvSpPr>
          <p:spPr>
            <a:xfrm>
              <a:off x="2539725" y="2035925"/>
              <a:ext cx="59950" cy="57125"/>
            </a:xfrm>
            <a:custGeom>
              <a:avLst/>
              <a:gdLst/>
              <a:ahLst/>
              <a:cxnLst/>
              <a:rect l="l" t="t" r="r" b="b"/>
              <a:pathLst>
                <a:path w="2398" h="2285" extrusionOk="0">
                  <a:moveTo>
                    <a:pt x="2005" y="0"/>
                  </a:moveTo>
                  <a:cubicBezTo>
                    <a:pt x="1995" y="0"/>
                    <a:pt x="1985" y="0"/>
                    <a:pt x="1975" y="1"/>
                  </a:cubicBezTo>
                  <a:lnTo>
                    <a:pt x="278" y="1"/>
                  </a:lnTo>
                  <a:cubicBezTo>
                    <a:pt x="123" y="1"/>
                    <a:pt x="0" y="125"/>
                    <a:pt x="0" y="279"/>
                  </a:cubicBezTo>
                  <a:lnTo>
                    <a:pt x="0" y="2007"/>
                  </a:lnTo>
                  <a:cubicBezTo>
                    <a:pt x="0" y="2161"/>
                    <a:pt x="123" y="2285"/>
                    <a:pt x="278" y="2285"/>
                  </a:cubicBezTo>
                  <a:lnTo>
                    <a:pt x="278" y="2254"/>
                  </a:lnTo>
                  <a:cubicBezTo>
                    <a:pt x="432" y="2254"/>
                    <a:pt x="556" y="2131"/>
                    <a:pt x="556" y="1976"/>
                  </a:cubicBezTo>
                  <a:lnTo>
                    <a:pt x="556" y="587"/>
                  </a:lnTo>
                  <a:lnTo>
                    <a:pt x="1975" y="587"/>
                  </a:lnTo>
                  <a:cubicBezTo>
                    <a:pt x="1985" y="588"/>
                    <a:pt x="1995" y="589"/>
                    <a:pt x="2005" y="589"/>
                  </a:cubicBezTo>
                  <a:cubicBezTo>
                    <a:pt x="2397" y="589"/>
                    <a:pt x="2397" y="0"/>
                    <a:pt x="20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9" name="Google Shape;13854;p26">
              <a:extLst>
                <a:ext uri="{FF2B5EF4-FFF2-40B4-BE49-F238E27FC236}">
                  <a16:creationId xmlns:a16="http://schemas.microsoft.com/office/drawing/2014/main" id="{21E776B3-A7D7-F6CE-F2D5-4ADA283E5E28}"/>
                </a:ext>
              </a:extLst>
            </p:cNvPr>
            <p:cNvSpPr/>
            <p:nvPr/>
          </p:nvSpPr>
          <p:spPr>
            <a:xfrm>
              <a:off x="2749050" y="2035825"/>
              <a:ext cx="59950" cy="55875"/>
            </a:xfrm>
            <a:custGeom>
              <a:avLst/>
              <a:gdLst/>
              <a:ahLst/>
              <a:cxnLst/>
              <a:rect l="l" t="t" r="r" b="b"/>
              <a:pathLst>
                <a:path w="2398" h="2235" extrusionOk="0">
                  <a:moveTo>
                    <a:pt x="366" y="1"/>
                  </a:moveTo>
                  <a:cubicBezTo>
                    <a:pt x="1" y="1"/>
                    <a:pt x="10" y="562"/>
                    <a:pt x="393" y="562"/>
                  </a:cubicBezTo>
                  <a:cubicBezTo>
                    <a:pt x="403" y="562"/>
                    <a:pt x="413" y="561"/>
                    <a:pt x="423" y="561"/>
                  </a:cubicBezTo>
                  <a:lnTo>
                    <a:pt x="1842" y="561"/>
                  </a:lnTo>
                  <a:lnTo>
                    <a:pt x="1842" y="1980"/>
                  </a:lnTo>
                  <a:cubicBezTo>
                    <a:pt x="1858" y="2150"/>
                    <a:pt x="1989" y="2235"/>
                    <a:pt x="2120" y="2235"/>
                  </a:cubicBezTo>
                  <a:cubicBezTo>
                    <a:pt x="2251" y="2235"/>
                    <a:pt x="2382" y="2150"/>
                    <a:pt x="2398" y="1980"/>
                  </a:cubicBezTo>
                  <a:lnTo>
                    <a:pt x="2398" y="283"/>
                  </a:lnTo>
                  <a:cubicBezTo>
                    <a:pt x="2398" y="142"/>
                    <a:pt x="2295" y="1"/>
                    <a:pt x="2160" y="1"/>
                  </a:cubicBezTo>
                  <a:cubicBezTo>
                    <a:pt x="2147" y="1"/>
                    <a:pt x="2133" y="2"/>
                    <a:pt x="2120" y="5"/>
                  </a:cubicBezTo>
                  <a:lnTo>
                    <a:pt x="423" y="5"/>
                  </a:lnTo>
                  <a:cubicBezTo>
                    <a:pt x="403" y="2"/>
                    <a:pt x="384" y="1"/>
                    <a:pt x="3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0" name="Google Shape;13855;p26">
              <a:extLst>
                <a:ext uri="{FF2B5EF4-FFF2-40B4-BE49-F238E27FC236}">
                  <a16:creationId xmlns:a16="http://schemas.microsoft.com/office/drawing/2014/main" id="{F53E79D0-0561-3D68-6E9B-35A415F3C9FA}"/>
                </a:ext>
              </a:extLst>
            </p:cNvPr>
            <p:cNvSpPr/>
            <p:nvPr/>
          </p:nvSpPr>
          <p:spPr>
            <a:xfrm>
              <a:off x="2749050" y="2163250"/>
              <a:ext cx="59950" cy="57150"/>
            </a:xfrm>
            <a:custGeom>
              <a:avLst/>
              <a:gdLst/>
              <a:ahLst/>
              <a:cxnLst/>
              <a:rect l="l" t="t" r="r" b="b"/>
              <a:pathLst>
                <a:path w="2398" h="2286" extrusionOk="0">
                  <a:moveTo>
                    <a:pt x="2120" y="0"/>
                  </a:moveTo>
                  <a:cubicBezTo>
                    <a:pt x="1966" y="0"/>
                    <a:pt x="1842" y="124"/>
                    <a:pt x="1842" y="278"/>
                  </a:cubicBezTo>
                  <a:lnTo>
                    <a:pt x="1842" y="1698"/>
                  </a:lnTo>
                  <a:lnTo>
                    <a:pt x="423" y="1698"/>
                  </a:lnTo>
                  <a:cubicBezTo>
                    <a:pt x="413" y="1697"/>
                    <a:pt x="403" y="1697"/>
                    <a:pt x="393" y="1697"/>
                  </a:cubicBezTo>
                  <a:cubicBezTo>
                    <a:pt x="0" y="1697"/>
                    <a:pt x="0" y="2285"/>
                    <a:pt x="393" y="2285"/>
                  </a:cubicBezTo>
                  <a:cubicBezTo>
                    <a:pt x="403" y="2285"/>
                    <a:pt x="413" y="2285"/>
                    <a:pt x="423" y="2284"/>
                  </a:cubicBezTo>
                  <a:lnTo>
                    <a:pt x="2120" y="2284"/>
                  </a:lnTo>
                  <a:cubicBezTo>
                    <a:pt x="2274" y="2284"/>
                    <a:pt x="2398" y="2130"/>
                    <a:pt x="2398" y="1975"/>
                  </a:cubicBezTo>
                  <a:lnTo>
                    <a:pt x="2398" y="278"/>
                  </a:lnTo>
                  <a:cubicBezTo>
                    <a:pt x="2398" y="124"/>
                    <a:pt x="2274" y="0"/>
                    <a:pt x="21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1" name="Google Shape;13856;p26">
              <a:extLst>
                <a:ext uri="{FF2B5EF4-FFF2-40B4-BE49-F238E27FC236}">
                  <a16:creationId xmlns:a16="http://schemas.microsoft.com/office/drawing/2014/main" id="{E5D3291F-78D1-3E72-74C0-D1045AE93F02}"/>
                </a:ext>
              </a:extLst>
            </p:cNvPr>
            <p:cNvSpPr/>
            <p:nvPr/>
          </p:nvSpPr>
          <p:spPr>
            <a:xfrm>
              <a:off x="2539725" y="2163825"/>
              <a:ext cx="59950" cy="56575"/>
            </a:xfrm>
            <a:custGeom>
              <a:avLst/>
              <a:gdLst/>
              <a:ahLst/>
              <a:cxnLst/>
              <a:rect l="l" t="t" r="r" b="b"/>
              <a:pathLst>
                <a:path w="2398" h="2263" extrusionOk="0">
                  <a:moveTo>
                    <a:pt x="278" y="0"/>
                  </a:moveTo>
                  <a:cubicBezTo>
                    <a:pt x="147" y="0"/>
                    <a:pt x="15" y="85"/>
                    <a:pt x="0" y="255"/>
                  </a:cubicBezTo>
                  <a:lnTo>
                    <a:pt x="0" y="1952"/>
                  </a:lnTo>
                  <a:cubicBezTo>
                    <a:pt x="0" y="2107"/>
                    <a:pt x="123" y="2261"/>
                    <a:pt x="278" y="2261"/>
                  </a:cubicBezTo>
                  <a:lnTo>
                    <a:pt x="1975" y="2261"/>
                  </a:lnTo>
                  <a:cubicBezTo>
                    <a:pt x="1985" y="2262"/>
                    <a:pt x="1995" y="2262"/>
                    <a:pt x="2005" y="2262"/>
                  </a:cubicBezTo>
                  <a:cubicBezTo>
                    <a:pt x="2397" y="2262"/>
                    <a:pt x="2397" y="1674"/>
                    <a:pt x="2005" y="1674"/>
                  </a:cubicBezTo>
                  <a:cubicBezTo>
                    <a:pt x="1995" y="1674"/>
                    <a:pt x="1985" y="1674"/>
                    <a:pt x="1975" y="1675"/>
                  </a:cubicBezTo>
                  <a:lnTo>
                    <a:pt x="556" y="1675"/>
                  </a:lnTo>
                  <a:lnTo>
                    <a:pt x="556" y="255"/>
                  </a:lnTo>
                  <a:cubicBezTo>
                    <a:pt x="540" y="85"/>
                    <a:pt x="409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2" name="Google Shape;13857;p26">
              <a:extLst>
                <a:ext uri="{FF2B5EF4-FFF2-40B4-BE49-F238E27FC236}">
                  <a16:creationId xmlns:a16="http://schemas.microsoft.com/office/drawing/2014/main" id="{2AAAAE22-0153-CB72-CC38-3D56822721F2}"/>
                </a:ext>
              </a:extLst>
            </p:cNvPr>
            <p:cNvSpPr/>
            <p:nvPr/>
          </p:nvSpPr>
          <p:spPr>
            <a:xfrm>
              <a:off x="2664700" y="2248125"/>
              <a:ext cx="17000" cy="14550"/>
            </a:xfrm>
            <a:custGeom>
              <a:avLst/>
              <a:gdLst/>
              <a:ahLst/>
              <a:cxnLst/>
              <a:rect l="l" t="t" r="r" b="b"/>
              <a:pathLst>
                <a:path w="680" h="582" extrusionOk="0">
                  <a:moveTo>
                    <a:pt x="371" y="0"/>
                  </a:moveTo>
                  <a:cubicBezTo>
                    <a:pt x="124" y="0"/>
                    <a:pt x="1" y="309"/>
                    <a:pt x="186" y="494"/>
                  </a:cubicBezTo>
                  <a:cubicBezTo>
                    <a:pt x="246" y="554"/>
                    <a:pt x="320" y="582"/>
                    <a:pt x="392" y="582"/>
                  </a:cubicBezTo>
                  <a:cubicBezTo>
                    <a:pt x="540" y="582"/>
                    <a:pt x="680" y="465"/>
                    <a:pt x="680" y="278"/>
                  </a:cubicBezTo>
                  <a:cubicBezTo>
                    <a:pt x="680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3" name="Google Shape;13858;p26">
              <a:extLst>
                <a:ext uri="{FF2B5EF4-FFF2-40B4-BE49-F238E27FC236}">
                  <a16:creationId xmlns:a16="http://schemas.microsoft.com/office/drawing/2014/main" id="{68477C3C-9AC0-E50B-71CB-E61E42AAE2F8}"/>
                </a:ext>
              </a:extLst>
            </p:cNvPr>
            <p:cNvSpPr/>
            <p:nvPr/>
          </p:nvSpPr>
          <p:spPr>
            <a:xfrm>
              <a:off x="2492650" y="1950300"/>
              <a:ext cx="363425" cy="312600"/>
            </a:xfrm>
            <a:custGeom>
              <a:avLst/>
              <a:gdLst/>
              <a:ahLst/>
              <a:cxnLst/>
              <a:rect l="l" t="t" r="r" b="b"/>
              <a:pathLst>
                <a:path w="14537" h="12504" extrusionOk="0">
                  <a:moveTo>
                    <a:pt x="10401" y="556"/>
                  </a:moveTo>
                  <a:lnTo>
                    <a:pt x="10401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679" y="587"/>
                    <a:pt x="834" y="556"/>
                  </a:cubicBezTo>
                  <a:close/>
                  <a:moveTo>
                    <a:pt x="13672" y="587"/>
                  </a:moveTo>
                  <a:cubicBezTo>
                    <a:pt x="13827" y="587"/>
                    <a:pt x="13950" y="710"/>
                    <a:pt x="13950" y="865"/>
                  </a:cubicBezTo>
                  <a:lnTo>
                    <a:pt x="13950" y="1698"/>
                  </a:lnTo>
                  <a:lnTo>
                    <a:pt x="10956" y="1698"/>
                  </a:lnTo>
                  <a:lnTo>
                    <a:pt x="10956" y="587"/>
                  </a:lnTo>
                  <a:close/>
                  <a:moveTo>
                    <a:pt x="834" y="0"/>
                  </a:moveTo>
                  <a:cubicBezTo>
                    <a:pt x="371" y="0"/>
                    <a:pt x="0" y="402"/>
                    <a:pt x="0" y="865"/>
                  </a:cubicBezTo>
                  <a:lnTo>
                    <a:pt x="0" y="11666"/>
                  </a:lnTo>
                  <a:cubicBezTo>
                    <a:pt x="0" y="12129"/>
                    <a:pt x="371" y="12499"/>
                    <a:pt x="834" y="12499"/>
                  </a:cubicBezTo>
                  <a:lnTo>
                    <a:pt x="5988" y="12499"/>
                  </a:lnTo>
                  <a:cubicBezTo>
                    <a:pt x="6006" y="12502"/>
                    <a:pt x="6024" y="12503"/>
                    <a:pt x="6042" y="12503"/>
                  </a:cubicBezTo>
                  <a:cubicBezTo>
                    <a:pt x="6402" y="12503"/>
                    <a:pt x="6402" y="11940"/>
                    <a:pt x="6042" y="11940"/>
                  </a:cubicBezTo>
                  <a:cubicBezTo>
                    <a:pt x="6024" y="11940"/>
                    <a:pt x="6006" y="11941"/>
                    <a:pt x="5988" y="11944"/>
                  </a:cubicBezTo>
                  <a:lnTo>
                    <a:pt x="834" y="11944"/>
                  </a:lnTo>
                  <a:cubicBezTo>
                    <a:pt x="679" y="11944"/>
                    <a:pt x="556" y="11821"/>
                    <a:pt x="556" y="11666"/>
                  </a:cubicBezTo>
                  <a:lnTo>
                    <a:pt x="556" y="2284"/>
                  </a:lnTo>
                  <a:lnTo>
                    <a:pt x="13950" y="2284"/>
                  </a:lnTo>
                  <a:lnTo>
                    <a:pt x="13950" y="11635"/>
                  </a:lnTo>
                  <a:cubicBezTo>
                    <a:pt x="13950" y="11790"/>
                    <a:pt x="13827" y="11913"/>
                    <a:pt x="13672" y="11913"/>
                  </a:cubicBezTo>
                  <a:lnTo>
                    <a:pt x="8549" y="11913"/>
                  </a:lnTo>
                  <a:cubicBezTo>
                    <a:pt x="8210" y="11975"/>
                    <a:pt x="8210" y="12438"/>
                    <a:pt x="8549" y="12499"/>
                  </a:cubicBezTo>
                  <a:lnTo>
                    <a:pt x="13672" y="12499"/>
                  </a:lnTo>
                  <a:cubicBezTo>
                    <a:pt x="14135" y="12499"/>
                    <a:pt x="14536" y="12098"/>
                    <a:pt x="14536" y="11635"/>
                  </a:cubicBezTo>
                  <a:lnTo>
                    <a:pt x="14536" y="865"/>
                  </a:lnTo>
                  <a:cubicBezTo>
                    <a:pt x="14536" y="402"/>
                    <a:pt x="14135" y="0"/>
                    <a:pt x="136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14" name="Google Shape;13859;p26">
            <a:extLst>
              <a:ext uri="{FF2B5EF4-FFF2-40B4-BE49-F238E27FC236}">
                <a16:creationId xmlns:a16="http://schemas.microsoft.com/office/drawing/2014/main" id="{2702CF38-4436-6618-814B-909DDEDA9844}"/>
              </a:ext>
            </a:extLst>
          </p:cNvPr>
          <p:cNvGrpSpPr/>
          <p:nvPr/>
        </p:nvGrpSpPr>
        <p:grpSpPr>
          <a:xfrm>
            <a:off x="10925751" y="7900351"/>
            <a:ext cx="735250" cy="728550"/>
            <a:chOff x="1732675" y="1924750"/>
            <a:chExt cx="367625" cy="364275"/>
          </a:xfrm>
        </p:grpSpPr>
        <p:sp>
          <p:nvSpPr>
            <p:cNvPr id="315" name="Google Shape;13860;p26">
              <a:extLst>
                <a:ext uri="{FF2B5EF4-FFF2-40B4-BE49-F238E27FC236}">
                  <a16:creationId xmlns:a16="http://schemas.microsoft.com/office/drawing/2014/main" id="{A23A89CC-306D-4695-5BDA-A078CC5A3ABB}"/>
                </a:ext>
              </a:extLst>
            </p:cNvPr>
            <p:cNvSpPr/>
            <p:nvPr/>
          </p:nvSpPr>
          <p:spPr>
            <a:xfrm>
              <a:off x="1732675" y="1924750"/>
              <a:ext cx="367625" cy="364275"/>
            </a:xfrm>
            <a:custGeom>
              <a:avLst/>
              <a:gdLst/>
              <a:ahLst/>
              <a:cxnLst/>
              <a:rect l="l" t="t" r="r" b="b"/>
              <a:pathLst>
                <a:path w="14705" h="14571" extrusionOk="0">
                  <a:moveTo>
                    <a:pt x="7901" y="5034"/>
                  </a:moveTo>
                  <a:lnTo>
                    <a:pt x="7901" y="6146"/>
                  </a:lnTo>
                  <a:lnTo>
                    <a:pt x="6759" y="6146"/>
                  </a:lnTo>
                  <a:lnTo>
                    <a:pt x="6759" y="5034"/>
                  </a:lnTo>
                  <a:close/>
                  <a:moveTo>
                    <a:pt x="5895" y="8398"/>
                  </a:moveTo>
                  <a:cubicBezTo>
                    <a:pt x="6049" y="8398"/>
                    <a:pt x="6204" y="8522"/>
                    <a:pt x="6204" y="8676"/>
                  </a:cubicBezTo>
                  <a:lnTo>
                    <a:pt x="6204" y="11978"/>
                  </a:lnTo>
                  <a:cubicBezTo>
                    <a:pt x="6204" y="12133"/>
                    <a:pt x="6049" y="12256"/>
                    <a:pt x="5895" y="12256"/>
                  </a:cubicBezTo>
                  <a:lnTo>
                    <a:pt x="926" y="12256"/>
                  </a:lnTo>
                  <a:cubicBezTo>
                    <a:pt x="772" y="12256"/>
                    <a:pt x="618" y="12133"/>
                    <a:pt x="618" y="11978"/>
                  </a:cubicBezTo>
                  <a:lnTo>
                    <a:pt x="618" y="8676"/>
                  </a:lnTo>
                  <a:cubicBezTo>
                    <a:pt x="618" y="8522"/>
                    <a:pt x="772" y="8398"/>
                    <a:pt x="926" y="8398"/>
                  </a:cubicBezTo>
                  <a:close/>
                  <a:moveTo>
                    <a:pt x="13734" y="8398"/>
                  </a:moveTo>
                  <a:cubicBezTo>
                    <a:pt x="13888" y="8398"/>
                    <a:pt x="14012" y="8522"/>
                    <a:pt x="14012" y="8676"/>
                  </a:cubicBezTo>
                  <a:lnTo>
                    <a:pt x="14012" y="11978"/>
                  </a:lnTo>
                  <a:cubicBezTo>
                    <a:pt x="14012" y="12133"/>
                    <a:pt x="13888" y="12256"/>
                    <a:pt x="13734" y="12256"/>
                  </a:cubicBezTo>
                  <a:lnTo>
                    <a:pt x="8734" y="12256"/>
                  </a:lnTo>
                  <a:cubicBezTo>
                    <a:pt x="8580" y="12256"/>
                    <a:pt x="8457" y="12133"/>
                    <a:pt x="8457" y="11978"/>
                  </a:cubicBezTo>
                  <a:lnTo>
                    <a:pt x="8457" y="8676"/>
                  </a:lnTo>
                  <a:cubicBezTo>
                    <a:pt x="8457" y="8522"/>
                    <a:pt x="8580" y="8398"/>
                    <a:pt x="8734" y="8398"/>
                  </a:cubicBezTo>
                  <a:close/>
                  <a:moveTo>
                    <a:pt x="3982" y="12812"/>
                  </a:moveTo>
                  <a:lnTo>
                    <a:pt x="3982" y="13984"/>
                  </a:lnTo>
                  <a:lnTo>
                    <a:pt x="2840" y="13984"/>
                  </a:lnTo>
                  <a:lnTo>
                    <a:pt x="2840" y="12812"/>
                  </a:lnTo>
                  <a:close/>
                  <a:moveTo>
                    <a:pt x="11821" y="12812"/>
                  </a:moveTo>
                  <a:lnTo>
                    <a:pt x="11821" y="13984"/>
                  </a:lnTo>
                  <a:lnTo>
                    <a:pt x="10679" y="13984"/>
                  </a:lnTo>
                  <a:lnTo>
                    <a:pt x="10679" y="12812"/>
                  </a:lnTo>
                  <a:close/>
                  <a:moveTo>
                    <a:pt x="6103" y="0"/>
                  </a:moveTo>
                  <a:cubicBezTo>
                    <a:pt x="6086" y="0"/>
                    <a:pt x="6068" y="1"/>
                    <a:pt x="6049" y="4"/>
                  </a:cubicBezTo>
                  <a:lnTo>
                    <a:pt x="4908" y="4"/>
                  </a:lnTo>
                  <a:cubicBezTo>
                    <a:pt x="4445" y="4"/>
                    <a:pt x="4043" y="374"/>
                    <a:pt x="4074" y="868"/>
                  </a:cubicBezTo>
                  <a:lnTo>
                    <a:pt x="4074" y="4139"/>
                  </a:lnTo>
                  <a:cubicBezTo>
                    <a:pt x="4043" y="4633"/>
                    <a:pt x="4445" y="5034"/>
                    <a:pt x="4908" y="5034"/>
                  </a:cubicBezTo>
                  <a:lnTo>
                    <a:pt x="6204" y="5034"/>
                  </a:lnTo>
                  <a:lnTo>
                    <a:pt x="6204" y="6146"/>
                  </a:lnTo>
                  <a:lnTo>
                    <a:pt x="340" y="6146"/>
                  </a:lnTo>
                  <a:cubicBezTo>
                    <a:pt x="0" y="6207"/>
                    <a:pt x="0" y="6670"/>
                    <a:pt x="340" y="6732"/>
                  </a:cubicBezTo>
                  <a:lnTo>
                    <a:pt x="3118" y="6732"/>
                  </a:lnTo>
                  <a:lnTo>
                    <a:pt x="3118" y="7843"/>
                  </a:lnTo>
                  <a:lnTo>
                    <a:pt x="926" y="7843"/>
                  </a:lnTo>
                  <a:cubicBezTo>
                    <a:pt x="433" y="7843"/>
                    <a:pt x="62" y="8213"/>
                    <a:pt x="62" y="8676"/>
                  </a:cubicBezTo>
                  <a:lnTo>
                    <a:pt x="62" y="11978"/>
                  </a:lnTo>
                  <a:cubicBezTo>
                    <a:pt x="62" y="12441"/>
                    <a:pt x="433" y="12843"/>
                    <a:pt x="926" y="12843"/>
                  </a:cubicBezTo>
                  <a:lnTo>
                    <a:pt x="2284" y="12843"/>
                  </a:lnTo>
                  <a:lnTo>
                    <a:pt x="2284" y="13984"/>
                  </a:lnTo>
                  <a:lnTo>
                    <a:pt x="1297" y="13984"/>
                  </a:lnTo>
                  <a:cubicBezTo>
                    <a:pt x="1112" y="13984"/>
                    <a:pt x="988" y="14108"/>
                    <a:pt x="988" y="14262"/>
                  </a:cubicBezTo>
                  <a:cubicBezTo>
                    <a:pt x="988" y="14416"/>
                    <a:pt x="1112" y="14540"/>
                    <a:pt x="1297" y="14571"/>
                  </a:cubicBezTo>
                  <a:lnTo>
                    <a:pt x="5525" y="14571"/>
                  </a:lnTo>
                  <a:cubicBezTo>
                    <a:pt x="5679" y="14540"/>
                    <a:pt x="5803" y="14416"/>
                    <a:pt x="5803" y="14262"/>
                  </a:cubicBezTo>
                  <a:cubicBezTo>
                    <a:pt x="5803" y="14108"/>
                    <a:pt x="5679" y="13984"/>
                    <a:pt x="5525" y="13984"/>
                  </a:cubicBezTo>
                  <a:lnTo>
                    <a:pt x="4537" y="13984"/>
                  </a:lnTo>
                  <a:lnTo>
                    <a:pt x="4537" y="12843"/>
                  </a:lnTo>
                  <a:lnTo>
                    <a:pt x="5895" y="12843"/>
                  </a:lnTo>
                  <a:cubicBezTo>
                    <a:pt x="6389" y="12843"/>
                    <a:pt x="6759" y="12441"/>
                    <a:pt x="6759" y="11978"/>
                  </a:cubicBezTo>
                  <a:lnTo>
                    <a:pt x="6759" y="8676"/>
                  </a:lnTo>
                  <a:cubicBezTo>
                    <a:pt x="6759" y="8213"/>
                    <a:pt x="6389" y="7843"/>
                    <a:pt x="5895" y="7843"/>
                  </a:cubicBezTo>
                  <a:lnTo>
                    <a:pt x="3704" y="7843"/>
                  </a:lnTo>
                  <a:lnTo>
                    <a:pt x="3704" y="6701"/>
                  </a:lnTo>
                  <a:lnTo>
                    <a:pt x="10956" y="6701"/>
                  </a:lnTo>
                  <a:lnTo>
                    <a:pt x="10956" y="7843"/>
                  </a:lnTo>
                  <a:lnTo>
                    <a:pt x="8734" y="7843"/>
                  </a:lnTo>
                  <a:cubicBezTo>
                    <a:pt x="8271" y="7843"/>
                    <a:pt x="7901" y="8213"/>
                    <a:pt x="7901" y="8676"/>
                  </a:cubicBezTo>
                  <a:lnTo>
                    <a:pt x="7901" y="11978"/>
                  </a:lnTo>
                  <a:cubicBezTo>
                    <a:pt x="7901" y="12441"/>
                    <a:pt x="8271" y="12843"/>
                    <a:pt x="8734" y="12843"/>
                  </a:cubicBezTo>
                  <a:lnTo>
                    <a:pt x="10123" y="12843"/>
                  </a:lnTo>
                  <a:lnTo>
                    <a:pt x="10123" y="13984"/>
                  </a:lnTo>
                  <a:lnTo>
                    <a:pt x="9105" y="13984"/>
                  </a:lnTo>
                  <a:cubicBezTo>
                    <a:pt x="8950" y="13984"/>
                    <a:pt x="8827" y="14108"/>
                    <a:pt x="8827" y="14262"/>
                  </a:cubicBezTo>
                  <a:cubicBezTo>
                    <a:pt x="8827" y="14416"/>
                    <a:pt x="8950" y="14571"/>
                    <a:pt x="9105" y="14571"/>
                  </a:cubicBezTo>
                  <a:lnTo>
                    <a:pt x="13364" y="14571"/>
                  </a:lnTo>
                  <a:cubicBezTo>
                    <a:pt x="13518" y="14571"/>
                    <a:pt x="13641" y="14416"/>
                    <a:pt x="13641" y="14262"/>
                  </a:cubicBezTo>
                  <a:cubicBezTo>
                    <a:pt x="13641" y="14108"/>
                    <a:pt x="13518" y="13984"/>
                    <a:pt x="13364" y="13984"/>
                  </a:cubicBezTo>
                  <a:lnTo>
                    <a:pt x="12376" y="13984"/>
                  </a:lnTo>
                  <a:lnTo>
                    <a:pt x="12376" y="12843"/>
                  </a:lnTo>
                  <a:lnTo>
                    <a:pt x="13734" y="12843"/>
                  </a:lnTo>
                  <a:cubicBezTo>
                    <a:pt x="14197" y="12843"/>
                    <a:pt x="14567" y="12441"/>
                    <a:pt x="14598" y="11978"/>
                  </a:cubicBezTo>
                  <a:lnTo>
                    <a:pt x="14598" y="8676"/>
                  </a:lnTo>
                  <a:cubicBezTo>
                    <a:pt x="14598" y="8213"/>
                    <a:pt x="14197" y="7843"/>
                    <a:pt x="13734" y="7843"/>
                  </a:cubicBezTo>
                  <a:lnTo>
                    <a:pt x="11512" y="7843"/>
                  </a:lnTo>
                  <a:lnTo>
                    <a:pt x="11512" y="6701"/>
                  </a:lnTo>
                  <a:lnTo>
                    <a:pt x="14320" y="6701"/>
                  </a:lnTo>
                  <a:cubicBezTo>
                    <a:pt x="14338" y="6704"/>
                    <a:pt x="14355" y="6705"/>
                    <a:pt x="14371" y="6705"/>
                  </a:cubicBezTo>
                  <a:cubicBezTo>
                    <a:pt x="14705" y="6705"/>
                    <a:pt x="14705" y="6142"/>
                    <a:pt x="14371" y="6142"/>
                  </a:cubicBezTo>
                  <a:cubicBezTo>
                    <a:pt x="14355" y="6142"/>
                    <a:pt x="14338" y="6143"/>
                    <a:pt x="14320" y="6146"/>
                  </a:cubicBezTo>
                  <a:lnTo>
                    <a:pt x="8457" y="6146"/>
                  </a:lnTo>
                  <a:lnTo>
                    <a:pt x="8457" y="5034"/>
                  </a:lnTo>
                  <a:lnTo>
                    <a:pt x="9753" y="5034"/>
                  </a:lnTo>
                  <a:cubicBezTo>
                    <a:pt x="10216" y="5004"/>
                    <a:pt x="10586" y="4633"/>
                    <a:pt x="10586" y="4170"/>
                  </a:cubicBezTo>
                  <a:lnTo>
                    <a:pt x="10586" y="868"/>
                  </a:lnTo>
                  <a:cubicBezTo>
                    <a:pt x="10586" y="374"/>
                    <a:pt x="10216" y="4"/>
                    <a:pt x="9753" y="4"/>
                  </a:cubicBezTo>
                  <a:lnTo>
                    <a:pt x="8580" y="4"/>
                  </a:lnTo>
                  <a:cubicBezTo>
                    <a:pt x="8241" y="35"/>
                    <a:pt x="8241" y="529"/>
                    <a:pt x="8580" y="560"/>
                  </a:cubicBezTo>
                  <a:lnTo>
                    <a:pt x="9753" y="560"/>
                  </a:lnTo>
                  <a:cubicBezTo>
                    <a:pt x="9907" y="560"/>
                    <a:pt x="10031" y="714"/>
                    <a:pt x="10031" y="868"/>
                  </a:cubicBezTo>
                  <a:lnTo>
                    <a:pt x="10031" y="4139"/>
                  </a:lnTo>
                  <a:cubicBezTo>
                    <a:pt x="10031" y="4294"/>
                    <a:pt x="9907" y="4417"/>
                    <a:pt x="9753" y="4417"/>
                  </a:cubicBezTo>
                  <a:lnTo>
                    <a:pt x="4908" y="4417"/>
                  </a:lnTo>
                  <a:cubicBezTo>
                    <a:pt x="4894" y="4420"/>
                    <a:pt x="4881" y="4421"/>
                    <a:pt x="4868" y="4421"/>
                  </a:cubicBezTo>
                  <a:cubicBezTo>
                    <a:pt x="4733" y="4421"/>
                    <a:pt x="4630" y="4280"/>
                    <a:pt x="4630" y="4139"/>
                  </a:cubicBezTo>
                  <a:lnTo>
                    <a:pt x="4630" y="868"/>
                  </a:lnTo>
                  <a:cubicBezTo>
                    <a:pt x="4630" y="714"/>
                    <a:pt x="4753" y="560"/>
                    <a:pt x="4908" y="560"/>
                  </a:cubicBezTo>
                  <a:lnTo>
                    <a:pt x="6049" y="560"/>
                  </a:lnTo>
                  <a:cubicBezTo>
                    <a:pt x="6068" y="562"/>
                    <a:pt x="6086" y="563"/>
                    <a:pt x="6103" y="563"/>
                  </a:cubicBezTo>
                  <a:cubicBezTo>
                    <a:pt x="6463" y="563"/>
                    <a:pt x="6463" y="0"/>
                    <a:pt x="610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6" name="Google Shape;13861;p26">
              <a:extLst>
                <a:ext uri="{FF2B5EF4-FFF2-40B4-BE49-F238E27FC236}">
                  <a16:creationId xmlns:a16="http://schemas.microsoft.com/office/drawing/2014/main" id="{A95AF3E7-5349-EAA5-F8D2-1F05D900EEE8}"/>
                </a:ext>
              </a:extLst>
            </p:cNvPr>
            <p:cNvSpPr/>
            <p:nvPr/>
          </p:nvSpPr>
          <p:spPr>
            <a:xfrm>
              <a:off x="1906275" y="1924850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371" y="0"/>
                  </a:moveTo>
                  <a:cubicBezTo>
                    <a:pt x="124" y="0"/>
                    <a:pt x="0" y="309"/>
                    <a:pt x="186" y="494"/>
                  </a:cubicBezTo>
                  <a:cubicBezTo>
                    <a:pt x="242" y="551"/>
                    <a:pt x="311" y="575"/>
                    <a:pt x="379" y="575"/>
                  </a:cubicBezTo>
                  <a:cubicBezTo>
                    <a:pt x="531" y="575"/>
                    <a:pt x="679" y="449"/>
                    <a:pt x="679" y="278"/>
                  </a:cubicBezTo>
                  <a:cubicBezTo>
                    <a:pt x="679" y="123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17" name="Google Shape;13862;p26">
            <a:extLst>
              <a:ext uri="{FF2B5EF4-FFF2-40B4-BE49-F238E27FC236}">
                <a16:creationId xmlns:a16="http://schemas.microsoft.com/office/drawing/2014/main" id="{080AA182-C45B-5134-DBA4-BA8038CEC002}"/>
              </a:ext>
            </a:extLst>
          </p:cNvPr>
          <p:cNvGrpSpPr/>
          <p:nvPr/>
        </p:nvGrpSpPr>
        <p:grpSpPr>
          <a:xfrm>
            <a:off x="12510839" y="7901226"/>
            <a:ext cx="623450" cy="726800"/>
            <a:chOff x="7749975" y="3052825"/>
            <a:chExt cx="311725" cy="363400"/>
          </a:xfrm>
        </p:grpSpPr>
        <p:sp>
          <p:nvSpPr>
            <p:cNvPr id="318" name="Google Shape;13863;p26">
              <a:extLst>
                <a:ext uri="{FF2B5EF4-FFF2-40B4-BE49-F238E27FC236}">
                  <a16:creationId xmlns:a16="http://schemas.microsoft.com/office/drawing/2014/main" id="{43A5CF3C-8382-F96B-2434-B1464603D5ED}"/>
                </a:ext>
              </a:extLst>
            </p:cNvPr>
            <p:cNvSpPr/>
            <p:nvPr/>
          </p:nvSpPr>
          <p:spPr>
            <a:xfrm>
              <a:off x="7868025" y="3295875"/>
              <a:ext cx="66375" cy="56550"/>
            </a:xfrm>
            <a:custGeom>
              <a:avLst/>
              <a:gdLst/>
              <a:ahLst/>
              <a:cxnLst/>
              <a:rect l="l" t="t" r="r" b="b"/>
              <a:pathLst>
                <a:path w="2655" h="2262" extrusionOk="0">
                  <a:moveTo>
                    <a:pt x="1522" y="553"/>
                  </a:moveTo>
                  <a:cubicBezTo>
                    <a:pt x="1812" y="553"/>
                    <a:pt x="2099" y="775"/>
                    <a:pt x="2099" y="1111"/>
                  </a:cubicBezTo>
                  <a:cubicBezTo>
                    <a:pt x="2099" y="1451"/>
                    <a:pt x="1852" y="1698"/>
                    <a:pt x="1512" y="1698"/>
                  </a:cubicBezTo>
                  <a:cubicBezTo>
                    <a:pt x="1018" y="1698"/>
                    <a:pt x="772" y="1081"/>
                    <a:pt x="1142" y="710"/>
                  </a:cubicBezTo>
                  <a:cubicBezTo>
                    <a:pt x="1250" y="602"/>
                    <a:pt x="1387" y="553"/>
                    <a:pt x="1522" y="553"/>
                  </a:cubicBezTo>
                  <a:close/>
                  <a:moveTo>
                    <a:pt x="1512" y="0"/>
                  </a:moveTo>
                  <a:cubicBezTo>
                    <a:pt x="525" y="0"/>
                    <a:pt x="0" y="1204"/>
                    <a:pt x="710" y="1914"/>
                  </a:cubicBezTo>
                  <a:cubicBezTo>
                    <a:pt x="950" y="2154"/>
                    <a:pt x="1240" y="2262"/>
                    <a:pt x="1521" y="2262"/>
                  </a:cubicBezTo>
                  <a:cubicBezTo>
                    <a:pt x="2106" y="2262"/>
                    <a:pt x="2654" y="1799"/>
                    <a:pt x="2654" y="1111"/>
                  </a:cubicBezTo>
                  <a:cubicBezTo>
                    <a:pt x="2654" y="494"/>
                    <a:pt x="2160" y="0"/>
                    <a:pt x="15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9" name="Google Shape;13864;p26">
              <a:extLst>
                <a:ext uri="{FF2B5EF4-FFF2-40B4-BE49-F238E27FC236}">
                  <a16:creationId xmlns:a16="http://schemas.microsoft.com/office/drawing/2014/main" id="{AC7BA7FD-1461-CCBE-ADB1-CD2041833FCB}"/>
                </a:ext>
              </a:extLst>
            </p:cNvPr>
            <p:cNvSpPr/>
            <p:nvPr/>
          </p:nvSpPr>
          <p:spPr>
            <a:xfrm>
              <a:off x="7749975" y="3052825"/>
              <a:ext cx="311725" cy="363400"/>
            </a:xfrm>
            <a:custGeom>
              <a:avLst/>
              <a:gdLst/>
              <a:ahLst/>
              <a:cxnLst/>
              <a:rect l="l" t="t" r="r" b="b"/>
              <a:pathLst>
                <a:path w="12469" h="14536" extrusionOk="0">
                  <a:moveTo>
                    <a:pt x="9382" y="587"/>
                  </a:moveTo>
                  <a:lnTo>
                    <a:pt x="9382" y="1729"/>
                  </a:lnTo>
                  <a:lnTo>
                    <a:pt x="587" y="1729"/>
                  </a:lnTo>
                  <a:lnTo>
                    <a:pt x="587" y="865"/>
                  </a:lnTo>
                  <a:cubicBezTo>
                    <a:pt x="556" y="711"/>
                    <a:pt x="710" y="587"/>
                    <a:pt x="864" y="587"/>
                  </a:cubicBezTo>
                  <a:close/>
                  <a:moveTo>
                    <a:pt x="11635" y="587"/>
                  </a:moveTo>
                  <a:cubicBezTo>
                    <a:pt x="11789" y="587"/>
                    <a:pt x="11913" y="711"/>
                    <a:pt x="11913" y="865"/>
                  </a:cubicBezTo>
                  <a:lnTo>
                    <a:pt x="11913" y="1729"/>
                  </a:lnTo>
                  <a:lnTo>
                    <a:pt x="9938" y="1729"/>
                  </a:lnTo>
                  <a:lnTo>
                    <a:pt x="9938" y="587"/>
                  </a:lnTo>
                  <a:close/>
                  <a:moveTo>
                    <a:pt x="11944" y="2285"/>
                  </a:moveTo>
                  <a:lnTo>
                    <a:pt x="11944" y="10278"/>
                  </a:lnTo>
                  <a:cubicBezTo>
                    <a:pt x="11944" y="10432"/>
                    <a:pt x="11820" y="10556"/>
                    <a:pt x="11666" y="10556"/>
                  </a:cubicBezTo>
                  <a:lnTo>
                    <a:pt x="11635" y="10587"/>
                  </a:lnTo>
                  <a:lnTo>
                    <a:pt x="9938" y="10587"/>
                  </a:lnTo>
                  <a:lnTo>
                    <a:pt x="9938" y="10000"/>
                  </a:lnTo>
                  <a:cubicBezTo>
                    <a:pt x="9938" y="9846"/>
                    <a:pt x="9814" y="9722"/>
                    <a:pt x="9660" y="9722"/>
                  </a:cubicBezTo>
                  <a:lnTo>
                    <a:pt x="8827" y="9722"/>
                  </a:lnTo>
                  <a:cubicBezTo>
                    <a:pt x="8765" y="9537"/>
                    <a:pt x="8642" y="9352"/>
                    <a:pt x="8518" y="9198"/>
                  </a:cubicBezTo>
                  <a:lnTo>
                    <a:pt x="8950" y="8488"/>
                  </a:lnTo>
                  <a:cubicBezTo>
                    <a:pt x="9012" y="8334"/>
                    <a:pt x="8981" y="8179"/>
                    <a:pt x="8827" y="8087"/>
                  </a:cubicBezTo>
                  <a:lnTo>
                    <a:pt x="7345" y="7223"/>
                  </a:lnTo>
                  <a:cubicBezTo>
                    <a:pt x="7312" y="7206"/>
                    <a:pt x="7275" y="7198"/>
                    <a:pt x="7236" y="7198"/>
                  </a:cubicBezTo>
                  <a:cubicBezTo>
                    <a:pt x="7131" y="7198"/>
                    <a:pt x="7020" y="7256"/>
                    <a:pt x="6975" y="7346"/>
                  </a:cubicBezTo>
                  <a:lnTo>
                    <a:pt x="6574" y="8025"/>
                  </a:lnTo>
                  <a:lnTo>
                    <a:pt x="5926" y="8025"/>
                  </a:lnTo>
                  <a:lnTo>
                    <a:pt x="5555" y="7346"/>
                  </a:lnTo>
                  <a:cubicBezTo>
                    <a:pt x="5488" y="7256"/>
                    <a:pt x="5387" y="7198"/>
                    <a:pt x="5277" y="7198"/>
                  </a:cubicBezTo>
                  <a:cubicBezTo>
                    <a:pt x="5237" y="7198"/>
                    <a:pt x="5195" y="7206"/>
                    <a:pt x="5154" y="7223"/>
                  </a:cubicBezTo>
                  <a:lnTo>
                    <a:pt x="3704" y="8087"/>
                  </a:lnTo>
                  <a:cubicBezTo>
                    <a:pt x="3642" y="8118"/>
                    <a:pt x="3580" y="8179"/>
                    <a:pt x="3549" y="8272"/>
                  </a:cubicBezTo>
                  <a:cubicBezTo>
                    <a:pt x="3549" y="8334"/>
                    <a:pt x="3549" y="8426"/>
                    <a:pt x="3580" y="8488"/>
                  </a:cubicBezTo>
                  <a:lnTo>
                    <a:pt x="4012" y="9198"/>
                  </a:lnTo>
                  <a:cubicBezTo>
                    <a:pt x="3889" y="9352"/>
                    <a:pt x="3765" y="9537"/>
                    <a:pt x="3673" y="9722"/>
                  </a:cubicBezTo>
                  <a:lnTo>
                    <a:pt x="2870" y="9722"/>
                  </a:lnTo>
                  <a:cubicBezTo>
                    <a:pt x="2716" y="9722"/>
                    <a:pt x="2593" y="9846"/>
                    <a:pt x="2593" y="10000"/>
                  </a:cubicBezTo>
                  <a:lnTo>
                    <a:pt x="2593" y="10587"/>
                  </a:lnTo>
                  <a:lnTo>
                    <a:pt x="895" y="10587"/>
                  </a:lnTo>
                  <a:cubicBezTo>
                    <a:pt x="710" y="10587"/>
                    <a:pt x="587" y="10463"/>
                    <a:pt x="587" y="10278"/>
                  </a:cubicBezTo>
                  <a:lnTo>
                    <a:pt x="587" y="2285"/>
                  </a:lnTo>
                  <a:close/>
                  <a:moveTo>
                    <a:pt x="7314" y="7871"/>
                  </a:moveTo>
                  <a:lnTo>
                    <a:pt x="8271" y="8426"/>
                  </a:lnTo>
                  <a:lnTo>
                    <a:pt x="7901" y="9043"/>
                  </a:lnTo>
                  <a:cubicBezTo>
                    <a:pt x="7870" y="9167"/>
                    <a:pt x="7870" y="9290"/>
                    <a:pt x="7932" y="9383"/>
                  </a:cubicBezTo>
                  <a:cubicBezTo>
                    <a:pt x="8117" y="9599"/>
                    <a:pt x="8271" y="9815"/>
                    <a:pt x="8364" y="10093"/>
                  </a:cubicBezTo>
                  <a:cubicBezTo>
                    <a:pt x="8395" y="10216"/>
                    <a:pt x="8518" y="10278"/>
                    <a:pt x="8642" y="10278"/>
                  </a:cubicBezTo>
                  <a:lnTo>
                    <a:pt x="9351" y="10278"/>
                  </a:lnTo>
                  <a:lnTo>
                    <a:pt x="9382" y="11420"/>
                  </a:lnTo>
                  <a:lnTo>
                    <a:pt x="8642" y="11420"/>
                  </a:lnTo>
                  <a:cubicBezTo>
                    <a:pt x="8518" y="11420"/>
                    <a:pt x="8425" y="11512"/>
                    <a:pt x="8395" y="11605"/>
                  </a:cubicBezTo>
                  <a:cubicBezTo>
                    <a:pt x="8302" y="11883"/>
                    <a:pt x="8148" y="12130"/>
                    <a:pt x="7963" y="12346"/>
                  </a:cubicBezTo>
                  <a:cubicBezTo>
                    <a:pt x="7901" y="12438"/>
                    <a:pt x="7870" y="12562"/>
                    <a:pt x="7932" y="12685"/>
                  </a:cubicBezTo>
                  <a:lnTo>
                    <a:pt x="8302" y="13302"/>
                  </a:lnTo>
                  <a:lnTo>
                    <a:pt x="7314" y="13889"/>
                  </a:lnTo>
                  <a:lnTo>
                    <a:pt x="6975" y="13241"/>
                  </a:lnTo>
                  <a:cubicBezTo>
                    <a:pt x="6924" y="13164"/>
                    <a:pt x="6832" y="13109"/>
                    <a:pt x="6732" y="13109"/>
                  </a:cubicBezTo>
                  <a:cubicBezTo>
                    <a:pt x="6710" y="13109"/>
                    <a:pt x="6688" y="13112"/>
                    <a:pt x="6666" y="13117"/>
                  </a:cubicBezTo>
                  <a:cubicBezTo>
                    <a:pt x="6527" y="13148"/>
                    <a:pt x="6389" y="13164"/>
                    <a:pt x="6250" y="13164"/>
                  </a:cubicBezTo>
                  <a:cubicBezTo>
                    <a:pt x="6111" y="13164"/>
                    <a:pt x="5972" y="13148"/>
                    <a:pt x="5833" y="13117"/>
                  </a:cubicBezTo>
                  <a:cubicBezTo>
                    <a:pt x="5811" y="13112"/>
                    <a:pt x="5789" y="13109"/>
                    <a:pt x="5768" y="13109"/>
                  </a:cubicBezTo>
                  <a:cubicBezTo>
                    <a:pt x="5668" y="13109"/>
                    <a:pt x="5575" y="13164"/>
                    <a:pt x="5524" y="13241"/>
                  </a:cubicBezTo>
                  <a:lnTo>
                    <a:pt x="5185" y="13889"/>
                  </a:lnTo>
                  <a:lnTo>
                    <a:pt x="4197" y="13302"/>
                  </a:lnTo>
                  <a:lnTo>
                    <a:pt x="4568" y="12685"/>
                  </a:lnTo>
                  <a:cubicBezTo>
                    <a:pt x="4629" y="12562"/>
                    <a:pt x="4629" y="12438"/>
                    <a:pt x="4537" y="12346"/>
                  </a:cubicBezTo>
                  <a:cubicBezTo>
                    <a:pt x="4383" y="12130"/>
                    <a:pt x="4228" y="11883"/>
                    <a:pt x="4136" y="11605"/>
                  </a:cubicBezTo>
                  <a:cubicBezTo>
                    <a:pt x="4105" y="11512"/>
                    <a:pt x="3981" y="11420"/>
                    <a:pt x="3858" y="11420"/>
                  </a:cubicBezTo>
                  <a:lnTo>
                    <a:pt x="3117" y="11420"/>
                  </a:lnTo>
                  <a:lnTo>
                    <a:pt x="3117" y="10278"/>
                  </a:lnTo>
                  <a:lnTo>
                    <a:pt x="3858" y="10278"/>
                  </a:lnTo>
                  <a:cubicBezTo>
                    <a:pt x="3981" y="10278"/>
                    <a:pt x="4074" y="10216"/>
                    <a:pt x="4105" y="10093"/>
                  </a:cubicBezTo>
                  <a:cubicBezTo>
                    <a:pt x="4197" y="9815"/>
                    <a:pt x="4352" y="9599"/>
                    <a:pt x="4537" y="9383"/>
                  </a:cubicBezTo>
                  <a:cubicBezTo>
                    <a:pt x="4599" y="9290"/>
                    <a:pt x="4629" y="9167"/>
                    <a:pt x="4568" y="9043"/>
                  </a:cubicBezTo>
                  <a:lnTo>
                    <a:pt x="4167" y="8426"/>
                  </a:lnTo>
                  <a:lnTo>
                    <a:pt x="5154" y="7871"/>
                  </a:lnTo>
                  <a:lnTo>
                    <a:pt x="5524" y="8488"/>
                  </a:lnTo>
                  <a:cubicBezTo>
                    <a:pt x="5575" y="8564"/>
                    <a:pt x="5668" y="8619"/>
                    <a:pt x="5751" y="8619"/>
                  </a:cubicBezTo>
                  <a:cubicBezTo>
                    <a:pt x="5768" y="8619"/>
                    <a:pt x="5786" y="8617"/>
                    <a:pt x="5802" y="8611"/>
                  </a:cubicBezTo>
                  <a:cubicBezTo>
                    <a:pt x="5941" y="8581"/>
                    <a:pt x="6080" y="8565"/>
                    <a:pt x="6219" y="8565"/>
                  </a:cubicBezTo>
                  <a:cubicBezTo>
                    <a:pt x="6358" y="8565"/>
                    <a:pt x="6497" y="8581"/>
                    <a:pt x="6635" y="8611"/>
                  </a:cubicBezTo>
                  <a:cubicBezTo>
                    <a:pt x="6657" y="8617"/>
                    <a:pt x="6679" y="8619"/>
                    <a:pt x="6701" y="8619"/>
                  </a:cubicBezTo>
                  <a:cubicBezTo>
                    <a:pt x="6801" y="8619"/>
                    <a:pt x="6893" y="8564"/>
                    <a:pt x="6944" y="8488"/>
                  </a:cubicBezTo>
                  <a:lnTo>
                    <a:pt x="7314" y="7871"/>
                  </a:lnTo>
                  <a:close/>
                  <a:moveTo>
                    <a:pt x="11604" y="1"/>
                  </a:moveTo>
                  <a:lnTo>
                    <a:pt x="11635" y="32"/>
                  </a:lnTo>
                  <a:lnTo>
                    <a:pt x="833" y="32"/>
                  </a:lnTo>
                  <a:cubicBezTo>
                    <a:pt x="371" y="32"/>
                    <a:pt x="0" y="402"/>
                    <a:pt x="0" y="865"/>
                  </a:cubicBezTo>
                  <a:lnTo>
                    <a:pt x="0" y="10278"/>
                  </a:lnTo>
                  <a:cubicBezTo>
                    <a:pt x="0" y="10741"/>
                    <a:pt x="371" y="11111"/>
                    <a:pt x="833" y="11111"/>
                  </a:cubicBezTo>
                  <a:lnTo>
                    <a:pt x="2562" y="11111"/>
                  </a:lnTo>
                  <a:lnTo>
                    <a:pt x="2562" y="11698"/>
                  </a:lnTo>
                  <a:cubicBezTo>
                    <a:pt x="2562" y="11852"/>
                    <a:pt x="2685" y="11975"/>
                    <a:pt x="2839" y="11975"/>
                  </a:cubicBezTo>
                  <a:lnTo>
                    <a:pt x="3642" y="11975"/>
                  </a:lnTo>
                  <a:cubicBezTo>
                    <a:pt x="3734" y="12191"/>
                    <a:pt x="3827" y="12377"/>
                    <a:pt x="3951" y="12531"/>
                  </a:cubicBezTo>
                  <a:lnTo>
                    <a:pt x="3549" y="13272"/>
                  </a:lnTo>
                  <a:cubicBezTo>
                    <a:pt x="3518" y="13333"/>
                    <a:pt x="3488" y="13395"/>
                    <a:pt x="3518" y="13457"/>
                  </a:cubicBezTo>
                  <a:cubicBezTo>
                    <a:pt x="3549" y="13549"/>
                    <a:pt x="3580" y="13611"/>
                    <a:pt x="3642" y="13642"/>
                  </a:cubicBezTo>
                  <a:lnTo>
                    <a:pt x="5123" y="14506"/>
                  </a:lnTo>
                  <a:cubicBezTo>
                    <a:pt x="5172" y="14526"/>
                    <a:pt x="5221" y="14536"/>
                    <a:pt x="5268" y="14536"/>
                  </a:cubicBezTo>
                  <a:cubicBezTo>
                    <a:pt x="5369" y="14536"/>
                    <a:pt x="5461" y="14488"/>
                    <a:pt x="5524" y="14383"/>
                  </a:cubicBezTo>
                  <a:lnTo>
                    <a:pt x="5895" y="13704"/>
                  </a:lnTo>
                  <a:lnTo>
                    <a:pt x="6543" y="13704"/>
                  </a:lnTo>
                  <a:lnTo>
                    <a:pt x="6944" y="14383"/>
                  </a:lnTo>
                  <a:cubicBezTo>
                    <a:pt x="6986" y="14488"/>
                    <a:pt x="7086" y="14536"/>
                    <a:pt x="7184" y="14536"/>
                  </a:cubicBezTo>
                  <a:cubicBezTo>
                    <a:pt x="7230" y="14536"/>
                    <a:pt x="7275" y="14526"/>
                    <a:pt x="7314" y="14506"/>
                  </a:cubicBezTo>
                  <a:lnTo>
                    <a:pt x="8796" y="13642"/>
                  </a:lnTo>
                  <a:cubicBezTo>
                    <a:pt x="8919" y="13549"/>
                    <a:pt x="8981" y="13395"/>
                    <a:pt x="8888" y="13272"/>
                  </a:cubicBezTo>
                  <a:lnTo>
                    <a:pt x="8487" y="12531"/>
                  </a:lnTo>
                  <a:cubicBezTo>
                    <a:pt x="8611" y="12377"/>
                    <a:pt x="8703" y="12191"/>
                    <a:pt x="8796" y="11975"/>
                  </a:cubicBezTo>
                  <a:lnTo>
                    <a:pt x="9629" y="11975"/>
                  </a:lnTo>
                  <a:cubicBezTo>
                    <a:pt x="9783" y="11975"/>
                    <a:pt x="9907" y="11852"/>
                    <a:pt x="9907" y="11698"/>
                  </a:cubicBezTo>
                  <a:lnTo>
                    <a:pt x="9907" y="11142"/>
                  </a:lnTo>
                  <a:lnTo>
                    <a:pt x="11604" y="11142"/>
                  </a:lnTo>
                  <a:cubicBezTo>
                    <a:pt x="12067" y="11111"/>
                    <a:pt x="12438" y="10741"/>
                    <a:pt x="12468" y="10278"/>
                  </a:cubicBezTo>
                  <a:lnTo>
                    <a:pt x="12468" y="865"/>
                  </a:lnTo>
                  <a:cubicBezTo>
                    <a:pt x="12468" y="371"/>
                    <a:pt x="12067" y="1"/>
                    <a:pt x="116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0" name="Google Shape;13865;p26">
              <a:extLst>
                <a:ext uri="{FF2B5EF4-FFF2-40B4-BE49-F238E27FC236}">
                  <a16:creationId xmlns:a16="http://schemas.microsoft.com/office/drawing/2014/main" id="{E6760534-E0DB-AE56-4913-33E1ABD53620}"/>
                </a:ext>
              </a:extLst>
            </p:cNvPr>
            <p:cNvSpPr/>
            <p:nvPr/>
          </p:nvSpPr>
          <p:spPr>
            <a:xfrm>
              <a:off x="7814000" y="3184775"/>
              <a:ext cx="184425" cy="14675"/>
            </a:xfrm>
            <a:custGeom>
              <a:avLst/>
              <a:gdLst/>
              <a:ahLst/>
              <a:cxnLst/>
              <a:rect l="l" t="t" r="r" b="b"/>
              <a:pathLst>
                <a:path w="7377" h="587" extrusionOk="0">
                  <a:moveTo>
                    <a:pt x="278" y="0"/>
                  </a:moveTo>
                  <a:cubicBezTo>
                    <a:pt x="124" y="0"/>
                    <a:pt x="1" y="124"/>
                    <a:pt x="1" y="278"/>
                  </a:cubicBezTo>
                  <a:cubicBezTo>
                    <a:pt x="1" y="432"/>
                    <a:pt x="124" y="587"/>
                    <a:pt x="278" y="587"/>
                  </a:cubicBezTo>
                  <a:lnTo>
                    <a:pt x="7099" y="587"/>
                  </a:lnTo>
                  <a:cubicBezTo>
                    <a:pt x="7253" y="587"/>
                    <a:pt x="7377" y="432"/>
                    <a:pt x="7377" y="278"/>
                  </a:cubicBezTo>
                  <a:cubicBezTo>
                    <a:pt x="7377" y="124"/>
                    <a:pt x="7253" y="0"/>
                    <a:pt x="7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1" name="Google Shape;13866;p26">
              <a:extLst>
                <a:ext uri="{FF2B5EF4-FFF2-40B4-BE49-F238E27FC236}">
                  <a16:creationId xmlns:a16="http://schemas.microsoft.com/office/drawing/2014/main" id="{B0288782-5FC6-20C8-7F72-D15E96EFBCAE}"/>
                </a:ext>
              </a:extLst>
            </p:cNvPr>
            <p:cNvSpPr/>
            <p:nvPr/>
          </p:nvSpPr>
          <p:spPr>
            <a:xfrm>
              <a:off x="7898875" y="31421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304" y="1"/>
                  </a:moveTo>
                  <a:cubicBezTo>
                    <a:pt x="150" y="1"/>
                    <a:pt x="1" y="113"/>
                    <a:pt x="1" y="285"/>
                  </a:cubicBezTo>
                  <a:cubicBezTo>
                    <a:pt x="1" y="439"/>
                    <a:pt x="124" y="562"/>
                    <a:pt x="278" y="562"/>
                  </a:cubicBezTo>
                  <a:cubicBezTo>
                    <a:pt x="556" y="562"/>
                    <a:pt x="679" y="254"/>
                    <a:pt x="494" y="69"/>
                  </a:cubicBezTo>
                  <a:cubicBezTo>
                    <a:pt x="438" y="22"/>
                    <a:pt x="371" y="1"/>
                    <a:pt x="3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2" name="Google Shape;13867;p26">
              <a:extLst>
                <a:ext uri="{FF2B5EF4-FFF2-40B4-BE49-F238E27FC236}">
                  <a16:creationId xmlns:a16="http://schemas.microsoft.com/office/drawing/2014/main" id="{F8F0400B-744A-3E43-160B-29A7AE644F6E}"/>
                </a:ext>
              </a:extLst>
            </p:cNvPr>
            <p:cNvSpPr/>
            <p:nvPr/>
          </p:nvSpPr>
          <p:spPr>
            <a:xfrm>
              <a:off x="7788800" y="3142300"/>
              <a:ext cx="92350" cy="14750"/>
            </a:xfrm>
            <a:custGeom>
              <a:avLst/>
              <a:gdLst/>
              <a:ahLst/>
              <a:cxnLst/>
              <a:rect l="l" t="t" r="r" b="b"/>
              <a:pathLst>
                <a:path w="3694" h="59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2" y="589"/>
                    <a:pt x="412" y="589"/>
                    <a:pt x="422" y="588"/>
                  </a:cubicBezTo>
                  <a:lnTo>
                    <a:pt x="3416" y="588"/>
                  </a:lnTo>
                  <a:cubicBezTo>
                    <a:pt x="3570" y="588"/>
                    <a:pt x="3694" y="465"/>
                    <a:pt x="3694" y="311"/>
                  </a:cubicBezTo>
                  <a:cubicBezTo>
                    <a:pt x="3694" y="125"/>
                    <a:pt x="3570" y="2"/>
                    <a:pt x="3416" y="2"/>
                  </a:cubicBezTo>
                  <a:lnTo>
                    <a:pt x="422" y="2"/>
                  </a:lnTo>
                  <a:cubicBezTo>
                    <a:pt x="412" y="1"/>
                    <a:pt x="402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3" name="Google Shape;13868;p26">
              <a:extLst>
                <a:ext uri="{FF2B5EF4-FFF2-40B4-BE49-F238E27FC236}">
                  <a16:creationId xmlns:a16="http://schemas.microsoft.com/office/drawing/2014/main" id="{0AD8035F-6AB6-2680-6571-B33339C84301}"/>
                </a:ext>
              </a:extLst>
            </p:cNvPr>
            <p:cNvSpPr/>
            <p:nvPr/>
          </p:nvSpPr>
          <p:spPr>
            <a:xfrm>
              <a:off x="7927875" y="3142225"/>
              <a:ext cx="94800" cy="14125"/>
            </a:xfrm>
            <a:custGeom>
              <a:avLst/>
              <a:gdLst/>
              <a:ahLst/>
              <a:cxnLst/>
              <a:rect l="l" t="t" r="r" b="b"/>
              <a:pathLst>
                <a:path w="3792" h="565" extrusionOk="0">
                  <a:moveTo>
                    <a:pt x="360" y="1"/>
                  </a:moveTo>
                  <a:cubicBezTo>
                    <a:pt x="0" y="1"/>
                    <a:pt x="0" y="564"/>
                    <a:pt x="360" y="564"/>
                  </a:cubicBezTo>
                  <a:cubicBezTo>
                    <a:pt x="378" y="564"/>
                    <a:pt x="396" y="563"/>
                    <a:pt x="414" y="560"/>
                  </a:cubicBezTo>
                  <a:lnTo>
                    <a:pt x="3377" y="560"/>
                  </a:lnTo>
                  <a:cubicBezTo>
                    <a:pt x="3396" y="563"/>
                    <a:pt x="3414" y="564"/>
                    <a:pt x="3431" y="564"/>
                  </a:cubicBezTo>
                  <a:cubicBezTo>
                    <a:pt x="3791" y="564"/>
                    <a:pt x="3791" y="1"/>
                    <a:pt x="3431" y="1"/>
                  </a:cubicBezTo>
                  <a:cubicBezTo>
                    <a:pt x="3414" y="1"/>
                    <a:pt x="3396" y="2"/>
                    <a:pt x="3377" y="5"/>
                  </a:cubicBezTo>
                  <a:lnTo>
                    <a:pt x="414" y="5"/>
                  </a:lnTo>
                  <a:cubicBezTo>
                    <a:pt x="396" y="2"/>
                    <a:pt x="378" y="1"/>
                    <a:pt x="3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4" name="Google Shape;13869;p26">
            <a:extLst>
              <a:ext uri="{FF2B5EF4-FFF2-40B4-BE49-F238E27FC236}">
                <a16:creationId xmlns:a16="http://schemas.microsoft.com/office/drawing/2014/main" id="{7C028992-98DD-D31D-5394-ECD2E7D8FB94}"/>
              </a:ext>
            </a:extLst>
          </p:cNvPr>
          <p:cNvGrpSpPr/>
          <p:nvPr/>
        </p:nvGrpSpPr>
        <p:grpSpPr>
          <a:xfrm>
            <a:off x="13906300" y="7901001"/>
            <a:ext cx="742300" cy="727250"/>
            <a:chOff x="7724500" y="3602750"/>
            <a:chExt cx="371150" cy="363625"/>
          </a:xfrm>
        </p:grpSpPr>
        <p:sp>
          <p:nvSpPr>
            <p:cNvPr id="325" name="Google Shape;13870;p26">
              <a:extLst>
                <a:ext uri="{FF2B5EF4-FFF2-40B4-BE49-F238E27FC236}">
                  <a16:creationId xmlns:a16="http://schemas.microsoft.com/office/drawing/2014/main" id="{E720D876-E574-6A1F-025E-B926804848F7}"/>
                </a:ext>
              </a:extLst>
            </p:cNvPr>
            <p:cNvSpPr/>
            <p:nvPr/>
          </p:nvSpPr>
          <p:spPr>
            <a:xfrm>
              <a:off x="7724500" y="3602750"/>
              <a:ext cx="371150" cy="363625"/>
            </a:xfrm>
            <a:custGeom>
              <a:avLst/>
              <a:gdLst/>
              <a:ahLst/>
              <a:cxnLst/>
              <a:rect l="l" t="t" r="r" b="b"/>
              <a:pathLst>
                <a:path w="14846" h="14545" extrusionOk="0">
                  <a:moveTo>
                    <a:pt x="12562" y="687"/>
                  </a:moveTo>
                  <a:lnTo>
                    <a:pt x="13364" y="1490"/>
                  </a:lnTo>
                  <a:lnTo>
                    <a:pt x="12562" y="2292"/>
                  </a:lnTo>
                  <a:lnTo>
                    <a:pt x="11759" y="1490"/>
                  </a:lnTo>
                  <a:lnTo>
                    <a:pt x="12562" y="687"/>
                  </a:lnTo>
                  <a:close/>
                  <a:moveTo>
                    <a:pt x="1136" y="5664"/>
                  </a:moveTo>
                  <a:cubicBezTo>
                    <a:pt x="1421" y="5664"/>
                    <a:pt x="1698" y="5891"/>
                    <a:pt x="1698" y="6243"/>
                  </a:cubicBezTo>
                  <a:cubicBezTo>
                    <a:pt x="1698" y="6551"/>
                    <a:pt x="1451" y="6798"/>
                    <a:pt x="1143" y="6798"/>
                  </a:cubicBezTo>
                  <a:cubicBezTo>
                    <a:pt x="618" y="6798"/>
                    <a:pt x="371" y="6181"/>
                    <a:pt x="741" y="5841"/>
                  </a:cubicBezTo>
                  <a:cubicBezTo>
                    <a:pt x="853" y="5719"/>
                    <a:pt x="996" y="5664"/>
                    <a:pt x="1136" y="5664"/>
                  </a:cubicBezTo>
                  <a:close/>
                  <a:moveTo>
                    <a:pt x="13403" y="5664"/>
                  </a:moveTo>
                  <a:cubicBezTo>
                    <a:pt x="13690" y="5664"/>
                    <a:pt x="13960" y="5891"/>
                    <a:pt x="13981" y="6243"/>
                  </a:cubicBezTo>
                  <a:cubicBezTo>
                    <a:pt x="13981" y="6551"/>
                    <a:pt x="13703" y="6798"/>
                    <a:pt x="13395" y="6798"/>
                  </a:cubicBezTo>
                  <a:cubicBezTo>
                    <a:pt x="12901" y="6798"/>
                    <a:pt x="12623" y="6181"/>
                    <a:pt x="12994" y="5841"/>
                  </a:cubicBezTo>
                  <a:cubicBezTo>
                    <a:pt x="13116" y="5719"/>
                    <a:pt x="13261" y="5664"/>
                    <a:pt x="13403" y="5664"/>
                  </a:cubicBezTo>
                  <a:close/>
                  <a:moveTo>
                    <a:pt x="7253" y="5440"/>
                  </a:moveTo>
                  <a:lnTo>
                    <a:pt x="8087" y="6243"/>
                  </a:lnTo>
                  <a:lnTo>
                    <a:pt x="7253" y="7045"/>
                  </a:lnTo>
                  <a:lnTo>
                    <a:pt x="6451" y="6243"/>
                  </a:lnTo>
                  <a:lnTo>
                    <a:pt x="7253" y="5440"/>
                  </a:lnTo>
                  <a:close/>
                  <a:moveTo>
                    <a:pt x="1976" y="10193"/>
                  </a:moveTo>
                  <a:lnTo>
                    <a:pt x="2778" y="10995"/>
                  </a:lnTo>
                  <a:lnTo>
                    <a:pt x="1976" y="11798"/>
                  </a:lnTo>
                  <a:lnTo>
                    <a:pt x="1173" y="10995"/>
                  </a:lnTo>
                  <a:lnTo>
                    <a:pt x="1976" y="10193"/>
                  </a:lnTo>
                  <a:close/>
                  <a:moveTo>
                    <a:pt x="7562" y="8495"/>
                  </a:moveTo>
                  <a:lnTo>
                    <a:pt x="9414" y="11396"/>
                  </a:lnTo>
                  <a:cubicBezTo>
                    <a:pt x="8519" y="11952"/>
                    <a:pt x="7932" y="12909"/>
                    <a:pt x="7840" y="13958"/>
                  </a:cubicBezTo>
                  <a:lnTo>
                    <a:pt x="6698" y="13958"/>
                  </a:lnTo>
                  <a:cubicBezTo>
                    <a:pt x="6605" y="12909"/>
                    <a:pt x="6019" y="11952"/>
                    <a:pt x="5124" y="11396"/>
                  </a:cubicBezTo>
                  <a:lnTo>
                    <a:pt x="6976" y="8495"/>
                  </a:lnTo>
                  <a:lnTo>
                    <a:pt x="6976" y="10810"/>
                  </a:lnTo>
                  <a:cubicBezTo>
                    <a:pt x="7006" y="10980"/>
                    <a:pt x="7138" y="11065"/>
                    <a:pt x="7269" y="11065"/>
                  </a:cubicBezTo>
                  <a:cubicBezTo>
                    <a:pt x="7400" y="11065"/>
                    <a:pt x="7531" y="10980"/>
                    <a:pt x="7562" y="10810"/>
                  </a:cubicBezTo>
                  <a:lnTo>
                    <a:pt x="7562" y="8495"/>
                  </a:lnTo>
                  <a:close/>
                  <a:moveTo>
                    <a:pt x="12550" y="1"/>
                  </a:moveTo>
                  <a:cubicBezTo>
                    <a:pt x="12484" y="1"/>
                    <a:pt x="12423" y="24"/>
                    <a:pt x="12376" y="70"/>
                  </a:cubicBezTo>
                  <a:lnTo>
                    <a:pt x="11173" y="1274"/>
                  </a:lnTo>
                  <a:cubicBezTo>
                    <a:pt x="11111" y="1335"/>
                    <a:pt x="11080" y="1397"/>
                    <a:pt x="11080" y="1490"/>
                  </a:cubicBezTo>
                  <a:cubicBezTo>
                    <a:pt x="11080" y="1552"/>
                    <a:pt x="11111" y="1644"/>
                    <a:pt x="11173" y="1675"/>
                  </a:cubicBezTo>
                  <a:lnTo>
                    <a:pt x="12284" y="2817"/>
                  </a:lnTo>
                  <a:cubicBezTo>
                    <a:pt x="12222" y="4545"/>
                    <a:pt x="10802" y="5903"/>
                    <a:pt x="9074" y="5965"/>
                  </a:cubicBezTo>
                  <a:lnTo>
                    <a:pt x="8580" y="5965"/>
                  </a:lnTo>
                  <a:lnTo>
                    <a:pt x="7469" y="4823"/>
                  </a:lnTo>
                  <a:cubicBezTo>
                    <a:pt x="7408" y="4777"/>
                    <a:pt x="7338" y="4753"/>
                    <a:pt x="7269" y="4753"/>
                  </a:cubicBezTo>
                  <a:cubicBezTo>
                    <a:pt x="7199" y="4753"/>
                    <a:pt x="7130" y="4777"/>
                    <a:pt x="7068" y="4823"/>
                  </a:cubicBezTo>
                  <a:lnTo>
                    <a:pt x="5957" y="5965"/>
                  </a:lnTo>
                  <a:lnTo>
                    <a:pt x="2254" y="5965"/>
                  </a:lnTo>
                  <a:cubicBezTo>
                    <a:pt x="2101" y="5381"/>
                    <a:pt x="1628" y="5110"/>
                    <a:pt x="1156" y="5110"/>
                  </a:cubicBezTo>
                  <a:cubicBezTo>
                    <a:pt x="579" y="5110"/>
                    <a:pt x="1" y="5513"/>
                    <a:pt x="1" y="6243"/>
                  </a:cubicBezTo>
                  <a:cubicBezTo>
                    <a:pt x="1" y="6972"/>
                    <a:pt x="579" y="7375"/>
                    <a:pt x="1156" y="7375"/>
                  </a:cubicBezTo>
                  <a:cubicBezTo>
                    <a:pt x="1628" y="7375"/>
                    <a:pt x="2101" y="7104"/>
                    <a:pt x="2254" y="6520"/>
                  </a:cubicBezTo>
                  <a:lnTo>
                    <a:pt x="3519" y="6520"/>
                  </a:lnTo>
                  <a:cubicBezTo>
                    <a:pt x="2439" y="7199"/>
                    <a:pt x="1760" y="8372"/>
                    <a:pt x="1729" y="9668"/>
                  </a:cubicBezTo>
                  <a:lnTo>
                    <a:pt x="587" y="10810"/>
                  </a:lnTo>
                  <a:cubicBezTo>
                    <a:pt x="525" y="10872"/>
                    <a:pt x="495" y="10934"/>
                    <a:pt x="495" y="11026"/>
                  </a:cubicBezTo>
                  <a:cubicBezTo>
                    <a:pt x="495" y="11088"/>
                    <a:pt x="525" y="11150"/>
                    <a:pt x="587" y="11211"/>
                  </a:cubicBezTo>
                  <a:lnTo>
                    <a:pt x="1791" y="12415"/>
                  </a:lnTo>
                  <a:cubicBezTo>
                    <a:pt x="1837" y="12461"/>
                    <a:pt x="1906" y="12484"/>
                    <a:pt x="1976" y="12484"/>
                  </a:cubicBezTo>
                  <a:cubicBezTo>
                    <a:pt x="2045" y="12484"/>
                    <a:pt x="2115" y="12461"/>
                    <a:pt x="2161" y="12415"/>
                  </a:cubicBezTo>
                  <a:lnTo>
                    <a:pt x="3365" y="11211"/>
                  </a:lnTo>
                  <a:cubicBezTo>
                    <a:pt x="3426" y="11150"/>
                    <a:pt x="3457" y="11088"/>
                    <a:pt x="3457" y="11026"/>
                  </a:cubicBezTo>
                  <a:cubicBezTo>
                    <a:pt x="3457" y="10934"/>
                    <a:pt x="3426" y="10872"/>
                    <a:pt x="3365" y="10810"/>
                  </a:cubicBezTo>
                  <a:lnTo>
                    <a:pt x="2254" y="9699"/>
                  </a:lnTo>
                  <a:cubicBezTo>
                    <a:pt x="2315" y="7971"/>
                    <a:pt x="3735" y="6582"/>
                    <a:pt x="5463" y="6551"/>
                  </a:cubicBezTo>
                  <a:lnTo>
                    <a:pt x="5926" y="6551"/>
                  </a:lnTo>
                  <a:lnTo>
                    <a:pt x="6914" y="7539"/>
                  </a:lnTo>
                  <a:lnTo>
                    <a:pt x="4445" y="11396"/>
                  </a:lnTo>
                  <a:cubicBezTo>
                    <a:pt x="4414" y="11458"/>
                    <a:pt x="4414" y="11520"/>
                    <a:pt x="4414" y="11612"/>
                  </a:cubicBezTo>
                  <a:cubicBezTo>
                    <a:pt x="4445" y="11705"/>
                    <a:pt x="4507" y="11767"/>
                    <a:pt x="4568" y="11798"/>
                  </a:cubicBezTo>
                  <a:cubicBezTo>
                    <a:pt x="5525" y="12230"/>
                    <a:pt x="6142" y="13217"/>
                    <a:pt x="6111" y="14267"/>
                  </a:cubicBezTo>
                  <a:cubicBezTo>
                    <a:pt x="6111" y="14421"/>
                    <a:pt x="6235" y="14544"/>
                    <a:pt x="6389" y="14544"/>
                  </a:cubicBezTo>
                  <a:lnTo>
                    <a:pt x="8087" y="14544"/>
                  </a:lnTo>
                  <a:cubicBezTo>
                    <a:pt x="8241" y="14544"/>
                    <a:pt x="8395" y="14421"/>
                    <a:pt x="8395" y="14267"/>
                  </a:cubicBezTo>
                  <a:cubicBezTo>
                    <a:pt x="8364" y="13217"/>
                    <a:pt x="8982" y="12230"/>
                    <a:pt x="9938" y="11798"/>
                  </a:cubicBezTo>
                  <a:cubicBezTo>
                    <a:pt x="10000" y="11767"/>
                    <a:pt x="10062" y="11705"/>
                    <a:pt x="10062" y="11612"/>
                  </a:cubicBezTo>
                  <a:cubicBezTo>
                    <a:pt x="10093" y="11520"/>
                    <a:pt x="10093" y="11458"/>
                    <a:pt x="10031" y="11396"/>
                  </a:cubicBezTo>
                  <a:lnTo>
                    <a:pt x="7562" y="7539"/>
                  </a:lnTo>
                  <a:lnTo>
                    <a:pt x="8549" y="6551"/>
                  </a:lnTo>
                  <a:lnTo>
                    <a:pt x="12284" y="6551"/>
                  </a:lnTo>
                  <a:cubicBezTo>
                    <a:pt x="12413" y="7086"/>
                    <a:pt x="12894" y="7389"/>
                    <a:pt x="13379" y="7389"/>
                  </a:cubicBezTo>
                  <a:cubicBezTo>
                    <a:pt x="13706" y="7389"/>
                    <a:pt x="14035" y="7251"/>
                    <a:pt x="14259" y="6952"/>
                  </a:cubicBezTo>
                  <a:cubicBezTo>
                    <a:pt x="14845" y="6212"/>
                    <a:pt x="14321" y="5131"/>
                    <a:pt x="13364" y="5131"/>
                  </a:cubicBezTo>
                  <a:lnTo>
                    <a:pt x="13395" y="5101"/>
                  </a:lnTo>
                  <a:cubicBezTo>
                    <a:pt x="12870" y="5101"/>
                    <a:pt x="12438" y="5440"/>
                    <a:pt x="12315" y="5965"/>
                  </a:cubicBezTo>
                  <a:lnTo>
                    <a:pt x="11018" y="5965"/>
                  </a:lnTo>
                  <a:cubicBezTo>
                    <a:pt x="11296" y="5780"/>
                    <a:pt x="11512" y="5594"/>
                    <a:pt x="11728" y="5378"/>
                  </a:cubicBezTo>
                  <a:cubicBezTo>
                    <a:pt x="12407" y="4699"/>
                    <a:pt x="12808" y="3774"/>
                    <a:pt x="12839" y="2817"/>
                  </a:cubicBezTo>
                  <a:lnTo>
                    <a:pt x="13950" y="1675"/>
                  </a:lnTo>
                  <a:cubicBezTo>
                    <a:pt x="14012" y="1644"/>
                    <a:pt x="14043" y="1552"/>
                    <a:pt x="14043" y="1490"/>
                  </a:cubicBezTo>
                  <a:cubicBezTo>
                    <a:pt x="14043" y="1397"/>
                    <a:pt x="14012" y="1335"/>
                    <a:pt x="13950" y="1274"/>
                  </a:cubicBezTo>
                  <a:lnTo>
                    <a:pt x="12747" y="70"/>
                  </a:lnTo>
                  <a:cubicBezTo>
                    <a:pt x="12685" y="24"/>
                    <a:pt x="12616" y="1"/>
                    <a:pt x="12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6" name="Google Shape;13871;p26">
              <a:extLst>
                <a:ext uri="{FF2B5EF4-FFF2-40B4-BE49-F238E27FC236}">
                  <a16:creationId xmlns:a16="http://schemas.microsoft.com/office/drawing/2014/main" id="{A5975FC8-AECF-3616-445B-D919AAFBB8BF}"/>
                </a:ext>
              </a:extLst>
            </p:cNvPr>
            <p:cNvSpPr/>
            <p:nvPr/>
          </p:nvSpPr>
          <p:spPr>
            <a:xfrm>
              <a:off x="7897700" y="3897900"/>
              <a:ext cx="16625" cy="14175"/>
            </a:xfrm>
            <a:custGeom>
              <a:avLst/>
              <a:gdLst/>
              <a:ahLst/>
              <a:cxnLst/>
              <a:rect l="l" t="t" r="r" b="b"/>
              <a:pathLst>
                <a:path w="665" h="567" extrusionOk="0">
                  <a:moveTo>
                    <a:pt x="343" y="1"/>
                  </a:moveTo>
                  <a:cubicBezTo>
                    <a:pt x="162" y="1"/>
                    <a:pt x="1" y="186"/>
                    <a:pt x="78" y="393"/>
                  </a:cubicBezTo>
                  <a:cubicBezTo>
                    <a:pt x="126" y="504"/>
                    <a:pt x="240" y="567"/>
                    <a:pt x="351" y="567"/>
                  </a:cubicBezTo>
                  <a:cubicBezTo>
                    <a:pt x="456" y="567"/>
                    <a:pt x="558" y="512"/>
                    <a:pt x="603" y="393"/>
                  </a:cubicBezTo>
                  <a:cubicBezTo>
                    <a:pt x="665" y="269"/>
                    <a:pt x="603" y="84"/>
                    <a:pt x="449" y="23"/>
                  </a:cubicBezTo>
                  <a:cubicBezTo>
                    <a:pt x="414" y="8"/>
                    <a:pt x="378" y="1"/>
                    <a:pt x="3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7" name="Google Shape;13872;p26">
            <a:extLst>
              <a:ext uri="{FF2B5EF4-FFF2-40B4-BE49-F238E27FC236}">
                <a16:creationId xmlns:a16="http://schemas.microsoft.com/office/drawing/2014/main" id="{0DD32389-FADF-CE33-DEE4-1454FE3D2DD6}"/>
              </a:ext>
            </a:extLst>
          </p:cNvPr>
          <p:cNvGrpSpPr/>
          <p:nvPr/>
        </p:nvGrpSpPr>
        <p:grpSpPr>
          <a:xfrm>
            <a:off x="15457938" y="7901951"/>
            <a:ext cx="726800" cy="725350"/>
            <a:chOff x="975800" y="1925575"/>
            <a:chExt cx="363400" cy="362675"/>
          </a:xfrm>
        </p:grpSpPr>
        <p:sp>
          <p:nvSpPr>
            <p:cNvPr id="328" name="Google Shape;13873;p26">
              <a:extLst>
                <a:ext uri="{FF2B5EF4-FFF2-40B4-BE49-F238E27FC236}">
                  <a16:creationId xmlns:a16="http://schemas.microsoft.com/office/drawing/2014/main" id="{07021B92-D612-3C41-A7A4-BE90C32D45AF}"/>
                </a:ext>
              </a:extLst>
            </p:cNvPr>
            <p:cNvSpPr/>
            <p:nvPr/>
          </p:nvSpPr>
          <p:spPr>
            <a:xfrm>
              <a:off x="975800" y="1925575"/>
              <a:ext cx="363400" cy="362675"/>
            </a:xfrm>
            <a:custGeom>
              <a:avLst/>
              <a:gdLst/>
              <a:ahLst/>
              <a:cxnLst/>
              <a:rect l="l" t="t" r="r" b="b"/>
              <a:pathLst>
                <a:path w="14536" h="14507" extrusionOk="0">
                  <a:moveTo>
                    <a:pt x="11106" y="480"/>
                  </a:moveTo>
                  <a:cubicBezTo>
                    <a:pt x="11627" y="480"/>
                    <a:pt x="12144" y="835"/>
                    <a:pt x="12098" y="1545"/>
                  </a:cubicBezTo>
                  <a:lnTo>
                    <a:pt x="12098" y="4230"/>
                  </a:lnTo>
                  <a:lnTo>
                    <a:pt x="10092" y="4230"/>
                  </a:lnTo>
                  <a:lnTo>
                    <a:pt x="10092" y="1545"/>
                  </a:lnTo>
                  <a:cubicBezTo>
                    <a:pt x="10061" y="835"/>
                    <a:pt x="10586" y="480"/>
                    <a:pt x="11106" y="480"/>
                  </a:cubicBezTo>
                  <a:close/>
                  <a:moveTo>
                    <a:pt x="9907" y="527"/>
                  </a:moveTo>
                  <a:cubicBezTo>
                    <a:pt x="9660" y="804"/>
                    <a:pt x="9536" y="1175"/>
                    <a:pt x="9536" y="1545"/>
                  </a:cubicBezTo>
                  <a:lnTo>
                    <a:pt x="9536" y="7501"/>
                  </a:lnTo>
                  <a:cubicBezTo>
                    <a:pt x="9490" y="8119"/>
                    <a:pt x="9012" y="8427"/>
                    <a:pt x="8537" y="8427"/>
                  </a:cubicBezTo>
                  <a:cubicBezTo>
                    <a:pt x="8063" y="8427"/>
                    <a:pt x="7592" y="8119"/>
                    <a:pt x="7561" y="7501"/>
                  </a:cubicBezTo>
                  <a:lnTo>
                    <a:pt x="7561" y="7069"/>
                  </a:lnTo>
                  <a:cubicBezTo>
                    <a:pt x="7561" y="6915"/>
                    <a:pt x="7407" y="6791"/>
                    <a:pt x="7253" y="6791"/>
                  </a:cubicBezTo>
                  <a:lnTo>
                    <a:pt x="4135" y="6791"/>
                  </a:lnTo>
                  <a:lnTo>
                    <a:pt x="4135" y="1545"/>
                  </a:lnTo>
                  <a:cubicBezTo>
                    <a:pt x="4135" y="989"/>
                    <a:pt x="4598" y="527"/>
                    <a:pt x="5123" y="527"/>
                  </a:cubicBezTo>
                  <a:close/>
                  <a:moveTo>
                    <a:pt x="6975" y="7347"/>
                  </a:moveTo>
                  <a:lnTo>
                    <a:pt x="6975" y="7501"/>
                  </a:lnTo>
                  <a:cubicBezTo>
                    <a:pt x="6975" y="7841"/>
                    <a:pt x="7098" y="8211"/>
                    <a:pt x="7345" y="8489"/>
                  </a:cubicBezTo>
                  <a:lnTo>
                    <a:pt x="3426" y="8489"/>
                  </a:lnTo>
                  <a:cubicBezTo>
                    <a:pt x="2901" y="8489"/>
                    <a:pt x="2438" y="8026"/>
                    <a:pt x="2438" y="7501"/>
                  </a:cubicBezTo>
                  <a:lnTo>
                    <a:pt x="2438" y="7347"/>
                  </a:lnTo>
                  <a:close/>
                  <a:moveTo>
                    <a:pt x="13672" y="3088"/>
                  </a:moveTo>
                  <a:cubicBezTo>
                    <a:pt x="13826" y="3088"/>
                    <a:pt x="13950" y="3211"/>
                    <a:pt x="13950" y="3366"/>
                  </a:cubicBezTo>
                  <a:lnTo>
                    <a:pt x="13950" y="10186"/>
                  </a:lnTo>
                  <a:lnTo>
                    <a:pt x="8549" y="10186"/>
                  </a:lnTo>
                  <a:cubicBezTo>
                    <a:pt x="8148" y="10186"/>
                    <a:pt x="8148" y="10773"/>
                    <a:pt x="8549" y="10773"/>
                  </a:cubicBezTo>
                  <a:lnTo>
                    <a:pt x="13980" y="10773"/>
                  </a:lnTo>
                  <a:lnTo>
                    <a:pt x="13980" y="11791"/>
                  </a:lnTo>
                  <a:cubicBezTo>
                    <a:pt x="13950" y="11945"/>
                    <a:pt x="13826" y="12069"/>
                    <a:pt x="13672" y="12069"/>
                  </a:cubicBezTo>
                  <a:lnTo>
                    <a:pt x="864" y="12069"/>
                  </a:lnTo>
                  <a:cubicBezTo>
                    <a:pt x="710" y="12069"/>
                    <a:pt x="556" y="11945"/>
                    <a:pt x="556" y="11791"/>
                  </a:cubicBezTo>
                  <a:lnTo>
                    <a:pt x="556" y="10773"/>
                  </a:lnTo>
                  <a:lnTo>
                    <a:pt x="5987" y="10773"/>
                  </a:lnTo>
                  <a:cubicBezTo>
                    <a:pt x="6358" y="10773"/>
                    <a:pt x="6358" y="10217"/>
                    <a:pt x="5987" y="10217"/>
                  </a:cubicBezTo>
                  <a:lnTo>
                    <a:pt x="586" y="10217"/>
                  </a:lnTo>
                  <a:lnTo>
                    <a:pt x="586" y="3366"/>
                  </a:lnTo>
                  <a:cubicBezTo>
                    <a:pt x="586" y="3211"/>
                    <a:pt x="710" y="3088"/>
                    <a:pt x="864" y="3088"/>
                  </a:cubicBezTo>
                  <a:lnTo>
                    <a:pt x="3580" y="3088"/>
                  </a:lnTo>
                  <a:lnTo>
                    <a:pt x="3580" y="6791"/>
                  </a:lnTo>
                  <a:lnTo>
                    <a:pt x="2160" y="6791"/>
                  </a:lnTo>
                  <a:cubicBezTo>
                    <a:pt x="2006" y="6791"/>
                    <a:pt x="1883" y="6915"/>
                    <a:pt x="1883" y="7069"/>
                  </a:cubicBezTo>
                  <a:lnTo>
                    <a:pt x="1883" y="7501"/>
                  </a:lnTo>
                  <a:cubicBezTo>
                    <a:pt x="1883" y="8335"/>
                    <a:pt x="2562" y="9044"/>
                    <a:pt x="3426" y="9044"/>
                  </a:cubicBezTo>
                  <a:lnTo>
                    <a:pt x="8549" y="9044"/>
                  </a:lnTo>
                  <a:cubicBezTo>
                    <a:pt x="9413" y="9044"/>
                    <a:pt x="10092" y="8365"/>
                    <a:pt x="10092" y="7501"/>
                  </a:cubicBezTo>
                  <a:lnTo>
                    <a:pt x="10092" y="4785"/>
                  </a:lnTo>
                  <a:lnTo>
                    <a:pt x="12376" y="4785"/>
                  </a:lnTo>
                  <a:cubicBezTo>
                    <a:pt x="12530" y="4785"/>
                    <a:pt x="12653" y="4662"/>
                    <a:pt x="12653" y="4508"/>
                  </a:cubicBezTo>
                  <a:lnTo>
                    <a:pt x="12653" y="3088"/>
                  </a:lnTo>
                  <a:close/>
                  <a:moveTo>
                    <a:pt x="8672" y="12624"/>
                  </a:moveTo>
                  <a:lnTo>
                    <a:pt x="8672" y="13951"/>
                  </a:lnTo>
                  <a:lnTo>
                    <a:pt x="5833" y="13951"/>
                  </a:lnTo>
                  <a:lnTo>
                    <a:pt x="5833" y="12624"/>
                  </a:lnTo>
                  <a:close/>
                  <a:moveTo>
                    <a:pt x="11163" y="1"/>
                  </a:moveTo>
                  <a:cubicBezTo>
                    <a:pt x="11145" y="1"/>
                    <a:pt x="11128" y="1"/>
                    <a:pt x="11110" y="2"/>
                  </a:cubicBezTo>
                  <a:lnTo>
                    <a:pt x="5154" y="2"/>
                  </a:lnTo>
                  <a:cubicBezTo>
                    <a:pt x="4290" y="2"/>
                    <a:pt x="3580" y="681"/>
                    <a:pt x="3580" y="1545"/>
                  </a:cubicBezTo>
                  <a:lnTo>
                    <a:pt x="3580" y="2533"/>
                  </a:lnTo>
                  <a:lnTo>
                    <a:pt x="864" y="2533"/>
                  </a:lnTo>
                  <a:cubicBezTo>
                    <a:pt x="370" y="2533"/>
                    <a:pt x="0" y="2903"/>
                    <a:pt x="0" y="3366"/>
                  </a:cubicBezTo>
                  <a:lnTo>
                    <a:pt x="0" y="11791"/>
                  </a:lnTo>
                  <a:cubicBezTo>
                    <a:pt x="0" y="12254"/>
                    <a:pt x="370" y="12624"/>
                    <a:pt x="864" y="12624"/>
                  </a:cubicBezTo>
                  <a:lnTo>
                    <a:pt x="5277" y="12624"/>
                  </a:lnTo>
                  <a:lnTo>
                    <a:pt x="5277" y="13951"/>
                  </a:lnTo>
                  <a:lnTo>
                    <a:pt x="3858" y="13951"/>
                  </a:lnTo>
                  <a:cubicBezTo>
                    <a:pt x="3844" y="13949"/>
                    <a:pt x="3831" y="13947"/>
                    <a:pt x="3818" y="13947"/>
                  </a:cubicBezTo>
                  <a:cubicBezTo>
                    <a:pt x="3683" y="13947"/>
                    <a:pt x="3580" y="14088"/>
                    <a:pt x="3580" y="14229"/>
                  </a:cubicBezTo>
                  <a:cubicBezTo>
                    <a:pt x="3580" y="14383"/>
                    <a:pt x="3703" y="14507"/>
                    <a:pt x="3858" y="14507"/>
                  </a:cubicBezTo>
                  <a:lnTo>
                    <a:pt x="10678" y="14507"/>
                  </a:lnTo>
                  <a:cubicBezTo>
                    <a:pt x="10833" y="14507"/>
                    <a:pt x="10956" y="14383"/>
                    <a:pt x="10956" y="14229"/>
                  </a:cubicBezTo>
                  <a:cubicBezTo>
                    <a:pt x="10956" y="14088"/>
                    <a:pt x="10853" y="13947"/>
                    <a:pt x="10718" y="13947"/>
                  </a:cubicBezTo>
                  <a:cubicBezTo>
                    <a:pt x="10705" y="13947"/>
                    <a:pt x="10692" y="13949"/>
                    <a:pt x="10678" y="13951"/>
                  </a:cubicBezTo>
                  <a:lnTo>
                    <a:pt x="9259" y="13951"/>
                  </a:lnTo>
                  <a:lnTo>
                    <a:pt x="9259" y="12624"/>
                  </a:lnTo>
                  <a:lnTo>
                    <a:pt x="13672" y="12624"/>
                  </a:lnTo>
                  <a:cubicBezTo>
                    <a:pt x="14166" y="12624"/>
                    <a:pt x="14536" y="12254"/>
                    <a:pt x="14536" y="11791"/>
                  </a:cubicBezTo>
                  <a:lnTo>
                    <a:pt x="14536" y="3366"/>
                  </a:lnTo>
                  <a:cubicBezTo>
                    <a:pt x="14536" y="2903"/>
                    <a:pt x="14166" y="2533"/>
                    <a:pt x="13672" y="2533"/>
                  </a:cubicBezTo>
                  <a:lnTo>
                    <a:pt x="12653" y="2533"/>
                  </a:lnTo>
                  <a:lnTo>
                    <a:pt x="12653" y="1545"/>
                  </a:lnTo>
                  <a:cubicBezTo>
                    <a:pt x="12653" y="699"/>
                    <a:pt x="11973" y="1"/>
                    <a:pt x="111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9" name="Google Shape;13874;p26">
              <a:extLst>
                <a:ext uri="{FF2B5EF4-FFF2-40B4-BE49-F238E27FC236}">
                  <a16:creationId xmlns:a16="http://schemas.microsoft.com/office/drawing/2014/main" id="{9BD55606-1D09-0F7D-5065-0B4F368A1837}"/>
                </a:ext>
              </a:extLst>
            </p:cNvPr>
            <p:cNvSpPr/>
            <p:nvPr/>
          </p:nvSpPr>
          <p:spPr>
            <a:xfrm>
              <a:off x="1105400" y="1967275"/>
              <a:ext cx="82600" cy="14675"/>
            </a:xfrm>
            <a:custGeom>
              <a:avLst/>
              <a:gdLst/>
              <a:ahLst/>
              <a:cxnLst/>
              <a:rect l="l" t="t" r="r" b="b"/>
              <a:pathLst>
                <a:path w="3304" h="587" extrusionOk="0">
                  <a:moveTo>
                    <a:pt x="371" y="0"/>
                  </a:moveTo>
                  <a:cubicBezTo>
                    <a:pt x="1" y="0"/>
                    <a:pt x="1" y="587"/>
                    <a:pt x="371" y="587"/>
                  </a:cubicBezTo>
                  <a:lnTo>
                    <a:pt x="2933" y="587"/>
                  </a:lnTo>
                  <a:cubicBezTo>
                    <a:pt x="3303" y="587"/>
                    <a:pt x="3303" y="0"/>
                    <a:pt x="29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0" name="Google Shape;13875;p26">
              <a:extLst>
                <a:ext uri="{FF2B5EF4-FFF2-40B4-BE49-F238E27FC236}">
                  <a16:creationId xmlns:a16="http://schemas.microsoft.com/office/drawing/2014/main" id="{F8225321-8C4C-4A5A-DD95-880B9D9CA191}"/>
                </a:ext>
              </a:extLst>
            </p:cNvPr>
            <p:cNvSpPr/>
            <p:nvPr/>
          </p:nvSpPr>
          <p:spPr>
            <a:xfrm>
              <a:off x="1104100" y="2009675"/>
              <a:ext cx="84425" cy="14750"/>
            </a:xfrm>
            <a:custGeom>
              <a:avLst/>
              <a:gdLst/>
              <a:ahLst/>
              <a:cxnLst/>
              <a:rect l="l" t="t" r="r" b="b"/>
              <a:pathLst>
                <a:path w="3377" h="590" extrusionOk="0">
                  <a:moveTo>
                    <a:pt x="394" y="1"/>
                  </a:moveTo>
                  <a:cubicBezTo>
                    <a:pt x="1" y="1"/>
                    <a:pt x="1" y="589"/>
                    <a:pt x="394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2985" y="588"/>
                  </a:lnTo>
                  <a:cubicBezTo>
                    <a:pt x="2994" y="589"/>
                    <a:pt x="3003" y="589"/>
                    <a:pt x="3012" y="589"/>
                  </a:cubicBezTo>
                  <a:cubicBezTo>
                    <a:pt x="3377" y="589"/>
                    <a:pt x="3377" y="1"/>
                    <a:pt x="3012" y="1"/>
                  </a:cubicBezTo>
                  <a:cubicBezTo>
                    <a:pt x="3003" y="1"/>
                    <a:pt x="2994" y="1"/>
                    <a:pt x="2985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1" name="Google Shape;13876;p26">
              <a:extLst>
                <a:ext uri="{FF2B5EF4-FFF2-40B4-BE49-F238E27FC236}">
                  <a16:creationId xmlns:a16="http://schemas.microsoft.com/office/drawing/2014/main" id="{BA5735F3-64A1-887F-C0D4-140A932108AC}"/>
                </a:ext>
              </a:extLst>
            </p:cNvPr>
            <p:cNvSpPr/>
            <p:nvPr/>
          </p:nvSpPr>
          <p:spPr>
            <a:xfrm>
              <a:off x="1104125" y="2052800"/>
              <a:ext cx="84400" cy="14050"/>
            </a:xfrm>
            <a:custGeom>
              <a:avLst/>
              <a:gdLst/>
              <a:ahLst/>
              <a:cxnLst/>
              <a:rect l="l" t="t" r="r" b="b"/>
              <a:pathLst>
                <a:path w="3376" h="562" extrusionOk="0">
                  <a:moveTo>
                    <a:pt x="366" y="1"/>
                  </a:moveTo>
                  <a:cubicBezTo>
                    <a:pt x="0" y="1"/>
                    <a:pt x="9" y="562"/>
                    <a:pt x="393" y="562"/>
                  </a:cubicBezTo>
                  <a:cubicBezTo>
                    <a:pt x="402" y="562"/>
                    <a:pt x="412" y="561"/>
                    <a:pt x="422" y="561"/>
                  </a:cubicBezTo>
                  <a:lnTo>
                    <a:pt x="2984" y="561"/>
                  </a:lnTo>
                  <a:cubicBezTo>
                    <a:pt x="2993" y="561"/>
                    <a:pt x="3002" y="562"/>
                    <a:pt x="3011" y="562"/>
                  </a:cubicBezTo>
                  <a:cubicBezTo>
                    <a:pt x="3367" y="562"/>
                    <a:pt x="3376" y="1"/>
                    <a:pt x="3036" y="1"/>
                  </a:cubicBezTo>
                  <a:cubicBezTo>
                    <a:pt x="3019" y="1"/>
                    <a:pt x="3002" y="2"/>
                    <a:pt x="2984" y="5"/>
                  </a:cubicBezTo>
                  <a:lnTo>
                    <a:pt x="422" y="5"/>
                  </a:lnTo>
                  <a:cubicBezTo>
                    <a:pt x="402" y="2"/>
                    <a:pt x="384" y="1"/>
                    <a:pt x="3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2" name="Google Shape;13877;p26">
              <a:extLst>
                <a:ext uri="{FF2B5EF4-FFF2-40B4-BE49-F238E27FC236}">
                  <a16:creationId xmlns:a16="http://schemas.microsoft.com/office/drawing/2014/main" id="{0BB277FE-9FCC-C9A7-D3B8-B1E817029C36}"/>
                </a:ext>
              </a:extLst>
            </p:cNvPr>
            <p:cNvSpPr/>
            <p:nvPr/>
          </p:nvSpPr>
          <p:spPr>
            <a:xfrm>
              <a:off x="1147850" y="2180225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371" y="0"/>
                  </a:moveTo>
                  <a:cubicBezTo>
                    <a:pt x="124" y="0"/>
                    <a:pt x="0" y="309"/>
                    <a:pt x="185" y="494"/>
                  </a:cubicBezTo>
                  <a:cubicBezTo>
                    <a:pt x="242" y="551"/>
                    <a:pt x="311" y="576"/>
                    <a:pt x="378" y="576"/>
                  </a:cubicBezTo>
                  <a:cubicBezTo>
                    <a:pt x="531" y="576"/>
                    <a:pt x="679" y="449"/>
                    <a:pt x="679" y="278"/>
                  </a:cubicBezTo>
                  <a:cubicBezTo>
                    <a:pt x="679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333" name="Google Shape;13878;p26">
            <a:extLst>
              <a:ext uri="{FF2B5EF4-FFF2-40B4-BE49-F238E27FC236}">
                <a16:creationId xmlns:a16="http://schemas.microsoft.com/office/drawing/2014/main" id="{8BA04FD7-1285-B99E-0D8F-A19594B1AD21}"/>
              </a:ext>
            </a:extLst>
          </p:cNvPr>
          <p:cNvSpPr txBox="1"/>
          <p:nvPr/>
        </p:nvSpPr>
        <p:spPr>
          <a:xfrm>
            <a:off x="2096700" y="2317300"/>
            <a:ext cx="14094600" cy="9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3200" kern="0" dirty="0">
                <a:cs typeface="B Nazanin" panose="00000700000000000000" pitchFamily="2" charset="-78"/>
                <a:sym typeface="Arial"/>
              </a:rPr>
              <a:t>اهداف و نتایج</a:t>
            </a:r>
            <a:endParaRPr sz="3200"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334" name="Google Shape;13879;p26">
            <a:extLst>
              <a:ext uri="{FF2B5EF4-FFF2-40B4-BE49-F238E27FC236}">
                <a16:creationId xmlns:a16="http://schemas.microsoft.com/office/drawing/2014/main" id="{FF44A5A0-2EA2-4CA6-B03A-68985EDDE018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cs typeface="B Nazanin" panose="00000700000000000000" pitchFamily="2" charset="-78"/>
              </a:rPr>
              <a:t>نمادهای برتر</a:t>
            </a:r>
            <a:endParaRPr lang="fa-IR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99105021"/>
      </p:ext>
    </p:extLst>
  </p:cSld>
  <p:clrMapOvr>
    <a:masterClrMapping/>
  </p:clrMapOvr>
  <p:transition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93120"/>
          </a:xfrm>
          <a:custGeom>
            <a:avLst/>
            <a:gdLst/>
            <a:ahLst/>
            <a:cxnLst/>
            <a:rect l="l" t="t" r="r" b="b"/>
            <a:pathLst>
              <a:path w="18288000" h="10293120">
                <a:moveTo>
                  <a:pt x="0" y="0"/>
                </a:moveTo>
                <a:lnTo>
                  <a:pt x="18288000" y="0"/>
                </a:lnTo>
                <a:lnTo>
                  <a:pt x="18288000" y="10293120"/>
                </a:lnTo>
                <a:lnTo>
                  <a:pt x="0" y="102931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85840" y="244800"/>
            <a:ext cx="2841840" cy="2129760"/>
          </a:xfrm>
          <a:custGeom>
            <a:avLst/>
            <a:gdLst/>
            <a:ahLst/>
            <a:cxnLst/>
            <a:rect l="l" t="t" r="r" b="b"/>
            <a:pathLst>
              <a:path w="2841840" h="2129760">
                <a:moveTo>
                  <a:pt x="0" y="0"/>
                </a:moveTo>
                <a:lnTo>
                  <a:pt x="2841840" y="0"/>
                </a:lnTo>
                <a:lnTo>
                  <a:pt x="2841840" y="2129760"/>
                </a:lnTo>
                <a:lnTo>
                  <a:pt x="0" y="21297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091714" y="7866765"/>
            <a:ext cx="2823281" cy="2238545"/>
          </a:xfrm>
          <a:custGeom>
            <a:avLst/>
            <a:gdLst/>
            <a:ahLst/>
            <a:cxnLst/>
            <a:rect l="l" t="t" r="r" b="b"/>
            <a:pathLst>
              <a:path w="2823281" h="2238545">
                <a:moveTo>
                  <a:pt x="0" y="0"/>
                </a:moveTo>
                <a:lnTo>
                  <a:pt x="2823281" y="0"/>
                </a:lnTo>
                <a:lnTo>
                  <a:pt x="2823281" y="2238546"/>
                </a:lnTo>
                <a:lnTo>
                  <a:pt x="0" y="223854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Google Shape;13884;p27">
            <a:extLst>
              <a:ext uri="{FF2B5EF4-FFF2-40B4-BE49-F238E27FC236}">
                <a16:creationId xmlns:a16="http://schemas.microsoft.com/office/drawing/2014/main" id="{43B3C848-4EBC-ACF1-1507-8A96400D586A}"/>
              </a:ext>
            </a:extLst>
          </p:cNvPr>
          <p:cNvSpPr/>
          <p:nvPr/>
        </p:nvSpPr>
        <p:spPr>
          <a:xfrm>
            <a:off x="2085627" y="3535582"/>
            <a:ext cx="724894" cy="709228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6" name="Google Shape;13885;p27">
            <a:extLst>
              <a:ext uri="{FF2B5EF4-FFF2-40B4-BE49-F238E27FC236}">
                <a16:creationId xmlns:a16="http://schemas.microsoft.com/office/drawing/2014/main" id="{D00144B0-72D6-C409-6CF0-44B38EA874BB}"/>
              </a:ext>
            </a:extLst>
          </p:cNvPr>
          <p:cNvGrpSpPr/>
          <p:nvPr/>
        </p:nvGrpSpPr>
        <p:grpSpPr>
          <a:xfrm>
            <a:off x="5083317" y="3535513"/>
            <a:ext cx="713474" cy="706478"/>
            <a:chOff x="3192838" y="1931233"/>
            <a:chExt cx="298300" cy="295375"/>
          </a:xfrm>
        </p:grpSpPr>
        <p:sp>
          <p:nvSpPr>
            <p:cNvPr id="7" name="Google Shape;13886;p27">
              <a:extLst>
                <a:ext uri="{FF2B5EF4-FFF2-40B4-BE49-F238E27FC236}">
                  <a16:creationId xmlns:a16="http://schemas.microsoft.com/office/drawing/2014/main" id="{3116AB65-156F-F0D8-832C-3460CD53F43A}"/>
                </a:ext>
              </a:extLst>
            </p:cNvPr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" name="Google Shape;13887;p27">
              <a:extLst>
                <a:ext uri="{FF2B5EF4-FFF2-40B4-BE49-F238E27FC236}">
                  <a16:creationId xmlns:a16="http://schemas.microsoft.com/office/drawing/2014/main" id="{37ABC7F8-211C-ADD3-DC44-94F59B0C25F0}"/>
                </a:ext>
              </a:extLst>
            </p:cNvPr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" name="Google Shape;13888;p27">
              <a:extLst>
                <a:ext uri="{FF2B5EF4-FFF2-40B4-BE49-F238E27FC236}">
                  <a16:creationId xmlns:a16="http://schemas.microsoft.com/office/drawing/2014/main" id="{1C5034AA-B06F-2188-41CC-C695CB1B0D44}"/>
                </a:ext>
              </a:extLst>
            </p:cNvPr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" name="Google Shape;13889;p27">
              <a:extLst>
                <a:ext uri="{FF2B5EF4-FFF2-40B4-BE49-F238E27FC236}">
                  <a16:creationId xmlns:a16="http://schemas.microsoft.com/office/drawing/2014/main" id="{BDCA9E9C-CB16-6825-9F5C-6149151D1270}"/>
                </a:ext>
              </a:extLst>
            </p:cNvPr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" name="Google Shape;13890;p27">
              <a:extLst>
                <a:ext uri="{FF2B5EF4-FFF2-40B4-BE49-F238E27FC236}">
                  <a16:creationId xmlns:a16="http://schemas.microsoft.com/office/drawing/2014/main" id="{046F29CC-F686-E003-4081-29DFEC816A14}"/>
                </a:ext>
              </a:extLst>
            </p:cNvPr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" name="Google Shape;13891;p27">
              <a:extLst>
                <a:ext uri="{FF2B5EF4-FFF2-40B4-BE49-F238E27FC236}">
                  <a16:creationId xmlns:a16="http://schemas.microsoft.com/office/drawing/2014/main" id="{EA89600D-E323-9A21-C7D3-72043BDE34E5}"/>
                </a:ext>
              </a:extLst>
            </p:cNvPr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" name="Google Shape;13892;p27">
              <a:extLst>
                <a:ext uri="{FF2B5EF4-FFF2-40B4-BE49-F238E27FC236}">
                  <a16:creationId xmlns:a16="http://schemas.microsoft.com/office/drawing/2014/main" id="{578F6352-6312-E74E-AB83-58C2F53151CE}"/>
                </a:ext>
              </a:extLst>
            </p:cNvPr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" name="Google Shape;13893;p27">
              <a:extLst>
                <a:ext uri="{FF2B5EF4-FFF2-40B4-BE49-F238E27FC236}">
                  <a16:creationId xmlns:a16="http://schemas.microsoft.com/office/drawing/2014/main" id="{A4344A8E-79EB-4436-8BA9-41A08F4A0805}"/>
                </a:ext>
              </a:extLst>
            </p:cNvPr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" name="Google Shape;13894;p27">
              <a:extLst>
                <a:ext uri="{FF2B5EF4-FFF2-40B4-BE49-F238E27FC236}">
                  <a16:creationId xmlns:a16="http://schemas.microsoft.com/office/drawing/2014/main" id="{C2204C18-A3C2-11A1-09D9-EA658ACCF98F}"/>
                </a:ext>
              </a:extLst>
            </p:cNvPr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" name="Google Shape;13895;p27">
              <a:extLst>
                <a:ext uri="{FF2B5EF4-FFF2-40B4-BE49-F238E27FC236}">
                  <a16:creationId xmlns:a16="http://schemas.microsoft.com/office/drawing/2014/main" id="{E5F523D9-8ED3-464D-B082-01FF73DCCD8F}"/>
                </a:ext>
              </a:extLst>
            </p:cNvPr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" name="Google Shape;13896;p27">
              <a:extLst>
                <a:ext uri="{FF2B5EF4-FFF2-40B4-BE49-F238E27FC236}">
                  <a16:creationId xmlns:a16="http://schemas.microsoft.com/office/drawing/2014/main" id="{F6723EA7-25B0-4042-377A-A22606002E22}"/>
                </a:ext>
              </a:extLst>
            </p:cNvPr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" name="Google Shape;13897;p27">
              <a:extLst>
                <a:ext uri="{FF2B5EF4-FFF2-40B4-BE49-F238E27FC236}">
                  <a16:creationId xmlns:a16="http://schemas.microsoft.com/office/drawing/2014/main" id="{DE2DB4A1-8533-B5F4-820F-3D0E6162B374}"/>
                </a:ext>
              </a:extLst>
            </p:cNvPr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" name="Google Shape;13898;p27">
              <a:extLst>
                <a:ext uri="{FF2B5EF4-FFF2-40B4-BE49-F238E27FC236}">
                  <a16:creationId xmlns:a16="http://schemas.microsoft.com/office/drawing/2014/main" id="{BE30701C-FA06-C042-7B8E-9396E86E4F5E}"/>
                </a:ext>
              </a:extLst>
            </p:cNvPr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" name="Google Shape;13899;p27">
              <a:extLst>
                <a:ext uri="{FF2B5EF4-FFF2-40B4-BE49-F238E27FC236}">
                  <a16:creationId xmlns:a16="http://schemas.microsoft.com/office/drawing/2014/main" id="{CE3EF91E-8A7C-964F-6C83-7F0CBEC139E2}"/>
                </a:ext>
              </a:extLst>
            </p:cNvPr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" name="Google Shape;13900;p27">
              <a:extLst>
                <a:ext uri="{FF2B5EF4-FFF2-40B4-BE49-F238E27FC236}">
                  <a16:creationId xmlns:a16="http://schemas.microsoft.com/office/drawing/2014/main" id="{E49BC425-0A53-A46E-B2F5-A4848118EDDE}"/>
                </a:ext>
              </a:extLst>
            </p:cNvPr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" name="Google Shape;13901;p27">
              <a:extLst>
                <a:ext uri="{FF2B5EF4-FFF2-40B4-BE49-F238E27FC236}">
                  <a16:creationId xmlns:a16="http://schemas.microsoft.com/office/drawing/2014/main" id="{0C9CBB51-A258-6040-D699-DBBFB32C53D4}"/>
                </a:ext>
              </a:extLst>
            </p:cNvPr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" name="Google Shape;13902;p27">
              <a:extLst>
                <a:ext uri="{FF2B5EF4-FFF2-40B4-BE49-F238E27FC236}">
                  <a16:creationId xmlns:a16="http://schemas.microsoft.com/office/drawing/2014/main" id="{9ECB82C4-24D0-4ADE-FE0B-282F765FDD64}"/>
                </a:ext>
              </a:extLst>
            </p:cNvPr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" name="Google Shape;13903;p27">
              <a:extLst>
                <a:ext uri="{FF2B5EF4-FFF2-40B4-BE49-F238E27FC236}">
                  <a16:creationId xmlns:a16="http://schemas.microsoft.com/office/drawing/2014/main" id="{86E10847-B3EF-5EC3-E4DE-97252FFD45B8}"/>
                </a:ext>
              </a:extLst>
            </p:cNvPr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" name="Google Shape;13904;p27">
              <a:extLst>
                <a:ext uri="{FF2B5EF4-FFF2-40B4-BE49-F238E27FC236}">
                  <a16:creationId xmlns:a16="http://schemas.microsoft.com/office/drawing/2014/main" id="{653B33D2-7E6F-DBF1-6BA1-E2B465BE078E}"/>
                </a:ext>
              </a:extLst>
            </p:cNvPr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" name="Google Shape;13905;p27">
              <a:extLst>
                <a:ext uri="{FF2B5EF4-FFF2-40B4-BE49-F238E27FC236}">
                  <a16:creationId xmlns:a16="http://schemas.microsoft.com/office/drawing/2014/main" id="{91193A25-FBE2-717F-4766-4569BCB47D14}"/>
                </a:ext>
              </a:extLst>
            </p:cNvPr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" name="Google Shape;13906;p27">
              <a:extLst>
                <a:ext uri="{FF2B5EF4-FFF2-40B4-BE49-F238E27FC236}">
                  <a16:creationId xmlns:a16="http://schemas.microsoft.com/office/drawing/2014/main" id="{A34FC5B4-20D3-2B63-6045-56E735F46484}"/>
                </a:ext>
              </a:extLst>
            </p:cNvPr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" name="Google Shape;13907;p27">
              <a:extLst>
                <a:ext uri="{FF2B5EF4-FFF2-40B4-BE49-F238E27FC236}">
                  <a16:creationId xmlns:a16="http://schemas.microsoft.com/office/drawing/2014/main" id="{3F891E6A-37F3-71BF-11B3-0D34E2DCC784}"/>
                </a:ext>
              </a:extLst>
            </p:cNvPr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" name="Google Shape;13908;p27">
              <a:extLst>
                <a:ext uri="{FF2B5EF4-FFF2-40B4-BE49-F238E27FC236}">
                  <a16:creationId xmlns:a16="http://schemas.microsoft.com/office/drawing/2014/main" id="{076E000F-CF0B-1D32-54FA-6BF1D93EE6CC}"/>
                </a:ext>
              </a:extLst>
            </p:cNvPr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" name="Google Shape;13909;p27">
              <a:extLst>
                <a:ext uri="{FF2B5EF4-FFF2-40B4-BE49-F238E27FC236}">
                  <a16:creationId xmlns:a16="http://schemas.microsoft.com/office/drawing/2014/main" id="{873049CA-5844-081C-BA65-30BB5C84406A}"/>
                </a:ext>
              </a:extLst>
            </p:cNvPr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1" name="Google Shape;13910;p27">
            <a:extLst>
              <a:ext uri="{FF2B5EF4-FFF2-40B4-BE49-F238E27FC236}">
                <a16:creationId xmlns:a16="http://schemas.microsoft.com/office/drawing/2014/main" id="{6AFF4BD2-E744-1082-A631-E4BA3E35F33A}"/>
              </a:ext>
            </a:extLst>
          </p:cNvPr>
          <p:cNvGrpSpPr/>
          <p:nvPr/>
        </p:nvGrpSpPr>
        <p:grpSpPr>
          <a:xfrm>
            <a:off x="6545806" y="3532822"/>
            <a:ext cx="685012" cy="710604"/>
            <a:chOff x="3676863" y="1930108"/>
            <a:chExt cx="286400" cy="297100"/>
          </a:xfrm>
        </p:grpSpPr>
        <p:sp>
          <p:nvSpPr>
            <p:cNvPr id="32" name="Google Shape;13911;p27">
              <a:extLst>
                <a:ext uri="{FF2B5EF4-FFF2-40B4-BE49-F238E27FC236}">
                  <a16:creationId xmlns:a16="http://schemas.microsoft.com/office/drawing/2014/main" id="{498E26BE-C057-AAE2-E625-BC40821C19DC}"/>
                </a:ext>
              </a:extLst>
            </p:cNvPr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" name="Google Shape;13912;p27">
              <a:extLst>
                <a:ext uri="{FF2B5EF4-FFF2-40B4-BE49-F238E27FC236}">
                  <a16:creationId xmlns:a16="http://schemas.microsoft.com/office/drawing/2014/main" id="{4974F293-F4B4-33D0-4D84-610E90D51799}"/>
                </a:ext>
              </a:extLst>
            </p:cNvPr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" name="Google Shape;13913;p27">
              <a:extLst>
                <a:ext uri="{FF2B5EF4-FFF2-40B4-BE49-F238E27FC236}">
                  <a16:creationId xmlns:a16="http://schemas.microsoft.com/office/drawing/2014/main" id="{D01B806E-380F-A00C-4AD4-5F6D832229B5}"/>
                </a:ext>
              </a:extLst>
            </p:cNvPr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5" name="Google Shape;13914;p27">
            <a:extLst>
              <a:ext uri="{FF2B5EF4-FFF2-40B4-BE49-F238E27FC236}">
                <a16:creationId xmlns:a16="http://schemas.microsoft.com/office/drawing/2014/main" id="{B8B23462-3A63-FFAC-C1D5-748FDC4B82E5}"/>
              </a:ext>
            </a:extLst>
          </p:cNvPr>
          <p:cNvGrpSpPr/>
          <p:nvPr/>
        </p:nvGrpSpPr>
        <p:grpSpPr>
          <a:xfrm>
            <a:off x="3595173" y="3531149"/>
            <a:ext cx="714910" cy="712278"/>
            <a:chOff x="2698088" y="1929408"/>
            <a:chExt cx="298900" cy="297800"/>
          </a:xfrm>
        </p:grpSpPr>
        <p:sp>
          <p:nvSpPr>
            <p:cNvPr id="36" name="Google Shape;13915;p27">
              <a:extLst>
                <a:ext uri="{FF2B5EF4-FFF2-40B4-BE49-F238E27FC236}">
                  <a16:creationId xmlns:a16="http://schemas.microsoft.com/office/drawing/2014/main" id="{C855ECA6-CF6C-BC93-D4D8-71C6BB512CBE}"/>
                </a:ext>
              </a:extLst>
            </p:cNvPr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" name="Google Shape;13916;p27">
              <a:extLst>
                <a:ext uri="{FF2B5EF4-FFF2-40B4-BE49-F238E27FC236}">
                  <a16:creationId xmlns:a16="http://schemas.microsoft.com/office/drawing/2014/main" id="{6437ACDC-C54C-600F-CFFB-401DC2BD60EF}"/>
                </a:ext>
              </a:extLst>
            </p:cNvPr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8" name="Google Shape;13917;p27">
            <a:extLst>
              <a:ext uri="{FF2B5EF4-FFF2-40B4-BE49-F238E27FC236}">
                <a16:creationId xmlns:a16="http://schemas.microsoft.com/office/drawing/2014/main" id="{20A2E5AE-D60F-09B6-AEC0-2F6A2C9F3046}"/>
              </a:ext>
            </a:extLst>
          </p:cNvPr>
          <p:cNvGrpSpPr/>
          <p:nvPr/>
        </p:nvGrpSpPr>
        <p:grpSpPr>
          <a:xfrm>
            <a:off x="9645989" y="3534198"/>
            <a:ext cx="576782" cy="709468"/>
            <a:chOff x="4718163" y="1930683"/>
            <a:chExt cx="241150" cy="296625"/>
          </a:xfrm>
        </p:grpSpPr>
        <p:sp>
          <p:nvSpPr>
            <p:cNvPr id="39" name="Google Shape;13918;p27">
              <a:extLst>
                <a:ext uri="{FF2B5EF4-FFF2-40B4-BE49-F238E27FC236}">
                  <a16:creationId xmlns:a16="http://schemas.microsoft.com/office/drawing/2014/main" id="{A85ADF96-23B8-4F66-5D8B-6C02FA920231}"/>
                </a:ext>
              </a:extLst>
            </p:cNvPr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" name="Google Shape;13919;p27">
              <a:extLst>
                <a:ext uri="{FF2B5EF4-FFF2-40B4-BE49-F238E27FC236}">
                  <a16:creationId xmlns:a16="http://schemas.microsoft.com/office/drawing/2014/main" id="{D85BA775-94A6-1C82-DAE5-36FB3A780239}"/>
                </a:ext>
              </a:extLst>
            </p:cNvPr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1" name="Google Shape;13920;p27">
              <a:extLst>
                <a:ext uri="{FF2B5EF4-FFF2-40B4-BE49-F238E27FC236}">
                  <a16:creationId xmlns:a16="http://schemas.microsoft.com/office/drawing/2014/main" id="{9A5E2FA5-2BF4-278C-D6B8-DA0A0C3F5542}"/>
                </a:ext>
              </a:extLst>
            </p:cNvPr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2" name="Google Shape;13921;p27">
              <a:extLst>
                <a:ext uri="{FF2B5EF4-FFF2-40B4-BE49-F238E27FC236}">
                  <a16:creationId xmlns:a16="http://schemas.microsoft.com/office/drawing/2014/main" id="{D3A577D6-D6AF-1579-19AC-5A4645D52391}"/>
                </a:ext>
              </a:extLst>
            </p:cNvPr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3" name="Google Shape;13922;p27">
              <a:extLst>
                <a:ext uri="{FF2B5EF4-FFF2-40B4-BE49-F238E27FC236}">
                  <a16:creationId xmlns:a16="http://schemas.microsoft.com/office/drawing/2014/main" id="{1F958498-A1B1-9691-A076-886FC83A5C75}"/>
                </a:ext>
              </a:extLst>
            </p:cNvPr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4" name="Google Shape;13923;p27">
              <a:extLst>
                <a:ext uri="{FF2B5EF4-FFF2-40B4-BE49-F238E27FC236}">
                  <a16:creationId xmlns:a16="http://schemas.microsoft.com/office/drawing/2014/main" id="{10796B32-36E5-3628-6673-570EBE49E0E2}"/>
                </a:ext>
              </a:extLst>
            </p:cNvPr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5" name="Google Shape;13924;p27">
              <a:extLst>
                <a:ext uri="{FF2B5EF4-FFF2-40B4-BE49-F238E27FC236}">
                  <a16:creationId xmlns:a16="http://schemas.microsoft.com/office/drawing/2014/main" id="{372FA127-1E09-71B6-D9B8-42E18415119B}"/>
                </a:ext>
              </a:extLst>
            </p:cNvPr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6" name="Google Shape;13925;p27">
              <a:extLst>
                <a:ext uri="{FF2B5EF4-FFF2-40B4-BE49-F238E27FC236}">
                  <a16:creationId xmlns:a16="http://schemas.microsoft.com/office/drawing/2014/main" id="{44EB79C7-DCC6-B482-4D02-189A6ADFC177}"/>
                </a:ext>
              </a:extLst>
            </p:cNvPr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47" name="Google Shape;13926;p27">
            <a:extLst>
              <a:ext uri="{FF2B5EF4-FFF2-40B4-BE49-F238E27FC236}">
                <a16:creationId xmlns:a16="http://schemas.microsoft.com/office/drawing/2014/main" id="{93DE6560-7B39-F20F-3019-AE98D4F15851}"/>
              </a:ext>
            </a:extLst>
          </p:cNvPr>
          <p:cNvGrpSpPr/>
          <p:nvPr/>
        </p:nvGrpSpPr>
        <p:grpSpPr>
          <a:xfrm>
            <a:off x="11033019" y="3531386"/>
            <a:ext cx="712038" cy="710604"/>
            <a:chOff x="5170638" y="1929508"/>
            <a:chExt cx="297700" cy="297100"/>
          </a:xfrm>
        </p:grpSpPr>
        <p:sp>
          <p:nvSpPr>
            <p:cNvPr id="48" name="Google Shape;13927;p27">
              <a:extLst>
                <a:ext uri="{FF2B5EF4-FFF2-40B4-BE49-F238E27FC236}">
                  <a16:creationId xmlns:a16="http://schemas.microsoft.com/office/drawing/2014/main" id="{9C3AD658-CB3A-2C98-89CF-E9422AB21D28}"/>
                </a:ext>
              </a:extLst>
            </p:cNvPr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9" name="Google Shape;13928;p27">
              <a:extLst>
                <a:ext uri="{FF2B5EF4-FFF2-40B4-BE49-F238E27FC236}">
                  <a16:creationId xmlns:a16="http://schemas.microsoft.com/office/drawing/2014/main" id="{41EB8EE0-190C-D778-36A8-3D52E23D580E}"/>
                </a:ext>
              </a:extLst>
            </p:cNvPr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0" name="Google Shape;13929;p27">
              <a:extLst>
                <a:ext uri="{FF2B5EF4-FFF2-40B4-BE49-F238E27FC236}">
                  <a16:creationId xmlns:a16="http://schemas.microsoft.com/office/drawing/2014/main" id="{38568439-803A-8131-B934-26443F306394}"/>
                </a:ext>
              </a:extLst>
            </p:cNvPr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1" name="Google Shape;13930;p27">
              <a:extLst>
                <a:ext uri="{FF2B5EF4-FFF2-40B4-BE49-F238E27FC236}">
                  <a16:creationId xmlns:a16="http://schemas.microsoft.com/office/drawing/2014/main" id="{6E928012-9B42-126D-EDDB-B970CEFFF7BC}"/>
                </a:ext>
              </a:extLst>
            </p:cNvPr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2" name="Google Shape;13931;p27">
              <a:extLst>
                <a:ext uri="{FF2B5EF4-FFF2-40B4-BE49-F238E27FC236}">
                  <a16:creationId xmlns:a16="http://schemas.microsoft.com/office/drawing/2014/main" id="{70CF732A-9110-7DD6-DB95-BE9F62C142C1}"/>
                </a:ext>
              </a:extLst>
            </p:cNvPr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3" name="Google Shape;13932;p27">
              <a:extLst>
                <a:ext uri="{FF2B5EF4-FFF2-40B4-BE49-F238E27FC236}">
                  <a16:creationId xmlns:a16="http://schemas.microsoft.com/office/drawing/2014/main" id="{95D813A3-F1FE-6936-02E8-B1C1FA4B7F7B}"/>
                </a:ext>
              </a:extLst>
            </p:cNvPr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54" name="Google Shape;13933;p27">
            <a:extLst>
              <a:ext uri="{FF2B5EF4-FFF2-40B4-BE49-F238E27FC236}">
                <a16:creationId xmlns:a16="http://schemas.microsoft.com/office/drawing/2014/main" id="{B8B30977-064C-C5FD-6530-ECBDBA7485AD}"/>
              </a:ext>
            </a:extLst>
          </p:cNvPr>
          <p:cNvGrpSpPr/>
          <p:nvPr/>
        </p:nvGrpSpPr>
        <p:grpSpPr>
          <a:xfrm>
            <a:off x="12548189" y="3534199"/>
            <a:ext cx="712038" cy="707794"/>
            <a:chOff x="5676688" y="1930683"/>
            <a:chExt cx="297700" cy="295925"/>
          </a:xfrm>
        </p:grpSpPr>
        <p:sp>
          <p:nvSpPr>
            <p:cNvPr id="55" name="Google Shape;13934;p27">
              <a:extLst>
                <a:ext uri="{FF2B5EF4-FFF2-40B4-BE49-F238E27FC236}">
                  <a16:creationId xmlns:a16="http://schemas.microsoft.com/office/drawing/2014/main" id="{E18C9638-59C8-1AF0-F877-079B0F567461}"/>
                </a:ext>
              </a:extLst>
            </p:cNvPr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6" name="Google Shape;13935;p27">
              <a:extLst>
                <a:ext uri="{FF2B5EF4-FFF2-40B4-BE49-F238E27FC236}">
                  <a16:creationId xmlns:a16="http://schemas.microsoft.com/office/drawing/2014/main" id="{1E5854FA-FA40-3228-4D9A-52A0B32B6209}"/>
                </a:ext>
              </a:extLst>
            </p:cNvPr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7" name="Google Shape;13936;p27">
              <a:extLst>
                <a:ext uri="{FF2B5EF4-FFF2-40B4-BE49-F238E27FC236}">
                  <a16:creationId xmlns:a16="http://schemas.microsoft.com/office/drawing/2014/main" id="{37088E5A-2049-403F-0026-DFAE575CF2CA}"/>
                </a:ext>
              </a:extLst>
            </p:cNvPr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8" name="Google Shape;13937;p27">
              <a:extLst>
                <a:ext uri="{FF2B5EF4-FFF2-40B4-BE49-F238E27FC236}">
                  <a16:creationId xmlns:a16="http://schemas.microsoft.com/office/drawing/2014/main" id="{20430B1E-2A44-2094-6900-BC27BC91038E}"/>
                </a:ext>
              </a:extLst>
            </p:cNvPr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59" name="Google Shape;13938;p27">
            <a:extLst>
              <a:ext uri="{FF2B5EF4-FFF2-40B4-BE49-F238E27FC236}">
                <a16:creationId xmlns:a16="http://schemas.microsoft.com/office/drawing/2014/main" id="{075B622D-4BAE-3E97-46FA-0ED64C9C86BC}"/>
              </a:ext>
            </a:extLst>
          </p:cNvPr>
          <p:cNvSpPr/>
          <p:nvPr/>
        </p:nvSpPr>
        <p:spPr>
          <a:xfrm>
            <a:off x="14068936" y="3537017"/>
            <a:ext cx="605244" cy="714910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60" name="Google Shape;13939;p27">
            <a:extLst>
              <a:ext uri="{FF2B5EF4-FFF2-40B4-BE49-F238E27FC236}">
                <a16:creationId xmlns:a16="http://schemas.microsoft.com/office/drawing/2014/main" id="{4164894B-E1D4-0B69-0B3F-4E32B4FD0F73}"/>
              </a:ext>
            </a:extLst>
          </p:cNvPr>
          <p:cNvGrpSpPr/>
          <p:nvPr/>
        </p:nvGrpSpPr>
        <p:grpSpPr>
          <a:xfrm>
            <a:off x="15484592" y="3535632"/>
            <a:ext cx="709228" cy="710664"/>
            <a:chOff x="6649513" y="1931283"/>
            <a:chExt cx="296525" cy="297125"/>
          </a:xfrm>
        </p:grpSpPr>
        <p:sp>
          <p:nvSpPr>
            <p:cNvPr id="61" name="Google Shape;13940;p27">
              <a:extLst>
                <a:ext uri="{FF2B5EF4-FFF2-40B4-BE49-F238E27FC236}">
                  <a16:creationId xmlns:a16="http://schemas.microsoft.com/office/drawing/2014/main" id="{DEB7D0AB-17D7-3FD5-A060-8EAB724028A1}"/>
                </a:ext>
              </a:extLst>
            </p:cNvPr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2" name="Google Shape;13941;p27">
              <a:extLst>
                <a:ext uri="{FF2B5EF4-FFF2-40B4-BE49-F238E27FC236}">
                  <a16:creationId xmlns:a16="http://schemas.microsoft.com/office/drawing/2014/main" id="{B499D307-23C3-D1A7-5B7E-A48A52FBAED1}"/>
                </a:ext>
              </a:extLst>
            </p:cNvPr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3" name="Google Shape;13942;p27">
              <a:extLst>
                <a:ext uri="{FF2B5EF4-FFF2-40B4-BE49-F238E27FC236}">
                  <a16:creationId xmlns:a16="http://schemas.microsoft.com/office/drawing/2014/main" id="{F3EF6D50-71B5-2773-A716-90A2FDCAAC74}"/>
                </a:ext>
              </a:extLst>
            </p:cNvPr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64" name="Google Shape;13943;p27">
            <a:extLst>
              <a:ext uri="{FF2B5EF4-FFF2-40B4-BE49-F238E27FC236}">
                <a16:creationId xmlns:a16="http://schemas.microsoft.com/office/drawing/2014/main" id="{0ABA6AD3-2665-9DE0-A25C-77707A752349}"/>
              </a:ext>
            </a:extLst>
          </p:cNvPr>
          <p:cNvGrpSpPr/>
          <p:nvPr/>
        </p:nvGrpSpPr>
        <p:grpSpPr>
          <a:xfrm>
            <a:off x="15480287" y="4583720"/>
            <a:ext cx="713534" cy="709168"/>
            <a:chOff x="6647713" y="2369483"/>
            <a:chExt cx="298325" cy="296500"/>
          </a:xfrm>
        </p:grpSpPr>
        <p:sp>
          <p:nvSpPr>
            <p:cNvPr id="65" name="Google Shape;13944;p27">
              <a:extLst>
                <a:ext uri="{FF2B5EF4-FFF2-40B4-BE49-F238E27FC236}">
                  <a16:creationId xmlns:a16="http://schemas.microsoft.com/office/drawing/2014/main" id="{61840065-A9A5-6EC0-4F2B-95FCFFDEAF08}"/>
                </a:ext>
              </a:extLst>
            </p:cNvPr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6" name="Google Shape;13945;p27">
              <a:extLst>
                <a:ext uri="{FF2B5EF4-FFF2-40B4-BE49-F238E27FC236}">
                  <a16:creationId xmlns:a16="http://schemas.microsoft.com/office/drawing/2014/main" id="{6DCD3CF9-BAE3-3006-A85C-E73903C356BE}"/>
                </a:ext>
              </a:extLst>
            </p:cNvPr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7" name="Google Shape;13946;p27">
              <a:extLst>
                <a:ext uri="{FF2B5EF4-FFF2-40B4-BE49-F238E27FC236}">
                  <a16:creationId xmlns:a16="http://schemas.microsoft.com/office/drawing/2014/main" id="{F7A6A11B-E87E-B422-4EAE-24A3077A4544}"/>
                </a:ext>
              </a:extLst>
            </p:cNvPr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68" name="Google Shape;13947;p27">
            <a:extLst>
              <a:ext uri="{FF2B5EF4-FFF2-40B4-BE49-F238E27FC236}">
                <a16:creationId xmlns:a16="http://schemas.microsoft.com/office/drawing/2014/main" id="{21B26E2D-4FA5-423C-1C1B-B7D223856FE8}"/>
              </a:ext>
            </a:extLst>
          </p:cNvPr>
          <p:cNvGrpSpPr/>
          <p:nvPr/>
        </p:nvGrpSpPr>
        <p:grpSpPr>
          <a:xfrm>
            <a:off x="14014984" y="4583720"/>
            <a:ext cx="710604" cy="709168"/>
            <a:chOff x="6162513" y="2369483"/>
            <a:chExt cx="297100" cy="296500"/>
          </a:xfrm>
        </p:grpSpPr>
        <p:sp>
          <p:nvSpPr>
            <p:cNvPr id="69" name="Google Shape;13948;p27">
              <a:extLst>
                <a:ext uri="{FF2B5EF4-FFF2-40B4-BE49-F238E27FC236}">
                  <a16:creationId xmlns:a16="http://schemas.microsoft.com/office/drawing/2014/main" id="{EF2F90D1-0429-625B-19BB-F70D0E9FFAC1}"/>
                </a:ext>
              </a:extLst>
            </p:cNvPr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0" name="Google Shape;13949;p27">
              <a:extLst>
                <a:ext uri="{FF2B5EF4-FFF2-40B4-BE49-F238E27FC236}">
                  <a16:creationId xmlns:a16="http://schemas.microsoft.com/office/drawing/2014/main" id="{0E1A5EA8-8896-201D-770A-E0C91C81B086}"/>
                </a:ext>
              </a:extLst>
            </p:cNvPr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1" name="Google Shape;13950;p27">
              <a:extLst>
                <a:ext uri="{FF2B5EF4-FFF2-40B4-BE49-F238E27FC236}">
                  <a16:creationId xmlns:a16="http://schemas.microsoft.com/office/drawing/2014/main" id="{37DE7AAE-5365-9014-7AA3-6C55901269D0}"/>
                </a:ext>
              </a:extLst>
            </p:cNvPr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2" name="Google Shape;13951;p27">
              <a:extLst>
                <a:ext uri="{FF2B5EF4-FFF2-40B4-BE49-F238E27FC236}">
                  <a16:creationId xmlns:a16="http://schemas.microsoft.com/office/drawing/2014/main" id="{69DED003-1011-0F06-848F-8725480185CB}"/>
                </a:ext>
              </a:extLst>
            </p:cNvPr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3" name="Google Shape;13952;p27">
              <a:extLst>
                <a:ext uri="{FF2B5EF4-FFF2-40B4-BE49-F238E27FC236}">
                  <a16:creationId xmlns:a16="http://schemas.microsoft.com/office/drawing/2014/main" id="{F02A2FAF-4152-07FB-5F9C-680D286B16C7}"/>
                </a:ext>
              </a:extLst>
            </p:cNvPr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4" name="Google Shape;13953;p27">
              <a:extLst>
                <a:ext uri="{FF2B5EF4-FFF2-40B4-BE49-F238E27FC236}">
                  <a16:creationId xmlns:a16="http://schemas.microsoft.com/office/drawing/2014/main" id="{5456B7F3-901A-6ABD-4B0E-5CAAA3D583F4}"/>
                </a:ext>
              </a:extLst>
            </p:cNvPr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5" name="Google Shape;13954;p27">
            <a:extLst>
              <a:ext uri="{FF2B5EF4-FFF2-40B4-BE49-F238E27FC236}">
                <a16:creationId xmlns:a16="http://schemas.microsoft.com/office/drawing/2014/main" id="{0C6BC84D-1800-F728-E257-5E13362B845F}"/>
              </a:ext>
            </a:extLst>
          </p:cNvPr>
          <p:cNvGrpSpPr/>
          <p:nvPr/>
        </p:nvGrpSpPr>
        <p:grpSpPr>
          <a:xfrm>
            <a:off x="12546755" y="4585094"/>
            <a:ext cx="712038" cy="709228"/>
            <a:chOff x="5676088" y="2370058"/>
            <a:chExt cx="297700" cy="296525"/>
          </a:xfrm>
        </p:grpSpPr>
        <p:sp>
          <p:nvSpPr>
            <p:cNvPr id="76" name="Google Shape;13955;p27">
              <a:extLst>
                <a:ext uri="{FF2B5EF4-FFF2-40B4-BE49-F238E27FC236}">
                  <a16:creationId xmlns:a16="http://schemas.microsoft.com/office/drawing/2014/main" id="{4937BF71-9A23-CE4A-43AA-6D70F4EA48A6}"/>
                </a:ext>
              </a:extLst>
            </p:cNvPr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7" name="Google Shape;13956;p27">
              <a:extLst>
                <a:ext uri="{FF2B5EF4-FFF2-40B4-BE49-F238E27FC236}">
                  <a16:creationId xmlns:a16="http://schemas.microsoft.com/office/drawing/2014/main" id="{DC28A5E9-10D5-5429-6413-CB8B5579C8C1}"/>
                </a:ext>
              </a:extLst>
            </p:cNvPr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8" name="Google Shape;13957;p27">
              <a:extLst>
                <a:ext uri="{FF2B5EF4-FFF2-40B4-BE49-F238E27FC236}">
                  <a16:creationId xmlns:a16="http://schemas.microsoft.com/office/drawing/2014/main" id="{AB77454A-4330-5C6E-2EAF-5C12E5FBCD75}"/>
                </a:ext>
              </a:extLst>
            </p:cNvPr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9" name="Google Shape;13958;p27">
              <a:extLst>
                <a:ext uri="{FF2B5EF4-FFF2-40B4-BE49-F238E27FC236}">
                  <a16:creationId xmlns:a16="http://schemas.microsoft.com/office/drawing/2014/main" id="{9C949ADC-033C-FDF6-2829-D6FA690D36EE}"/>
                </a:ext>
              </a:extLst>
            </p:cNvPr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0" name="Google Shape;13959;p27">
              <a:extLst>
                <a:ext uri="{FF2B5EF4-FFF2-40B4-BE49-F238E27FC236}">
                  <a16:creationId xmlns:a16="http://schemas.microsoft.com/office/drawing/2014/main" id="{B760226C-83EF-6737-D62E-70D601BB5C19}"/>
                </a:ext>
              </a:extLst>
            </p:cNvPr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81" name="Google Shape;13960;p27">
            <a:extLst>
              <a:ext uri="{FF2B5EF4-FFF2-40B4-BE49-F238E27FC236}">
                <a16:creationId xmlns:a16="http://schemas.microsoft.com/office/drawing/2014/main" id="{17B45DCE-E3CA-A08A-A66A-17CDE991B3D1}"/>
              </a:ext>
            </a:extLst>
          </p:cNvPr>
          <p:cNvGrpSpPr/>
          <p:nvPr/>
        </p:nvGrpSpPr>
        <p:grpSpPr>
          <a:xfrm>
            <a:off x="11028713" y="4585094"/>
            <a:ext cx="712098" cy="710664"/>
            <a:chOff x="5168838" y="2370058"/>
            <a:chExt cx="297725" cy="297125"/>
          </a:xfrm>
        </p:grpSpPr>
        <p:sp>
          <p:nvSpPr>
            <p:cNvPr id="82" name="Google Shape;13961;p27">
              <a:extLst>
                <a:ext uri="{FF2B5EF4-FFF2-40B4-BE49-F238E27FC236}">
                  <a16:creationId xmlns:a16="http://schemas.microsoft.com/office/drawing/2014/main" id="{11DC98AE-43F2-2058-6E79-9AE166902318}"/>
                </a:ext>
              </a:extLst>
            </p:cNvPr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3" name="Google Shape;13962;p27">
              <a:extLst>
                <a:ext uri="{FF2B5EF4-FFF2-40B4-BE49-F238E27FC236}">
                  <a16:creationId xmlns:a16="http://schemas.microsoft.com/office/drawing/2014/main" id="{78575623-F4ED-8C9D-B6C2-7F93A9B83573}"/>
                </a:ext>
              </a:extLst>
            </p:cNvPr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4" name="Google Shape;13963;p27">
              <a:extLst>
                <a:ext uri="{FF2B5EF4-FFF2-40B4-BE49-F238E27FC236}">
                  <a16:creationId xmlns:a16="http://schemas.microsoft.com/office/drawing/2014/main" id="{011B6A55-597E-687F-3678-A43C4624CF85}"/>
                </a:ext>
              </a:extLst>
            </p:cNvPr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5" name="Google Shape;13964;p27">
              <a:extLst>
                <a:ext uri="{FF2B5EF4-FFF2-40B4-BE49-F238E27FC236}">
                  <a16:creationId xmlns:a16="http://schemas.microsoft.com/office/drawing/2014/main" id="{6E97A4CA-F351-C682-F748-035A7DB5FC4B}"/>
                </a:ext>
              </a:extLst>
            </p:cNvPr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6" name="Google Shape;13965;p27">
              <a:extLst>
                <a:ext uri="{FF2B5EF4-FFF2-40B4-BE49-F238E27FC236}">
                  <a16:creationId xmlns:a16="http://schemas.microsoft.com/office/drawing/2014/main" id="{27C51ECD-5A2F-B756-5740-05C8AFA2C2EB}"/>
                </a:ext>
              </a:extLst>
            </p:cNvPr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7" name="Google Shape;13966;p27">
              <a:extLst>
                <a:ext uri="{FF2B5EF4-FFF2-40B4-BE49-F238E27FC236}">
                  <a16:creationId xmlns:a16="http://schemas.microsoft.com/office/drawing/2014/main" id="{9C8F887F-989E-2F90-1266-2449237FA7C7}"/>
                </a:ext>
              </a:extLst>
            </p:cNvPr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8" name="Google Shape;13967;p27">
              <a:extLst>
                <a:ext uri="{FF2B5EF4-FFF2-40B4-BE49-F238E27FC236}">
                  <a16:creationId xmlns:a16="http://schemas.microsoft.com/office/drawing/2014/main" id="{2EE8C9D0-95AA-26E0-6A18-9A1256ACDFF0}"/>
                </a:ext>
              </a:extLst>
            </p:cNvPr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9" name="Google Shape;13968;p27">
              <a:extLst>
                <a:ext uri="{FF2B5EF4-FFF2-40B4-BE49-F238E27FC236}">
                  <a16:creationId xmlns:a16="http://schemas.microsoft.com/office/drawing/2014/main" id="{F17C6C8B-8552-F624-101D-AE55DEF0671D}"/>
                </a:ext>
              </a:extLst>
            </p:cNvPr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0" name="Google Shape;13969;p27">
              <a:extLst>
                <a:ext uri="{FF2B5EF4-FFF2-40B4-BE49-F238E27FC236}">
                  <a16:creationId xmlns:a16="http://schemas.microsoft.com/office/drawing/2014/main" id="{216947D9-05AB-F0C3-536C-7694495EF62C}"/>
                </a:ext>
              </a:extLst>
            </p:cNvPr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1" name="Google Shape;13970;p27">
              <a:extLst>
                <a:ext uri="{FF2B5EF4-FFF2-40B4-BE49-F238E27FC236}">
                  <a16:creationId xmlns:a16="http://schemas.microsoft.com/office/drawing/2014/main" id="{5371E99B-1F16-3631-FC7C-D71FE605A83F}"/>
                </a:ext>
              </a:extLst>
            </p:cNvPr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92" name="Google Shape;13971;p27">
            <a:extLst>
              <a:ext uri="{FF2B5EF4-FFF2-40B4-BE49-F238E27FC236}">
                <a16:creationId xmlns:a16="http://schemas.microsoft.com/office/drawing/2014/main" id="{B6E692F1-7FB3-0A7B-6B9A-3318EB762911}"/>
              </a:ext>
            </a:extLst>
          </p:cNvPr>
          <p:cNvGrpSpPr/>
          <p:nvPr/>
        </p:nvGrpSpPr>
        <p:grpSpPr>
          <a:xfrm>
            <a:off x="9540570" y="4711861"/>
            <a:ext cx="710664" cy="455698"/>
            <a:chOff x="4674088" y="2423058"/>
            <a:chExt cx="297125" cy="190525"/>
          </a:xfrm>
        </p:grpSpPr>
        <p:sp>
          <p:nvSpPr>
            <p:cNvPr id="93" name="Google Shape;13972;p27">
              <a:extLst>
                <a:ext uri="{FF2B5EF4-FFF2-40B4-BE49-F238E27FC236}">
                  <a16:creationId xmlns:a16="http://schemas.microsoft.com/office/drawing/2014/main" id="{8396370D-0FD8-3DD8-3223-019A0F7ABA13}"/>
                </a:ext>
              </a:extLst>
            </p:cNvPr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4" name="Google Shape;13973;p27">
              <a:extLst>
                <a:ext uri="{FF2B5EF4-FFF2-40B4-BE49-F238E27FC236}">
                  <a16:creationId xmlns:a16="http://schemas.microsoft.com/office/drawing/2014/main" id="{83A5AE1E-7314-8B47-74FA-50B74F28D601}"/>
                </a:ext>
              </a:extLst>
            </p:cNvPr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5" name="Google Shape;13974;p27">
              <a:extLst>
                <a:ext uri="{FF2B5EF4-FFF2-40B4-BE49-F238E27FC236}">
                  <a16:creationId xmlns:a16="http://schemas.microsoft.com/office/drawing/2014/main" id="{06FBEABA-63FD-7AFF-450C-567D9329B3EB}"/>
                </a:ext>
              </a:extLst>
            </p:cNvPr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6" name="Google Shape;13975;p27">
              <a:extLst>
                <a:ext uri="{FF2B5EF4-FFF2-40B4-BE49-F238E27FC236}">
                  <a16:creationId xmlns:a16="http://schemas.microsoft.com/office/drawing/2014/main" id="{5ED24811-0E26-B8C6-2F99-6F0885F0C715}"/>
                </a:ext>
              </a:extLst>
            </p:cNvPr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7" name="Google Shape;13976;p27">
              <a:extLst>
                <a:ext uri="{FF2B5EF4-FFF2-40B4-BE49-F238E27FC236}">
                  <a16:creationId xmlns:a16="http://schemas.microsoft.com/office/drawing/2014/main" id="{AE41A9F7-CD50-BD02-32F7-25AEDDA5ABF1}"/>
                </a:ext>
              </a:extLst>
            </p:cNvPr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98" name="Google Shape;13977;p27">
            <a:extLst>
              <a:ext uri="{FF2B5EF4-FFF2-40B4-BE49-F238E27FC236}">
                <a16:creationId xmlns:a16="http://schemas.microsoft.com/office/drawing/2014/main" id="{436061BA-C813-0572-1CFE-7BA2672CA20F}"/>
              </a:ext>
            </a:extLst>
          </p:cNvPr>
          <p:cNvSpPr/>
          <p:nvPr/>
        </p:nvSpPr>
        <p:spPr>
          <a:xfrm>
            <a:off x="8176211" y="5155828"/>
            <a:ext cx="21466" cy="37312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99" name="Google Shape;13978;p27">
            <a:extLst>
              <a:ext uri="{FF2B5EF4-FFF2-40B4-BE49-F238E27FC236}">
                <a16:creationId xmlns:a16="http://schemas.microsoft.com/office/drawing/2014/main" id="{CCF5535A-F59F-A872-52AD-026AF507CBEC}"/>
              </a:ext>
            </a:extLst>
          </p:cNvPr>
          <p:cNvSpPr/>
          <p:nvPr/>
        </p:nvSpPr>
        <p:spPr>
          <a:xfrm>
            <a:off x="8637629" y="508915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0" name="Google Shape;13979;p27">
            <a:extLst>
              <a:ext uri="{FF2B5EF4-FFF2-40B4-BE49-F238E27FC236}">
                <a16:creationId xmlns:a16="http://schemas.microsoft.com/office/drawing/2014/main" id="{91861A35-4196-5D37-AD47-3558EC2D2E18}"/>
              </a:ext>
            </a:extLst>
          </p:cNvPr>
          <p:cNvSpPr/>
          <p:nvPr/>
        </p:nvSpPr>
        <p:spPr>
          <a:xfrm>
            <a:off x="8637629" y="5144649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1" name="Google Shape;13980;p27">
            <a:extLst>
              <a:ext uri="{FF2B5EF4-FFF2-40B4-BE49-F238E27FC236}">
                <a16:creationId xmlns:a16="http://schemas.microsoft.com/office/drawing/2014/main" id="{8168962A-93C6-0667-3FCC-182824CE867D}"/>
              </a:ext>
            </a:extLst>
          </p:cNvPr>
          <p:cNvSpPr/>
          <p:nvPr/>
        </p:nvSpPr>
        <p:spPr>
          <a:xfrm>
            <a:off x="8637629" y="503217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2" name="Google Shape;13981;p27">
            <a:extLst>
              <a:ext uri="{FF2B5EF4-FFF2-40B4-BE49-F238E27FC236}">
                <a16:creationId xmlns:a16="http://schemas.microsoft.com/office/drawing/2014/main" id="{FD5BA353-3768-335F-3E0A-BE7A2BB05202}"/>
              </a:ext>
            </a:extLst>
          </p:cNvPr>
          <p:cNvSpPr/>
          <p:nvPr/>
        </p:nvSpPr>
        <p:spPr>
          <a:xfrm>
            <a:off x="8637629" y="497662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3" name="Google Shape;13982;p27">
            <a:extLst>
              <a:ext uri="{FF2B5EF4-FFF2-40B4-BE49-F238E27FC236}">
                <a16:creationId xmlns:a16="http://schemas.microsoft.com/office/drawing/2014/main" id="{F2DE3AF1-C4EC-F3C8-4389-5BCCB5F11BE4}"/>
              </a:ext>
            </a:extLst>
          </p:cNvPr>
          <p:cNvSpPr/>
          <p:nvPr/>
        </p:nvSpPr>
        <p:spPr>
          <a:xfrm>
            <a:off x="8637629" y="4922513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4" name="Google Shape;13983;p27">
            <a:extLst>
              <a:ext uri="{FF2B5EF4-FFF2-40B4-BE49-F238E27FC236}">
                <a16:creationId xmlns:a16="http://schemas.microsoft.com/office/drawing/2014/main" id="{344D91DA-C5A7-2D56-1EFC-77645DC31491}"/>
              </a:ext>
            </a:extLst>
          </p:cNvPr>
          <p:cNvSpPr/>
          <p:nvPr/>
        </p:nvSpPr>
        <p:spPr>
          <a:xfrm>
            <a:off x="8637629" y="486702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5" name="Google Shape;13984;p27">
            <a:extLst>
              <a:ext uri="{FF2B5EF4-FFF2-40B4-BE49-F238E27FC236}">
                <a16:creationId xmlns:a16="http://schemas.microsoft.com/office/drawing/2014/main" id="{3F5518B6-A74E-8021-3860-949576AB0F9B}"/>
              </a:ext>
            </a:extLst>
          </p:cNvPr>
          <p:cNvSpPr/>
          <p:nvPr/>
        </p:nvSpPr>
        <p:spPr>
          <a:xfrm>
            <a:off x="8546501" y="518309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6" name="Google Shape;13985;p27">
            <a:extLst>
              <a:ext uri="{FF2B5EF4-FFF2-40B4-BE49-F238E27FC236}">
                <a16:creationId xmlns:a16="http://schemas.microsoft.com/office/drawing/2014/main" id="{F91BF2CA-4C03-4165-F811-16F7A1F92C4A}"/>
              </a:ext>
            </a:extLst>
          </p:cNvPr>
          <p:cNvSpPr/>
          <p:nvPr/>
        </p:nvSpPr>
        <p:spPr>
          <a:xfrm>
            <a:off x="8546501" y="507205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7" name="Google Shape;13986;p27">
            <a:extLst>
              <a:ext uri="{FF2B5EF4-FFF2-40B4-BE49-F238E27FC236}">
                <a16:creationId xmlns:a16="http://schemas.microsoft.com/office/drawing/2014/main" id="{CE1BC0C4-C956-4BDF-7C47-B4522B581A85}"/>
              </a:ext>
            </a:extLst>
          </p:cNvPr>
          <p:cNvSpPr/>
          <p:nvPr/>
        </p:nvSpPr>
        <p:spPr>
          <a:xfrm>
            <a:off x="8546501" y="51261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8" name="Google Shape;13987;p27">
            <a:extLst>
              <a:ext uri="{FF2B5EF4-FFF2-40B4-BE49-F238E27FC236}">
                <a16:creationId xmlns:a16="http://schemas.microsoft.com/office/drawing/2014/main" id="{47D0E852-02E1-E5E6-3538-0EAC0A322563}"/>
              </a:ext>
            </a:extLst>
          </p:cNvPr>
          <p:cNvSpPr/>
          <p:nvPr/>
        </p:nvSpPr>
        <p:spPr>
          <a:xfrm>
            <a:off x="8546501" y="501794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9" name="Google Shape;13988;p27">
            <a:extLst>
              <a:ext uri="{FF2B5EF4-FFF2-40B4-BE49-F238E27FC236}">
                <a16:creationId xmlns:a16="http://schemas.microsoft.com/office/drawing/2014/main" id="{82006A55-8177-59F6-36A9-CE675B14E5FF}"/>
              </a:ext>
            </a:extLst>
          </p:cNvPr>
          <p:cNvSpPr/>
          <p:nvPr/>
        </p:nvSpPr>
        <p:spPr>
          <a:xfrm>
            <a:off x="8271643" y="5044971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0" name="Google Shape;13989;p27">
            <a:extLst>
              <a:ext uri="{FF2B5EF4-FFF2-40B4-BE49-F238E27FC236}">
                <a16:creationId xmlns:a16="http://schemas.microsoft.com/office/drawing/2014/main" id="{4D840F65-C370-0925-8E1D-F16DE734B555}"/>
              </a:ext>
            </a:extLst>
          </p:cNvPr>
          <p:cNvSpPr/>
          <p:nvPr/>
        </p:nvSpPr>
        <p:spPr>
          <a:xfrm>
            <a:off x="8271643" y="493393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1" name="Google Shape;13990;p27">
            <a:extLst>
              <a:ext uri="{FF2B5EF4-FFF2-40B4-BE49-F238E27FC236}">
                <a16:creationId xmlns:a16="http://schemas.microsoft.com/office/drawing/2014/main" id="{EB2F4CD0-5EEF-E9A2-63E0-98AF7CF9D86B}"/>
              </a:ext>
            </a:extLst>
          </p:cNvPr>
          <p:cNvSpPr/>
          <p:nvPr/>
        </p:nvSpPr>
        <p:spPr>
          <a:xfrm>
            <a:off x="8271643" y="498948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2" name="Google Shape;13991;p27">
            <a:extLst>
              <a:ext uri="{FF2B5EF4-FFF2-40B4-BE49-F238E27FC236}">
                <a16:creationId xmlns:a16="http://schemas.microsoft.com/office/drawing/2014/main" id="{20E8DBE6-1199-43E9-5203-AE426669C332}"/>
              </a:ext>
            </a:extLst>
          </p:cNvPr>
          <p:cNvSpPr/>
          <p:nvPr/>
        </p:nvSpPr>
        <p:spPr>
          <a:xfrm>
            <a:off x="8271643" y="510195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3" name="Google Shape;13992;p27">
            <a:extLst>
              <a:ext uri="{FF2B5EF4-FFF2-40B4-BE49-F238E27FC236}">
                <a16:creationId xmlns:a16="http://schemas.microsoft.com/office/drawing/2014/main" id="{6EFFE67E-B5F6-E425-8B6C-69A09F6B1EEA}"/>
              </a:ext>
            </a:extLst>
          </p:cNvPr>
          <p:cNvSpPr/>
          <p:nvPr/>
        </p:nvSpPr>
        <p:spPr>
          <a:xfrm>
            <a:off x="8271643" y="515750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4" name="Google Shape;13993;p27">
            <a:extLst>
              <a:ext uri="{FF2B5EF4-FFF2-40B4-BE49-F238E27FC236}">
                <a16:creationId xmlns:a16="http://schemas.microsoft.com/office/drawing/2014/main" id="{CC396DE7-FAA6-611E-A5D8-B1342E727258}"/>
              </a:ext>
            </a:extLst>
          </p:cNvPr>
          <p:cNvSpPr/>
          <p:nvPr/>
        </p:nvSpPr>
        <p:spPr>
          <a:xfrm>
            <a:off x="8523721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5" name="Google Shape;13994;p27">
            <a:extLst>
              <a:ext uri="{FF2B5EF4-FFF2-40B4-BE49-F238E27FC236}">
                <a16:creationId xmlns:a16="http://schemas.microsoft.com/office/drawing/2014/main" id="{2A5F0DF1-515B-383E-2423-FE2586D3F772}"/>
              </a:ext>
            </a:extLst>
          </p:cNvPr>
          <p:cNvSpPr/>
          <p:nvPr/>
        </p:nvSpPr>
        <p:spPr>
          <a:xfrm>
            <a:off x="863338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6" name="Google Shape;13995;p27">
            <a:extLst>
              <a:ext uri="{FF2B5EF4-FFF2-40B4-BE49-F238E27FC236}">
                <a16:creationId xmlns:a16="http://schemas.microsoft.com/office/drawing/2014/main" id="{C04C72E5-58F6-ECC3-72D1-B76E3E979C0E}"/>
              </a:ext>
            </a:extLst>
          </p:cNvPr>
          <p:cNvSpPr/>
          <p:nvPr/>
        </p:nvSpPr>
        <p:spPr>
          <a:xfrm>
            <a:off x="8147749" y="4717477"/>
            <a:ext cx="35698" cy="21406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7" name="Google Shape;13996;p27">
            <a:extLst>
              <a:ext uri="{FF2B5EF4-FFF2-40B4-BE49-F238E27FC236}">
                <a16:creationId xmlns:a16="http://schemas.microsoft.com/office/drawing/2014/main" id="{109955F8-02F8-C213-5BFC-96A822AFA2D0}"/>
              </a:ext>
            </a:extLst>
          </p:cNvPr>
          <p:cNvSpPr/>
          <p:nvPr/>
        </p:nvSpPr>
        <p:spPr>
          <a:xfrm>
            <a:off x="857783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8" name="Google Shape;13997;p27">
            <a:extLst>
              <a:ext uri="{FF2B5EF4-FFF2-40B4-BE49-F238E27FC236}">
                <a16:creationId xmlns:a16="http://schemas.microsoft.com/office/drawing/2014/main" id="{920F3807-BC4C-9155-40CA-FDDCFF5BCB62}"/>
              </a:ext>
            </a:extLst>
          </p:cNvPr>
          <p:cNvSpPr/>
          <p:nvPr/>
        </p:nvSpPr>
        <p:spPr>
          <a:xfrm>
            <a:off x="8203297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9" name="Google Shape;13998;p27">
            <a:extLst>
              <a:ext uri="{FF2B5EF4-FFF2-40B4-BE49-F238E27FC236}">
                <a16:creationId xmlns:a16="http://schemas.microsoft.com/office/drawing/2014/main" id="{38E0853A-517B-B30D-5530-4A2AE6C2518C}"/>
              </a:ext>
            </a:extLst>
          </p:cNvPr>
          <p:cNvSpPr/>
          <p:nvPr/>
        </p:nvSpPr>
        <p:spPr>
          <a:xfrm>
            <a:off x="8466736" y="4717477"/>
            <a:ext cx="37132" cy="21406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0" name="Google Shape;13999;p27">
            <a:extLst>
              <a:ext uri="{FF2B5EF4-FFF2-40B4-BE49-F238E27FC236}">
                <a16:creationId xmlns:a16="http://schemas.microsoft.com/office/drawing/2014/main" id="{48FA12AB-7641-FB8C-7AFE-47B681517D56}"/>
              </a:ext>
            </a:extLst>
          </p:cNvPr>
          <p:cNvSpPr/>
          <p:nvPr/>
        </p:nvSpPr>
        <p:spPr>
          <a:xfrm>
            <a:off x="8258846" y="4717477"/>
            <a:ext cx="37072" cy="21406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1" name="Google Shape;14000;p27">
            <a:extLst>
              <a:ext uri="{FF2B5EF4-FFF2-40B4-BE49-F238E27FC236}">
                <a16:creationId xmlns:a16="http://schemas.microsoft.com/office/drawing/2014/main" id="{951C5107-1ED2-FCB5-A43D-2BBFBAA1888C}"/>
              </a:ext>
            </a:extLst>
          </p:cNvPr>
          <p:cNvSpPr/>
          <p:nvPr/>
        </p:nvSpPr>
        <p:spPr>
          <a:xfrm>
            <a:off x="8770072" y="4689014"/>
            <a:ext cx="78392" cy="78392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2" name="Google Shape;14001;p27">
            <a:extLst>
              <a:ext uri="{FF2B5EF4-FFF2-40B4-BE49-F238E27FC236}">
                <a16:creationId xmlns:a16="http://schemas.microsoft.com/office/drawing/2014/main" id="{1863254C-6F7B-8CDE-050A-C5F3D7E0F4EF}"/>
              </a:ext>
            </a:extLst>
          </p:cNvPr>
          <p:cNvSpPr/>
          <p:nvPr/>
        </p:nvSpPr>
        <p:spPr>
          <a:xfrm>
            <a:off x="8147748" y="4644886"/>
            <a:ext cx="592448" cy="49558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" name="Google Shape;14002;p27">
            <a:extLst>
              <a:ext uri="{FF2B5EF4-FFF2-40B4-BE49-F238E27FC236}">
                <a16:creationId xmlns:a16="http://schemas.microsoft.com/office/drawing/2014/main" id="{1729E594-977F-B375-CA8D-96048021CAF8}"/>
              </a:ext>
            </a:extLst>
          </p:cNvPr>
          <p:cNvSpPr/>
          <p:nvPr/>
        </p:nvSpPr>
        <p:spPr>
          <a:xfrm>
            <a:off x="8798535" y="494104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" name="Google Shape;14003;p27">
            <a:extLst>
              <a:ext uri="{FF2B5EF4-FFF2-40B4-BE49-F238E27FC236}">
                <a16:creationId xmlns:a16="http://schemas.microsoft.com/office/drawing/2014/main" id="{B573BD89-3822-387F-507B-77EB9B236988}"/>
              </a:ext>
            </a:extLst>
          </p:cNvPr>
          <p:cNvSpPr/>
          <p:nvPr/>
        </p:nvSpPr>
        <p:spPr>
          <a:xfrm>
            <a:off x="8798535" y="483138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5" name="Google Shape;14004;p27">
            <a:extLst>
              <a:ext uri="{FF2B5EF4-FFF2-40B4-BE49-F238E27FC236}">
                <a16:creationId xmlns:a16="http://schemas.microsoft.com/office/drawing/2014/main" id="{AE3ED464-56B7-4F70-52ED-AFD4C5820065}"/>
              </a:ext>
            </a:extLst>
          </p:cNvPr>
          <p:cNvSpPr/>
          <p:nvPr/>
        </p:nvSpPr>
        <p:spPr>
          <a:xfrm>
            <a:off x="8798535" y="499659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6" name="Google Shape;14005;p27">
            <a:extLst>
              <a:ext uri="{FF2B5EF4-FFF2-40B4-BE49-F238E27FC236}">
                <a16:creationId xmlns:a16="http://schemas.microsoft.com/office/drawing/2014/main" id="{F3117CD1-BFA6-FAC1-6401-EBE0FF4FE863}"/>
              </a:ext>
            </a:extLst>
          </p:cNvPr>
          <p:cNvSpPr/>
          <p:nvPr/>
        </p:nvSpPr>
        <p:spPr>
          <a:xfrm>
            <a:off x="8798535" y="488693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" name="Google Shape;14006;p27">
            <a:extLst>
              <a:ext uri="{FF2B5EF4-FFF2-40B4-BE49-F238E27FC236}">
                <a16:creationId xmlns:a16="http://schemas.microsoft.com/office/drawing/2014/main" id="{7056E78F-94D1-4EF5-142A-F4554136DC70}"/>
              </a:ext>
            </a:extLst>
          </p:cNvPr>
          <p:cNvSpPr/>
          <p:nvPr/>
        </p:nvSpPr>
        <p:spPr>
          <a:xfrm>
            <a:off x="8798535" y="51090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8" name="Google Shape;14007;p27">
            <a:extLst>
              <a:ext uri="{FF2B5EF4-FFF2-40B4-BE49-F238E27FC236}">
                <a16:creationId xmlns:a16="http://schemas.microsoft.com/office/drawing/2014/main" id="{3D168D7C-45B4-31EC-6CD1-0C510709A7C3}"/>
              </a:ext>
            </a:extLst>
          </p:cNvPr>
          <p:cNvSpPr/>
          <p:nvPr/>
        </p:nvSpPr>
        <p:spPr>
          <a:xfrm>
            <a:off x="8798535" y="516461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9" name="Google Shape;14008;p27">
            <a:extLst>
              <a:ext uri="{FF2B5EF4-FFF2-40B4-BE49-F238E27FC236}">
                <a16:creationId xmlns:a16="http://schemas.microsoft.com/office/drawing/2014/main" id="{3F812F90-5EDA-1EE3-2BD4-462DFBFDF729}"/>
              </a:ext>
            </a:extLst>
          </p:cNvPr>
          <p:cNvSpPr/>
          <p:nvPr/>
        </p:nvSpPr>
        <p:spPr>
          <a:xfrm>
            <a:off x="8798535" y="5052087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0" name="Google Shape;14009;p27">
            <a:extLst>
              <a:ext uri="{FF2B5EF4-FFF2-40B4-BE49-F238E27FC236}">
                <a16:creationId xmlns:a16="http://schemas.microsoft.com/office/drawing/2014/main" id="{FDD5AEB9-E0D4-6CC0-2FBE-C28B4560A4F4}"/>
              </a:ext>
            </a:extLst>
          </p:cNvPr>
          <p:cNvSpPr/>
          <p:nvPr/>
        </p:nvSpPr>
        <p:spPr>
          <a:xfrm>
            <a:off x="8045261" y="4585032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1" name="Google Shape;14010;p27">
            <a:extLst>
              <a:ext uri="{FF2B5EF4-FFF2-40B4-BE49-F238E27FC236}">
                <a16:creationId xmlns:a16="http://schemas.microsoft.com/office/drawing/2014/main" id="{BA919465-8BC3-BF52-1F8F-98220FBB7A72}"/>
              </a:ext>
            </a:extLst>
          </p:cNvPr>
          <p:cNvGrpSpPr/>
          <p:nvPr/>
        </p:nvGrpSpPr>
        <p:grpSpPr>
          <a:xfrm>
            <a:off x="6491692" y="4582165"/>
            <a:ext cx="723460" cy="717838"/>
            <a:chOff x="3654238" y="2368833"/>
            <a:chExt cx="302475" cy="300125"/>
          </a:xfrm>
        </p:grpSpPr>
        <p:sp>
          <p:nvSpPr>
            <p:cNvPr id="132" name="Google Shape;14011;p27">
              <a:extLst>
                <a:ext uri="{FF2B5EF4-FFF2-40B4-BE49-F238E27FC236}">
                  <a16:creationId xmlns:a16="http://schemas.microsoft.com/office/drawing/2014/main" id="{AF536DC9-8A8C-4468-85A6-67660C4F00AA}"/>
                </a:ext>
              </a:extLst>
            </p:cNvPr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3" name="Google Shape;14012;p27">
              <a:extLst>
                <a:ext uri="{FF2B5EF4-FFF2-40B4-BE49-F238E27FC236}">
                  <a16:creationId xmlns:a16="http://schemas.microsoft.com/office/drawing/2014/main" id="{390A7CF1-B12D-C48B-EE7D-54DD32255F17}"/>
                </a:ext>
              </a:extLst>
            </p:cNvPr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4" name="Google Shape;14013;p27">
              <a:extLst>
                <a:ext uri="{FF2B5EF4-FFF2-40B4-BE49-F238E27FC236}">
                  <a16:creationId xmlns:a16="http://schemas.microsoft.com/office/drawing/2014/main" id="{F960B560-C817-61F5-1A8A-8B17DB59DFD8}"/>
                </a:ext>
              </a:extLst>
            </p:cNvPr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" name="Google Shape;14014;p27">
              <a:extLst>
                <a:ext uri="{FF2B5EF4-FFF2-40B4-BE49-F238E27FC236}">
                  <a16:creationId xmlns:a16="http://schemas.microsoft.com/office/drawing/2014/main" id="{719040FA-73EB-E524-AE4F-A065F7CE3210}"/>
                </a:ext>
              </a:extLst>
            </p:cNvPr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" name="Google Shape;14015;p27">
              <a:extLst>
                <a:ext uri="{FF2B5EF4-FFF2-40B4-BE49-F238E27FC236}">
                  <a16:creationId xmlns:a16="http://schemas.microsoft.com/office/drawing/2014/main" id="{0C2783F7-C327-D36B-9D9D-12C087D65990}"/>
                </a:ext>
              </a:extLst>
            </p:cNvPr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" name="Google Shape;14016;p27">
              <a:extLst>
                <a:ext uri="{FF2B5EF4-FFF2-40B4-BE49-F238E27FC236}">
                  <a16:creationId xmlns:a16="http://schemas.microsoft.com/office/drawing/2014/main" id="{8E218187-4381-A6BE-A2FF-02AC7E007C25}"/>
                </a:ext>
              </a:extLst>
            </p:cNvPr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" name="Google Shape;14017;p27">
              <a:extLst>
                <a:ext uri="{FF2B5EF4-FFF2-40B4-BE49-F238E27FC236}">
                  <a16:creationId xmlns:a16="http://schemas.microsoft.com/office/drawing/2014/main" id="{EA246DB7-EFA1-530C-41B1-444AE17522CE}"/>
                </a:ext>
              </a:extLst>
            </p:cNvPr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" name="Google Shape;14018;p27">
              <a:extLst>
                <a:ext uri="{FF2B5EF4-FFF2-40B4-BE49-F238E27FC236}">
                  <a16:creationId xmlns:a16="http://schemas.microsoft.com/office/drawing/2014/main" id="{0CC8AF90-090F-EBEA-22E7-8486796CBF83}"/>
                </a:ext>
              </a:extLst>
            </p:cNvPr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" name="Google Shape;14019;p27">
              <a:extLst>
                <a:ext uri="{FF2B5EF4-FFF2-40B4-BE49-F238E27FC236}">
                  <a16:creationId xmlns:a16="http://schemas.microsoft.com/office/drawing/2014/main" id="{8B29CCA7-52A3-62A3-7014-423531352405}"/>
                </a:ext>
              </a:extLst>
            </p:cNvPr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" name="Google Shape;14020;p27">
              <a:extLst>
                <a:ext uri="{FF2B5EF4-FFF2-40B4-BE49-F238E27FC236}">
                  <a16:creationId xmlns:a16="http://schemas.microsoft.com/office/drawing/2014/main" id="{AAEF6AF1-D2CE-0408-19A6-B2F04718D4FD}"/>
                </a:ext>
              </a:extLst>
            </p:cNvPr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" name="Google Shape;14021;p27">
              <a:extLst>
                <a:ext uri="{FF2B5EF4-FFF2-40B4-BE49-F238E27FC236}">
                  <a16:creationId xmlns:a16="http://schemas.microsoft.com/office/drawing/2014/main" id="{587B7755-BEC1-4EBE-EE09-F8B3477644B9}"/>
                </a:ext>
              </a:extLst>
            </p:cNvPr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3" name="Google Shape;14022;p27">
              <a:extLst>
                <a:ext uri="{FF2B5EF4-FFF2-40B4-BE49-F238E27FC236}">
                  <a16:creationId xmlns:a16="http://schemas.microsoft.com/office/drawing/2014/main" id="{D651E95C-C528-340C-1B37-9603D9B80C02}"/>
                </a:ext>
              </a:extLst>
            </p:cNvPr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4" name="Google Shape;14023;p27">
            <a:extLst>
              <a:ext uri="{FF2B5EF4-FFF2-40B4-BE49-F238E27FC236}">
                <a16:creationId xmlns:a16="http://schemas.microsoft.com/office/drawing/2014/main" id="{DCAEDDD9-6B6F-478B-D450-80FA7C6DE722}"/>
              </a:ext>
            </a:extLst>
          </p:cNvPr>
          <p:cNvGrpSpPr/>
          <p:nvPr/>
        </p:nvGrpSpPr>
        <p:grpSpPr>
          <a:xfrm>
            <a:off x="5088997" y="4582104"/>
            <a:ext cx="706358" cy="710664"/>
            <a:chOff x="3195213" y="2368808"/>
            <a:chExt cx="295325" cy="297125"/>
          </a:xfrm>
        </p:grpSpPr>
        <p:sp>
          <p:nvSpPr>
            <p:cNvPr id="145" name="Google Shape;14024;p27">
              <a:extLst>
                <a:ext uri="{FF2B5EF4-FFF2-40B4-BE49-F238E27FC236}">
                  <a16:creationId xmlns:a16="http://schemas.microsoft.com/office/drawing/2014/main" id="{150910F7-9269-7567-7A6A-2625E1681147}"/>
                </a:ext>
              </a:extLst>
            </p:cNvPr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6" name="Google Shape;14025;p27">
              <a:extLst>
                <a:ext uri="{FF2B5EF4-FFF2-40B4-BE49-F238E27FC236}">
                  <a16:creationId xmlns:a16="http://schemas.microsoft.com/office/drawing/2014/main" id="{F805EBC9-056B-58AA-9F69-557CF67EA3FA}"/>
                </a:ext>
              </a:extLst>
            </p:cNvPr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7" name="Google Shape;14026;p27">
              <a:extLst>
                <a:ext uri="{FF2B5EF4-FFF2-40B4-BE49-F238E27FC236}">
                  <a16:creationId xmlns:a16="http://schemas.microsoft.com/office/drawing/2014/main" id="{D6A3C730-5D60-30EB-D451-246B6A20AA18}"/>
                </a:ext>
              </a:extLst>
            </p:cNvPr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8" name="Google Shape;14027;p27">
              <a:extLst>
                <a:ext uri="{FF2B5EF4-FFF2-40B4-BE49-F238E27FC236}">
                  <a16:creationId xmlns:a16="http://schemas.microsoft.com/office/drawing/2014/main" id="{C7A5571B-FB7F-47A0-D4BE-72C1F333F9CE}"/>
                </a:ext>
              </a:extLst>
            </p:cNvPr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9" name="Google Shape;14028;p27">
              <a:extLst>
                <a:ext uri="{FF2B5EF4-FFF2-40B4-BE49-F238E27FC236}">
                  <a16:creationId xmlns:a16="http://schemas.microsoft.com/office/drawing/2014/main" id="{14D8BA59-1A59-7A16-3163-0702E780850F}"/>
                </a:ext>
              </a:extLst>
            </p:cNvPr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0" name="Google Shape;14029;p27">
              <a:extLst>
                <a:ext uri="{FF2B5EF4-FFF2-40B4-BE49-F238E27FC236}">
                  <a16:creationId xmlns:a16="http://schemas.microsoft.com/office/drawing/2014/main" id="{69500334-C5F4-3764-0ADB-A9D1679D66A8}"/>
                </a:ext>
              </a:extLst>
            </p:cNvPr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1" name="Google Shape;14030;p27">
              <a:extLst>
                <a:ext uri="{FF2B5EF4-FFF2-40B4-BE49-F238E27FC236}">
                  <a16:creationId xmlns:a16="http://schemas.microsoft.com/office/drawing/2014/main" id="{6DEA5E5E-FAA3-AC8C-ACDE-E4E62DD03B8C}"/>
                </a:ext>
              </a:extLst>
            </p:cNvPr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2" name="Google Shape;14031;p27">
              <a:extLst>
                <a:ext uri="{FF2B5EF4-FFF2-40B4-BE49-F238E27FC236}">
                  <a16:creationId xmlns:a16="http://schemas.microsoft.com/office/drawing/2014/main" id="{785E060E-6C92-ED6B-93DC-4D3989C787CA}"/>
                </a:ext>
              </a:extLst>
            </p:cNvPr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3" name="Google Shape;14032;p27">
              <a:extLst>
                <a:ext uri="{FF2B5EF4-FFF2-40B4-BE49-F238E27FC236}">
                  <a16:creationId xmlns:a16="http://schemas.microsoft.com/office/drawing/2014/main" id="{8D8837D0-C5EF-19F9-2667-81A5BD39489A}"/>
                </a:ext>
              </a:extLst>
            </p:cNvPr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4" name="Google Shape;14033;p27">
              <a:extLst>
                <a:ext uri="{FF2B5EF4-FFF2-40B4-BE49-F238E27FC236}">
                  <a16:creationId xmlns:a16="http://schemas.microsoft.com/office/drawing/2014/main" id="{5140FE14-F95D-31E7-21EC-D73BD9EA1D7F}"/>
                </a:ext>
              </a:extLst>
            </p:cNvPr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5" name="Google Shape;14034;p27">
              <a:extLst>
                <a:ext uri="{FF2B5EF4-FFF2-40B4-BE49-F238E27FC236}">
                  <a16:creationId xmlns:a16="http://schemas.microsoft.com/office/drawing/2014/main" id="{6C0E5A30-98D4-CBC4-416B-ADF47B87107E}"/>
                </a:ext>
              </a:extLst>
            </p:cNvPr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6" name="Google Shape;14035;p27">
              <a:extLst>
                <a:ext uri="{FF2B5EF4-FFF2-40B4-BE49-F238E27FC236}">
                  <a16:creationId xmlns:a16="http://schemas.microsoft.com/office/drawing/2014/main" id="{5A0688FE-0213-4505-3064-3AFF244E7464}"/>
                </a:ext>
              </a:extLst>
            </p:cNvPr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57" name="Google Shape;14036;p27">
            <a:extLst>
              <a:ext uri="{FF2B5EF4-FFF2-40B4-BE49-F238E27FC236}">
                <a16:creationId xmlns:a16="http://schemas.microsoft.com/office/drawing/2014/main" id="{D55CCBD0-77EC-13A2-1241-5BE6DF60C519}"/>
              </a:ext>
            </a:extLst>
          </p:cNvPr>
          <p:cNvGrpSpPr/>
          <p:nvPr/>
        </p:nvGrpSpPr>
        <p:grpSpPr>
          <a:xfrm>
            <a:off x="3562406" y="4583720"/>
            <a:ext cx="736316" cy="710604"/>
            <a:chOff x="2684388" y="2369483"/>
            <a:chExt cx="307850" cy="297100"/>
          </a:xfrm>
        </p:grpSpPr>
        <p:sp>
          <p:nvSpPr>
            <p:cNvPr id="158" name="Google Shape;14037;p27">
              <a:extLst>
                <a:ext uri="{FF2B5EF4-FFF2-40B4-BE49-F238E27FC236}">
                  <a16:creationId xmlns:a16="http://schemas.microsoft.com/office/drawing/2014/main" id="{045379B0-D632-09D7-59AD-14E395B129E7}"/>
                </a:ext>
              </a:extLst>
            </p:cNvPr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9" name="Google Shape;14038;p27">
              <a:extLst>
                <a:ext uri="{FF2B5EF4-FFF2-40B4-BE49-F238E27FC236}">
                  <a16:creationId xmlns:a16="http://schemas.microsoft.com/office/drawing/2014/main" id="{B3E07F84-C017-2B58-8D9F-B030B93375A2}"/>
                </a:ext>
              </a:extLst>
            </p:cNvPr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0" name="Google Shape;14039;p27">
              <a:extLst>
                <a:ext uri="{FF2B5EF4-FFF2-40B4-BE49-F238E27FC236}">
                  <a16:creationId xmlns:a16="http://schemas.microsoft.com/office/drawing/2014/main" id="{BA93F189-694F-8A0F-AB6D-7300ADF2CBEB}"/>
                </a:ext>
              </a:extLst>
            </p:cNvPr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1" name="Google Shape;14040;p27">
              <a:extLst>
                <a:ext uri="{FF2B5EF4-FFF2-40B4-BE49-F238E27FC236}">
                  <a16:creationId xmlns:a16="http://schemas.microsoft.com/office/drawing/2014/main" id="{9C1B8E14-9B03-12C7-B6DD-9AC6E9BF76E9}"/>
                </a:ext>
              </a:extLst>
            </p:cNvPr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62" name="Google Shape;14041;p27">
            <a:extLst>
              <a:ext uri="{FF2B5EF4-FFF2-40B4-BE49-F238E27FC236}">
                <a16:creationId xmlns:a16="http://schemas.microsoft.com/office/drawing/2014/main" id="{BE6E4168-786F-6E01-F084-1F845DA84871}"/>
              </a:ext>
            </a:extLst>
          </p:cNvPr>
          <p:cNvSpPr/>
          <p:nvPr/>
        </p:nvSpPr>
        <p:spPr>
          <a:xfrm>
            <a:off x="2085627" y="4584853"/>
            <a:ext cx="712038" cy="710842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63" name="Google Shape;14042;p27">
            <a:extLst>
              <a:ext uri="{FF2B5EF4-FFF2-40B4-BE49-F238E27FC236}">
                <a16:creationId xmlns:a16="http://schemas.microsoft.com/office/drawing/2014/main" id="{401B2CA5-2E95-1F6E-9F2A-4274819D2205}"/>
              </a:ext>
            </a:extLst>
          </p:cNvPr>
          <p:cNvGrpSpPr/>
          <p:nvPr/>
        </p:nvGrpSpPr>
        <p:grpSpPr>
          <a:xfrm>
            <a:off x="2082813" y="5671631"/>
            <a:ext cx="713534" cy="713474"/>
            <a:chOff x="2193213" y="2824333"/>
            <a:chExt cx="298325" cy="298300"/>
          </a:xfrm>
        </p:grpSpPr>
        <p:sp>
          <p:nvSpPr>
            <p:cNvPr id="164" name="Google Shape;14043;p27">
              <a:extLst>
                <a:ext uri="{FF2B5EF4-FFF2-40B4-BE49-F238E27FC236}">
                  <a16:creationId xmlns:a16="http://schemas.microsoft.com/office/drawing/2014/main" id="{7EB628DA-4710-8376-5321-ED1D3E9C0ACC}"/>
                </a:ext>
              </a:extLst>
            </p:cNvPr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5" name="Google Shape;14044;p27">
              <a:extLst>
                <a:ext uri="{FF2B5EF4-FFF2-40B4-BE49-F238E27FC236}">
                  <a16:creationId xmlns:a16="http://schemas.microsoft.com/office/drawing/2014/main" id="{D98CED0F-BB1E-9433-B4A6-E251CFA86FBA}"/>
                </a:ext>
              </a:extLst>
            </p:cNvPr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6" name="Google Shape;14045;p27">
              <a:extLst>
                <a:ext uri="{FF2B5EF4-FFF2-40B4-BE49-F238E27FC236}">
                  <a16:creationId xmlns:a16="http://schemas.microsoft.com/office/drawing/2014/main" id="{3A5CCC1E-D955-CF2C-C0F7-7CFCF901699F}"/>
                </a:ext>
              </a:extLst>
            </p:cNvPr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7" name="Google Shape;14046;p27">
              <a:extLst>
                <a:ext uri="{FF2B5EF4-FFF2-40B4-BE49-F238E27FC236}">
                  <a16:creationId xmlns:a16="http://schemas.microsoft.com/office/drawing/2014/main" id="{E76574B5-BAA5-A5B5-1FCA-AFBFB210E5E7}"/>
                </a:ext>
              </a:extLst>
            </p:cNvPr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8" name="Google Shape;14047;p27">
              <a:extLst>
                <a:ext uri="{FF2B5EF4-FFF2-40B4-BE49-F238E27FC236}">
                  <a16:creationId xmlns:a16="http://schemas.microsoft.com/office/drawing/2014/main" id="{9158BEE7-3FDE-7212-C752-2B68B49FD34A}"/>
                </a:ext>
              </a:extLst>
            </p:cNvPr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9" name="Google Shape;14048;p27">
              <a:extLst>
                <a:ext uri="{FF2B5EF4-FFF2-40B4-BE49-F238E27FC236}">
                  <a16:creationId xmlns:a16="http://schemas.microsoft.com/office/drawing/2014/main" id="{591F7373-5308-CBF0-C776-D5F853E35EDC}"/>
                </a:ext>
              </a:extLst>
            </p:cNvPr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0" name="Google Shape;14049;p27">
              <a:extLst>
                <a:ext uri="{FF2B5EF4-FFF2-40B4-BE49-F238E27FC236}">
                  <a16:creationId xmlns:a16="http://schemas.microsoft.com/office/drawing/2014/main" id="{65D4FEE5-6C23-091C-429D-51A95A011180}"/>
                </a:ext>
              </a:extLst>
            </p:cNvPr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1" name="Google Shape;14050;p27">
              <a:extLst>
                <a:ext uri="{FF2B5EF4-FFF2-40B4-BE49-F238E27FC236}">
                  <a16:creationId xmlns:a16="http://schemas.microsoft.com/office/drawing/2014/main" id="{44030A83-5466-A8C9-93DB-D4A8F33AA694}"/>
                </a:ext>
              </a:extLst>
            </p:cNvPr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2" name="Google Shape;14051;p27">
              <a:extLst>
                <a:ext uri="{FF2B5EF4-FFF2-40B4-BE49-F238E27FC236}">
                  <a16:creationId xmlns:a16="http://schemas.microsoft.com/office/drawing/2014/main" id="{123E6A9A-15B8-2FBE-0614-74F3276E6B3D}"/>
                </a:ext>
              </a:extLst>
            </p:cNvPr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3" name="Google Shape;14052;p27">
              <a:extLst>
                <a:ext uri="{FF2B5EF4-FFF2-40B4-BE49-F238E27FC236}">
                  <a16:creationId xmlns:a16="http://schemas.microsoft.com/office/drawing/2014/main" id="{E7421619-E4C3-78A4-60DE-FEBE7DAAF613}"/>
                </a:ext>
              </a:extLst>
            </p:cNvPr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4" name="Google Shape;14053;p27">
              <a:extLst>
                <a:ext uri="{FF2B5EF4-FFF2-40B4-BE49-F238E27FC236}">
                  <a16:creationId xmlns:a16="http://schemas.microsoft.com/office/drawing/2014/main" id="{9FC0E655-3F32-4732-3F33-EB5917442BAD}"/>
                </a:ext>
              </a:extLst>
            </p:cNvPr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5" name="Google Shape;14054;p27">
              <a:extLst>
                <a:ext uri="{FF2B5EF4-FFF2-40B4-BE49-F238E27FC236}">
                  <a16:creationId xmlns:a16="http://schemas.microsoft.com/office/drawing/2014/main" id="{53C40BDE-CAE4-E0E9-D233-8BEE4398E04C}"/>
                </a:ext>
              </a:extLst>
            </p:cNvPr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6" name="Google Shape;14055;p27">
              <a:extLst>
                <a:ext uri="{FF2B5EF4-FFF2-40B4-BE49-F238E27FC236}">
                  <a16:creationId xmlns:a16="http://schemas.microsoft.com/office/drawing/2014/main" id="{99A1A7DA-BD85-2C51-58D1-AA306F6F718A}"/>
                </a:ext>
              </a:extLst>
            </p:cNvPr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7" name="Google Shape;14056;p27">
              <a:extLst>
                <a:ext uri="{FF2B5EF4-FFF2-40B4-BE49-F238E27FC236}">
                  <a16:creationId xmlns:a16="http://schemas.microsoft.com/office/drawing/2014/main" id="{C5C0DDE5-E8F2-9708-4179-974F9D9C28C4}"/>
                </a:ext>
              </a:extLst>
            </p:cNvPr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8" name="Google Shape;14057;p27">
              <a:extLst>
                <a:ext uri="{FF2B5EF4-FFF2-40B4-BE49-F238E27FC236}">
                  <a16:creationId xmlns:a16="http://schemas.microsoft.com/office/drawing/2014/main" id="{F3010A6E-904F-12A1-5D81-E991672D7CD7}"/>
                </a:ext>
              </a:extLst>
            </p:cNvPr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9" name="Google Shape;14058;p27">
              <a:extLst>
                <a:ext uri="{FF2B5EF4-FFF2-40B4-BE49-F238E27FC236}">
                  <a16:creationId xmlns:a16="http://schemas.microsoft.com/office/drawing/2014/main" id="{87771787-498C-F357-08BB-1F476A369D73}"/>
                </a:ext>
              </a:extLst>
            </p:cNvPr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80" name="Google Shape;14059;p27">
            <a:extLst>
              <a:ext uri="{FF2B5EF4-FFF2-40B4-BE49-F238E27FC236}">
                <a16:creationId xmlns:a16="http://schemas.microsoft.com/office/drawing/2014/main" id="{D292B06D-562B-7548-75DE-BFED5CB2B016}"/>
              </a:ext>
            </a:extLst>
          </p:cNvPr>
          <p:cNvSpPr/>
          <p:nvPr/>
        </p:nvSpPr>
        <p:spPr>
          <a:xfrm>
            <a:off x="3550974" y="5668684"/>
            <a:ext cx="723460" cy="709228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81" name="Google Shape;14060;p27">
            <a:extLst>
              <a:ext uri="{FF2B5EF4-FFF2-40B4-BE49-F238E27FC236}">
                <a16:creationId xmlns:a16="http://schemas.microsoft.com/office/drawing/2014/main" id="{14EF39B9-A839-9C81-6908-ED44AB397C7B}"/>
              </a:ext>
            </a:extLst>
          </p:cNvPr>
          <p:cNvGrpSpPr/>
          <p:nvPr/>
        </p:nvGrpSpPr>
        <p:grpSpPr>
          <a:xfrm>
            <a:off x="5086187" y="5673005"/>
            <a:ext cx="712038" cy="713474"/>
            <a:chOff x="3194038" y="2824908"/>
            <a:chExt cx="297700" cy="298300"/>
          </a:xfrm>
        </p:grpSpPr>
        <p:sp>
          <p:nvSpPr>
            <p:cNvPr id="182" name="Google Shape;14061;p27">
              <a:extLst>
                <a:ext uri="{FF2B5EF4-FFF2-40B4-BE49-F238E27FC236}">
                  <a16:creationId xmlns:a16="http://schemas.microsoft.com/office/drawing/2014/main" id="{72BC9F4B-5EA2-2DFD-0172-A7291E2C5107}"/>
                </a:ext>
              </a:extLst>
            </p:cNvPr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3" name="Google Shape;14062;p27">
              <a:extLst>
                <a:ext uri="{FF2B5EF4-FFF2-40B4-BE49-F238E27FC236}">
                  <a16:creationId xmlns:a16="http://schemas.microsoft.com/office/drawing/2014/main" id="{3F7BCF4C-454A-FC06-F364-33EA41EA6AAC}"/>
                </a:ext>
              </a:extLst>
            </p:cNvPr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4" name="Google Shape;14063;p27">
              <a:extLst>
                <a:ext uri="{FF2B5EF4-FFF2-40B4-BE49-F238E27FC236}">
                  <a16:creationId xmlns:a16="http://schemas.microsoft.com/office/drawing/2014/main" id="{F64A1F12-C274-EDCE-568E-4E2ACBBF88AF}"/>
                </a:ext>
              </a:extLst>
            </p:cNvPr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5" name="Google Shape;14064;p27">
              <a:extLst>
                <a:ext uri="{FF2B5EF4-FFF2-40B4-BE49-F238E27FC236}">
                  <a16:creationId xmlns:a16="http://schemas.microsoft.com/office/drawing/2014/main" id="{03AA1518-309E-D9EB-2D51-9617136AB296}"/>
                </a:ext>
              </a:extLst>
            </p:cNvPr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6" name="Google Shape;14065;p27">
              <a:extLst>
                <a:ext uri="{FF2B5EF4-FFF2-40B4-BE49-F238E27FC236}">
                  <a16:creationId xmlns:a16="http://schemas.microsoft.com/office/drawing/2014/main" id="{F8313135-7A5C-6A79-C518-498FF21901A0}"/>
                </a:ext>
              </a:extLst>
            </p:cNvPr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7" name="Google Shape;14066;p27">
              <a:extLst>
                <a:ext uri="{FF2B5EF4-FFF2-40B4-BE49-F238E27FC236}">
                  <a16:creationId xmlns:a16="http://schemas.microsoft.com/office/drawing/2014/main" id="{A8C0B026-62A4-F8A8-CC60-B5D0FD0B27B4}"/>
                </a:ext>
              </a:extLst>
            </p:cNvPr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8" name="Google Shape;14067;p27">
              <a:extLst>
                <a:ext uri="{FF2B5EF4-FFF2-40B4-BE49-F238E27FC236}">
                  <a16:creationId xmlns:a16="http://schemas.microsoft.com/office/drawing/2014/main" id="{F4915413-A229-2E1B-DAA9-386606626797}"/>
                </a:ext>
              </a:extLst>
            </p:cNvPr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9" name="Google Shape;14068;p27">
              <a:extLst>
                <a:ext uri="{FF2B5EF4-FFF2-40B4-BE49-F238E27FC236}">
                  <a16:creationId xmlns:a16="http://schemas.microsoft.com/office/drawing/2014/main" id="{CE394786-BE8A-D091-DBEE-15F613DD5A9E}"/>
                </a:ext>
              </a:extLst>
            </p:cNvPr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90" name="Google Shape;14069;p27">
            <a:extLst>
              <a:ext uri="{FF2B5EF4-FFF2-40B4-BE49-F238E27FC236}">
                <a16:creationId xmlns:a16="http://schemas.microsoft.com/office/drawing/2014/main" id="{FF380C39-F81A-AEA4-D8CA-45E611308CFD}"/>
              </a:ext>
            </a:extLst>
          </p:cNvPr>
          <p:cNvGrpSpPr/>
          <p:nvPr/>
        </p:nvGrpSpPr>
        <p:grpSpPr>
          <a:xfrm>
            <a:off x="6467477" y="5672646"/>
            <a:ext cx="740562" cy="713892"/>
            <a:chOff x="3644113" y="2824758"/>
            <a:chExt cx="309625" cy="298475"/>
          </a:xfrm>
        </p:grpSpPr>
        <p:sp>
          <p:nvSpPr>
            <p:cNvPr id="191" name="Google Shape;14070;p27">
              <a:extLst>
                <a:ext uri="{FF2B5EF4-FFF2-40B4-BE49-F238E27FC236}">
                  <a16:creationId xmlns:a16="http://schemas.microsoft.com/office/drawing/2014/main" id="{2DF76ED8-D881-4809-828E-D832A1116A36}"/>
                </a:ext>
              </a:extLst>
            </p:cNvPr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2" name="Google Shape;14071;p27">
              <a:extLst>
                <a:ext uri="{FF2B5EF4-FFF2-40B4-BE49-F238E27FC236}">
                  <a16:creationId xmlns:a16="http://schemas.microsoft.com/office/drawing/2014/main" id="{4412D5E3-708C-1835-EC10-16FE7090172A}"/>
                </a:ext>
              </a:extLst>
            </p:cNvPr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3" name="Google Shape;14072;p27">
              <a:extLst>
                <a:ext uri="{FF2B5EF4-FFF2-40B4-BE49-F238E27FC236}">
                  <a16:creationId xmlns:a16="http://schemas.microsoft.com/office/drawing/2014/main" id="{8D40DDD7-2711-89B8-6959-417294AF048B}"/>
                </a:ext>
              </a:extLst>
            </p:cNvPr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94" name="Google Shape;14073;p27">
            <a:extLst>
              <a:ext uri="{FF2B5EF4-FFF2-40B4-BE49-F238E27FC236}">
                <a16:creationId xmlns:a16="http://schemas.microsoft.com/office/drawing/2014/main" id="{76630216-BF7F-E82D-8A98-FC6EFD5AE04C}"/>
              </a:ext>
            </a:extLst>
          </p:cNvPr>
          <p:cNvGrpSpPr/>
          <p:nvPr/>
        </p:nvGrpSpPr>
        <p:grpSpPr>
          <a:xfrm>
            <a:off x="8045371" y="5673004"/>
            <a:ext cx="712038" cy="704984"/>
            <a:chOff x="4176388" y="2824908"/>
            <a:chExt cx="297700" cy="294750"/>
          </a:xfrm>
        </p:grpSpPr>
        <p:sp>
          <p:nvSpPr>
            <p:cNvPr id="195" name="Google Shape;14074;p27">
              <a:extLst>
                <a:ext uri="{FF2B5EF4-FFF2-40B4-BE49-F238E27FC236}">
                  <a16:creationId xmlns:a16="http://schemas.microsoft.com/office/drawing/2014/main" id="{9D37F984-75A1-B403-26B7-65B0555CF880}"/>
                </a:ext>
              </a:extLst>
            </p:cNvPr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6" name="Google Shape;14075;p27">
              <a:extLst>
                <a:ext uri="{FF2B5EF4-FFF2-40B4-BE49-F238E27FC236}">
                  <a16:creationId xmlns:a16="http://schemas.microsoft.com/office/drawing/2014/main" id="{2119B0A3-7DCD-7726-3831-3C1921DA21B2}"/>
                </a:ext>
              </a:extLst>
            </p:cNvPr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7" name="Google Shape;14076;p27">
              <a:extLst>
                <a:ext uri="{FF2B5EF4-FFF2-40B4-BE49-F238E27FC236}">
                  <a16:creationId xmlns:a16="http://schemas.microsoft.com/office/drawing/2014/main" id="{14231F0F-2FF5-3A50-8EBE-B891B903BC50}"/>
                </a:ext>
              </a:extLst>
            </p:cNvPr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8" name="Google Shape;14077;p27">
              <a:extLst>
                <a:ext uri="{FF2B5EF4-FFF2-40B4-BE49-F238E27FC236}">
                  <a16:creationId xmlns:a16="http://schemas.microsoft.com/office/drawing/2014/main" id="{F83587B9-97F6-7D22-AA0A-7FAB13594295}"/>
                </a:ext>
              </a:extLst>
            </p:cNvPr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9" name="Google Shape;14078;p27">
              <a:extLst>
                <a:ext uri="{FF2B5EF4-FFF2-40B4-BE49-F238E27FC236}">
                  <a16:creationId xmlns:a16="http://schemas.microsoft.com/office/drawing/2014/main" id="{92E1AD42-1DAE-44BC-5C22-1856E92106BF}"/>
                </a:ext>
              </a:extLst>
            </p:cNvPr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0" name="Google Shape;14079;p27">
              <a:extLst>
                <a:ext uri="{FF2B5EF4-FFF2-40B4-BE49-F238E27FC236}">
                  <a16:creationId xmlns:a16="http://schemas.microsoft.com/office/drawing/2014/main" id="{227B3E1A-EC29-3AEC-3E5B-B5FB2B50FF48}"/>
                </a:ext>
              </a:extLst>
            </p:cNvPr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1" name="Google Shape;14080;p27">
              <a:extLst>
                <a:ext uri="{FF2B5EF4-FFF2-40B4-BE49-F238E27FC236}">
                  <a16:creationId xmlns:a16="http://schemas.microsoft.com/office/drawing/2014/main" id="{0E6B806C-C06F-BF3B-BE6D-F3D8DCBD9896}"/>
                </a:ext>
              </a:extLst>
            </p:cNvPr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2" name="Google Shape;14081;p27">
              <a:extLst>
                <a:ext uri="{FF2B5EF4-FFF2-40B4-BE49-F238E27FC236}">
                  <a16:creationId xmlns:a16="http://schemas.microsoft.com/office/drawing/2014/main" id="{32DD0D00-28DE-4754-0E9C-B45D1894EEE7}"/>
                </a:ext>
              </a:extLst>
            </p:cNvPr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3" name="Google Shape;14082;p27">
              <a:extLst>
                <a:ext uri="{FF2B5EF4-FFF2-40B4-BE49-F238E27FC236}">
                  <a16:creationId xmlns:a16="http://schemas.microsoft.com/office/drawing/2014/main" id="{C95AA24C-801A-9DFA-6E67-73FB7D8A60C8}"/>
                </a:ext>
              </a:extLst>
            </p:cNvPr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4" name="Google Shape;14083;p27">
              <a:extLst>
                <a:ext uri="{FF2B5EF4-FFF2-40B4-BE49-F238E27FC236}">
                  <a16:creationId xmlns:a16="http://schemas.microsoft.com/office/drawing/2014/main" id="{15B4BAAF-6A96-F20E-97FA-94945B18EDB3}"/>
                </a:ext>
              </a:extLst>
            </p:cNvPr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5" name="Google Shape;14084;p27">
              <a:extLst>
                <a:ext uri="{FF2B5EF4-FFF2-40B4-BE49-F238E27FC236}">
                  <a16:creationId xmlns:a16="http://schemas.microsoft.com/office/drawing/2014/main" id="{90009495-4BC9-7404-30AF-B405E7AF687E}"/>
                </a:ext>
              </a:extLst>
            </p:cNvPr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6" name="Google Shape;14085;p27">
              <a:extLst>
                <a:ext uri="{FF2B5EF4-FFF2-40B4-BE49-F238E27FC236}">
                  <a16:creationId xmlns:a16="http://schemas.microsoft.com/office/drawing/2014/main" id="{2A772327-41FD-FFEF-9B48-CFA81086B565}"/>
                </a:ext>
              </a:extLst>
            </p:cNvPr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7" name="Google Shape;14086;p27">
              <a:extLst>
                <a:ext uri="{FF2B5EF4-FFF2-40B4-BE49-F238E27FC236}">
                  <a16:creationId xmlns:a16="http://schemas.microsoft.com/office/drawing/2014/main" id="{BC253840-766F-7EEA-E178-E87B9BEC954F}"/>
                </a:ext>
              </a:extLst>
            </p:cNvPr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8" name="Google Shape;14087;p27">
              <a:extLst>
                <a:ext uri="{FF2B5EF4-FFF2-40B4-BE49-F238E27FC236}">
                  <a16:creationId xmlns:a16="http://schemas.microsoft.com/office/drawing/2014/main" id="{0760601A-F42B-3512-83FE-FD27F7F8A996}"/>
                </a:ext>
              </a:extLst>
            </p:cNvPr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9" name="Google Shape;14088;p27">
              <a:extLst>
                <a:ext uri="{FF2B5EF4-FFF2-40B4-BE49-F238E27FC236}">
                  <a16:creationId xmlns:a16="http://schemas.microsoft.com/office/drawing/2014/main" id="{C7FCD5ED-03A8-EBC5-A4AA-41771FA3E270}"/>
                </a:ext>
              </a:extLst>
            </p:cNvPr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0" name="Google Shape;14089;p27">
            <a:extLst>
              <a:ext uri="{FF2B5EF4-FFF2-40B4-BE49-F238E27FC236}">
                <a16:creationId xmlns:a16="http://schemas.microsoft.com/office/drawing/2014/main" id="{D15B7DBD-B8FB-CBD4-E4E7-4D52717EFBA4}"/>
              </a:ext>
            </a:extLst>
          </p:cNvPr>
          <p:cNvGrpSpPr/>
          <p:nvPr/>
        </p:nvGrpSpPr>
        <p:grpSpPr>
          <a:xfrm>
            <a:off x="9539195" y="5667444"/>
            <a:ext cx="712038" cy="716224"/>
            <a:chOff x="4673513" y="2822583"/>
            <a:chExt cx="297700" cy="299450"/>
          </a:xfrm>
        </p:grpSpPr>
        <p:sp>
          <p:nvSpPr>
            <p:cNvPr id="211" name="Google Shape;14090;p27">
              <a:extLst>
                <a:ext uri="{FF2B5EF4-FFF2-40B4-BE49-F238E27FC236}">
                  <a16:creationId xmlns:a16="http://schemas.microsoft.com/office/drawing/2014/main" id="{EB30EE3C-FD82-56DD-B703-1E9BC19D3723}"/>
                </a:ext>
              </a:extLst>
            </p:cNvPr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2" name="Google Shape;14091;p27">
              <a:extLst>
                <a:ext uri="{FF2B5EF4-FFF2-40B4-BE49-F238E27FC236}">
                  <a16:creationId xmlns:a16="http://schemas.microsoft.com/office/drawing/2014/main" id="{56639C2A-5A23-A222-61CE-2A048B4114DC}"/>
                </a:ext>
              </a:extLst>
            </p:cNvPr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3" name="Google Shape;14092;p27">
            <a:extLst>
              <a:ext uri="{FF2B5EF4-FFF2-40B4-BE49-F238E27FC236}">
                <a16:creationId xmlns:a16="http://schemas.microsoft.com/office/drawing/2014/main" id="{FDA65D66-D113-3E90-13CB-0263A72B2FC1}"/>
              </a:ext>
            </a:extLst>
          </p:cNvPr>
          <p:cNvGrpSpPr/>
          <p:nvPr/>
        </p:nvGrpSpPr>
        <p:grpSpPr>
          <a:xfrm>
            <a:off x="11025903" y="5687297"/>
            <a:ext cx="714910" cy="676402"/>
            <a:chOff x="5167663" y="2830883"/>
            <a:chExt cx="298900" cy="282800"/>
          </a:xfrm>
        </p:grpSpPr>
        <p:sp>
          <p:nvSpPr>
            <p:cNvPr id="214" name="Google Shape;14093;p27">
              <a:extLst>
                <a:ext uri="{FF2B5EF4-FFF2-40B4-BE49-F238E27FC236}">
                  <a16:creationId xmlns:a16="http://schemas.microsoft.com/office/drawing/2014/main" id="{DBBAAA01-7300-B074-D5CD-9D0212DAB56C}"/>
                </a:ext>
              </a:extLst>
            </p:cNvPr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5" name="Google Shape;14094;p27">
              <a:extLst>
                <a:ext uri="{FF2B5EF4-FFF2-40B4-BE49-F238E27FC236}">
                  <a16:creationId xmlns:a16="http://schemas.microsoft.com/office/drawing/2014/main" id="{1F86B3DC-4160-368C-3C83-EBE1D4723E2A}"/>
                </a:ext>
              </a:extLst>
            </p:cNvPr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6" name="Google Shape;14095;p27">
              <a:extLst>
                <a:ext uri="{FF2B5EF4-FFF2-40B4-BE49-F238E27FC236}">
                  <a16:creationId xmlns:a16="http://schemas.microsoft.com/office/drawing/2014/main" id="{65330935-C769-6B18-D865-E3DA98E85A16}"/>
                </a:ext>
              </a:extLst>
            </p:cNvPr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7" name="Google Shape;14096;p27">
              <a:extLst>
                <a:ext uri="{FF2B5EF4-FFF2-40B4-BE49-F238E27FC236}">
                  <a16:creationId xmlns:a16="http://schemas.microsoft.com/office/drawing/2014/main" id="{B45BC184-6DA8-09E5-C7FE-A409B14C9022}"/>
                </a:ext>
              </a:extLst>
            </p:cNvPr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8" name="Google Shape;14097;p27">
            <a:extLst>
              <a:ext uri="{FF2B5EF4-FFF2-40B4-BE49-F238E27FC236}">
                <a16:creationId xmlns:a16="http://schemas.microsoft.com/office/drawing/2014/main" id="{3807F8EA-2402-BF1B-A865-534E9735DDBD}"/>
              </a:ext>
            </a:extLst>
          </p:cNvPr>
          <p:cNvGrpSpPr/>
          <p:nvPr/>
        </p:nvGrpSpPr>
        <p:grpSpPr>
          <a:xfrm>
            <a:off x="12592318" y="5671989"/>
            <a:ext cx="619536" cy="710246"/>
            <a:chOff x="5695138" y="2824483"/>
            <a:chExt cx="259025" cy="296950"/>
          </a:xfrm>
        </p:grpSpPr>
        <p:sp>
          <p:nvSpPr>
            <p:cNvPr id="219" name="Google Shape;14098;p27">
              <a:extLst>
                <a:ext uri="{FF2B5EF4-FFF2-40B4-BE49-F238E27FC236}">
                  <a16:creationId xmlns:a16="http://schemas.microsoft.com/office/drawing/2014/main" id="{447B800C-BCDF-4175-1A7C-B6FC68CD9BD1}"/>
                </a:ext>
              </a:extLst>
            </p:cNvPr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0" name="Google Shape;14099;p27">
              <a:extLst>
                <a:ext uri="{FF2B5EF4-FFF2-40B4-BE49-F238E27FC236}">
                  <a16:creationId xmlns:a16="http://schemas.microsoft.com/office/drawing/2014/main" id="{520B6117-B5CB-1487-1E16-A58DF53B4562}"/>
                </a:ext>
              </a:extLst>
            </p:cNvPr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1" name="Google Shape;14100;p27">
              <a:extLst>
                <a:ext uri="{FF2B5EF4-FFF2-40B4-BE49-F238E27FC236}">
                  <a16:creationId xmlns:a16="http://schemas.microsoft.com/office/drawing/2014/main" id="{15A96BE5-EC71-C7B0-541E-498D47E163C9}"/>
                </a:ext>
              </a:extLst>
            </p:cNvPr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2" name="Google Shape;14101;p27">
              <a:extLst>
                <a:ext uri="{FF2B5EF4-FFF2-40B4-BE49-F238E27FC236}">
                  <a16:creationId xmlns:a16="http://schemas.microsoft.com/office/drawing/2014/main" id="{D7B1B638-E28E-99BF-A269-84EF7A663AB6}"/>
                </a:ext>
              </a:extLst>
            </p:cNvPr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23" name="Google Shape;14102;p27">
            <a:extLst>
              <a:ext uri="{FF2B5EF4-FFF2-40B4-BE49-F238E27FC236}">
                <a16:creationId xmlns:a16="http://schemas.microsoft.com/office/drawing/2014/main" id="{F59A812E-9107-977C-0DBF-4E540F12C2D0}"/>
              </a:ext>
            </a:extLst>
          </p:cNvPr>
          <p:cNvSpPr/>
          <p:nvPr/>
        </p:nvSpPr>
        <p:spPr>
          <a:xfrm>
            <a:off x="13994851" y="5672930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24" name="Google Shape;14103;p27">
            <a:extLst>
              <a:ext uri="{FF2B5EF4-FFF2-40B4-BE49-F238E27FC236}">
                <a16:creationId xmlns:a16="http://schemas.microsoft.com/office/drawing/2014/main" id="{81B01706-2F39-DC35-BBFF-F05027383AA6}"/>
              </a:ext>
            </a:extLst>
          </p:cNvPr>
          <p:cNvSpPr/>
          <p:nvPr/>
        </p:nvSpPr>
        <p:spPr>
          <a:xfrm>
            <a:off x="15498647" y="5671555"/>
            <a:ext cx="682142" cy="712038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25" name="Google Shape;14104;p27">
            <a:extLst>
              <a:ext uri="{FF2B5EF4-FFF2-40B4-BE49-F238E27FC236}">
                <a16:creationId xmlns:a16="http://schemas.microsoft.com/office/drawing/2014/main" id="{37B66B86-5738-5C33-B334-A16B05DF8077}"/>
              </a:ext>
            </a:extLst>
          </p:cNvPr>
          <p:cNvGrpSpPr/>
          <p:nvPr/>
        </p:nvGrpSpPr>
        <p:grpSpPr>
          <a:xfrm>
            <a:off x="15503068" y="6842116"/>
            <a:ext cx="702112" cy="710604"/>
            <a:chOff x="6657238" y="3313708"/>
            <a:chExt cx="293550" cy="297100"/>
          </a:xfrm>
        </p:grpSpPr>
        <p:sp>
          <p:nvSpPr>
            <p:cNvPr id="226" name="Google Shape;14105;p27">
              <a:extLst>
                <a:ext uri="{FF2B5EF4-FFF2-40B4-BE49-F238E27FC236}">
                  <a16:creationId xmlns:a16="http://schemas.microsoft.com/office/drawing/2014/main" id="{04D9B985-B4F2-9900-3CC7-83634FC09B2A}"/>
                </a:ext>
              </a:extLst>
            </p:cNvPr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7" name="Google Shape;14106;p27">
              <a:extLst>
                <a:ext uri="{FF2B5EF4-FFF2-40B4-BE49-F238E27FC236}">
                  <a16:creationId xmlns:a16="http://schemas.microsoft.com/office/drawing/2014/main" id="{4D3665B2-B27F-398F-3758-8E7B5D0213B8}"/>
                </a:ext>
              </a:extLst>
            </p:cNvPr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8" name="Google Shape;14107;p27">
              <a:extLst>
                <a:ext uri="{FF2B5EF4-FFF2-40B4-BE49-F238E27FC236}">
                  <a16:creationId xmlns:a16="http://schemas.microsoft.com/office/drawing/2014/main" id="{6D1570C1-768F-4525-983D-E650E4C3953F}"/>
                </a:ext>
              </a:extLst>
            </p:cNvPr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9" name="Google Shape;14108;p27">
              <a:extLst>
                <a:ext uri="{FF2B5EF4-FFF2-40B4-BE49-F238E27FC236}">
                  <a16:creationId xmlns:a16="http://schemas.microsoft.com/office/drawing/2014/main" id="{36CB3E61-2AF9-6884-9CD8-0C62A4601DFB}"/>
                </a:ext>
              </a:extLst>
            </p:cNvPr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0" name="Google Shape;14109;p27">
              <a:extLst>
                <a:ext uri="{FF2B5EF4-FFF2-40B4-BE49-F238E27FC236}">
                  <a16:creationId xmlns:a16="http://schemas.microsoft.com/office/drawing/2014/main" id="{977EDBE0-29FF-FBC0-8DB0-D2DC2E55D9FF}"/>
                </a:ext>
              </a:extLst>
            </p:cNvPr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1" name="Google Shape;14110;p27">
              <a:extLst>
                <a:ext uri="{FF2B5EF4-FFF2-40B4-BE49-F238E27FC236}">
                  <a16:creationId xmlns:a16="http://schemas.microsoft.com/office/drawing/2014/main" id="{73F13E07-5C18-310A-6A96-0AC71144075B}"/>
                </a:ext>
              </a:extLst>
            </p:cNvPr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2" name="Google Shape;14111;p27">
              <a:extLst>
                <a:ext uri="{FF2B5EF4-FFF2-40B4-BE49-F238E27FC236}">
                  <a16:creationId xmlns:a16="http://schemas.microsoft.com/office/drawing/2014/main" id="{C92DA466-D80A-C4E7-6032-D964B54F2E1B}"/>
                </a:ext>
              </a:extLst>
            </p:cNvPr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3" name="Google Shape;14112;p27">
              <a:extLst>
                <a:ext uri="{FF2B5EF4-FFF2-40B4-BE49-F238E27FC236}">
                  <a16:creationId xmlns:a16="http://schemas.microsoft.com/office/drawing/2014/main" id="{7C59E2E5-91D7-A99C-501E-55AF0F7D2C53}"/>
                </a:ext>
              </a:extLst>
            </p:cNvPr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4" name="Google Shape;14113;p27">
              <a:extLst>
                <a:ext uri="{FF2B5EF4-FFF2-40B4-BE49-F238E27FC236}">
                  <a16:creationId xmlns:a16="http://schemas.microsoft.com/office/drawing/2014/main" id="{A5FE5109-335D-22E3-A2A7-999B40ED71D5}"/>
                </a:ext>
              </a:extLst>
            </p:cNvPr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5" name="Google Shape;14114;p27">
              <a:extLst>
                <a:ext uri="{FF2B5EF4-FFF2-40B4-BE49-F238E27FC236}">
                  <a16:creationId xmlns:a16="http://schemas.microsoft.com/office/drawing/2014/main" id="{89C3DFE3-13D0-C863-3E13-A1E670A0F21E}"/>
                </a:ext>
              </a:extLst>
            </p:cNvPr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6" name="Google Shape;14115;p27">
              <a:extLst>
                <a:ext uri="{FF2B5EF4-FFF2-40B4-BE49-F238E27FC236}">
                  <a16:creationId xmlns:a16="http://schemas.microsoft.com/office/drawing/2014/main" id="{1DF53FF3-8ED0-C24B-88EE-D3476CEA3E84}"/>
                </a:ext>
              </a:extLst>
            </p:cNvPr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7" name="Google Shape;14116;p27">
              <a:extLst>
                <a:ext uri="{FF2B5EF4-FFF2-40B4-BE49-F238E27FC236}">
                  <a16:creationId xmlns:a16="http://schemas.microsoft.com/office/drawing/2014/main" id="{A3DC2508-7A17-B09F-9EB2-B7BB60E9B611}"/>
                </a:ext>
              </a:extLst>
            </p:cNvPr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8" name="Google Shape;14117;p27">
              <a:extLst>
                <a:ext uri="{FF2B5EF4-FFF2-40B4-BE49-F238E27FC236}">
                  <a16:creationId xmlns:a16="http://schemas.microsoft.com/office/drawing/2014/main" id="{9C60A154-28FC-73EB-4882-6F3A2B033481}"/>
                </a:ext>
              </a:extLst>
            </p:cNvPr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9" name="Google Shape;14118;p27">
              <a:extLst>
                <a:ext uri="{FF2B5EF4-FFF2-40B4-BE49-F238E27FC236}">
                  <a16:creationId xmlns:a16="http://schemas.microsoft.com/office/drawing/2014/main" id="{73546F3B-E90D-B156-5C99-E956E005D834}"/>
                </a:ext>
              </a:extLst>
            </p:cNvPr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0" name="Google Shape;14119;p27">
              <a:extLst>
                <a:ext uri="{FF2B5EF4-FFF2-40B4-BE49-F238E27FC236}">
                  <a16:creationId xmlns:a16="http://schemas.microsoft.com/office/drawing/2014/main" id="{62C95ABB-2FB4-7D26-8773-8E1FEFF89686}"/>
                </a:ext>
              </a:extLst>
            </p:cNvPr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1" name="Google Shape;14120;p27">
              <a:extLst>
                <a:ext uri="{FF2B5EF4-FFF2-40B4-BE49-F238E27FC236}">
                  <a16:creationId xmlns:a16="http://schemas.microsoft.com/office/drawing/2014/main" id="{12C3B59A-3B9E-5E3E-117D-328BD1A9BD71}"/>
                </a:ext>
              </a:extLst>
            </p:cNvPr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42" name="Google Shape;14121;p27">
            <a:extLst>
              <a:ext uri="{FF2B5EF4-FFF2-40B4-BE49-F238E27FC236}">
                <a16:creationId xmlns:a16="http://schemas.microsoft.com/office/drawing/2014/main" id="{76401736-F189-04F5-C419-9AE07A685891}"/>
              </a:ext>
            </a:extLst>
          </p:cNvPr>
          <p:cNvSpPr/>
          <p:nvPr/>
        </p:nvSpPr>
        <p:spPr>
          <a:xfrm>
            <a:off x="14252624" y="7148177"/>
            <a:ext cx="207968" cy="21406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3" name="Google Shape;14122;p27">
            <a:extLst>
              <a:ext uri="{FF2B5EF4-FFF2-40B4-BE49-F238E27FC236}">
                <a16:creationId xmlns:a16="http://schemas.microsoft.com/office/drawing/2014/main" id="{37860029-D43F-A272-1BC7-F0146D9B2AE9}"/>
              </a:ext>
            </a:extLst>
          </p:cNvPr>
          <p:cNvSpPr/>
          <p:nvPr/>
        </p:nvSpPr>
        <p:spPr>
          <a:xfrm>
            <a:off x="14252624" y="7200855"/>
            <a:ext cx="207968" cy="21466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4" name="Google Shape;14123;p27">
            <a:extLst>
              <a:ext uri="{FF2B5EF4-FFF2-40B4-BE49-F238E27FC236}">
                <a16:creationId xmlns:a16="http://schemas.microsoft.com/office/drawing/2014/main" id="{038F2FAE-E929-CD46-299C-C0FED14EB114}"/>
              </a:ext>
            </a:extLst>
          </p:cNvPr>
          <p:cNvSpPr/>
          <p:nvPr/>
        </p:nvSpPr>
        <p:spPr>
          <a:xfrm>
            <a:off x="14299623" y="7250725"/>
            <a:ext cx="113970" cy="21406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5" name="Google Shape;14124;p27">
            <a:extLst>
              <a:ext uri="{FF2B5EF4-FFF2-40B4-BE49-F238E27FC236}">
                <a16:creationId xmlns:a16="http://schemas.microsoft.com/office/drawing/2014/main" id="{02D19C81-3E8C-A520-73F0-6BB89F288926}"/>
              </a:ext>
            </a:extLst>
          </p:cNvPr>
          <p:cNvSpPr/>
          <p:nvPr/>
        </p:nvSpPr>
        <p:spPr>
          <a:xfrm>
            <a:off x="14014823" y="6844900"/>
            <a:ext cx="675026" cy="710604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46" name="Google Shape;14125;p27">
            <a:extLst>
              <a:ext uri="{FF2B5EF4-FFF2-40B4-BE49-F238E27FC236}">
                <a16:creationId xmlns:a16="http://schemas.microsoft.com/office/drawing/2014/main" id="{F51463DD-0945-878F-5C61-6F5F16041358}"/>
              </a:ext>
            </a:extLst>
          </p:cNvPr>
          <p:cNvGrpSpPr/>
          <p:nvPr/>
        </p:nvGrpSpPr>
        <p:grpSpPr>
          <a:xfrm>
            <a:off x="12546755" y="6844986"/>
            <a:ext cx="712038" cy="710604"/>
            <a:chOff x="5676088" y="3314908"/>
            <a:chExt cx="297700" cy="297100"/>
          </a:xfrm>
        </p:grpSpPr>
        <p:sp>
          <p:nvSpPr>
            <p:cNvPr id="247" name="Google Shape;14126;p27">
              <a:extLst>
                <a:ext uri="{FF2B5EF4-FFF2-40B4-BE49-F238E27FC236}">
                  <a16:creationId xmlns:a16="http://schemas.microsoft.com/office/drawing/2014/main" id="{5AD0143E-6766-EAE5-C5AA-D01156D395BA}"/>
                </a:ext>
              </a:extLst>
            </p:cNvPr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8" name="Google Shape;14127;p27">
              <a:extLst>
                <a:ext uri="{FF2B5EF4-FFF2-40B4-BE49-F238E27FC236}">
                  <a16:creationId xmlns:a16="http://schemas.microsoft.com/office/drawing/2014/main" id="{374FC0E3-E83E-83F4-381E-69FF66E66C40}"/>
                </a:ext>
              </a:extLst>
            </p:cNvPr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49" name="Google Shape;14128;p27">
            <a:extLst>
              <a:ext uri="{FF2B5EF4-FFF2-40B4-BE49-F238E27FC236}">
                <a16:creationId xmlns:a16="http://schemas.microsoft.com/office/drawing/2014/main" id="{DB19E68B-5DEE-CD38-E45E-E135CF517D26}"/>
              </a:ext>
            </a:extLst>
          </p:cNvPr>
          <p:cNvGrpSpPr/>
          <p:nvPr/>
        </p:nvGrpSpPr>
        <p:grpSpPr>
          <a:xfrm>
            <a:off x="11027279" y="6840682"/>
            <a:ext cx="712098" cy="710664"/>
            <a:chOff x="5168238" y="3313108"/>
            <a:chExt cx="297725" cy="297125"/>
          </a:xfrm>
        </p:grpSpPr>
        <p:sp>
          <p:nvSpPr>
            <p:cNvPr id="250" name="Google Shape;14129;p27">
              <a:extLst>
                <a:ext uri="{FF2B5EF4-FFF2-40B4-BE49-F238E27FC236}">
                  <a16:creationId xmlns:a16="http://schemas.microsoft.com/office/drawing/2014/main" id="{21262328-05FD-A849-8A69-CAFE85134E2D}"/>
                </a:ext>
              </a:extLst>
            </p:cNvPr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1" name="Google Shape;14130;p27">
              <a:extLst>
                <a:ext uri="{FF2B5EF4-FFF2-40B4-BE49-F238E27FC236}">
                  <a16:creationId xmlns:a16="http://schemas.microsoft.com/office/drawing/2014/main" id="{507637C5-D99E-9593-9695-1A1AD6DC3B50}"/>
                </a:ext>
              </a:extLst>
            </p:cNvPr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2" name="Google Shape;14131;p27">
              <a:extLst>
                <a:ext uri="{FF2B5EF4-FFF2-40B4-BE49-F238E27FC236}">
                  <a16:creationId xmlns:a16="http://schemas.microsoft.com/office/drawing/2014/main" id="{71464B10-28C0-EA9A-D7F7-E82F73C0C691}"/>
                </a:ext>
              </a:extLst>
            </p:cNvPr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3" name="Google Shape;14132;p27">
              <a:extLst>
                <a:ext uri="{FF2B5EF4-FFF2-40B4-BE49-F238E27FC236}">
                  <a16:creationId xmlns:a16="http://schemas.microsoft.com/office/drawing/2014/main" id="{C8BBD375-AB51-6FDD-120E-FCCACAF7C103}"/>
                </a:ext>
              </a:extLst>
            </p:cNvPr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4" name="Google Shape;14133;p27">
              <a:extLst>
                <a:ext uri="{FF2B5EF4-FFF2-40B4-BE49-F238E27FC236}">
                  <a16:creationId xmlns:a16="http://schemas.microsoft.com/office/drawing/2014/main" id="{35DB8B70-A593-620E-6EF3-E98587843DF6}"/>
                </a:ext>
              </a:extLst>
            </p:cNvPr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55" name="Google Shape;14134;p27">
            <a:extLst>
              <a:ext uri="{FF2B5EF4-FFF2-40B4-BE49-F238E27FC236}">
                <a16:creationId xmlns:a16="http://schemas.microsoft.com/office/drawing/2014/main" id="{287B2B1D-82FA-2A0D-A8F7-57142139F67A}"/>
              </a:ext>
            </a:extLst>
          </p:cNvPr>
          <p:cNvSpPr/>
          <p:nvPr/>
        </p:nvSpPr>
        <p:spPr>
          <a:xfrm>
            <a:off x="9520535" y="6839158"/>
            <a:ext cx="732010" cy="71156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56" name="Google Shape;14135;p27">
            <a:extLst>
              <a:ext uri="{FF2B5EF4-FFF2-40B4-BE49-F238E27FC236}">
                <a16:creationId xmlns:a16="http://schemas.microsoft.com/office/drawing/2014/main" id="{7D387080-DCDF-F8E7-380A-0BF8F4DB70D3}"/>
              </a:ext>
            </a:extLst>
          </p:cNvPr>
          <p:cNvGrpSpPr/>
          <p:nvPr/>
        </p:nvGrpSpPr>
        <p:grpSpPr>
          <a:xfrm>
            <a:off x="8048182" y="6842116"/>
            <a:ext cx="702112" cy="710604"/>
            <a:chOff x="4177563" y="3313708"/>
            <a:chExt cx="293550" cy="297100"/>
          </a:xfrm>
        </p:grpSpPr>
        <p:sp>
          <p:nvSpPr>
            <p:cNvPr id="257" name="Google Shape;14136;p27">
              <a:extLst>
                <a:ext uri="{FF2B5EF4-FFF2-40B4-BE49-F238E27FC236}">
                  <a16:creationId xmlns:a16="http://schemas.microsoft.com/office/drawing/2014/main" id="{6179D4BF-E428-8511-F464-106523A638A2}"/>
                </a:ext>
              </a:extLst>
            </p:cNvPr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8" name="Google Shape;14137;p27">
              <a:extLst>
                <a:ext uri="{FF2B5EF4-FFF2-40B4-BE49-F238E27FC236}">
                  <a16:creationId xmlns:a16="http://schemas.microsoft.com/office/drawing/2014/main" id="{26F9FE0B-89D7-EF98-EB22-7B2757376303}"/>
                </a:ext>
              </a:extLst>
            </p:cNvPr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9" name="Google Shape;14138;p27">
              <a:extLst>
                <a:ext uri="{FF2B5EF4-FFF2-40B4-BE49-F238E27FC236}">
                  <a16:creationId xmlns:a16="http://schemas.microsoft.com/office/drawing/2014/main" id="{E7E2C511-7638-B185-FF28-9487F442DC83}"/>
                </a:ext>
              </a:extLst>
            </p:cNvPr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0" name="Google Shape;14139;p27">
              <a:extLst>
                <a:ext uri="{FF2B5EF4-FFF2-40B4-BE49-F238E27FC236}">
                  <a16:creationId xmlns:a16="http://schemas.microsoft.com/office/drawing/2014/main" id="{E5D9271C-A077-6269-61A9-54B70D6A8F78}"/>
                </a:ext>
              </a:extLst>
            </p:cNvPr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1" name="Google Shape;14140;p27">
              <a:extLst>
                <a:ext uri="{FF2B5EF4-FFF2-40B4-BE49-F238E27FC236}">
                  <a16:creationId xmlns:a16="http://schemas.microsoft.com/office/drawing/2014/main" id="{51E1ACAF-B870-E969-DFEF-3B2D5E9EB267}"/>
                </a:ext>
              </a:extLst>
            </p:cNvPr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2" name="Google Shape;14141;p27">
              <a:extLst>
                <a:ext uri="{FF2B5EF4-FFF2-40B4-BE49-F238E27FC236}">
                  <a16:creationId xmlns:a16="http://schemas.microsoft.com/office/drawing/2014/main" id="{7FB2876D-BC2C-B70A-1FD7-8A8FED947B13}"/>
                </a:ext>
              </a:extLst>
            </p:cNvPr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3" name="Google Shape;14142;p27">
              <a:extLst>
                <a:ext uri="{FF2B5EF4-FFF2-40B4-BE49-F238E27FC236}">
                  <a16:creationId xmlns:a16="http://schemas.microsoft.com/office/drawing/2014/main" id="{B8C14F67-A1B6-AA74-028E-92665A70EA40}"/>
                </a:ext>
              </a:extLst>
            </p:cNvPr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4" name="Google Shape;14143;p27">
              <a:extLst>
                <a:ext uri="{FF2B5EF4-FFF2-40B4-BE49-F238E27FC236}">
                  <a16:creationId xmlns:a16="http://schemas.microsoft.com/office/drawing/2014/main" id="{052D23A6-B250-AF3C-AECB-78D80A4D7D48}"/>
                </a:ext>
              </a:extLst>
            </p:cNvPr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5" name="Google Shape;14144;p27">
              <a:extLst>
                <a:ext uri="{FF2B5EF4-FFF2-40B4-BE49-F238E27FC236}">
                  <a16:creationId xmlns:a16="http://schemas.microsoft.com/office/drawing/2014/main" id="{9EE00A65-FBFB-4E51-533C-7F430F3363BB}"/>
                </a:ext>
              </a:extLst>
            </p:cNvPr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6" name="Google Shape;14145;p27">
              <a:extLst>
                <a:ext uri="{FF2B5EF4-FFF2-40B4-BE49-F238E27FC236}">
                  <a16:creationId xmlns:a16="http://schemas.microsoft.com/office/drawing/2014/main" id="{7244743F-DC8B-11A1-A3B3-B4892A10D2C2}"/>
                </a:ext>
              </a:extLst>
            </p:cNvPr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7" name="Google Shape;14146;p27">
              <a:extLst>
                <a:ext uri="{FF2B5EF4-FFF2-40B4-BE49-F238E27FC236}">
                  <a16:creationId xmlns:a16="http://schemas.microsoft.com/office/drawing/2014/main" id="{32F50BA4-7FB7-92AA-AC42-CCA944E5DF4C}"/>
                </a:ext>
              </a:extLst>
            </p:cNvPr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8" name="Google Shape;14147;p27">
              <a:extLst>
                <a:ext uri="{FF2B5EF4-FFF2-40B4-BE49-F238E27FC236}">
                  <a16:creationId xmlns:a16="http://schemas.microsoft.com/office/drawing/2014/main" id="{DE0AA474-B17E-EAA4-7F61-0A64F127021E}"/>
                </a:ext>
              </a:extLst>
            </p:cNvPr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9" name="Google Shape;14148;p27">
              <a:extLst>
                <a:ext uri="{FF2B5EF4-FFF2-40B4-BE49-F238E27FC236}">
                  <a16:creationId xmlns:a16="http://schemas.microsoft.com/office/drawing/2014/main" id="{FA8F2434-9561-BC69-0FDB-E5D1B5AC0370}"/>
                </a:ext>
              </a:extLst>
            </p:cNvPr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70" name="Google Shape;14149;p27">
            <a:extLst>
              <a:ext uri="{FF2B5EF4-FFF2-40B4-BE49-F238E27FC236}">
                <a16:creationId xmlns:a16="http://schemas.microsoft.com/office/drawing/2014/main" id="{E068E869-48D9-A97A-CD8E-4607DAF61EBC}"/>
              </a:ext>
            </a:extLst>
          </p:cNvPr>
          <p:cNvSpPr/>
          <p:nvPr/>
        </p:nvSpPr>
        <p:spPr>
          <a:xfrm>
            <a:off x="6495903" y="6841791"/>
            <a:ext cx="712038" cy="712278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71" name="Google Shape;14150;p27">
            <a:extLst>
              <a:ext uri="{FF2B5EF4-FFF2-40B4-BE49-F238E27FC236}">
                <a16:creationId xmlns:a16="http://schemas.microsoft.com/office/drawing/2014/main" id="{DA0F87F6-52D4-964E-4577-DAC63E6C4AF7}"/>
              </a:ext>
            </a:extLst>
          </p:cNvPr>
          <p:cNvGrpSpPr/>
          <p:nvPr/>
        </p:nvGrpSpPr>
        <p:grpSpPr>
          <a:xfrm>
            <a:off x="5086186" y="6842116"/>
            <a:ext cx="709168" cy="709228"/>
            <a:chOff x="3194038" y="3313708"/>
            <a:chExt cx="296500" cy="296525"/>
          </a:xfrm>
        </p:grpSpPr>
        <p:sp>
          <p:nvSpPr>
            <p:cNvPr id="272" name="Google Shape;14151;p27">
              <a:extLst>
                <a:ext uri="{FF2B5EF4-FFF2-40B4-BE49-F238E27FC236}">
                  <a16:creationId xmlns:a16="http://schemas.microsoft.com/office/drawing/2014/main" id="{DAAD8F97-93DA-F64A-5D61-1612EA6DDAD1}"/>
                </a:ext>
              </a:extLst>
            </p:cNvPr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3" name="Google Shape;14152;p27">
              <a:extLst>
                <a:ext uri="{FF2B5EF4-FFF2-40B4-BE49-F238E27FC236}">
                  <a16:creationId xmlns:a16="http://schemas.microsoft.com/office/drawing/2014/main" id="{233BFE84-2F5F-AB3D-306B-A8F021247358}"/>
                </a:ext>
              </a:extLst>
            </p:cNvPr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4" name="Google Shape;14153;p27">
              <a:extLst>
                <a:ext uri="{FF2B5EF4-FFF2-40B4-BE49-F238E27FC236}">
                  <a16:creationId xmlns:a16="http://schemas.microsoft.com/office/drawing/2014/main" id="{AC740689-5A8C-8800-B512-D5EB9EDEE1A6}"/>
                </a:ext>
              </a:extLst>
            </p:cNvPr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5" name="Google Shape;14154;p27">
              <a:extLst>
                <a:ext uri="{FF2B5EF4-FFF2-40B4-BE49-F238E27FC236}">
                  <a16:creationId xmlns:a16="http://schemas.microsoft.com/office/drawing/2014/main" id="{61052385-F098-1349-30EA-6C7A00AF734D}"/>
                </a:ext>
              </a:extLst>
            </p:cNvPr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6" name="Google Shape;14155;p27">
              <a:extLst>
                <a:ext uri="{FF2B5EF4-FFF2-40B4-BE49-F238E27FC236}">
                  <a16:creationId xmlns:a16="http://schemas.microsoft.com/office/drawing/2014/main" id="{CF7537CA-2836-E9B2-D6E8-E021370EC472}"/>
                </a:ext>
              </a:extLst>
            </p:cNvPr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7" name="Google Shape;14156;p27">
              <a:extLst>
                <a:ext uri="{FF2B5EF4-FFF2-40B4-BE49-F238E27FC236}">
                  <a16:creationId xmlns:a16="http://schemas.microsoft.com/office/drawing/2014/main" id="{B03533EB-FCC5-740C-9F34-617C411AB740}"/>
                </a:ext>
              </a:extLst>
            </p:cNvPr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8" name="Google Shape;14157;p27">
              <a:extLst>
                <a:ext uri="{FF2B5EF4-FFF2-40B4-BE49-F238E27FC236}">
                  <a16:creationId xmlns:a16="http://schemas.microsoft.com/office/drawing/2014/main" id="{9F31F3CB-CB34-498E-1D91-7B1A5F6F5C6E}"/>
                </a:ext>
              </a:extLst>
            </p:cNvPr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9" name="Google Shape;14158;p27">
              <a:extLst>
                <a:ext uri="{FF2B5EF4-FFF2-40B4-BE49-F238E27FC236}">
                  <a16:creationId xmlns:a16="http://schemas.microsoft.com/office/drawing/2014/main" id="{7E2B3B62-76E9-AFA3-1BD4-712BDF166F9A}"/>
                </a:ext>
              </a:extLst>
            </p:cNvPr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0" name="Google Shape;14159;p27">
              <a:extLst>
                <a:ext uri="{FF2B5EF4-FFF2-40B4-BE49-F238E27FC236}">
                  <a16:creationId xmlns:a16="http://schemas.microsoft.com/office/drawing/2014/main" id="{74A27066-5889-E05C-35C6-765087EB3C6D}"/>
                </a:ext>
              </a:extLst>
            </p:cNvPr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1" name="Google Shape;14160;p27">
              <a:extLst>
                <a:ext uri="{FF2B5EF4-FFF2-40B4-BE49-F238E27FC236}">
                  <a16:creationId xmlns:a16="http://schemas.microsoft.com/office/drawing/2014/main" id="{8E134E37-8856-215D-9F98-08833A7E3446}"/>
                </a:ext>
              </a:extLst>
            </p:cNvPr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2" name="Google Shape;14161;p27">
            <a:extLst>
              <a:ext uri="{FF2B5EF4-FFF2-40B4-BE49-F238E27FC236}">
                <a16:creationId xmlns:a16="http://schemas.microsoft.com/office/drawing/2014/main" id="{F77E7119-D041-0647-0394-1532DBE90C20}"/>
              </a:ext>
            </a:extLst>
          </p:cNvPr>
          <p:cNvGrpSpPr/>
          <p:nvPr/>
        </p:nvGrpSpPr>
        <p:grpSpPr>
          <a:xfrm>
            <a:off x="3556725" y="6861491"/>
            <a:ext cx="719154" cy="676102"/>
            <a:chOff x="2682013" y="3321808"/>
            <a:chExt cx="300675" cy="282675"/>
          </a:xfrm>
        </p:grpSpPr>
        <p:sp>
          <p:nvSpPr>
            <p:cNvPr id="283" name="Google Shape;14162;p27">
              <a:extLst>
                <a:ext uri="{FF2B5EF4-FFF2-40B4-BE49-F238E27FC236}">
                  <a16:creationId xmlns:a16="http://schemas.microsoft.com/office/drawing/2014/main" id="{D762A050-6BBF-2CE8-26C2-889EC7B8C018}"/>
                </a:ext>
              </a:extLst>
            </p:cNvPr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4" name="Google Shape;14163;p27">
              <a:extLst>
                <a:ext uri="{FF2B5EF4-FFF2-40B4-BE49-F238E27FC236}">
                  <a16:creationId xmlns:a16="http://schemas.microsoft.com/office/drawing/2014/main" id="{6055F535-ABA9-91BD-4D25-01CF4581CD60}"/>
                </a:ext>
              </a:extLst>
            </p:cNvPr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5" name="Google Shape;14164;p27">
              <a:extLst>
                <a:ext uri="{FF2B5EF4-FFF2-40B4-BE49-F238E27FC236}">
                  <a16:creationId xmlns:a16="http://schemas.microsoft.com/office/drawing/2014/main" id="{2CEB1DDB-E966-8776-3015-DBB6E681FD58}"/>
                </a:ext>
              </a:extLst>
            </p:cNvPr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6" name="Google Shape;14165;p27">
            <a:extLst>
              <a:ext uri="{FF2B5EF4-FFF2-40B4-BE49-F238E27FC236}">
                <a16:creationId xmlns:a16="http://schemas.microsoft.com/office/drawing/2014/main" id="{10F30733-F496-C708-0289-F3703B8E0DBE}"/>
              </a:ext>
            </a:extLst>
          </p:cNvPr>
          <p:cNvGrpSpPr/>
          <p:nvPr/>
        </p:nvGrpSpPr>
        <p:grpSpPr>
          <a:xfrm>
            <a:off x="2182493" y="6840683"/>
            <a:ext cx="582522" cy="713474"/>
            <a:chOff x="2234888" y="3313108"/>
            <a:chExt cx="243550" cy="298300"/>
          </a:xfrm>
        </p:grpSpPr>
        <p:sp>
          <p:nvSpPr>
            <p:cNvPr id="287" name="Google Shape;14166;p27">
              <a:extLst>
                <a:ext uri="{FF2B5EF4-FFF2-40B4-BE49-F238E27FC236}">
                  <a16:creationId xmlns:a16="http://schemas.microsoft.com/office/drawing/2014/main" id="{7184423C-47BF-FFE9-5382-C55B4E3F9162}"/>
                </a:ext>
              </a:extLst>
            </p:cNvPr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8" name="Google Shape;14167;p27">
              <a:extLst>
                <a:ext uri="{FF2B5EF4-FFF2-40B4-BE49-F238E27FC236}">
                  <a16:creationId xmlns:a16="http://schemas.microsoft.com/office/drawing/2014/main" id="{5AF294AC-8025-42B5-0A05-A2F0435E226C}"/>
                </a:ext>
              </a:extLst>
            </p:cNvPr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9" name="Google Shape;14168;p27">
              <a:extLst>
                <a:ext uri="{FF2B5EF4-FFF2-40B4-BE49-F238E27FC236}">
                  <a16:creationId xmlns:a16="http://schemas.microsoft.com/office/drawing/2014/main" id="{218FC79C-AEB2-DB04-6348-7CD27CBC1B25}"/>
                </a:ext>
              </a:extLst>
            </p:cNvPr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0" name="Google Shape;14169;p27">
              <a:extLst>
                <a:ext uri="{FF2B5EF4-FFF2-40B4-BE49-F238E27FC236}">
                  <a16:creationId xmlns:a16="http://schemas.microsoft.com/office/drawing/2014/main" id="{94803944-20AB-C165-D611-E2A92B36A5E1}"/>
                </a:ext>
              </a:extLst>
            </p:cNvPr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1" name="Google Shape;14170;p27">
              <a:extLst>
                <a:ext uri="{FF2B5EF4-FFF2-40B4-BE49-F238E27FC236}">
                  <a16:creationId xmlns:a16="http://schemas.microsoft.com/office/drawing/2014/main" id="{00A8E730-8553-C6DB-A755-B15E48939D1C}"/>
                </a:ext>
              </a:extLst>
            </p:cNvPr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2" name="Google Shape;14171;p27">
              <a:extLst>
                <a:ext uri="{FF2B5EF4-FFF2-40B4-BE49-F238E27FC236}">
                  <a16:creationId xmlns:a16="http://schemas.microsoft.com/office/drawing/2014/main" id="{6B11D701-8920-BEB6-AC03-FEB7186E2280}"/>
                </a:ext>
              </a:extLst>
            </p:cNvPr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3" name="Google Shape;14172;p27">
              <a:extLst>
                <a:ext uri="{FF2B5EF4-FFF2-40B4-BE49-F238E27FC236}">
                  <a16:creationId xmlns:a16="http://schemas.microsoft.com/office/drawing/2014/main" id="{39E1F1C2-0CBA-56F5-87AE-6F5BBC39E004}"/>
                </a:ext>
              </a:extLst>
            </p:cNvPr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4" name="Google Shape;14173;p27">
              <a:extLst>
                <a:ext uri="{FF2B5EF4-FFF2-40B4-BE49-F238E27FC236}">
                  <a16:creationId xmlns:a16="http://schemas.microsoft.com/office/drawing/2014/main" id="{A7E9781A-E5A3-A155-AE59-3286E8D39A0D}"/>
                </a:ext>
              </a:extLst>
            </p:cNvPr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95" name="Google Shape;14174;p27">
            <a:extLst>
              <a:ext uri="{FF2B5EF4-FFF2-40B4-BE49-F238E27FC236}">
                <a16:creationId xmlns:a16="http://schemas.microsoft.com/office/drawing/2014/main" id="{23DA1EB0-1C19-A53C-23C3-D61823423F4E}"/>
              </a:ext>
            </a:extLst>
          </p:cNvPr>
          <p:cNvGrpSpPr/>
          <p:nvPr/>
        </p:nvGrpSpPr>
        <p:grpSpPr>
          <a:xfrm>
            <a:off x="2117017" y="7978461"/>
            <a:ext cx="714910" cy="712038"/>
            <a:chOff x="2207513" y="3788808"/>
            <a:chExt cx="298900" cy="297700"/>
          </a:xfrm>
        </p:grpSpPr>
        <p:sp>
          <p:nvSpPr>
            <p:cNvPr id="296" name="Google Shape;14175;p27">
              <a:extLst>
                <a:ext uri="{FF2B5EF4-FFF2-40B4-BE49-F238E27FC236}">
                  <a16:creationId xmlns:a16="http://schemas.microsoft.com/office/drawing/2014/main" id="{6F138070-4077-9CBD-B510-6CA34386DEE1}"/>
                </a:ext>
              </a:extLst>
            </p:cNvPr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7" name="Google Shape;14176;p27">
              <a:extLst>
                <a:ext uri="{FF2B5EF4-FFF2-40B4-BE49-F238E27FC236}">
                  <a16:creationId xmlns:a16="http://schemas.microsoft.com/office/drawing/2014/main" id="{E0C244E9-7D42-3FF3-A80A-8CD56B803D06}"/>
                </a:ext>
              </a:extLst>
            </p:cNvPr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8" name="Google Shape;14177;p27">
              <a:extLst>
                <a:ext uri="{FF2B5EF4-FFF2-40B4-BE49-F238E27FC236}">
                  <a16:creationId xmlns:a16="http://schemas.microsoft.com/office/drawing/2014/main" id="{5E9D8359-980E-928F-2F8D-4DF6FF19EE1A}"/>
                </a:ext>
              </a:extLst>
            </p:cNvPr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9" name="Google Shape;14178;p27">
              <a:extLst>
                <a:ext uri="{FF2B5EF4-FFF2-40B4-BE49-F238E27FC236}">
                  <a16:creationId xmlns:a16="http://schemas.microsoft.com/office/drawing/2014/main" id="{49D290DB-9305-1665-9B53-0CA50B88A988}"/>
                </a:ext>
              </a:extLst>
            </p:cNvPr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0" name="Google Shape;14179;p27">
              <a:extLst>
                <a:ext uri="{FF2B5EF4-FFF2-40B4-BE49-F238E27FC236}">
                  <a16:creationId xmlns:a16="http://schemas.microsoft.com/office/drawing/2014/main" id="{1B8D3517-7BC1-8DC7-D8B4-D5214E34519D}"/>
                </a:ext>
              </a:extLst>
            </p:cNvPr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1" name="Google Shape;14180;p27">
              <a:extLst>
                <a:ext uri="{FF2B5EF4-FFF2-40B4-BE49-F238E27FC236}">
                  <a16:creationId xmlns:a16="http://schemas.microsoft.com/office/drawing/2014/main" id="{FDE69A96-2F50-1098-BEC1-196356B32692}"/>
                </a:ext>
              </a:extLst>
            </p:cNvPr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02" name="Google Shape;14181;p27">
            <a:extLst>
              <a:ext uri="{FF2B5EF4-FFF2-40B4-BE49-F238E27FC236}">
                <a16:creationId xmlns:a16="http://schemas.microsoft.com/office/drawing/2014/main" id="{9E7610F6-3C59-A292-C5D7-C7A0540DD3EE}"/>
              </a:ext>
            </a:extLst>
          </p:cNvPr>
          <p:cNvGrpSpPr/>
          <p:nvPr/>
        </p:nvGrpSpPr>
        <p:grpSpPr>
          <a:xfrm>
            <a:off x="3563841" y="7980972"/>
            <a:ext cx="707794" cy="708092"/>
            <a:chOff x="2684988" y="3789858"/>
            <a:chExt cx="295925" cy="296050"/>
          </a:xfrm>
        </p:grpSpPr>
        <p:sp>
          <p:nvSpPr>
            <p:cNvPr id="303" name="Google Shape;14182;p27">
              <a:extLst>
                <a:ext uri="{FF2B5EF4-FFF2-40B4-BE49-F238E27FC236}">
                  <a16:creationId xmlns:a16="http://schemas.microsoft.com/office/drawing/2014/main" id="{CC74ACB1-5D8C-A054-3929-E2C833BB0149}"/>
                </a:ext>
              </a:extLst>
            </p:cNvPr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4" name="Google Shape;14183;p27">
              <a:extLst>
                <a:ext uri="{FF2B5EF4-FFF2-40B4-BE49-F238E27FC236}">
                  <a16:creationId xmlns:a16="http://schemas.microsoft.com/office/drawing/2014/main" id="{CE295A63-0C7E-B877-A627-EBF2784EEBA2}"/>
                </a:ext>
              </a:extLst>
            </p:cNvPr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5" name="Google Shape;14184;p27">
              <a:extLst>
                <a:ext uri="{FF2B5EF4-FFF2-40B4-BE49-F238E27FC236}">
                  <a16:creationId xmlns:a16="http://schemas.microsoft.com/office/drawing/2014/main" id="{01355ED2-F034-FD5A-3845-FEFC609AE46A}"/>
                </a:ext>
              </a:extLst>
            </p:cNvPr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6" name="Google Shape;14185;p27">
              <a:extLst>
                <a:ext uri="{FF2B5EF4-FFF2-40B4-BE49-F238E27FC236}">
                  <a16:creationId xmlns:a16="http://schemas.microsoft.com/office/drawing/2014/main" id="{4F477E6A-2209-AA78-0D76-8D5481932128}"/>
                </a:ext>
              </a:extLst>
            </p:cNvPr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7" name="Google Shape;14186;p27">
              <a:extLst>
                <a:ext uri="{FF2B5EF4-FFF2-40B4-BE49-F238E27FC236}">
                  <a16:creationId xmlns:a16="http://schemas.microsoft.com/office/drawing/2014/main" id="{2C85B941-54F8-55B0-F2A8-F0770699F7A6}"/>
                </a:ext>
              </a:extLst>
            </p:cNvPr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8" name="Google Shape;14187;p27">
              <a:extLst>
                <a:ext uri="{FF2B5EF4-FFF2-40B4-BE49-F238E27FC236}">
                  <a16:creationId xmlns:a16="http://schemas.microsoft.com/office/drawing/2014/main" id="{72420124-5D18-10A3-6D20-390D9CF51F08}"/>
                </a:ext>
              </a:extLst>
            </p:cNvPr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9" name="Google Shape;14188;p27">
              <a:extLst>
                <a:ext uri="{FF2B5EF4-FFF2-40B4-BE49-F238E27FC236}">
                  <a16:creationId xmlns:a16="http://schemas.microsoft.com/office/drawing/2014/main" id="{AD12FF1C-61E7-FFCA-C6E7-1AEB91D2318B}"/>
                </a:ext>
              </a:extLst>
            </p:cNvPr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0" name="Google Shape;14189;p27">
              <a:extLst>
                <a:ext uri="{FF2B5EF4-FFF2-40B4-BE49-F238E27FC236}">
                  <a16:creationId xmlns:a16="http://schemas.microsoft.com/office/drawing/2014/main" id="{8F8FB66F-8A9D-EE8E-7282-B69A6EBD2A83}"/>
                </a:ext>
              </a:extLst>
            </p:cNvPr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1" name="Google Shape;14190;p27">
              <a:extLst>
                <a:ext uri="{FF2B5EF4-FFF2-40B4-BE49-F238E27FC236}">
                  <a16:creationId xmlns:a16="http://schemas.microsoft.com/office/drawing/2014/main" id="{803F407F-32AC-56BD-0394-48D5865F9CD6}"/>
                </a:ext>
              </a:extLst>
            </p:cNvPr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2" name="Google Shape;14191;p27">
              <a:extLst>
                <a:ext uri="{FF2B5EF4-FFF2-40B4-BE49-F238E27FC236}">
                  <a16:creationId xmlns:a16="http://schemas.microsoft.com/office/drawing/2014/main" id="{58518DF2-F000-6E56-E8F9-E486DD756A5E}"/>
                </a:ext>
              </a:extLst>
            </p:cNvPr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3" name="Google Shape;14192;p27">
              <a:extLst>
                <a:ext uri="{FF2B5EF4-FFF2-40B4-BE49-F238E27FC236}">
                  <a16:creationId xmlns:a16="http://schemas.microsoft.com/office/drawing/2014/main" id="{29673FBD-7B36-49C4-7E07-552788CF6625}"/>
                </a:ext>
              </a:extLst>
            </p:cNvPr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4" name="Google Shape;14193;p27">
              <a:extLst>
                <a:ext uri="{FF2B5EF4-FFF2-40B4-BE49-F238E27FC236}">
                  <a16:creationId xmlns:a16="http://schemas.microsoft.com/office/drawing/2014/main" id="{8543E00D-2FD3-23BC-B757-77F3E0145F96}"/>
                </a:ext>
              </a:extLst>
            </p:cNvPr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15" name="Google Shape;14194;p27">
            <a:extLst>
              <a:ext uri="{FF2B5EF4-FFF2-40B4-BE49-F238E27FC236}">
                <a16:creationId xmlns:a16="http://schemas.microsoft.com/office/drawing/2014/main" id="{9214EA34-6ABB-644A-D3CD-F1071ADF3E55}"/>
              </a:ext>
            </a:extLst>
          </p:cNvPr>
          <p:cNvGrpSpPr/>
          <p:nvPr/>
        </p:nvGrpSpPr>
        <p:grpSpPr>
          <a:xfrm>
            <a:off x="5088997" y="8009675"/>
            <a:ext cx="712038" cy="653798"/>
            <a:chOff x="3195213" y="3801858"/>
            <a:chExt cx="297700" cy="273350"/>
          </a:xfrm>
        </p:grpSpPr>
        <p:sp>
          <p:nvSpPr>
            <p:cNvPr id="316" name="Google Shape;14195;p27">
              <a:extLst>
                <a:ext uri="{FF2B5EF4-FFF2-40B4-BE49-F238E27FC236}">
                  <a16:creationId xmlns:a16="http://schemas.microsoft.com/office/drawing/2014/main" id="{38F05579-2F78-AC4C-B1ED-06AE39BBAFE6}"/>
                </a:ext>
              </a:extLst>
            </p:cNvPr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7" name="Google Shape;14196;p27">
              <a:extLst>
                <a:ext uri="{FF2B5EF4-FFF2-40B4-BE49-F238E27FC236}">
                  <a16:creationId xmlns:a16="http://schemas.microsoft.com/office/drawing/2014/main" id="{15C44788-DA70-F80D-1B30-B2D3C19733C2}"/>
                </a:ext>
              </a:extLst>
            </p:cNvPr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8" name="Google Shape;14197;p27">
              <a:extLst>
                <a:ext uri="{FF2B5EF4-FFF2-40B4-BE49-F238E27FC236}">
                  <a16:creationId xmlns:a16="http://schemas.microsoft.com/office/drawing/2014/main" id="{3DC951A7-89FC-F909-A5D2-8FE625DD8363}"/>
                </a:ext>
              </a:extLst>
            </p:cNvPr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9" name="Google Shape;14198;p27">
              <a:extLst>
                <a:ext uri="{FF2B5EF4-FFF2-40B4-BE49-F238E27FC236}">
                  <a16:creationId xmlns:a16="http://schemas.microsoft.com/office/drawing/2014/main" id="{16E32F22-67BF-8A59-6E90-DAD8A2F7448A}"/>
                </a:ext>
              </a:extLst>
            </p:cNvPr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0" name="Google Shape;14199;p27">
              <a:extLst>
                <a:ext uri="{FF2B5EF4-FFF2-40B4-BE49-F238E27FC236}">
                  <a16:creationId xmlns:a16="http://schemas.microsoft.com/office/drawing/2014/main" id="{46055C34-457A-FB8B-BD7F-748931FF44B8}"/>
                </a:ext>
              </a:extLst>
            </p:cNvPr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1" name="Google Shape;14200;p27">
              <a:extLst>
                <a:ext uri="{FF2B5EF4-FFF2-40B4-BE49-F238E27FC236}">
                  <a16:creationId xmlns:a16="http://schemas.microsoft.com/office/drawing/2014/main" id="{19633AD7-AADC-E339-BC20-29BB3E55612D}"/>
                </a:ext>
              </a:extLst>
            </p:cNvPr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2" name="Google Shape;14201;p27">
              <a:extLst>
                <a:ext uri="{FF2B5EF4-FFF2-40B4-BE49-F238E27FC236}">
                  <a16:creationId xmlns:a16="http://schemas.microsoft.com/office/drawing/2014/main" id="{4188C0C3-7B70-39E1-C4DB-DE138227D9BF}"/>
                </a:ext>
              </a:extLst>
            </p:cNvPr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3" name="Google Shape;14202;p27">
            <a:extLst>
              <a:ext uri="{FF2B5EF4-FFF2-40B4-BE49-F238E27FC236}">
                <a16:creationId xmlns:a16="http://schemas.microsoft.com/office/drawing/2014/main" id="{FBC79E24-DCDC-9FD8-86E4-AF337846A6FB}"/>
              </a:ext>
            </a:extLst>
          </p:cNvPr>
          <p:cNvGrpSpPr/>
          <p:nvPr/>
        </p:nvGrpSpPr>
        <p:grpSpPr>
          <a:xfrm>
            <a:off x="6495999" y="7982527"/>
            <a:ext cx="712038" cy="712278"/>
            <a:chOff x="3656038" y="3790508"/>
            <a:chExt cx="297700" cy="297800"/>
          </a:xfrm>
        </p:grpSpPr>
        <p:sp>
          <p:nvSpPr>
            <p:cNvPr id="324" name="Google Shape;14203;p27">
              <a:extLst>
                <a:ext uri="{FF2B5EF4-FFF2-40B4-BE49-F238E27FC236}">
                  <a16:creationId xmlns:a16="http://schemas.microsoft.com/office/drawing/2014/main" id="{BFC109D0-F954-B950-E5D3-BC2736932D22}"/>
                </a:ext>
              </a:extLst>
            </p:cNvPr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5" name="Google Shape;14204;p27">
              <a:extLst>
                <a:ext uri="{FF2B5EF4-FFF2-40B4-BE49-F238E27FC236}">
                  <a16:creationId xmlns:a16="http://schemas.microsoft.com/office/drawing/2014/main" id="{9F49E69C-BEF7-C652-AB19-250554BA593F}"/>
                </a:ext>
              </a:extLst>
            </p:cNvPr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6" name="Google Shape;14205;p27">
              <a:extLst>
                <a:ext uri="{FF2B5EF4-FFF2-40B4-BE49-F238E27FC236}">
                  <a16:creationId xmlns:a16="http://schemas.microsoft.com/office/drawing/2014/main" id="{F2D9573F-477D-6CFC-DB79-3FCF94552295}"/>
                </a:ext>
              </a:extLst>
            </p:cNvPr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7" name="Google Shape;14206;p27">
              <a:extLst>
                <a:ext uri="{FF2B5EF4-FFF2-40B4-BE49-F238E27FC236}">
                  <a16:creationId xmlns:a16="http://schemas.microsoft.com/office/drawing/2014/main" id="{0C5EA2D7-D031-A653-28C6-9D9EE8BC9790}"/>
                </a:ext>
              </a:extLst>
            </p:cNvPr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8" name="Google Shape;14207;p27">
              <a:extLst>
                <a:ext uri="{FF2B5EF4-FFF2-40B4-BE49-F238E27FC236}">
                  <a16:creationId xmlns:a16="http://schemas.microsoft.com/office/drawing/2014/main" id="{1EED5DF2-1842-C8B9-DEA8-C51862336348}"/>
                </a:ext>
              </a:extLst>
            </p:cNvPr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9" name="Google Shape;14208;p27">
            <a:extLst>
              <a:ext uri="{FF2B5EF4-FFF2-40B4-BE49-F238E27FC236}">
                <a16:creationId xmlns:a16="http://schemas.microsoft.com/office/drawing/2014/main" id="{5EEB45A6-5E70-C714-3BD2-A02396821556}"/>
              </a:ext>
            </a:extLst>
          </p:cNvPr>
          <p:cNvGrpSpPr/>
          <p:nvPr/>
        </p:nvGrpSpPr>
        <p:grpSpPr>
          <a:xfrm>
            <a:off x="8062302" y="7979797"/>
            <a:ext cx="710660" cy="706358"/>
            <a:chOff x="3688251" y="4146473"/>
            <a:chExt cx="355330" cy="353179"/>
          </a:xfrm>
        </p:grpSpPr>
        <p:sp>
          <p:nvSpPr>
            <p:cNvPr id="330" name="Google Shape;14209;p27">
              <a:extLst>
                <a:ext uri="{FF2B5EF4-FFF2-40B4-BE49-F238E27FC236}">
                  <a16:creationId xmlns:a16="http://schemas.microsoft.com/office/drawing/2014/main" id="{8B844075-600E-0EA1-E426-5C7E861B5341}"/>
                </a:ext>
              </a:extLst>
            </p:cNvPr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1" name="Google Shape;14210;p27">
              <a:extLst>
                <a:ext uri="{FF2B5EF4-FFF2-40B4-BE49-F238E27FC236}">
                  <a16:creationId xmlns:a16="http://schemas.microsoft.com/office/drawing/2014/main" id="{3B52860B-0AFF-757C-A0A7-D166D98E820C}"/>
                </a:ext>
              </a:extLst>
            </p:cNvPr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2" name="Google Shape;14211;p27">
            <a:extLst>
              <a:ext uri="{FF2B5EF4-FFF2-40B4-BE49-F238E27FC236}">
                <a16:creationId xmlns:a16="http://schemas.microsoft.com/office/drawing/2014/main" id="{BA27AC77-3F67-5C66-1127-C5807B7312BF}"/>
              </a:ext>
            </a:extLst>
          </p:cNvPr>
          <p:cNvGrpSpPr/>
          <p:nvPr/>
        </p:nvGrpSpPr>
        <p:grpSpPr>
          <a:xfrm>
            <a:off x="9539195" y="7979897"/>
            <a:ext cx="712038" cy="712038"/>
            <a:chOff x="4673513" y="3789408"/>
            <a:chExt cx="297700" cy="297700"/>
          </a:xfrm>
        </p:grpSpPr>
        <p:sp>
          <p:nvSpPr>
            <p:cNvPr id="333" name="Google Shape;14212;p27">
              <a:extLst>
                <a:ext uri="{FF2B5EF4-FFF2-40B4-BE49-F238E27FC236}">
                  <a16:creationId xmlns:a16="http://schemas.microsoft.com/office/drawing/2014/main" id="{126BB9BF-3DB1-A39F-CD90-90E773E40195}"/>
                </a:ext>
              </a:extLst>
            </p:cNvPr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4" name="Google Shape;14213;p27">
              <a:extLst>
                <a:ext uri="{FF2B5EF4-FFF2-40B4-BE49-F238E27FC236}">
                  <a16:creationId xmlns:a16="http://schemas.microsoft.com/office/drawing/2014/main" id="{6B1DDE84-1BC8-088C-42E1-23EE2D4DAE03}"/>
                </a:ext>
              </a:extLst>
            </p:cNvPr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5" name="Google Shape;14214;p27">
              <a:extLst>
                <a:ext uri="{FF2B5EF4-FFF2-40B4-BE49-F238E27FC236}">
                  <a16:creationId xmlns:a16="http://schemas.microsoft.com/office/drawing/2014/main" id="{010BD3D0-26F1-5210-B8A6-95A0045F1420}"/>
                </a:ext>
              </a:extLst>
            </p:cNvPr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6" name="Google Shape;14215;p27">
            <a:extLst>
              <a:ext uri="{FF2B5EF4-FFF2-40B4-BE49-F238E27FC236}">
                <a16:creationId xmlns:a16="http://schemas.microsoft.com/office/drawing/2014/main" id="{7F80DC5F-2AA5-641D-BA66-F61994E98445}"/>
              </a:ext>
            </a:extLst>
          </p:cNvPr>
          <p:cNvGrpSpPr/>
          <p:nvPr/>
        </p:nvGrpSpPr>
        <p:grpSpPr>
          <a:xfrm>
            <a:off x="11044379" y="7979897"/>
            <a:ext cx="712038" cy="706358"/>
            <a:chOff x="5175388" y="3789408"/>
            <a:chExt cx="297700" cy="295325"/>
          </a:xfrm>
        </p:grpSpPr>
        <p:sp>
          <p:nvSpPr>
            <p:cNvPr id="337" name="Google Shape;14216;p27">
              <a:extLst>
                <a:ext uri="{FF2B5EF4-FFF2-40B4-BE49-F238E27FC236}">
                  <a16:creationId xmlns:a16="http://schemas.microsoft.com/office/drawing/2014/main" id="{A29456BF-026E-451A-EFEB-035228788A66}"/>
                </a:ext>
              </a:extLst>
            </p:cNvPr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8" name="Google Shape;14217;p27">
              <a:extLst>
                <a:ext uri="{FF2B5EF4-FFF2-40B4-BE49-F238E27FC236}">
                  <a16:creationId xmlns:a16="http://schemas.microsoft.com/office/drawing/2014/main" id="{35EBF434-7F4F-EA6C-81AD-0664C295EED5}"/>
                </a:ext>
              </a:extLst>
            </p:cNvPr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9" name="Google Shape;14218;p27">
              <a:extLst>
                <a:ext uri="{FF2B5EF4-FFF2-40B4-BE49-F238E27FC236}">
                  <a16:creationId xmlns:a16="http://schemas.microsoft.com/office/drawing/2014/main" id="{DE70792B-DFBA-730D-D4A5-02B3F9BE2097}"/>
                </a:ext>
              </a:extLst>
            </p:cNvPr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0" name="Google Shape;14219;p27">
            <a:extLst>
              <a:ext uri="{FF2B5EF4-FFF2-40B4-BE49-F238E27FC236}">
                <a16:creationId xmlns:a16="http://schemas.microsoft.com/office/drawing/2014/main" id="{028BB72A-1966-5F63-DD48-A7C663BA4201}"/>
              </a:ext>
            </a:extLst>
          </p:cNvPr>
          <p:cNvGrpSpPr/>
          <p:nvPr/>
        </p:nvGrpSpPr>
        <p:grpSpPr>
          <a:xfrm>
            <a:off x="12546754" y="7978460"/>
            <a:ext cx="729140" cy="711500"/>
            <a:chOff x="5676088" y="3788808"/>
            <a:chExt cx="304850" cy="297475"/>
          </a:xfrm>
        </p:grpSpPr>
        <p:sp>
          <p:nvSpPr>
            <p:cNvPr id="341" name="Google Shape;14220;p27">
              <a:extLst>
                <a:ext uri="{FF2B5EF4-FFF2-40B4-BE49-F238E27FC236}">
                  <a16:creationId xmlns:a16="http://schemas.microsoft.com/office/drawing/2014/main" id="{72A505B2-E89B-BB7F-6C55-C1D73D8639AA}"/>
                </a:ext>
              </a:extLst>
            </p:cNvPr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2" name="Google Shape;14221;p27">
              <a:extLst>
                <a:ext uri="{FF2B5EF4-FFF2-40B4-BE49-F238E27FC236}">
                  <a16:creationId xmlns:a16="http://schemas.microsoft.com/office/drawing/2014/main" id="{FF8E0EEF-92C8-34E6-5CF8-3416AC398DD8}"/>
                </a:ext>
              </a:extLst>
            </p:cNvPr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3" name="Google Shape;14222;p27">
              <a:extLst>
                <a:ext uri="{FF2B5EF4-FFF2-40B4-BE49-F238E27FC236}">
                  <a16:creationId xmlns:a16="http://schemas.microsoft.com/office/drawing/2014/main" id="{EDDDE5F7-BFA9-F4D1-0C67-B1BA10FB0352}"/>
                </a:ext>
              </a:extLst>
            </p:cNvPr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4" name="Google Shape;14223;p27">
              <a:extLst>
                <a:ext uri="{FF2B5EF4-FFF2-40B4-BE49-F238E27FC236}">
                  <a16:creationId xmlns:a16="http://schemas.microsoft.com/office/drawing/2014/main" id="{ABBA39BD-84CB-C8A9-A62D-43C1772C30AD}"/>
                </a:ext>
              </a:extLst>
            </p:cNvPr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5" name="Google Shape;14224;p27">
              <a:extLst>
                <a:ext uri="{FF2B5EF4-FFF2-40B4-BE49-F238E27FC236}">
                  <a16:creationId xmlns:a16="http://schemas.microsoft.com/office/drawing/2014/main" id="{61A7C6D6-4863-0C1B-E393-420A9EDCE477}"/>
                </a:ext>
              </a:extLst>
            </p:cNvPr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6" name="Google Shape;14225;p27">
              <a:extLst>
                <a:ext uri="{FF2B5EF4-FFF2-40B4-BE49-F238E27FC236}">
                  <a16:creationId xmlns:a16="http://schemas.microsoft.com/office/drawing/2014/main" id="{10AD094F-FA5F-2FE3-F0E5-B26F8217FA29}"/>
                </a:ext>
              </a:extLst>
            </p:cNvPr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7" name="Google Shape;14226;p27">
            <a:extLst>
              <a:ext uri="{FF2B5EF4-FFF2-40B4-BE49-F238E27FC236}">
                <a16:creationId xmlns:a16="http://schemas.microsoft.com/office/drawing/2014/main" id="{AB940F05-E01C-B7B7-E9E7-4F0FA3716400}"/>
              </a:ext>
            </a:extLst>
          </p:cNvPr>
          <p:cNvGrpSpPr/>
          <p:nvPr/>
        </p:nvGrpSpPr>
        <p:grpSpPr>
          <a:xfrm>
            <a:off x="13995015" y="7979897"/>
            <a:ext cx="712038" cy="713474"/>
            <a:chOff x="6154163" y="3789408"/>
            <a:chExt cx="297700" cy="298300"/>
          </a:xfrm>
        </p:grpSpPr>
        <p:sp>
          <p:nvSpPr>
            <p:cNvPr id="348" name="Google Shape;14227;p27">
              <a:extLst>
                <a:ext uri="{FF2B5EF4-FFF2-40B4-BE49-F238E27FC236}">
                  <a16:creationId xmlns:a16="http://schemas.microsoft.com/office/drawing/2014/main" id="{5D12CF81-5EE7-2F5E-1C0F-D21736DE373E}"/>
                </a:ext>
              </a:extLst>
            </p:cNvPr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9" name="Google Shape;14228;p27">
              <a:extLst>
                <a:ext uri="{FF2B5EF4-FFF2-40B4-BE49-F238E27FC236}">
                  <a16:creationId xmlns:a16="http://schemas.microsoft.com/office/drawing/2014/main" id="{2A872364-5FEF-3BF1-C281-EB08E0B50629}"/>
                </a:ext>
              </a:extLst>
            </p:cNvPr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0" name="Google Shape;14229;p27">
              <a:extLst>
                <a:ext uri="{FF2B5EF4-FFF2-40B4-BE49-F238E27FC236}">
                  <a16:creationId xmlns:a16="http://schemas.microsoft.com/office/drawing/2014/main" id="{F13D32FB-C6E1-0CC1-D8B7-43C368FDF8B5}"/>
                </a:ext>
              </a:extLst>
            </p:cNvPr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1" name="Google Shape;14230;p27">
              <a:extLst>
                <a:ext uri="{FF2B5EF4-FFF2-40B4-BE49-F238E27FC236}">
                  <a16:creationId xmlns:a16="http://schemas.microsoft.com/office/drawing/2014/main" id="{3F615142-CA7B-BA46-FD0A-0AE27F1D27AC}"/>
                </a:ext>
              </a:extLst>
            </p:cNvPr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2" name="Google Shape;14231;p27">
              <a:extLst>
                <a:ext uri="{FF2B5EF4-FFF2-40B4-BE49-F238E27FC236}">
                  <a16:creationId xmlns:a16="http://schemas.microsoft.com/office/drawing/2014/main" id="{3B475BDA-0C0C-D013-76CD-73B5589A78D7}"/>
                </a:ext>
              </a:extLst>
            </p:cNvPr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3" name="Google Shape;14232;p27">
              <a:extLst>
                <a:ext uri="{FF2B5EF4-FFF2-40B4-BE49-F238E27FC236}">
                  <a16:creationId xmlns:a16="http://schemas.microsoft.com/office/drawing/2014/main" id="{3039F457-7B25-73A9-F70E-5679BE95AD9E}"/>
                </a:ext>
              </a:extLst>
            </p:cNvPr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4" name="Google Shape;14233;p27">
              <a:extLst>
                <a:ext uri="{FF2B5EF4-FFF2-40B4-BE49-F238E27FC236}">
                  <a16:creationId xmlns:a16="http://schemas.microsoft.com/office/drawing/2014/main" id="{69E1793B-46FA-39ED-C1A0-E914CBB8EF33}"/>
                </a:ext>
              </a:extLst>
            </p:cNvPr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5" name="Google Shape;14234;p27">
              <a:extLst>
                <a:ext uri="{FF2B5EF4-FFF2-40B4-BE49-F238E27FC236}">
                  <a16:creationId xmlns:a16="http://schemas.microsoft.com/office/drawing/2014/main" id="{47834778-C84F-09A6-CD7B-877115A1A02F}"/>
                </a:ext>
              </a:extLst>
            </p:cNvPr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6" name="Google Shape;14235;p27">
              <a:extLst>
                <a:ext uri="{FF2B5EF4-FFF2-40B4-BE49-F238E27FC236}">
                  <a16:creationId xmlns:a16="http://schemas.microsoft.com/office/drawing/2014/main" id="{26D97FB1-8539-0D5A-2D17-396D1A0F2D7F}"/>
                </a:ext>
              </a:extLst>
            </p:cNvPr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7" name="Google Shape;14236;p27">
              <a:extLst>
                <a:ext uri="{FF2B5EF4-FFF2-40B4-BE49-F238E27FC236}">
                  <a16:creationId xmlns:a16="http://schemas.microsoft.com/office/drawing/2014/main" id="{9666B378-661E-D7BA-2593-00A0D6045359}"/>
                </a:ext>
              </a:extLst>
            </p:cNvPr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8" name="Google Shape;14237;p27">
              <a:extLst>
                <a:ext uri="{FF2B5EF4-FFF2-40B4-BE49-F238E27FC236}">
                  <a16:creationId xmlns:a16="http://schemas.microsoft.com/office/drawing/2014/main" id="{C4B46E23-F022-533F-5599-6CC386B74050}"/>
                </a:ext>
              </a:extLst>
            </p:cNvPr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9" name="Google Shape;14238;p27">
              <a:extLst>
                <a:ext uri="{FF2B5EF4-FFF2-40B4-BE49-F238E27FC236}">
                  <a16:creationId xmlns:a16="http://schemas.microsoft.com/office/drawing/2014/main" id="{76AC0502-0BDA-196E-CCEB-191CE0461AFE}"/>
                </a:ext>
              </a:extLst>
            </p:cNvPr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0" name="Google Shape;14239;p27">
              <a:extLst>
                <a:ext uri="{FF2B5EF4-FFF2-40B4-BE49-F238E27FC236}">
                  <a16:creationId xmlns:a16="http://schemas.microsoft.com/office/drawing/2014/main" id="{26632C1B-0C57-D3E9-F43B-B3035BA3D334}"/>
                </a:ext>
              </a:extLst>
            </p:cNvPr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1" name="Google Shape;14240;p27">
              <a:extLst>
                <a:ext uri="{FF2B5EF4-FFF2-40B4-BE49-F238E27FC236}">
                  <a16:creationId xmlns:a16="http://schemas.microsoft.com/office/drawing/2014/main" id="{30AB7746-2E69-F88B-44D6-7102BA553C6C}"/>
                </a:ext>
              </a:extLst>
            </p:cNvPr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2" name="Google Shape;14241;p27">
              <a:extLst>
                <a:ext uri="{FF2B5EF4-FFF2-40B4-BE49-F238E27FC236}">
                  <a16:creationId xmlns:a16="http://schemas.microsoft.com/office/drawing/2014/main" id="{F8A709D7-7006-1DDD-3BA1-6838D8C57D15}"/>
                </a:ext>
              </a:extLst>
            </p:cNvPr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3" name="Google Shape;14242;p27">
              <a:extLst>
                <a:ext uri="{FF2B5EF4-FFF2-40B4-BE49-F238E27FC236}">
                  <a16:creationId xmlns:a16="http://schemas.microsoft.com/office/drawing/2014/main" id="{9CA67F0C-5A20-825B-C528-D6E2AAE4101D}"/>
                </a:ext>
              </a:extLst>
            </p:cNvPr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64" name="Google Shape;14243;p27">
            <a:extLst>
              <a:ext uri="{FF2B5EF4-FFF2-40B4-BE49-F238E27FC236}">
                <a16:creationId xmlns:a16="http://schemas.microsoft.com/office/drawing/2014/main" id="{00155E74-B06B-4C88-9337-D5FDA299E55D}"/>
              </a:ext>
            </a:extLst>
          </p:cNvPr>
          <p:cNvGrpSpPr/>
          <p:nvPr/>
        </p:nvGrpSpPr>
        <p:grpSpPr>
          <a:xfrm>
            <a:off x="15481721" y="7985219"/>
            <a:ext cx="712098" cy="706718"/>
            <a:chOff x="6648313" y="3791633"/>
            <a:chExt cx="297725" cy="295475"/>
          </a:xfrm>
        </p:grpSpPr>
        <p:sp>
          <p:nvSpPr>
            <p:cNvPr id="365" name="Google Shape;14244;p27">
              <a:extLst>
                <a:ext uri="{FF2B5EF4-FFF2-40B4-BE49-F238E27FC236}">
                  <a16:creationId xmlns:a16="http://schemas.microsoft.com/office/drawing/2014/main" id="{C96B5ACD-AAD6-E9D0-A179-4E5C5D1236A1}"/>
                </a:ext>
              </a:extLst>
            </p:cNvPr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6" name="Google Shape;14245;p27">
              <a:extLst>
                <a:ext uri="{FF2B5EF4-FFF2-40B4-BE49-F238E27FC236}">
                  <a16:creationId xmlns:a16="http://schemas.microsoft.com/office/drawing/2014/main" id="{FF3824FA-6A09-817B-D0FF-6A673FF9D688}"/>
                </a:ext>
              </a:extLst>
            </p:cNvPr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7" name="Google Shape;14246;p27">
              <a:extLst>
                <a:ext uri="{FF2B5EF4-FFF2-40B4-BE49-F238E27FC236}">
                  <a16:creationId xmlns:a16="http://schemas.microsoft.com/office/drawing/2014/main" id="{2F9B79BD-6236-8633-83E0-00A2F4C98F05}"/>
                </a:ext>
              </a:extLst>
            </p:cNvPr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8" name="Google Shape;14247;p27">
              <a:extLst>
                <a:ext uri="{FF2B5EF4-FFF2-40B4-BE49-F238E27FC236}">
                  <a16:creationId xmlns:a16="http://schemas.microsoft.com/office/drawing/2014/main" id="{9920092E-B1A7-2F95-DDA4-B093BC829EDA}"/>
                </a:ext>
              </a:extLst>
            </p:cNvPr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9" name="Google Shape;14248;p27">
              <a:extLst>
                <a:ext uri="{FF2B5EF4-FFF2-40B4-BE49-F238E27FC236}">
                  <a16:creationId xmlns:a16="http://schemas.microsoft.com/office/drawing/2014/main" id="{DEEEDD8A-A61C-BA80-965E-3ACB0D504870}"/>
                </a:ext>
              </a:extLst>
            </p:cNvPr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70" name="Google Shape;14249;p27">
            <a:extLst>
              <a:ext uri="{FF2B5EF4-FFF2-40B4-BE49-F238E27FC236}">
                <a16:creationId xmlns:a16="http://schemas.microsoft.com/office/drawing/2014/main" id="{16F2F958-C2C8-E97A-2222-FC47A7DC8562}"/>
              </a:ext>
            </a:extLst>
          </p:cNvPr>
          <p:cNvGrpSpPr/>
          <p:nvPr/>
        </p:nvGrpSpPr>
        <p:grpSpPr>
          <a:xfrm>
            <a:off x="8046746" y="3535632"/>
            <a:ext cx="716344" cy="710664"/>
            <a:chOff x="4176963" y="1931283"/>
            <a:chExt cx="299500" cy="297125"/>
          </a:xfrm>
        </p:grpSpPr>
        <p:sp>
          <p:nvSpPr>
            <p:cNvPr id="371" name="Google Shape;14250;p27">
              <a:extLst>
                <a:ext uri="{FF2B5EF4-FFF2-40B4-BE49-F238E27FC236}">
                  <a16:creationId xmlns:a16="http://schemas.microsoft.com/office/drawing/2014/main" id="{51F728BD-FB08-6B1B-71D4-A560692D0713}"/>
                </a:ext>
              </a:extLst>
            </p:cNvPr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2" name="Google Shape;14251;p27">
              <a:extLst>
                <a:ext uri="{FF2B5EF4-FFF2-40B4-BE49-F238E27FC236}">
                  <a16:creationId xmlns:a16="http://schemas.microsoft.com/office/drawing/2014/main" id="{FF3BD6E4-D0F1-6F26-82CA-76F8560B9EEF}"/>
                </a:ext>
              </a:extLst>
            </p:cNvPr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3" name="Google Shape;14252;p27">
              <a:extLst>
                <a:ext uri="{FF2B5EF4-FFF2-40B4-BE49-F238E27FC236}">
                  <a16:creationId xmlns:a16="http://schemas.microsoft.com/office/drawing/2014/main" id="{E8800B1B-40A3-4451-94C5-69FF1BCF708B}"/>
                </a:ext>
              </a:extLst>
            </p:cNvPr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4" name="Google Shape;14253;p27">
              <a:extLst>
                <a:ext uri="{FF2B5EF4-FFF2-40B4-BE49-F238E27FC236}">
                  <a16:creationId xmlns:a16="http://schemas.microsoft.com/office/drawing/2014/main" id="{316C24CD-488D-C143-E8BF-C9276AF86004}"/>
                </a:ext>
              </a:extLst>
            </p:cNvPr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5" name="Google Shape;14254;p27">
              <a:extLst>
                <a:ext uri="{FF2B5EF4-FFF2-40B4-BE49-F238E27FC236}">
                  <a16:creationId xmlns:a16="http://schemas.microsoft.com/office/drawing/2014/main" id="{8E08B796-A64A-7D22-3AF2-C0149116C5D4}"/>
                </a:ext>
              </a:extLst>
            </p:cNvPr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6" name="Google Shape;14255;p27">
              <a:extLst>
                <a:ext uri="{FF2B5EF4-FFF2-40B4-BE49-F238E27FC236}">
                  <a16:creationId xmlns:a16="http://schemas.microsoft.com/office/drawing/2014/main" id="{AC106B1D-AE3B-0690-4C3D-AC3F5E96184F}"/>
                </a:ext>
              </a:extLst>
            </p:cNvPr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377" name="Google Shape;14256;p27">
            <a:extLst>
              <a:ext uri="{FF2B5EF4-FFF2-40B4-BE49-F238E27FC236}">
                <a16:creationId xmlns:a16="http://schemas.microsoft.com/office/drawing/2014/main" id="{3D942E0D-BFF8-B48E-482C-7D93999F2BD0}"/>
              </a:ext>
            </a:extLst>
          </p:cNvPr>
          <p:cNvSpPr txBox="1"/>
          <p:nvPr/>
        </p:nvSpPr>
        <p:spPr>
          <a:xfrm>
            <a:off x="2096700" y="2317300"/>
            <a:ext cx="14094600" cy="9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3200" kern="0" dirty="0"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3200"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378" name="Google Shape;14257;p27">
            <a:extLst>
              <a:ext uri="{FF2B5EF4-FFF2-40B4-BE49-F238E27FC236}">
                <a16:creationId xmlns:a16="http://schemas.microsoft.com/office/drawing/2014/main" id="{9E1D57DE-7C57-C521-B239-46B479DB44BC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cs typeface="B Nazanin" panose="00000700000000000000" pitchFamily="2" charset="-78"/>
              </a:rPr>
              <a:t>نمادهای برتر</a:t>
            </a:r>
            <a:endParaRPr lang="fa-IR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16116201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93120"/>
          </a:xfrm>
          <a:custGeom>
            <a:avLst/>
            <a:gdLst/>
            <a:ahLst/>
            <a:cxnLst/>
            <a:rect l="l" t="t" r="r" b="b"/>
            <a:pathLst>
              <a:path w="18288000" h="10293120">
                <a:moveTo>
                  <a:pt x="0" y="0"/>
                </a:moveTo>
                <a:lnTo>
                  <a:pt x="18288000" y="0"/>
                </a:lnTo>
                <a:lnTo>
                  <a:pt x="18288000" y="10293120"/>
                </a:lnTo>
                <a:lnTo>
                  <a:pt x="0" y="102931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85840" y="244800"/>
            <a:ext cx="2841840" cy="2129760"/>
          </a:xfrm>
          <a:custGeom>
            <a:avLst/>
            <a:gdLst/>
            <a:ahLst/>
            <a:cxnLst/>
            <a:rect l="l" t="t" r="r" b="b"/>
            <a:pathLst>
              <a:path w="2841840" h="2129760">
                <a:moveTo>
                  <a:pt x="0" y="0"/>
                </a:moveTo>
                <a:lnTo>
                  <a:pt x="2841840" y="0"/>
                </a:lnTo>
                <a:lnTo>
                  <a:pt x="2841840" y="2129760"/>
                </a:lnTo>
                <a:lnTo>
                  <a:pt x="0" y="21297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091714" y="7866765"/>
            <a:ext cx="2823281" cy="2238545"/>
          </a:xfrm>
          <a:custGeom>
            <a:avLst/>
            <a:gdLst/>
            <a:ahLst/>
            <a:cxnLst/>
            <a:rect l="l" t="t" r="r" b="b"/>
            <a:pathLst>
              <a:path w="2823281" h="2238545">
                <a:moveTo>
                  <a:pt x="0" y="0"/>
                </a:moveTo>
                <a:lnTo>
                  <a:pt x="2823281" y="0"/>
                </a:lnTo>
                <a:lnTo>
                  <a:pt x="2823281" y="2238546"/>
                </a:lnTo>
                <a:lnTo>
                  <a:pt x="0" y="223854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5124240" y="547365"/>
            <a:ext cx="8604000" cy="7099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en-US" sz="4800" spc="-46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TABLE OF CONTENTS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205680" y="1959570"/>
            <a:ext cx="2945880" cy="17167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D49421"/>
                </a:solidFill>
                <a:latin typeface="Arial"/>
                <a:cs typeface="B Nazanin" panose="00000400000000000000" pitchFamily="2" charset="-78"/>
              </a:rPr>
              <a:t>در اینجا شما می توانید موضوع بخش را توصیف کنید
</a:t>
            </a:r>
            <a:endParaRPr lang="en-US" sz="2799" spc="-1" dirty="0">
              <a:solidFill>
                <a:srgbClr val="D49421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AutoShape 7"/>
          <p:cNvSpPr/>
          <p:nvPr/>
        </p:nvSpPr>
        <p:spPr>
          <a:xfrm rot="5279816">
            <a:off x="4664900" y="7208115"/>
            <a:ext cx="1112360" cy="0"/>
          </a:xfrm>
          <a:prstGeom prst="line">
            <a:avLst/>
          </a:prstGeom>
          <a:ln w="19050" cap="rnd">
            <a:solidFill>
              <a:srgbClr val="A5B7C6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8" name="Freeform 8"/>
          <p:cNvSpPr/>
          <p:nvPr/>
        </p:nvSpPr>
        <p:spPr>
          <a:xfrm>
            <a:off x="3951000" y="4510440"/>
            <a:ext cx="2621520" cy="2276640"/>
          </a:xfrm>
          <a:custGeom>
            <a:avLst/>
            <a:gdLst/>
            <a:ahLst/>
            <a:cxnLst/>
            <a:rect l="l" t="t" r="r" b="b"/>
            <a:pathLst>
              <a:path w="2621520" h="2276640">
                <a:moveTo>
                  <a:pt x="0" y="0"/>
                </a:moveTo>
                <a:lnTo>
                  <a:pt x="2621520" y="0"/>
                </a:lnTo>
                <a:lnTo>
                  <a:pt x="2621520" y="2276640"/>
                </a:lnTo>
                <a:lnTo>
                  <a:pt x="0" y="227664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9" name="AutoShape 9"/>
          <p:cNvSpPr/>
          <p:nvPr/>
        </p:nvSpPr>
        <p:spPr>
          <a:xfrm rot="-5279816">
            <a:off x="7284980" y="4024275"/>
            <a:ext cx="1112360" cy="0"/>
          </a:xfrm>
          <a:prstGeom prst="line">
            <a:avLst/>
          </a:prstGeom>
          <a:ln w="19050" cap="rnd">
            <a:solidFill>
              <a:srgbClr val="A5B7C6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0" name="Freeform 10"/>
          <p:cNvSpPr/>
          <p:nvPr/>
        </p:nvSpPr>
        <p:spPr>
          <a:xfrm>
            <a:off x="6530040" y="4510440"/>
            <a:ext cx="2621520" cy="2276640"/>
          </a:xfrm>
          <a:custGeom>
            <a:avLst/>
            <a:gdLst/>
            <a:ahLst/>
            <a:cxnLst/>
            <a:rect l="l" t="t" r="r" b="b"/>
            <a:pathLst>
              <a:path w="2621520" h="2276640">
                <a:moveTo>
                  <a:pt x="0" y="0"/>
                </a:moveTo>
                <a:lnTo>
                  <a:pt x="2621520" y="0"/>
                </a:lnTo>
                <a:lnTo>
                  <a:pt x="2621520" y="2276640"/>
                </a:lnTo>
                <a:lnTo>
                  <a:pt x="0" y="227664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1" name="AutoShape 11"/>
          <p:cNvSpPr/>
          <p:nvPr/>
        </p:nvSpPr>
        <p:spPr>
          <a:xfrm rot="5279816">
            <a:off x="9892820" y="7208115"/>
            <a:ext cx="1112360" cy="0"/>
          </a:xfrm>
          <a:prstGeom prst="line">
            <a:avLst/>
          </a:prstGeom>
          <a:ln w="19050" cap="rnd">
            <a:solidFill>
              <a:srgbClr val="A5B7C6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2" name="Freeform 12"/>
          <p:cNvSpPr/>
          <p:nvPr/>
        </p:nvSpPr>
        <p:spPr>
          <a:xfrm>
            <a:off x="9137160" y="4510440"/>
            <a:ext cx="2623680" cy="2276640"/>
          </a:xfrm>
          <a:custGeom>
            <a:avLst/>
            <a:gdLst/>
            <a:ahLst/>
            <a:cxnLst/>
            <a:rect l="l" t="t" r="r" b="b"/>
            <a:pathLst>
              <a:path w="2623680" h="2276640">
                <a:moveTo>
                  <a:pt x="0" y="0"/>
                </a:moveTo>
                <a:lnTo>
                  <a:pt x="2623680" y="0"/>
                </a:lnTo>
                <a:lnTo>
                  <a:pt x="2623680" y="2276640"/>
                </a:lnTo>
                <a:lnTo>
                  <a:pt x="0" y="227664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3" name="AutoShape 13"/>
          <p:cNvSpPr/>
          <p:nvPr/>
        </p:nvSpPr>
        <p:spPr>
          <a:xfrm rot="-5279112">
            <a:off x="12474378" y="4100955"/>
            <a:ext cx="1105884" cy="0"/>
          </a:xfrm>
          <a:prstGeom prst="line">
            <a:avLst/>
          </a:prstGeom>
          <a:ln w="19050" cap="rnd">
            <a:solidFill>
              <a:srgbClr val="A5B7C6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4" name="Freeform 14"/>
          <p:cNvSpPr/>
          <p:nvPr/>
        </p:nvSpPr>
        <p:spPr>
          <a:xfrm>
            <a:off x="11715480" y="4510440"/>
            <a:ext cx="2621520" cy="2276640"/>
          </a:xfrm>
          <a:custGeom>
            <a:avLst/>
            <a:gdLst/>
            <a:ahLst/>
            <a:cxnLst/>
            <a:rect l="l" t="t" r="r" b="b"/>
            <a:pathLst>
              <a:path w="2621520" h="2276640">
                <a:moveTo>
                  <a:pt x="0" y="0"/>
                </a:moveTo>
                <a:lnTo>
                  <a:pt x="2621520" y="0"/>
                </a:lnTo>
                <a:lnTo>
                  <a:pt x="2621520" y="2276640"/>
                </a:lnTo>
                <a:lnTo>
                  <a:pt x="0" y="227664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9701280" y="4870800"/>
            <a:ext cx="1578960" cy="1578960"/>
          </a:xfrm>
          <a:custGeom>
            <a:avLst/>
            <a:gdLst/>
            <a:ahLst/>
            <a:cxnLst/>
            <a:rect l="l" t="t" r="r" b="b"/>
            <a:pathLst>
              <a:path w="1578960" h="1578960">
                <a:moveTo>
                  <a:pt x="0" y="0"/>
                </a:moveTo>
                <a:lnTo>
                  <a:pt x="1578960" y="0"/>
                </a:lnTo>
                <a:lnTo>
                  <a:pt x="1578960" y="1578960"/>
                </a:lnTo>
                <a:lnTo>
                  <a:pt x="0" y="157896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4515120" y="4883760"/>
            <a:ext cx="1578960" cy="1578960"/>
          </a:xfrm>
          <a:custGeom>
            <a:avLst/>
            <a:gdLst/>
            <a:ahLst/>
            <a:cxnLst/>
            <a:rect l="l" t="t" r="r" b="b"/>
            <a:pathLst>
              <a:path w="1578960" h="1578960">
                <a:moveTo>
                  <a:pt x="0" y="0"/>
                </a:moveTo>
                <a:lnTo>
                  <a:pt x="1578960" y="0"/>
                </a:lnTo>
                <a:lnTo>
                  <a:pt x="1578960" y="1578960"/>
                </a:lnTo>
                <a:lnTo>
                  <a:pt x="0" y="157896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7136640" y="4883760"/>
            <a:ext cx="1578960" cy="1578960"/>
          </a:xfrm>
          <a:custGeom>
            <a:avLst/>
            <a:gdLst/>
            <a:ahLst/>
            <a:cxnLst/>
            <a:rect l="l" t="t" r="r" b="b"/>
            <a:pathLst>
              <a:path w="1578960" h="1578960">
                <a:moveTo>
                  <a:pt x="0" y="0"/>
                </a:moveTo>
                <a:lnTo>
                  <a:pt x="1578960" y="0"/>
                </a:lnTo>
                <a:lnTo>
                  <a:pt x="1578960" y="1578960"/>
                </a:lnTo>
                <a:lnTo>
                  <a:pt x="0" y="157896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2277440" y="4883760"/>
            <a:ext cx="1578960" cy="1578960"/>
          </a:xfrm>
          <a:custGeom>
            <a:avLst/>
            <a:gdLst/>
            <a:ahLst/>
            <a:cxnLst/>
            <a:rect l="l" t="t" r="r" b="b"/>
            <a:pathLst>
              <a:path w="1578960" h="1578960">
                <a:moveTo>
                  <a:pt x="0" y="0"/>
                </a:moveTo>
                <a:lnTo>
                  <a:pt x="1578960" y="0"/>
                </a:lnTo>
                <a:lnTo>
                  <a:pt x="1578960" y="1578960"/>
                </a:lnTo>
                <a:lnTo>
                  <a:pt x="0" y="157896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9" name="TextBox 19"/>
          <p:cNvSpPr txBox="1"/>
          <p:nvPr/>
        </p:nvSpPr>
        <p:spPr>
          <a:xfrm>
            <a:off x="11483280" y="1878930"/>
            <a:ext cx="3085920" cy="17167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D49421"/>
                </a:solidFill>
                <a:latin typeface="Arial"/>
                <a:cs typeface="B Nazanin" panose="00000400000000000000" pitchFamily="2" charset="-78"/>
              </a:rPr>
              <a:t>در اینجا شما می توانید موضوع بخش را توصیف کنید
</a:t>
            </a:r>
            <a:endParaRPr lang="en-US" sz="2799" spc="-1" dirty="0">
              <a:solidFill>
                <a:srgbClr val="D49421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3677760" y="7735410"/>
            <a:ext cx="3085920" cy="17167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D49421"/>
                </a:solidFill>
                <a:latin typeface="Arial"/>
                <a:cs typeface="B Nazanin" panose="00000400000000000000" pitchFamily="2" charset="-78"/>
              </a:rPr>
              <a:t>در اینجا شما می توانید موضوع بخش را توصیف کنید
</a:t>
            </a:r>
            <a:endParaRPr lang="en-US" sz="2799" spc="-1" dirty="0">
              <a:solidFill>
                <a:srgbClr val="D49421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8905680" y="7816770"/>
            <a:ext cx="3085920" cy="17167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D49421"/>
                </a:solidFill>
                <a:latin typeface="Arial"/>
                <a:cs typeface="B Nazanin" panose="00000400000000000000" pitchFamily="2" charset="-78"/>
              </a:rPr>
              <a:t>در اینجا شما می توانید موضوع بخش را توصیف کنید
</a:t>
            </a:r>
            <a:endParaRPr lang="en-US" sz="2799" spc="-1" dirty="0">
              <a:solidFill>
                <a:srgbClr val="D49421"/>
              </a:solidFill>
              <a:latin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57920" y="9115200"/>
            <a:ext cx="16930080" cy="1155600"/>
          </a:xfrm>
          <a:custGeom>
            <a:avLst/>
            <a:gdLst/>
            <a:ahLst/>
            <a:cxnLst/>
            <a:rect l="l" t="t" r="r" b="b"/>
            <a:pathLst>
              <a:path w="16930080" h="1155600">
                <a:moveTo>
                  <a:pt x="0" y="0"/>
                </a:moveTo>
                <a:lnTo>
                  <a:pt x="16930080" y="0"/>
                </a:lnTo>
                <a:lnTo>
                  <a:pt x="16930080" y="1155600"/>
                </a:lnTo>
                <a:lnTo>
                  <a:pt x="0" y="11556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160" y="5155200"/>
            <a:ext cx="5342400" cy="5144400"/>
          </a:xfrm>
          <a:custGeom>
            <a:avLst/>
            <a:gdLst/>
            <a:ahLst/>
            <a:cxnLst/>
            <a:rect l="l" t="t" r="r" b="b"/>
            <a:pathLst>
              <a:path w="5342400" h="5144400">
                <a:moveTo>
                  <a:pt x="0" y="0"/>
                </a:moveTo>
                <a:lnTo>
                  <a:pt x="5342400" y="0"/>
                </a:lnTo>
                <a:lnTo>
                  <a:pt x="5342400" y="5144400"/>
                </a:lnTo>
                <a:lnTo>
                  <a:pt x="0" y="51444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7920" y="720"/>
            <a:ext cx="6990480" cy="7383600"/>
          </a:xfrm>
          <a:custGeom>
            <a:avLst/>
            <a:gdLst/>
            <a:ahLst/>
            <a:cxnLst/>
            <a:rect l="l" t="t" r="r" b="b"/>
            <a:pathLst>
              <a:path w="6990480" h="7383600">
                <a:moveTo>
                  <a:pt x="0" y="0"/>
                </a:moveTo>
                <a:lnTo>
                  <a:pt x="6990480" y="0"/>
                </a:lnTo>
                <a:lnTo>
                  <a:pt x="6990480" y="7383600"/>
                </a:lnTo>
                <a:lnTo>
                  <a:pt x="0" y="73836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3247200" y="7414560"/>
            <a:ext cx="4250160" cy="2905200"/>
          </a:xfrm>
          <a:custGeom>
            <a:avLst/>
            <a:gdLst/>
            <a:ahLst/>
            <a:cxnLst/>
            <a:rect l="l" t="t" r="r" b="b"/>
            <a:pathLst>
              <a:path w="4250160" h="2905200">
                <a:moveTo>
                  <a:pt x="0" y="0"/>
                </a:moveTo>
                <a:lnTo>
                  <a:pt x="4250160" y="0"/>
                </a:lnTo>
                <a:lnTo>
                  <a:pt x="4250160" y="2905200"/>
                </a:lnTo>
                <a:lnTo>
                  <a:pt x="0" y="29052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5294960" y="164160"/>
            <a:ext cx="2884320" cy="2162160"/>
          </a:xfrm>
          <a:custGeom>
            <a:avLst/>
            <a:gdLst/>
            <a:ahLst/>
            <a:cxnLst/>
            <a:rect l="l" t="t" r="r" b="b"/>
            <a:pathLst>
              <a:path w="2884320" h="2162160">
                <a:moveTo>
                  <a:pt x="0" y="0"/>
                </a:moveTo>
                <a:lnTo>
                  <a:pt x="2884320" y="0"/>
                </a:lnTo>
                <a:lnTo>
                  <a:pt x="2884320" y="2162160"/>
                </a:lnTo>
                <a:lnTo>
                  <a:pt x="0" y="216216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4448880" y="4405755"/>
            <a:ext cx="192312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600"/>
              </a:lnSpc>
            </a:pPr>
            <a:r>
              <a:rPr lang="en-US" sz="8000" spc="-2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164960" y="4887435"/>
            <a:ext cx="192312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600"/>
              </a:lnSpc>
            </a:pPr>
            <a:r>
              <a:rPr lang="en-US" sz="80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658880" y="3618450"/>
            <a:ext cx="493704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شما می توانید یک زیرنویس را در اینجا وارد کنید اگر به ان نیاز دارید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342000" y="2410785"/>
            <a:ext cx="633528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640"/>
              </a:lnSpc>
            </a:pPr>
            <a:r>
              <a:rPr lang="fa-IR" sz="7200" spc="-2" dirty="0">
                <a:solidFill>
                  <a:srgbClr val="5DB3E5"/>
                </a:solidFill>
                <a:latin typeface="Arimo"/>
                <a:cs typeface="B Nazanin" panose="00000400000000000000" pitchFamily="2" charset="-78"/>
              </a:rPr>
              <a:t>مایع</a:t>
            </a:r>
            <a:endParaRPr lang="en-US" sz="7200" spc="-2" dirty="0">
              <a:solidFill>
                <a:srgbClr val="5DB3E5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13128480" y="5315040"/>
            <a:ext cx="2244960" cy="3603600"/>
          </a:xfrm>
          <a:custGeom>
            <a:avLst/>
            <a:gdLst/>
            <a:ahLst/>
            <a:cxnLst/>
            <a:rect l="l" t="t" r="r" b="b"/>
            <a:pathLst>
              <a:path w="2244960" h="3603600">
                <a:moveTo>
                  <a:pt x="0" y="0"/>
                </a:moveTo>
                <a:lnTo>
                  <a:pt x="2244960" y="0"/>
                </a:lnTo>
                <a:lnTo>
                  <a:pt x="2244960" y="3603600"/>
                </a:lnTo>
                <a:lnTo>
                  <a:pt x="0" y="360360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497600"/>
          </a:xfrm>
          <a:custGeom>
            <a:avLst/>
            <a:gdLst/>
            <a:ahLst/>
            <a:cxnLst/>
            <a:rect l="l" t="t" r="r" b="b"/>
            <a:pathLst>
              <a:path w="18288000" h="1497600">
                <a:moveTo>
                  <a:pt x="0" y="0"/>
                </a:moveTo>
                <a:lnTo>
                  <a:pt x="18288000" y="0"/>
                </a:lnTo>
                <a:lnTo>
                  <a:pt x="18288000" y="1497600"/>
                </a:lnTo>
                <a:lnTo>
                  <a:pt x="0" y="14976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6482960" y="50400"/>
            <a:ext cx="1486800" cy="1289520"/>
          </a:xfrm>
          <a:custGeom>
            <a:avLst/>
            <a:gdLst/>
            <a:ahLst/>
            <a:cxnLst/>
            <a:rect l="l" t="t" r="r" b="b"/>
            <a:pathLst>
              <a:path w="1486800" h="1289520">
                <a:moveTo>
                  <a:pt x="0" y="0"/>
                </a:moveTo>
                <a:lnTo>
                  <a:pt x="1486800" y="0"/>
                </a:lnTo>
                <a:lnTo>
                  <a:pt x="1486800" y="1289520"/>
                </a:lnTo>
                <a:lnTo>
                  <a:pt x="0" y="12895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0" y="10050480"/>
            <a:ext cx="18288000" cy="236160"/>
          </a:xfrm>
          <a:custGeom>
            <a:avLst/>
            <a:gdLst/>
            <a:ahLst/>
            <a:cxnLst/>
            <a:rect l="l" t="t" r="r" b="b"/>
            <a:pathLst>
              <a:path w="18288000" h="236160">
                <a:moveTo>
                  <a:pt x="0" y="0"/>
                </a:moveTo>
                <a:lnTo>
                  <a:pt x="18288000" y="0"/>
                </a:lnTo>
                <a:lnTo>
                  <a:pt x="18288000" y="236160"/>
                </a:lnTo>
                <a:lnTo>
                  <a:pt x="0" y="2361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266400" y="599428"/>
            <a:ext cx="17528400" cy="6578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4224"/>
              </a:lnSpc>
            </a:pPr>
            <a:r>
              <a:rPr lang="fa-IR" sz="66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عنوان ارائه</a:t>
            </a:r>
            <a:endParaRPr lang="en-US" sz="66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2882880" y="2501640"/>
            <a:ext cx="8715600" cy="5421960"/>
          </a:xfrm>
          <a:custGeom>
            <a:avLst/>
            <a:gdLst/>
            <a:ahLst/>
            <a:cxnLst/>
            <a:rect l="l" t="t" r="r" b="b"/>
            <a:pathLst>
              <a:path w="8715600" h="5421960">
                <a:moveTo>
                  <a:pt x="0" y="0"/>
                </a:moveTo>
                <a:lnTo>
                  <a:pt x="8715600" y="0"/>
                </a:lnTo>
                <a:lnTo>
                  <a:pt x="8715600" y="5421960"/>
                </a:lnTo>
                <a:lnTo>
                  <a:pt x="0" y="54219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6436800" y="2809440"/>
            <a:ext cx="8730720" cy="5421960"/>
          </a:xfrm>
          <a:custGeom>
            <a:avLst/>
            <a:gdLst/>
            <a:ahLst/>
            <a:cxnLst/>
            <a:rect l="l" t="t" r="r" b="b"/>
            <a:pathLst>
              <a:path w="8730720" h="5421960">
                <a:moveTo>
                  <a:pt x="0" y="0"/>
                </a:moveTo>
                <a:lnTo>
                  <a:pt x="8730720" y="0"/>
                </a:lnTo>
                <a:lnTo>
                  <a:pt x="8730720" y="5421960"/>
                </a:lnTo>
                <a:lnTo>
                  <a:pt x="0" y="542196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1064960" y="4974658"/>
            <a:ext cx="3744720" cy="3212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1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3210480" y="5372100"/>
            <a:ext cx="3744720" cy="3212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1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37600" y="3210180"/>
            <a:ext cx="5973840" cy="11105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pc="-2" dirty="0">
                <a:solidFill>
                  <a:srgbClr val="6C6668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 شما به سادگی می توانید مخاطبان خود را تحت تاثیر قرار دهید و درخواست تجدید نظر را به ارائه های خود اضافه کنید. 
</a:t>
            </a:r>
            <a:endParaRPr lang="en-US" sz="1800" spc="-2" dirty="0">
              <a:solidFill>
                <a:srgbClr val="6C6668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1820960" y="6286500"/>
            <a:ext cx="5973840" cy="11105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pc="-2" dirty="0">
                <a:solidFill>
                  <a:srgbClr val="6C6668"/>
                </a:solidFill>
                <a:latin typeface="Arial"/>
                <a:cs typeface="B Nazanin" panose="00000400000000000000" pitchFamily="2" charset="-78"/>
              </a:rPr>
              <a:t>یک پاورپوینت مدرن ارائه دهید که به زیبایی طراحی شده است. شما به سادگی می توانید مخاطبان خود را تحت تاثیر قرار دهید و درخواست تجدید نظر را به ارائه های خود اضافه کنید. 
</a:t>
            </a:r>
            <a:endParaRPr lang="en-US" sz="1800" spc="-2" dirty="0">
              <a:solidFill>
                <a:srgbClr val="6C6668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7472880" y="3831840"/>
            <a:ext cx="3014640" cy="3059280"/>
          </a:xfrm>
          <a:custGeom>
            <a:avLst/>
            <a:gdLst/>
            <a:ahLst/>
            <a:cxnLst/>
            <a:rect l="l" t="t" r="r" b="b"/>
            <a:pathLst>
              <a:path w="3014640" h="3059280">
                <a:moveTo>
                  <a:pt x="0" y="0"/>
                </a:moveTo>
                <a:lnTo>
                  <a:pt x="3014640" y="0"/>
                </a:lnTo>
                <a:lnTo>
                  <a:pt x="3014640" y="3059280"/>
                </a:lnTo>
                <a:lnTo>
                  <a:pt x="0" y="305928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93120"/>
          </a:xfrm>
          <a:custGeom>
            <a:avLst/>
            <a:gdLst/>
            <a:ahLst/>
            <a:cxnLst/>
            <a:rect l="l" t="t" r="r" b="b"/>
            <a:pathLst>
              <a:path w="18288000" h="10293120">
                <a:moveTo>
                  <a:pt x="0" y="0"/>
                </a:moveTo>
                <a:lnTo>
                  <a:pt x="18288000" y="0"/>
                </a:lnTo>
                <a:lnTo>
                  <a:pt x="18288000" y="10293120"/>
                </a:lnTo>
                <a:lnTo>
                  <a:pt x="0" y="102931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85840" y="244800"/>
            <a:ext cx="2841840" cy="2129760"/>
          </a:xfrm>
          <a:custGeom>
            <a:avLst/>
            <a:gdLst/>
            <a:ahLst/>
            <a:cxnLst/>
            <a:rect l="l" t="t" r="r" b="b"/>
            <a:pathLst>
              <a:path w="2841840" h="2129760">
                <a:moveTo>
                  <a:pt x="0" y="0"/>
                </a:moveTo>
                <a:lnTo>
                  <a:pt x="2841840" y="0"/>
                </a:lnTo>
                <a:lnTo>
                  <a:pt x="2841840" y="2129760"/>
                </a:lnTo>
                <a:lnTo>
                  <a:pt x="0" y="21297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203520" y="272880"/>
            <a:ext cx="2884320" cy="2162160"/>
          </a:xfrm>
          <a:custGeom>
            <a:avLst/>
            <a:gdLst/>
            <a:ahLst/>
            <a:cxnLst/>
            <a:rect l="l" t="t" r="r" b="b"/>
            <a:pathLst>
              <a:path w="2884320" h="2162160">
                <a:moveTo>
                  <a:pt x="0" y="0"/>
                </a:moveTo>
                <a:lnTo>
                  <a:pt x="2884320" y="0"/>
                </a:lnTo>
                <a:lnTo>
                  <a:pt x="2884320" y="2162160"/>
                </a:lnTo>
                <a:lnTo>
                  <a:pt x="0" y="21621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164240" y="2511360"/>
            <a:ext cx="4165920" cy="4165920"/>
          </a:xfrm>
          <a:custGeom>
            <a:avLst/>
            <a:gdLst/>
            <a:ahLst/>
            <a:cxnLst/>
            <a:rect l="l" t="t" r="r" b="b"/>
            <a:pathLst>
              <a:path w="4165920" h="4165920">
                <a:moveTo>
                  <a:pt x="0" y="0"/>
                </a:moveTo>
                <a:lnTo>
                  <a:pt x="4165920" y="0"/>
                </a:lnTo>
                <a:lnTo>
                  <a:pt x="4165920" y="4165920"/>
                </a:lnTo>
                <a:lnTo>
                  <a:pt x="0" y="416592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456640" y="4330800"/>
            <a:ext cx="3995280" cy="3995280"/>
          </a:xfrm>
          <a:custGeom>
            <a:avLst/>
            <a:gdLst/>
            <a:ahLst/>
            <a:cxnLst/>
            <a:rect l="l" t="t" r="r" b="b"/>
            <a:pathLst>
              <a:path w="3995280" h="3995280">
                <a:moveTo>
                  <a:pt x="0" y="0"/>
                </a:moveTo>
                <a:lnTo>
                  <a:pt x="3995280" y="0"/>
                </a:lnTo>
                <a:lnTo>
                  <a:pt x="3995280" y="3995280"/>
                </a:lnTo>
                <a:lnTo>
                  <a:pt x="0" y="399528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3506400" y="2468160"/>
            <a:ext cx="4165920" cy="4165920"/>
          </a:xfrm>
          <a:custGeom>
            <a:avLst/>
            <a:gdLst/>
            <a:ahLst/>
            <a:cxnLst/>
            <a:rect l="l" t="t" r="r" b="b"/>
            <a:pathLst>
              <a:path w="4165920" h="4165920">
                <a:moveTo>
                  <a:pt x="0" y="0"/>
                </a:moveTo>
                <a:lnTo>
                  <a:pt x="4165920" y="0"/>
                </a:lnTo>
                <a:lnTo>
                  <a:pt x="4165920" y="4165920"/>
                </a:lnTo>
                <a:lnTo>
                  <a:pt x="0" y="416592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819440" y="2624400"/>
            <a:ext cx="5083200" cy="5083200"/>
          </a:xfrm>
          <a:custGeom>
            <a:avLst/>
            <a:gdLst/>
            <a:ahLst/>
            <a:cxnLst/>
            <a:rect l="l" t="t" r="r" b="b"/>
            <a:pathLst>
              <a:path w="5083200" h="5083200">
                <a:moveTo>
                  <a:pt x="0" y="0"/>
                </a:moveTo>
                <a:lnTo>
                  <a:pt x="5083200" y="0"/>
                </a:lnTo>
                <a:lnTo>
                  <a:pt x="5083200" y="5083200"/>
                </a:lnTo>
                <a:lnTo>
                  <a:pt x="0" y="508320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5549760" y="684390"/>
            <a:ext cx="860400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fa-IR" sz="4800" spc="-2" dirty="0">
                <a:solidFill>
                  <a:srgbClr val="5DB3E5"/>
                </a:solidFill>
                <a:latin typeface="Arimo"/>
                <a:cs typeface="B Nazanin" panose="00000400000000000000" pitchFamily="2" charset="-78"/>
              </a:rPr>
              <a:t>اطلاعیه اول</a:t>
            </a:r>
            <a:endParaRPr lang="en-US" sz="4800" spc="-2" dirty="0">
              <a:solidFill>
                <a:srgbClr val="5DB3E5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216640" y="3726382"/>
            <a:ext cx="4284600" cy="30521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4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24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7560000" y="5117760"/>
            <a:ext cx="10362240" cy="3898080"/>
          </a:xfrm>
          <a:custGeom>
            <a:avLst/>
            <a:gdLst/>
            <a:ahLst/>
            <a:cxnLst/>
            <a:rect l="l" t="t" r="r" b="b"/>
            <a:pathLst>
              <a:path w="10362240" h="3898080">
                <a:moveTo>
                  <a:pt x="0" y="0"/>
                </a:moveTo>
                <a:lnTo>
                  <a:pt x="10362240" y="0"/>
                </a:lnTo>
                <a:lnTo>
                  <a:pt x="10362240" y="3898080"/>
                </a:lnTo>
                <a:lnTo>
                  <a:pt x="0" y="389808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93120"/>
          </a:xfrm>
          <a:custGeom>
            <a:avLst/>
            <a:gdLst/>
            <a:ahLst/>
            <a:cxnLst/>
            <a:rect l="l" t="t" r="r" b="b"/>
            <a:pathLst>
              <a:path w="18288000" h="10293120">
                <a:moveTo>
                  <a:pt x="0" y="0"/>
                </a:moveTo>
                <a:lnTo>
                  <a:pt x="18288000" y="0"/>
                </a:lnTo>
                <a:lnTo>
                  <a:pt x="18288000" y="10293120"/>
                </a:lnTo>
                <a:lnTo>
                  <a:pt x="0" y="102931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85840" y="244800"/>
            <a:ext cx="2841840" cy="2129760"/>
          </a:xfrm>
          <a:custGeom>
            <a:avLst/>
            <a:gdLst/>
            <a:ahLst/>
            <a:cxnLst/>
            <a:rect l="l" t="t" r="r" b="b"/>
            <a:pathLst>
              <a:path w="2841840" h="2129760">
                <a:moveTo>
                  <a:pt x="0" y="0"/>
                </a:moveTo>
                <a:lnTo>
                  <a:pt x="2841840" y="0"/>
                </a:lnTo>
                <a:lnTo>
                  <a:pt x="2841840" y="2129760"/>
                </a:lnTo>
                <a:lnTo>
                  <a:pt x="0" y="21297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091714" y="7866765"/>
            <a:ext cx="2823281" cy="2238545"/>
          </a:xfrm>
          <a:custGeom>
            <a:avLst/>
            <a:gdLst/>
            <a:ahLst/>
            <a:cxnLst/>
            <a:rect l="l" t="t" r="r" b="b"/>
            <a:pathLst>
              <a:path w="2823281" h="2238545">
                <a:moveTo>
                  <a:pt x="0" y="0"/>
                </a:moveTo>
                <a:lnTo>
                  <a:pt x="2823281" y="0"/>
                </a:lnTo>
                <a:lnTo>
                  <a:pt x="2823281" y="2238546"/>
                </a:lnTo>
                <a:lnTo>
                  <a:pt x="0" y="223854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285841" y="669421"/>
            <a:ext cx="17629154" cy="5116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4800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نکات برجسته ماه</a:t>
            </a:r>
            <a:endParaRPr lang="en-US" sz="4800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584000" y="4414049"/>
            <a:ext cx="2642400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سه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609600" y="5208210"/>
            <a:ext cx="3702480" cy="17440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2850560" y="6185970"/>
            <a:ext cx="312120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دو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1399760" y="6980130"/>
            <a:ext cx="4572000" cy="1308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3467600" y="3131010"/>
            <a:ext cx="312120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یک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2019680" y="3921570"/>
            <a:ext cx="4569120" cy="1308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en-US" sz="2799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9200456" y="4549834"/>
            <a:ext cx="2397729" cy="4108732"/>
          </a:xfrm>
          <a:custGeom>
            <a:avLst/>
            <a:gdLst/>
            <a:ahLst/>
            <a:cxnLst/>
            <a:rect l="l" t="t" r="r" b="b"/>
            <a:pathLst>
              <a:path w="2397729" h="4108732">
                <a:moveTo>
                  <a:pt x="0" y="0"/>
                </a:moveTo>
                <a:lnTo>
                  <a:pt x="2397728" y="0"/>
                </a:lnTo>
                <a:lnTo>
                  <a:pt x="2397728" y="4108732"/>
                </a:lnTo>
                <a:lnTo>
                  <a:pt x="0" y="410873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6053938" y="2532349"/>
            <a:ext cx="6121084" cy="4720822"/>
          </a:xfrm>
          <a:custGeom>
            <a:avLst/>
            <a:gdLst/>
            <a:ahLst/>
            <a:cxnLst/>
            <a:rect l="l" t="t" r="r" b="b"/>
            <a:pathLst>
              <a:path w="6121084" h="4720822">
                <a:moveTo>
                  <a:pt x="0" y="0"/>
                </a:moveTo>
                <a:lnTo>
                  <a:pt x="6121084" y="0"/>
                </a:lnTo>
                <a:lnTo>
                  <a:pt x="6121084" y="4720822"/>
                </a:lnTo>
                <a:lnTo>
                  <a:pt x="0" y="472082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9446217" y="6760617"/>
            <a:ext cx="1599486" cy="1599486"/>
          </a:xfrm>
          <a:custGeom>
            <a:avLst/>
            <a:gdLst/>
            <a:ahLst/>
            <a:cxnLst/>
            <a:rect l="l" t="t" r="r" b="b"/>
            <a:pathLst>
              <a:path w="1599486" h="1599486">
                <a:moveTo>
                  <a:pt x="0" y="0"/>
                </a:moveTo>
                <a:lnTo>
                  <a:pt x="1599486" y="0"/>
                </a:lnTo>
                <a:lnTo>
                  <a:pt x="1599486" y="1599486"/>
                </a:lnTo>
                <a:lnTo>
                  <a:pt x="0" y="1599486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6691680" y="5121360"/>
            <a:ext cx="1511280" cy="1511280"/>
          </a:xfrm>
          <a:custGeom>
            <a:avLst/>
            <a:gdLst/>
            <a:ahLst/>
            <a:cxnLst/>
            <a:rect l="l" t="t" r="r" b="b"/>
            <a:pathLst>
              <a:path w="1511280" h="1511280">
                <a:moveTo>
                  <a:pt x="0" y="0"/>
                </a:moveTo>
                <a:lnTo>
                  <a:pt x="1511280" y="0"/>
                </a:lnTo>
                <a:lnTo>
                  <a:pt x="1511280" y="1511280"/>
                </a:lnTo>
                <a:lnTo>
                  <a:pt x="0" y="151128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0118880" y="3085200"/>
            <a:ext cx="1511280" cy="1511280"/>
          </a:xfrm>
          <a:custGeom>
            <a:avLst/>
            <a:gdLst/>
            <a:ahLst/>
            <a:cxnLst/>
            <a:rect l="l" t="t" r="r" b="b"/>
            <a:pathLst>
              <a:path w="1511280" h="1511280">
                <a:moveTo>
                  <a:pt x="0" y="0"/>
                </a:moveTo>
                <a:lnTo>
                  <a:pt x="1511280" y="0"/>
                </a:lnTo>
                <a:lnTo>
                  <a:pt x="1511280" y="1511280"/>
                </a:lnTo>
                <a:lnTo>
                  <a:pt x="0" y="151128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9639360" y="7035135"/>
            <a:ext cx="137664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200"/>
              </a:lnSpc>
            </a:pPr>
            <a:r>
              <a:rPr lang="en-US" sz="6000" spc="-1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0157040" y="3270255"/>
            <a:ext cx="155880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200"/>
              </a:lnSpc>
            </a:pPr>
            <a:r>
              <a:rPr lang="en-US" sz="6000" spc="-1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6729840" y="5409375"/>
            <a:ext cx="152064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200"/>
              </a:lnSpc>
            </a:pPr>
            <a:r>
              <a:rPr lang="en-US" sz="6000" spc="-1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20" name="Freeform 20"/>
          <p:cNvSpPr/>
          <p:nvPr/>
        </p:nvSpPr>
        <p:spPr>
          <a:xfrm>
            <a:off x="4312080" y="3964320"/>
            <a:ext cx="902160" cy="782640"/>
          </a:xfrm>
          <a:custGeom>
            <a:avLst/>
            <a:gdLst/>
            <a:ahLst/>
            <a:cxnLst/>
            <a:rect l="l" t="t" r="r" b="b"/>
            <a:pathLst>
              <a:path w="902160" h="782640">
                <a:moveTo>
                  <a:pt x="0" y="0"/>
                </a:moveTo>
                <a:lnTo>
                  <a:pt x="902160" y="0"/>
                </a:lnTo>
                <a:lnTo>
                  <a:pt x="902160" y="782640"/>
                </a:lnTo>
                <a:lnTo>
                  <a:pt x="0" y="78264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3620240" y="2674080"/>
            <a:ext cx="902160" cy="782640"/>
          </a:xfrm>
          <a:custGeom>
            <a:avLst/>
            <a:gdLst/>
            <a:ahLst/>
            <a:cxnLst/>
            <a:rect l="l" t="t" r="r" b="b"/>
            <a:pathLst>
              <a:path w="902160" h="782640">
                <a:moveTo>
                  <a:pt x="0" y="0"/>
                </a:moveTo>
                <a:lnTo>
                  <a:pt x="902160" y="0"/>
                </a:lnTo>
                <a:lnTo>
                  <a:pt x="902160" y="782640"/>
                </a:lnTo>
                <a:lnTo>
                  <a:pt x="0" y="78264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3212000" y="5791680"/>
            <a:ext cx="902160" cy="782640"/>
          </a:xfrm>
          <a:custGeom>
            <a:avLst/>
            <a:gdLst/>
            <a:ahLst/>
            <a:cxnLst/>
            <a:rect l="l" t="t" r="r" b="b"/>
            <a:pathLst>
              <a:path w="902160" h="782640">
                <a:moveTo>
                  <a:pt x="0" y="0"/>
                </a:moveTo>
                <a:lnTo>
                  <a:pt x="902160" y="0"/>
                </a:lnTo>
                <a:lnTo>
                  <a:pt x="902160" y="782640"/>
                </a:lnTo>
                <a:lnTo>
                  <a:pt x="0" y="782640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2147</Words>
  <Application>Microsoft Office PowerPoint</Application>
  <PresentationFormat>Custom</PresentationFormat>
  <Paragraphs>324</Paragraphs>
  <Slides>43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6" baseType="lpstr">
      <vt:lpstr>Montserrat Bold</vt:lpstr>
      <vt:lpstr>Lato Black</vt:lpstr>
      <vt:lpstr>Amatic SC</vt:lpstr>
      <vt:lpstr>Open Sans Bold</vt:lpstr>
      <vt:lpstr>Arial Bold</vt:lpstr>
      <vt:lpstr>Open Sans Light</vt:lpstr>
      <vt:lpstr>Roboto Medium</vt:lpstr>
      <vt:lpstr>Arimo</vt:lpstr>
      <vt:lpstr>Lato</vt:lpstr>
      <vt:lpstr>Arial</vt:lpstr>
      <vt:lpstr>Calibri</vt:lpstr>
      <vt:lpstr>Arimo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2023-11-15T11:28:47Z</dcterms:created>
  <dcterms:modified xsi:type="dcterms:W3CDTF">2023-11-15T11:29:12Z</dcterms:modified>
  <dc:identifier/>
</cp:coreProperties>
</file>