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9" r:id="rId38"/>
    <p:sldId id="300" r:id="rId39"/>
    <p:sldId id="301" r:id="rId40"/>
  </p:sldIdLst>
  <p:sldSz cx="18288000" cy="10287000"/>
  <p:notesSz cx="6858000" cy="9144000"/>
  <p:embeddedFontLst>
    <p:embeddedFont>
      <p:font typeface="Arial" panose="020B0604020202020204" pitchFamily="34" charset="0"/>
      <p:regular r:id="rId42"/>
    </p:embeddedFont>
    <p:embeddedFont>
      <p:font typeface="Arial Bold" panose="020B0704020202020204" pitchFamily="34" charset="0"/>
      <p:regular r:id="rId43"/>
      <p:bold r:id="rId44"/>
    </p:embeddedFont>
    <p:embeddedFont>
      <p:font typeface="Arimo" panose="020B0604020202020204" charset="0"/>
      <p:regular r:id="rId45"/>
    </p:embeddedFont>
    <p:embeddedFont>
      <p:font typeface="Arimo Bold" panose="020B060402020202020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291" autoAdjust="0"/>
  </p:normalViewPr>
  <p:slideViewPr>
    <p:cSldViewPr>
      <p:cViewPr varScale="1">
        <p:scale>
          <a:sx n="44" d="100"/>
          <a:sy n="44" d="100"/>
        </p:scale>
        <p:origin x="7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1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75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66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614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30462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37003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0272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99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3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76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26" Type="http://schemas.openxmlformats.org/officeDocument/2006/relationships/image" Target="../media/image89.svg"/><Relationship Id="rId39" Type="http://schemas.openxmlformats.org/officeDocument/2006/relationships/image" Target="../media/image102.svg"/><Relationship Id="rId21" Type="http://schemas.openxmlformats.org/officeDocument/2006/relationships/image" Target="../media/image47.png"/><Relationship Id="rId34" Type="http://schemas.openxmlformats.org/officeDocument/2006/relationships/image" Target="../media/image97.sv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38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87.svg"/><Relationship Id="rId32" Type="http://schemas.openxmlformats.org/officeDocument/2006/relationships/image" Target="../media/image95.svg"/><Relationship Id="rId37" Type="http://schemas.openxmlformats.org/officeDocument/2006/relationships/image" Target="../media/image100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86.png"/><Relationship Id="rId28" Type="http://schemas.openxmlformats.org/officeDocument/2006/relationships/image" Target="../media/image91.svg"/><Relationship Id="rId36" Type="http://schemas.openxmlformats.org/officeDocument/2006/relationships/image" Target="../media/image99.pn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31" Type="http://schemas.openxmlformats.org/officeDocument/2006/relationships/image" Target="../media/image94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Relationship Id="rId27" Type="http://schemas.openxmlformats.org/officeDocument/2006/relationships/image" Target="../media/image90.png"/><Relationship Id="rId30" Type="http://schemas.openxmlformats.org/officeDocument/2006/relationships/image" Target="../media/image93.svg"/><Relationship Id="rId35" Type="http://schemas.openxmlformats.org/officeDocument/2006/relationships/image" Target="../media/image98.png"/><Relationship Id="rId8" Type="http://schemas.openxmlformats.org/officeDocument/2006/relationships/image" Target="../media/image34.sv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111.png"/><Relationship Id="rId3" Type="http://schemas.openxmlformats.org/officeDocument/2006/relationships/image" Target="../media/image60.pn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svg"/><Relationship Id="rId4" Type="http://schemas.openxmlformats.org/officeDocument/2006/relationships/image" Target="../media/image61.sv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118.svg"/><Relationship Id="rId4" Type="http://schemas.openxmlformats.org/officeDocument/2006/relationships/image" Target="../media/image114.svg"/><Relationship Id="rId9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120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119.pn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jpe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svg"/><Relationship Id="rId13" Type="http://schemas.openxmlformats.org/officeDocument/2006/relationships/image" Target="../media/image131.png"/><Relationship Id="rId3" Type="http://schemas.openxmlformats.org/officeDocument/2006/relationships/image" Target="../media/image60.png"/><Relationship Id="rId7" Type="http://schemas.openxmlformats.org/officeDocument/2006/relationships/image" Target="../media/image125.png"/><Relationship Id="rId12" Type="http://schemas.openxmlformats.org/officeDocument/2006/relationships/image" Target="../media/image13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sv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svg"/><Relationship Id="rId4" Type="http://schemas.openxmlformats.org/officeDocument/2006/relationships/image" Target="../media/image61.svg"/><Relationship Id="rId9" Type="http://schemas.openxmlformats.org/officeDocument/2006/relationships/image" Target="../media/image12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26" Type="http://schemas.openxmlformats.org/officeDocument/2006/relationships/image" Target="../media/image135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34" Type="http://schemas.openxmlformats.org/officeDocument/2006/relationships/image" Target="../media/image143.sv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133.svg"/><Relationship Id="rId32" Type="http://schemas.openxmlformats.org/officeDocument/2006/relationships/image" Target="../media/image141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132.png"/><Relationship Id="rId28" Type="http://schemas.openxmlformats.org/officeDocument/2006/relationships/image" Target="../media/image137.svg"/><Relationship Id="rId36" Type="http://schemas.openxmlformats.org/officeDocument/2006/relationships/image" Target="../media/image12.sv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31" Type="http://schemas.openxmlformats.org/officeDocument/2006/relationships/image" Target="../media/image140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Relationship Id="rId27" Type="http://schemas.openxmlformats.org/officeDocument/2006/relationships/image" Target="../media/image136.png"/><Relationship Id="rId30" Type="http://schemas.openxmlformats.org/officeDocument/2006/relationships/image" Target="../media/image139.svg"/><Relationship Id="rId35" Type="http://schemas.openxmlformats.org/officeDocument/2006/relationships/image" Target="../media/image11.png"/><Relationship Id="rId8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26" Type="http://schemas.openxmlformats.org/officeDocument/2006/relationships/image" Target="../media/image147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14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145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144.png"/><Relationship Id="rId28" Type="http://schemas.openxmlformats.org/officeDocument/2006/relationships/image" Target="../media/image149.sv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Relationship Id="rId27" Type="http://schemas.openxmlformats.org/officeDocument/2006/relationships/image" Target="../media/image1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sv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154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153.pn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svg"/><Relationship Id="rId3" Type="http://schemas.openxmlformats.org/officeDocument/2006/relationships/image" Target="../media/image2.png"/><Relationship Id="rId7" Type="http://schemas.openxmlformats.org/officeDocument/2006/relationships/image" Target="../media/image159.pn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sv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svg"/><Relationship Id="rId4" Type="http://schemas.openxmlformats.org/officeDocument/2006/relationships/image" Target="../media/image3.svg"/><Relationship Id="rId9" Type="http://schemas.openxmlformats.org/officeDocument/2006/relationships/image" Target="../media/image1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26" Type="http://schemas.openxmlformats.org/officeDocument/2006/relationships/image" Target="../media/image167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16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165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Relationship Id="rId27" Type="http://schemas.openxmlformats.org/officeDocument/2006/relationships/image" Target="../media/image1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svg"/><Relationship Id="rId18" Type="http://schemas.openxmlformats.org/officeDocument/2006/relationships/image" Target="../media/image180.png"/><Relationship Id="rId3" Type="http://schemas.openxmlformats.org/officeDocument/2006/relationships/image" Target="../media/image156.jpeg"/><Relationship Id="rId7" Type="http://schemas.openxmlformats.org/officeDocument/2006/relationships/image" Target="../media/image158.svg"/><Relationship Id="rId12" Type="http://schemas.openxmlformats.org/officeDocument/2006/relationships/image" Target="../media/image174.png"/><Relationship Id="rId17" Type="http://schemas.openxmlformats.org/officeDocument/2006/relationships/image" Target="../media/image179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73.svg"/><Relationship Id="rId5" Type="http://schemas.openxmlformats.org/officeDocument/2006/relationships/image" Target="../media/image3.svg"/><Relationship Id="rId15" Type="http://schemas.openxmlformats.org/officeDocument/2006/relationships/image" Target="../media/image177.svg"/><Relationship Id="rId10" Type="http://schemas.openxmlformats.org/officeDocument/2006/relationships/image" Target="../media/image172.png"/><Relationship Id="rId4" Type="http://schemas.openxmlformats.org/officeDocument/2006/relationships/image" Target="../media/image2.png"/><Relationship Id="rId9" Type="http://schemas.openxmlformats.org/officeDocument/2006/relationships/image" Target="../media/image171.svg"/><Relationship Id="rId14" Type="http://schemas.openxmlformats.org/officeDocument/2006/relationships/image" Target="../media/image1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182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181.pn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26" Type="http://schemas.openxmlformats.org/officeDocument/2006/relationships/image" Target="../media/image188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187.png"/><Relationship Id="rId33" Type="http://schemas.openxmlformats.org/officeDocument/2006/relationships/image" Target="../media/image19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29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186.svg"/><Relationship Id="rId32" Type="http://schemas.openxmlformats.org/officeDocument/2006/relationships/image" Target="../media/image194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185.png"/><Relationship Id="rId28" Type="http://schemas.openxmlformats.org/officeDocument/2006/relationships/image" Target="../media/image190.sv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31" Type="http://schemas.openxmlformats.org/officeDocument/2006/relationships/image" Target="../media/image193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Relationship Id="rId27" Type="http://schemas.openxmlformats.org/officeDocument/2006/relationships/image" Target="../media/image189.png"/><Relationship Id="rId30" Type="http://schemas.openxmlformats.org/officeDocument/2006/relationships/image" Target="../media/image192.svg"/><Relationship Id="rId8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svg"/><Relationship Id="rId3" Type="http://schemas.openxmlformats.org/officeDocument/2006/relationships/image" Target="../media/image60.png"/><Relationship Id="rId7" Type="http://schemas.openxmlformats.org/officeDocument/2006/relationships/image" Target="../media/image199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svg"/><Relationship Id="rId5" Type="http://schemas.openxmlformats.org/officeDocument/2006/relationships/image" Target="../media/image197.png"/><Relationship Id="rId10" Type="http://schemas.openxmlformats.org/officeDocument/2006/relationships/image" Target="../media/image53.svg"/><Relationship Id="rId4" Type="http://schemas.openxmlformats.org/officeDocument/2006/relationships/image" Target="../media/image61.sv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56.jpeg"/><Relationship Id="rId7" Type="http://schemas.openxmlformats.org/officeDocument/2006/relationships/image" Target="../media/image15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3.svg"/><Relationship Id="rId10" Type="http://schemas.openxmlformats.org/officeDocument/2006/relationships/image" Target="../media/image202.png"/><Relationship Id="rId4" Type="http://schemas.openxmlformats.org/officeDocument/2006/relationships/image" Target="../media/image2.png"/><Relationship Id="rId9" Type="http://schemas.openxmlformats.org/officeDocument/2006/relationships/image" Target="../media/image2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svg"/><Relationship Id="rId7" Type="http://schemas.openxmlformats.org/officeDocument/2006/relationships/image" Target="../media/image206.sv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13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svg"/><Relationship Id="rId5" Type="http://schemas.openxmlformats.org/officeDocument/2006/relationships/image" Target="../media/image207.png"/><Relationship Id="rId4" Type="http://schemas.openxmlformats.org/officeDocument/2006/relationships/image" Target="../media/image114.svg"/><Relationship Id="rId9" Type="http://schemas.openxmlformats.org/officeDocument/2006/relationships/image" Target="../media/image2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216.png"/><Relationship Id="rId39" Type="http://schemas.openxmlformats.org/officeDocument/2006/relationships/image" Target="../media/image229.svg"/><Relationship Id="rId21" Type="http://schemas.openxmlformats.org/officeDocument/2006/relationships/image" Target="../media/image48.svg"/><Relationship Id="rId34" Type="http://schemas.openxmlformats.org/officeDocument/2006/relationships/image" Target="../media/image224.png"/><Relationship Id="rId42" Type="http://schemas.openxmlformats.org/officeDocument/2006/relationships/image" Target="../media/image232.png"/><Relationship Id="rId47" Type="http://schemas.openxmlformats.org/officeDocument/2006/relationships/image" Target="../media/image237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9" Type="http://schemas.openxmlformats.org/officeDocument/2006/relationships/image" Target="../media/image219.svg"/><Relationship Id="rId11" Type="http://schemas.openxmlformats.org/officeDocument/2006/relationships/image" Target="../media/image38.svg"/><Relationship Id="rId24" Type="http://schemas.openxmlformats.org/officeDocument/2006/relationships/image" Target="../media/image214.png"/><Relationship Id="rId32" Type="http://schemas.openxmlformats.org/officeDocument/2006/relationships/image" Target="../media/image222.png"/><Relationship Id="rId37" Type="http://schemas.openxmlformats.org/officeDocument/2006/relationships/image" Target="../media/image227.svg"/><Relationship Id="rId40" Type="http://schemas.openxmlformats.org/officeDocument/2006/relationships/image" Target="../media/image230.png"/><Relationship Id="rId45" Type="http://schemas.openxmlformats.org/officeDocument/2006/relationships/image" Target="../media/image235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213.svg"/><Relationship Id="rId28" Type="http://schemas.openxmlformats.org/officeDocument/2006/relationships/image" Target="../media/image218.png"/><Relationship Id="rId36" Type="http://schemas.openxmlformats.org/officeDocument/2006/relationships/image" Target="../media/image226.png"/><Relationship Id="rId49" Type="http://schemas.openxmlformats.org/officeDocument/2006/relationships/image" Target="../media/image12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31" Type="http://schemas.openxmlformats.org/officeDocument/2006/relationships/image" Target="../media/image221.svg"/><Relationship Id="rId44" Type="http://schemas.openxmlformats.org/officeDocument/2006/relationships/image" Target="../media/image234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212.png"/><Relationship Id="rId27" Type="http://schemas.openxmlformats.org/officeDocument/2006/relationships/image" Target="../media/image217.svg"/><Relationship Id="rId30" Type="http://schemas.openxmlformats.org/officeDocument/2006/relationships/image" Target="../media/image220.png"/><Relationship Id="rId35" Type="http://schemas.openxmlformats.org/officeDocument/2006/relationships/image" Target="../media/image225.svg"/><Relationship Id="rId43" Type="http://schemas.openxmlformats.org/officeDocument/2006/relationships/image" Target="../media/image233.svg"/><Relationship Id="rId48" Type="http://schemas.openxmlformats.org/officeDocument/2006/relationships/image" Target="../media/image11.png"/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215.svg"/><Relationship Id="rId33" Type="http://schemas.openxmlformats.org/officeDocument/2006/relationships/image" Target="../media/image223.svg"/><Relationship Id="rId38" Type="http://schemas.openxmlformats.org/officeDocument/2006/relationships/image" Target="../media/image228.png"/><Relationship Id="rId46" Type="http://schemas.openxmlformats.org/officeDocument/2006/relationships/image" Target="../media/image236.png"/><Relationship Id="rId20" Type="http://schemas.openxmlformats.org/officeDocument/2006/relationships/image" Target="../media/image47.png"/><Relationship Id="rId41" Type="http://schemas.openxmlformats.org/officeDocument/2006/relationships/image" Target="../media/image2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239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238.pn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245.png"/><Relationship Id="rId3" Type="http://schemas.openxmlformats.org/officeDocument/2006/relationships/image" Target="../media/image30.svg"/><Relationship Id="rId21" Type="http://schemas.openxmlformats.org/officeDocument/2006/relationships/image" Target="../media/image48.svg"/><Relationship Id="rId34" Type="http://schemas.openxmlformats.org/officeDocument/2006/relationships/image" Target="../media/image253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244.svg"/><Relationship Id="rId33" Type="http://schemas.openxmlformats.org/officeDocument/2006/relationships/image" Target="../media/image252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2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243.png"/><Relationship Id="rId32" Type="http://schemas.openxmlformats.org/officeDocument/2006/relationships/image" Target="../media/image251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242.svg"/><Relationship Id="rId28" Type="http://schemas.openxmlformats.org/officeDocument/2006/relationships/image" Target="../media/image247.png"/><Relationship Id="rId36" Type="http://schemas.openxmlformats.org/officeDocument/2006/relationships/image" Target="../media/image255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31" Type="http://schemas.openxmlformats.org/officeDocument/2006/relationships/image" Target="../media/image250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241.png"/><Relationship Id="rId27" Type="http://schemas.openxmlformats.org/officeDocument/2006/relationships/image" Target="../media/image246.svg"/><Relationship Id="rId30" Type="http://schemas.openxmlformats.org/officeDocument/2006/relationships/image" Target="../media/image249.png"/><Relationship Id="rId35" Type="http://schemas.openxmlformats.org/officeDocument/2006/relationships/image" Target="../media/image254.svg"/><Relationship Id="rId8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svg"/><Relationship Id="rId3" Type="http://schemas.openxmlformats.org/officeDocument/2006/relationships/image" Target="../media/image113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svg"/><Relationship Id="rId5" Type="http://schemas.openxmlformats.org/officeDocument/2006/relationships/image" Target="../media/image115.png"/><Relationship Id="rId10" Type="http://schemas.openxmlformats.org/officeDocument/2006/relationships/image" Target="../media/image259.svg"/><Relationship Id="rId4" Type="http://schemas.openxmlformats.org/officeDocument/2006/relationships/image" Target="../media/image114.svg"/><Relationship Id="rId9" Type="http://schemas.openxmlformats.org/officeDocument/2006/relationships/image" Target="../media/image2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svg"/><Relationship Id="rId3" Type="http://schemas.openxmlformats.org/officeDocument/2006/relationships/image" Target="../media/image260.png"/><Relationship Id="rId7" Type="http://schemas.openxmlformats.org/officeDocument/2006/relationships/image" Target="../media/image2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65.svg"/><Relationship Id="rId4" Type="http://schemas.openxmlformats.org/officeDocument/2006/relationships/image" Target="../media/image261.svg"/><Relationship Id="rId9" Type="http://schemas.openxmlformats.org/officeDocument/2006/relationships/image" Target="../media/image2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svg"/><Relationship Id="rId13" Type="http://schemas.openxmlformats.org/officeDocument/2006/relationships/image" Target="../media/image276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12" Type="http://schemas.openxmlformats.org/officeDocument/2006/relationships/image" Target="../media/image275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9.svg"/><Relationship Id="rId11" Type="http://schemas.openxmlformats.org/officeDocument/2006/relationships/image" Target="../media/image274.png"/><Relationship Id="rId5" Type="http://schemas.openxmlformats.org/officeDocument/2006/relationships/image" Target="../media/image268.png"/><Relationship Id="rId15" Type="http://schemas.openxmlformats.org/officeDocument/2006/relationships/image" Target="../media/image278.png"/><Relationship Id="rId10" Type="http://schemas.openxmlformats.org/officeDocument/2006/relationships/image" Target="../media/image273.svg"/><Relationship Id="rId4" Type="http://schemas.openxmlformats.org/officeDocument/2006/relationships/image" Target="../media/image267.svg"/><Relationship Id="rId9" Type="http://schemas.openxmlformats.org/officeDocument/2006/relationships/image" Target="../media/image272.png"/><Relationship Id="rId14" Type="http://schemas.openxmlformats.org/officeDocument/2006/relationships/image" Target="../media/image277.svg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4.png"/><Relationship Id="rId21" Type="http://schemas.openxmlformats.org/officeDocument/2006/relationships/image" Target="../media/image298.png"/><Relationship Id="rId42" Type="http://schemas.openxmlformats.org/officeDocument/2006/relationships/image" Target="../media/image319.svg"/><Relationship Id="rId63" Type="http://schemas.openxmlformats.org/officeDocument/2006/relationships/image" Target="../media/image340.png"/><Relationship Id="rId84" Type="http://schemas.openxmlformats.org/officeDocument/2006/relationships/image" Target="../media/image361.svg"/><Relationship Id="rId138" Type="http://schemas.openxmlformats.org/officeDocument/2006/relationships/image" Target="../media/image415.svg"/><Relationship Id="rId159" Type="http://schemas.openxmlformats.org/officeDocument/2006/relationships/image" Target="../media/image436.png"/><Relationship Id="rId170" Type="http://schemas.openxmlformats.org/officeDocument/2006/relationships/image" Target="../media/image447.svg"/><Relationship Id="rId107" Type="http://schemas.openxmlformats.org/officeDocument/2006/relationships/image" Target="../media/image384.png"/><Relationship Id="rId11" Type="http://schemas.openxmlformats.org/officeDocument/2006/relationships/image" Target="../media/image288.png"/><Relationship Id="rId32" Type="http://schemas.openxmlformats.org/officeDocument/2006/relationships/image" Target="../media/image309.svg"/><Relationship Id="rId53" Type="http://schemas.openxmlformats.org/officeDocument/2006/relationships/image" Target="../media/image330.png"/><Relationship Id="rId74" Type="http://schemas.openxmlformats.org/officeDocument/2006/relationships/image" Target="../media/image351.svg"/><Relationship Id="rId128" Type="http://schemas.openxmlformats.org/officeDocument/2006/relationships/image" Target="../media/image405.svg"/><Relationship Id="rId149" Type="http://schemas.openxmlformats.org/officeDocument/2006/relationships/image" Target="../media/image426.png"/><Relationship Id="rId5" Type="http://schemas.openxmlformats.org/officeDocument/2006/relationships/image" Target="../media/image282.png"/><Relationship Id="rId95" Type="http://schemas.openxmlformats.org/officeDocument/2006/relationships/image" Target="../media/image372.png"/><Relationship Id="rId160" Type="http://schemas.openxmlformats.org/officeDocument/2006/relationships/image" Target="../media/image437.svg"/><Relationship Id="rId22" Type="http://schemas.openxmlformats.org/officeDocument/2006/relationships/image" Target="../media/image299.svg"/><Relationship Id="rId43" Type="http://schemas.openxmlformats.org/officeDocument/2006/relationships/image" Target="../media/image320.png"/><Relationship Id="rId64" Type="http://schemas.openxmlformats.org/officeDocument/2006/relationships/image" Target="../media/image341.svg"/><Relationship Id="rId118" Type="http://schemas.openxmlformats.org/officeDocument/2006/relationships/image" Target="../media/image395.svg"/><Relationship Id="rId139" Type="http://schemas.openxmlformats.org/officeDocument/2006/relationships/image" Target="../media/image416.png"/><Relationship Id="rId85" Type="http://schemas.openxmlformats.org/officeDocument/2006/relationships/image" Target="../media/image362.png"/><Relationship Id="rId150" Type="http://schemas.openxmlformats.org/officeDocument/2006/relationships/image" Target="../media/image427.svg"/><Relationship Id="rId171" Type="http://schemas.openxmlformats.org/officeDocument/2006/relationships/image" Target="../media/image448.png"/><Relationship Id="rId12" Type="http://schemas.openxmlformats.org/officeDocument/2006/relationships/image" Target="../media/image289.svg"/><Relationship Id="rId33" Type="http://schemas.openxmlformats.org/officeDocument/2006/relationships/image" Target="../media/image310.png"/><Relationship Id="rId108" Type="http://schemas.openxmlformats.org/officeDocument/2006/relationships/image" Target="../media/image385.svg"/><Relationship Id="rId129" Type="http://schemas.openxmlformats.org/officeDocument/2006/relationships/image" Target="../media/image406.png"/><Relationship Id="rId54" Type="http://schemas.openxmlformats.org/officeDocument/2006/relationships/image" Target="../media/image331.svg"/><Relationship Id="rId75" Type="http://schemas.openxmlformats.org/officeDocument/2006/relationships/image" Target="../media/image352.png"/><Relationship Id="rId96" Type="http://schemas.openxmlformats.org/officeDocument/2006/relationships/image" Target="../media/image373.svg"/><Relationship Id="rId140" Type="http://schemas.openxmlformats.org/officeDocument/2006/relationships/image" Target="../media/image417.svg"/><Relationship Id="rId161" Type="http://schemas.openxmlformats.org/officeDocument/2006/relationships/image" Target="../media/image4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svg"/><Relationship Id="rId23" Type="http://schemas.openxmlformats.org/officeDocument/2006/relationships/image" Target="../media/image300.png"/><Relationship Id="rId28" Type="http://schemas.openxmlformats.org/officeDocument/2006/relationships/image" Target="../media/image305.svg"/><Relationship Id="rId49" Type="http://schemas.openxmlformats.org/officeDocument/2006/relationships/image" Target="../media/image326.png"/><Relationship Id="rId114" Type="http://schemas.openxmlformats.org/officeDocument/2006/relationships/image" Target="../media/image391.svg"/><Relationship Id="rId119" Type="http://schemas.openxmlformats.org/officeDocument/2006/relationships/image" Target="../media/image396.png"/><Relationship Id="rId44" Type="http://schemas.openxmlformats.org/officeDocument/2006/relationships/image" Target="../media/image321.svg"/><Relationship Id="rId60" Type="http://schemas.openxmlformats.org/officeDocument/2006/relationships/image" Target="../media/image337.svg"/><Relationship Id="rId65" Type="http://schemas.openxmlformats.org/officeDocument/2006/relationships/image" Target="../media/image342.png"/><Relationship Id="rId81" Type="http://schemas.openxmlformats.org/officeDocument/2006/relationships/image" Target="../media/image358.png"/><Relationship Id="rId86" Type="http://schemas.openxmlformats.org/officeDocument/2006/relationships/image" Target="../media/image363.svg"/><Relationship Id="rId130" Type="http://schemas.openxmlformats.org/officeDocument/2006/relationships/image" Target="../media/image407.svg"/><Relationship Id="rId135" Type="http://schemas.openxmlformats.org/officeDocument/2006/relationships/image" Target="../media/image412.png"/><Relationship Id="rId151" Type="http://schemas.openxmlformats.org/officeDocument/2006/relationships/image" Target="../media/image428.png"/><Relationship Id="rId156" Type="http://schemas.openxmlformats.org/officeDocument/2006/relationships/image" Target="../media/image433.svg"/><Relationship Id="rId172" Type="http://schemas.openxmlformats.org/officeDocument/2006/relationships/image" Target="../media/image449.svg"/><Relationship Id="rId13" Type="http://schemas.openxmlformats.org/officeDocument/2006/relationships/image" Target="../media/image290.png"/><Relationship Id="rId18" Type="http://schemas.openxmlformats.org/officeDocument/2006/relationships/image" Target="../media/image295.svg"/><Relationship Id="rId39" Type="http://schemas.openxmlformats.org/officeDocument/2006/relationships/image" Target="../media/image316.png"/><Relationship Id="rId109" Type="http://schemas.openxmlformats.org/officeDocument/2006/relationships/image" Target="../media/image386.png"/><Relationship Id="rId34" Type="http://schemas.openxmlformats.org/officeDocument/2006/relationships/image" Target="../media/image311.svg"/><Relationship Id="rId50" Type="http://schemas.openxmlformats.org/officeDocument/2006/relationships/image" Target="../media/image327.svg"/><Relationship Id="rId55" Type="http://schemas.openxmlformats.org/officeDocument/2006/relationships/image" Target="../media/image332.png"/><Relationship Id="rId76" Type="http://schemas.openxmlformats.org/officeDocument/2006/relationships/image" Target="../media/image353.svg"/><Relationship Id="rId97" Type="http://schemas.openxmlformats.org/officeDocument/2006/relationships/image" Target="../media/image374.png"/><Relationship Id="rId104" Type="http://schemas.openxmlformats.org/officeDocument/2006/relationships/image" Target="../media/image381.svg"/><Relationship Id="rId120" Type="http://schemas.openxmlformats.org/officeDocument/2006/relationships/image" Target="../media/image397.svg"/><Relationship Id="rId125" Type="http://schemas.openxmlformats.org/officeDocument/2006/relationships/image" Target="../media/image402.png"/><Relationship Id="rId141" Type="http://schemas.openxmlformats.org/officeDocument/2006/relationships/image" Target="../media/image418.png"/><Relationship Id="rId146" Type="http://schemas.openxmlformats.org/officeDocument/2006/relationships/image" Target="../media/image423.svg"/><Relationship Id="rId167" Type="http://schemas.openxmlformats.org/officeDocument/2006/relationships/image" Target="../media/image444.png"/><Relationship Id="rId7" Type="http://schemas.openxmlformats.org/officeDocument/2006/relationships/image" Target="../media/image284.png"/><Relationship Id="rId71" Type="http://schemas.openxmlformats.org/officeDocument/2006/relationships/image" Target="../media/image348.png"/><Relationship Id="rId92" Type="http://schemas.openxmlformats.org/officeDocument/2006/relationships/image" Target="../media/image369.svg"/><Relationship Id="rId162" Type="http://schemas.openxmlformats.org/officeDocument/2006/relationships/image" Target="../media/image439.svg"/><Relationship Id="rId2" Type="http://schemas.openxmlformats.org/officeDocument/2006/relationships/notesSlide" Target="../notesSlides/notesSlide25.xml"/><Relationship Id="rId29" Type="http://schemas.openxmlformats.org/officeDocument/2006/relationships/image" Target="../media/image306.png"/><Relationship Id="rId24" Type="http://schemas.openxmlformats.org/officeDocument/2006/relationships/image" Target="../media/image301.svg"/><Relationship Id="rId40" Type="http://schemas.openxmlformats.org/officeDocument/2006/relationships/image" Target="../media/image317.svg"/><Relationship Id="rId45" Type="http://schemas.openxmlformats.org/officeDocument/2006/relationships/image" Target="../media/image322.png"/><Relationship Id="rId66" Type="http://schemas.openxmlformats.org/officeDocument/2006/relationships/image" Target="../media/image343.svg"/><Relationship Id="rId87" Type="http://schemas.openxmlformats.org/officeDocument/2006/relationships/image" Target="../media/image364.png"/><Relationship Id="rId110" Type="http://schemas.openxmlformats.org/officeDocument/2006/relationships/image" Target="../media/image387.svg"/><Relationship Id="rId115" Type="http://schemas.openxmlformats.org/officeDocument/2006/relationships/image" Target="../media/image392.png"/><Relationship Id="rId131" Type="http://schemas.openxmlformats.org/officeDocument/2006/relationships/image" Target="../media/image408.png"/><Relationship Id="rId136" Type="http://schemas.openxmlformats.org/officeDocument/2006/relationships/image" Target="../media/image413.svg"/><Relationship Id="rId157" Type="http://schemas.openxmlformats.org/officeDocument/2006/relationships/image" Target="../media/image434.png"/><Relationship Id="rId61" Type="http://schemas.openxmlformats.org/officeDocument/2006/relationships/image" Target="../media/image338.png"/><Relationship Id="rId82" Type="http://schemas.openxmlformats.org/officeDocument/2006/relationships/image" Target="../media/image359.svg"/><Relationship Id="rId152" Type="http://schemas.openxmlformats.org/officeDocument/2006/relationships/image" Target="../media/image429.svg"/><Relationship Id="rId173" Type="http://schemas.openxmlformats.org/officeDocument/2006/relationships/image" Target="../media/image450.png"/><Relationship Id="rId19" Type="http://schemas.openxmlformats.org/officeDocument/2006/relationships/image" Target="../media/image296.png"/><Relationship Id="rId14" Type="http://schemas.openxmlformats.org/officeDocument/2006/relationships/image" Target="../media/image291.svg"/><Relationship Id="rId30" Type="http://schemas.openxmlformats.org/officeDocument/2006/relationships/image" Target="../media/image307.svg"/><Relationship Id="rId35" Type="http://schemas.openxmlformats.org/officeDocument/2006/relationships/image" Target="../media/image312.png"/><Relationship Id="rId56" Type="http://schemas.openxmlformats.org/officeDocument/2006/relationships/image" Target="../media/image333.svg"/><Relationship Id="rId77" Type="http://schemas.openxmlformats.org/officeDocument/2006/relationships/image" Target="../media/image354.png"/><Relationship Id="rId100" Type="http://schemas.openxmlformats.org/officeDocument/2006/relationships/image" Target="../media/image377.svg"/><Relationship Id="rId105" Type="http://schemas.openxmlformats.org/officeDocument/2006/relationships/image" Target="../media/image382.png"/><Relationship Id="rId126" Type="http://schemas.openxmlformats.org/officeDocument/2006/relationships/image" Target="../media/image403.svg"/><Relationship Id="rId147" Type="http://schemas.openxmlformats.org/officeDocument/2006/relationships/image" Target="../media/image424.png"/><Relationship Id="rId168" Type="http://schemas.openxmlformats.org/officeDocument/2006/relationships/image" Target="../media/image445.svg"/><Relationship Id="rId8" Type="http://schemas.openxmlformats.org/officeDocument/2006/relationships/image" Target="../media/image285.svg"/><Relationship Id="rId51" Type="http://schemas.openxmlformats.org/officeDocument/2006/relationships/image" Target="../media/image328.png"/><Relationship Id="rId72" Type="http://schemas.openxmlformats.org/officeDocument/2006/relationships/image" Target="../media/image349.svg"/><Relationship Id="rId93" Type="http://schemas.openxmlformats.org/officeDocument/2006/relationships/image" Target="../media/image370.png"/><Relationship Id="rId98" Type="http://schemas.openxmlformats.org/officeDocument/2006/relationships/image" Target="../media/image375.svg"/><Relationship Id="rId121" Type="http://schemas.openxmlformats.org/officeDocument/2006/relationships/image" Target="../media/image398.png"/><Relationship Id="rId142" Type="http://schemas.openxmlformats.org/officeDocument/2006/relationships/image" Target="../media/image419.svg"/><Relationship Id="rId163" Type="http://schemas.openxmlformats.org/officeDocument/2006/relationships/image" Target="../media/image440.png"/><Relationship Id="rId3" Type="http://schemas.openxmlformats.org/officeDocument/2006/relationships/image" Target="../media/image280.png"/><Relationship Id="rId25" Type="http://schemas.openxmlformats.org/officeDocument/2006/relationships/image" Target="../media/image302.png"/><Relationship Id="rId46" Type="http://schemas.openxmlformats.org/officeDocument/2006/relationships/image" Target="../media/image323.svg"/><Relationship Id="rId67" Type="http://schemas.openxmlformats.org/officeDocument/2006/relationships/image" Target="../media/image344.png"/><Relationship Id="rId116" Type="http://schemas.openxmlformats.org/officeDocument/2006/relationships/image" Target="../media/image393.svg"/><Relationship Id="rId137" Type="http://schemas.openxmlformats.org/officeDocument/2006/relationships/image" Target="../media/image414.png"/><Relationship Id="rId158" Type="http://schemas.openxmlformats.org/officeDocument/2006/relationships/image" Target="../media/image435.svg"/><Relationship Id="rId20" Type="http://schemas.openxmlformats.org/officeDocument/2006/relationships/image" Target="../media/image297.svg"/><Relationship Id="rId41" Type="http://schemas.openxmlformats.org/officeDocument/2006/relationships/image" Target="../media/image318.png"/><Relationship Id="rId62" Type="http://schemas.openxmlformats.org/officeDocument/2006/relationships/image" Target="../media/image339.svg"/><Relationship Id="rId83" Type="http://schemas.openxmlformats.org/officeDocument/2006/relationships/image" Target="../media/image360.png"/><Relationship Id="rId88" Type="http://schemas.openxmlformats.org/officeDocument/2006/relationships/image" Target="../media/image365.svg"/><Relationship Id="rId111" Type="http://schemas.openxmlformats.org/officeDocument/2006/relationships/image" Target="../media/image388.png"/><Relationship Id="rId132" Type="http://schemas.openxmlformats.org/officeDocument/2006/relationships/image" Target="../media/image409.svg"/><Relationship Id="rId153" Type="http://schemas.openxmlformats.org/officeDocument/2006/relationships/image" Target="../media/image430.png"/><Relationship Id="rId174" Type="http://schemas.openxmlformats.org/officeDocument/2006/relationships/image" Target="../media/image451.svg"/><Relationship Id="rId15" Type="http://schemas.openxmlformats.org/officeDocument/2006/relationships/image" Target="../media/image292.png"/><Relationship Id="rId36" Type="http://schemas.openxmlformats.org/officeDocument/2006/relationships/image" Target="../media/image313.svg"/><Relationship Id="rId57" Type="http://schemas.openxmlformats.org/officeDocument/2006/relationships/image" Target="../media/image334.png"/><Relationship Id="rId106" Type="http://schemas.openxmlformats.org/officeDocument/2006/relationships/image" Target="../media/image383.svg"/><Relationship Id="rId127" Type="http://schemas.openxmlformats.org/officeDocument/2006/relationships/image" Target="../media/image404.png"/><Relationship Id="rId10" Type="http://schemas.openxmlformats.org/officeDocument/2006/relationships/image" Target="../media/image287.svg"/><Relationship Id="rId31" Type="http://schemas.openxmlformats.org/officeDocument/2006/relationships/image" Target="../media/image308.png"/><Relationship Id="rId52" Type="http://schemas.openxmlformats.org/officeDocument/2006/relationships/image" Target="../media/image329.svg"/><Relationship Id="rId73" Type="http://schemas.openxmlformats.org/officeDocument/2006/relationships/image" Target="../media/image350.png"/><Relationship Id="rId78" Type="http://schemas.openxmlformats.org/officeDocument/2006/relationships/image" Target="../media/image355.svg"/><Relationship Id="rId94" Type="http://schemas.openxmlformats.org/officeDocument/2006/relationships/image" Target="../media/image371.svg"/><Relationship Id="rId99" Type="http://schemas.openxmlformats.org/officeDocument/2006/relationships/image" Target="../media/image376.png"/><Relationship Id="rId101" Type="http://schemas.openxmlformats.org/officeDocument/2006/relationships/image" Target="../media/image378.png"/><Relationship Id="rId122" Type="http://schemas.openxmlformats.org/officeDocument/2006/relationships/image" Target="../media/image399.svg"/><Relationship Id="rId143" Type="http://schemas.openxmlformats.org/officeDocument/2006/relationships/image" Target="../media/image420.png"/><Relationship Id="rId148" Type="http://schemas.openxmlformats.org/officeDocument/2006/relationships/image" Target="../media/image425.svg"/><Relationship Id="rId164" Type="http://schemas.openxmlformats.org/officeDocument/2006/relationships/image" Target="../media/image441.svg"/><Relationship Id="rId169" Type="http://schemas.openxmlformats.org/officeDocument/2006/relationships/image" Target="../media/image446.png"/><Relationship Id="rId4" Type="http://schemas.openxmlformats.org/officeDocument/2006/relationships/image" Target="../media/image281.svg"/><Relationship Id="rId9" Type="http://schemas.openxmlformats.org/officeDocument/2006/relationships/image" Target="../media/image286.png"/><Relationship Id="rId26" Type="http://schemas.openxmlformats.org/officeDocument/2006/relationships/image" Target="../media/image303.svg"/><Relationship Id="rId47" Type="http://schemas.openxmlformats.org/officeDocument/2006/relationships/image" Target="../media/image324.png"/><Relationship Id="rId68" Type="http://schemas.openxmlformats.org/officeDocument/2006/relationships/image" Target="../media/image345.svg"/><Relationship Id="rId89" Type="http://schemas.openxmlformats.org/officeDocument/2006/relationships/image" Target="../media/image366.png"/><Relationship Id="rId112" Type="http://schemas.openxmlformats.org/officeDocument/2006/relationships/image" Target="../media/image389.svg"/><Relationship Id="rId133" Type="http://schemas.openxmlformats.org/officeDocument/2006/relationships/image" Target="../media/image410.png"/><Relationship Id="rId154" Type="http://schemas.openxmlformats.org/officeDocument/2006/relationships/image" Target="../media/image431.svg"/><Relationship Id="rId175" Type="http://schemas.openxmlformats.org/officeDocument/2006/relationships/image" Target="../media/image452.png"/><Relationship Id="rId16" Type="http://schemas.openxmlformats.org/officeDocument/2006/relationships/image" Target="../media/image293.svg"/><Relationship Id="rId37" Type="http://schemas.openxmlformats.org/officeDocument/2006/relationships/image" Target="../media/image314.png"/><Relationship Id="rId58" Type="http://schemas.openxmlformats.org/officeDocument/2006/relationships/image" Target="../media/image335.svg"/><Relationship Id="rId79" Type="http://schemas.openxmlformats.org/officeDocument/2006/relationships/image" Target="../media/image356.png"/><Relationship Id="rId102" Type="http://schemas.openxmlformats.org/officeDocument/2006/relationships/image" Target="../media/image379.svg"/><Relationship Id="rId123" Type="http://schemas.openxmlformats.org/officeDocument/2006/relationships/image" Target="../media/image400.png"/><Relationship Id="rId144" Type="http://schemas.openxmlformats.org/officeDocument/2006/relationships/image" Target="../media/image421.svg"/><Relationship Id="rId90" Type="http://schemas.openxmlformats.org/officeDocument/2006/relationships/image" Target="../media/image367.svg"/><Relationship Id="rId165" Type="http://schemas.openxmlformats.org/officeDocument/2006/relationships/image" Target="../media/image442.png"/><Relationship Id="rId27" Type="http://schemas.openxmlformats.org/officeDocument/2006/relationships/image" Target="../media/image304.png"/><Relationship Id="rId48" Type="http://schemas.openxmlformats.org/officeDocument/2006/relationships/image" Target="../media/image325.svg"/><Relationship Id="rId69" Type="http://schemas.openxmlformats.org/officeDocument/2006/relationships/image" Target="../media/image346.png"/><Relationship Id="rId113" Type="http://schemas.openxmlformats.org/officeDocument/2006/relationships/image" Target="../media/image390.png"/><Relationship Id="rId134" Type="http://schemas.openxmlformats.org/officeDocument/2006/relationships/image" Target="../media/image411.svg"/><Relationship Id="rId80" Type="http://schemas.openxmlformats.org/officeDocument/2006/relationships/image" Target="../media/image357.svg"/><Relationship Id="rId155" Type="http://schemas.openxmlformats.org/officeDocument/2006/relationships/image" Target="../media/image432.png"/><Relationship Id="rId176" Type="http://schemas.openxmlformats.org/officeDocument/2006/relationships/image" Target="../media/image453.svg"/><Relationship Id="rId17" Type="http://schemas.openxmlformats.org/officeDocument/2006/relationships/image" Target="../media/image294.png"/><Relationship Id="rId38" Type="http://schemas.openxmlformats.org/officeDocument/2006/relationships/image" Target="../media/image315.svg"/><Relationship Id="rId59" Type="http://schemas.openxmlformats.org/officeDocument/2006/relationships/image" Target="../media/image336.png"/><Relationship Id="rId103" Type="http://schemas.openxmlformats.org/officeDocument/2006/relationships/image" Target="../media/image380.png"/><Relationship Id="rId124" Type="http://schemas.openxmlformats.org/officeDocument/2006/relationships/image" Target="../media/image401.svg"/><Relationship Id="rId70" Type="http://schemas.openxmlformats.org/officeDocument/2006/relationships/image" Target="../media/image347.svg"/><Relationship Id="rId91" Type="http://schemas.openxmlformats.org/officeDocument/2006/relationships/image" Target="../media/image368.png"/><Relationship Id="rId145" Type="http://schemas.openxmlformats.org/officeDocument/2006/relationships/image" Target="../media/image422.png"/><Relationship Id="rId166" Type="http://schemas.openxmlformats.org/officeDocument/2006/relationships/image" Target="../media/image443.sv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3.svg"/><Relationship Id="rId21" Type="http://schemas.openxmlformats.org/officeDocument/2006/relationships/image" Target="../media/image468.png"/><Relationship Id="rId42" Type="http://schemas.openxmlformats.org/officeDocument/2006/relationships/image" Target="../media/image489.svg"/><Relationship Id="rId47" Type="http://schemas.openxmlformats.org/officeDocument/2006/relationships/image" Target="../media/image494.png"/><Relationship Id="rId63" Type="http://schemas.openxmlformats.org/officeDocument/2006/relationships/image" Target="../media/image510.png"/><Relationship Id="rId68" Type="http://schemas.openxmlformats.org/officeDocument/2006/relationships/image" Target="../media/image515.svg"/><Relationship Id="rId84" Type="http://schemas.openxmlformats.org/officeDocument/2006/relationships/image" Target="../media/image531.svg"/><Relationship Id="rId89" Type="http://schemas.openxmlformats.org/officeDocument/2006/relationships/image" Target="../media/image536.png"/><Relationship Id="rId16" Type="http://schemas.openxmlformats.org/officeDocument/2006/relationships/image" Target="../media/image463.svg"/><Relationship Id="rId11" Type="http://schemas.openxmlformats.org/officeDocument/2006/relationships/image" Target="../media/image458.png"/><Relationship Id="rId32" Type="http://schemas.openxmlformats.org/officeDocument/2006/relationships/image" Target="../media/image479.svg"/><Relationship Id="rId37" Type="http://schemas.openxmlformats.org/officeDocument/2006/relationships/image" Target="../media/image484.png"/><Relationship Id="rId53" Type="http://schemas.openxmlformats.org/officeDocument/2006/relationships/image" Target="../media/image500.png"/><Relationship Id="rId58" Type="http://schemas.openxmlformats.org/officeDocument/2006/relationships/image" Target="../media/image505.svg"/><Relationship Id="rId74" Type="http://schemas.openxmlformats.org/officeDocument/2006/relationships/image" Target="../media/image521.svg"/><Relationship Id="rId79" Type="http://schemas.openxmlformats.org/officeDocument/2006/relationships/image" Target="../media/image526.png"/><Relationship Id="rId5" Type="http://schemas.openxmlformats.org/officeDocument/2006/relationships/image" Target="../media/image115.png"/><Relationship Id="rId90" Type="http://schemas.openxmlformats.org/officeDocument/2006/relationships/image" Target="../media/image537.svg"/><Relationship Id="rId95" Type="http://schemas.openxmlformats.org/officeDocument/2006/relationships/image" Target="../media/image542.png"/><Relationship Id="rId22" Type="http://schemas.openxmlformats.org/officeDocument/2006/relationships/image" Target="../media/image469.svg"/><Relationship Id="rId27" Type="http://schemas.openxmlformats.org/officeDocument/2006/relationships/image" Target="../media/image474.png"/><Relationship Id="rId43" Type="http://schemas.openxmlformats.org/officeDocument/2006/relationships/image" Target="../media/image490.png"/><Relationship Id="rId48" Type="http://schemas.openxmlformats.org/officeDocument/2006/relationships/image" Target="../media/image495.svg"/><Relationship Id="rId64" Type="http://schemas.openxmlformats.org/officeDocument/2006/relationships/image" Target="../media/image511.svg"/><Relationship Id="rId69" Type="http://schemas.openxmlformats.org/officeDocument/2006/relationships/image" Target="../media/image516.png"/><Relationship Id="rId8" Type="http://schemas.openxmlformats.org/officeDocument/2006/relationships/image" Target="../media/image455.svg"/><Relationship Id="rId51" Type="http://schemas.openxmlformats.org/officeDocument/2006/relationships/image" Target="../media/image498.png"/><Relationship Id="rId72" Type="http://schemas.openxmlformats.org/officeDocument/2006/relationships/image" Target="../media/image519.svg"/><Relationship Id="rId80" Type="http://schemas.openxmlformats.org/officeDocument/2006/relationships/image" Target="../media/image527.svg"/><Relationship Id="rId85" Type="http://schemas.openxmlformats.org/officeDocument/2006/relationships/image" Target="../media/image532.png"/><Relationship Id="rId93" Type="http://schemas.openxmlformats.org/officeDocument/2006/relationships/image" Target="../media/image540.png"/><Relationship Id="rId3" Type="http://schemas.openxmlformats.org/officeDocument/2006/relationships/image" Target="../media/image113.png"/><Relationship Id="rId12" Type="http://schemas.openxmlformats.org/officeDocument/2006/relationships/image" Target="../media/image459.svg"/><Relationship Id="rId17" Type="http://schemas.openxmlformats.org/officeDocument/2006/relationships/image" Target="../media/image464.png"/><Relationship Id="rId25" Type="http://schemas.openxmlformats.org/officeDocument/2006/relationships/image" Target="../media/image472.png"/><Relationship Id="rId33" Type="http://schemas.openxmlformats.org/officeDocument/2006/relationships/image" Target="../media/image480.png"/><Relationship Id="rId38" Type="http://schemas.openxmlformats.org/officeDocument/2006/relationships/image" Target="../media/image485.svg"/><Relationship Id="rId46" Type="http://schemas.openxmlformats.org/officeDocument/2006/relationships/image" Target="../media/image493.svg"/><Relationship Id="rId59" Type="http://schemas.openxmlformats.org/officeDocument/2006/relationships/image" Target="../media/image506.png"/><Relationship Id="rId67" Type="http://schemas.openxmlformats.org/officeDocument/2006/relationships/image" Target="../media/image514.png"/><Relationship Id="rId20" Type="http://schemas.openxmlformats.org/officeDocument/2006/relationships/image" Target="../media/image467.svg"/><Relationship Id="rId41" Type="http://schemas.openxmlformats.org/officeDocument/2006/relationships/image" Target="../media/image488.png"/><Relationship Id="rId54" Type="http://schemas.openxmlformats.org/officeDocument/2006/relationships/image" Target="../media/image501.svg"/><Relationship Id="rId62" Type="http://schemas.openxmlformats.org/officeDocument/2006/relationships/image" Target="../media/image509.svg"/><Relationship Id="rId70" Type="http://schemas.openxmlformats.org/officeDocument/2006/relationships/image" Target="../media/image517.svg"/><Relationship Id="rId75" Type="http://schemas.openxmlformats.org/officeDocument/2006/relationships/image" Target="../media/image522.png"/><Relationship Id="rId83" Type="http://schemas.openxmlformats.org/officeDocument/2006/relationships/image" Target="../media/image530.png"/><Relationship Id="rId88" Type="http://schemas.openxmlformats.org/officeDocument/2006/relationships/image" Target="../media/image535.svg"/><Relationship Id="rId91" Type="http://schemas.openxmlformats.org/officeDocument/2006/relationships/image" Target="../media/image538.png"/><Relationship Id="rId96" Type="http://schemas.openxmlformats.org/officeDocument/2006/relationships/image" Target="../media/image5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svg"/><Relationship Id="rId15" Type="http://schemas.openxmlformats.org/officeDocument/2006/relationships/image" Target="../media/image462.png"/><Relationship Id="rId23" Type="http://schemas.openxmlformats.org/officeDocument/2006/relationships/image" Target="../media/image470.png"/><Relationship Id="rId28" Type="http://schemas.openxmlformats.org/officeDocument/2006/relationships/image" Target="../media/image475.svg"/><Relationship Id="rId36" Type="http://schemas.openxmlformats.org/officeDocument/2006/relationships/image" Target="../media/image483.svg"/><Relationship Id="rId49" Type="http://schemas.openxmlformats.org/officeDocument/2006/relationships/image" Target="../media/image496.png"/><Relationship Id="rId57" Type="http://schemas.openxmlformats.org/officeDocument/2006/relationships/image" Target="../media/image504.png"/><Relationship Id="rId10" Type="http://schemas.openxmlformats.org/officeDocument/2006/relationships/image" Target="../media/image457.svg"/><Relationship Id="rId31" Type="http://schemas.openxmlformats.org/officeDocument/2006/relationships/image" Target="../media/image478.png"/><Relationship Id="rId44" Type="http://schemas.openxmlformats.org/officeDocument/2006/relationships/image" Target="../media/image491.svg"/><Relationship Id="rId52" Type="http://schemas.openxmlformats.org/officeDocument/2006/relationships/image" Target="../media/image499.svg"/><Relationship Id="rId60" Type="http://schemas.openxmlformats.org/officeDocument/2006/relationships/image" Target="../media/image507.svg"/><Relationship Id="rId65" Type="http://schemas.openxmlformats.org/officeDocument/2006/relationships/image" Target="../media/image512.png"/><Relationship Id="rId73" Type="http://schemas.openxmlformats.org/officeDocument/2006/relationships/image" Target="../media/image520.png"/><Relationship Id="rId78" Type="http://schemas.openxmlformats.org/officeDocument/2006/relationships/image" Target="../media/image525.svg"/><Relationship Id="rId81" Type="http://schemas.openxmlformats.org/officeDocument/2006/relationships/image" Target="../media/image528.png"/><Relationship Id="rId86" Type="http://schemas.openxmlformats.org/officeDocument/2006/relationships/image" Target="../media/image533.svg"/><Relationship Id="rId94" Type="http://schemas.openxmlformats.org/officeDocument/2006/relationships/image" Target="../media/image541.svg"/><Relationship Id="rId4" Type="http://schemas.openxmlformats.org/officeDocument/2006/relationships/image" Target="../media/image114.svg"/><Relationship Id="rId9" Type="http://schemas.openxmlformats.org/officeDocument/2006/relationships/image" Target="../media/image456.png"/><Relationship Id="rId13" Type="http://schemas.openxmlformats.org/officeDocument/2006/relationships/image" Target="../media/image460.png"/><Relationship Id="rId18" Type="http://schemas.openxmlformats.org/officeDocument/2006/relationships/image" Target="../media/image465.svg"/><Relationship Id="rId39" Type="http://schemas.openxmlformats.org/officeDocument/2006/relationships/image" Target="../media/image486.png"/><Relationship Id="rId34" Type="http://schemas.openxmlformats.org/officeDocument/2006/relationships/image" Target="../media/image481.svg"/><Relationship Id="rId50" Type="http://schemas.openxmlformats.org/officeDocument/2006/relationships/image" Target="../media/image497.svg"/><Relationship Id="rId55" Type="http://schemas.openxmlformats.org/officeDocument/2006/relationships/image" Target="../media/image502.png"/><Relationship Id="rId76" Type="http://schemas.openxmlformats.org/officeDocument/2006/relationships/image" Target="../media/image523.svg"/><Relationship Id="rId7" Type="http://schemas.openxmlformats.org/officeDocument/2006/relationships/image" Target="../media/image454.png"/><Relationship Id="rId71" Type="http://schemas.openxmlformats.org/officeDocument/2006/relationships/image" Target="../media/image518.png"/><Relationship Id="rId92" Type="http://schemas.openxmlformats.org/officeDocument/2006/relationships/image" Target="../media/image539.svg"/><Relationship Id="rId2" Type="http://schemas.openxmlformats.org/officeDocument/2006/relationships/notesSlide" Target="../notesSlides/notesSlide26.xml"/><Relationship Id="rId29" Type="http://schemas.openxmlformats.org/officeDocument/2006/relationships/image" Target="../media/image476.png"/><Relationship Id="rId24" Type="http://schemas.openxmlformats.org/officeDocument/2006/relationships/image" Target="../media/image471.svg"/><Relationship Id="rId40" Type="http://schemas.openxmlformats.org/officeDocument/2006/relationships/image" Target="../media/image487.svg"/><Relationship Id="rId45" Type="http://schemas.openxmlformats.org/officeDocument/2006/relationships/image" Target="../media/image492.png"/><Relationship Id="rId66" Type="http://schemas.openxmlformats.org/officeDocument/2006/relationships/image" Target="../media/image513.svg"/><Relationship Id="rId87" Type="http://schemas.openxmlformats.org/officeDocument/2006/relationships/image" Target="../media/image534.png"/><Relationship Id="rId61" Type="http://schemas.openxmlformats.org/officeDocument/2006/relationships/image" Target="../media/image508.png"/><Relationship Id="rId82" Type="http://schemas.openxmlformats.org/officeDocument/2006/relationships/image" Target="../media/image529.svg"/><Relationship Id="rId19" Type="http://schemas.openxmlformats.org/officeDocument/2006/relationships/image" Target="../media/image466.png"/><Relationship Id="rId14" Type="http://schemas.openxmlformats.org/officeDocument/2006/relationships/image" Target="../media/image461.svg"/><Relationship Id="rId30" Type="http://schemas.openxmlformats.org/officeDocument/2006/relationships/image" Target="../media/image477.svg"/><Relationship Id="rId35" Type="http://schemas.openxmlformats.org/officeDocument/2006/relationships/image" Target="../media/image482.png"/><Relationship Id="rId56" Type="http://schemas.openxmlformats.org/officeDocument/2006/relationships/image" Target="../media/image503.svg"/><Relationship Id="rId77" Type="http://schemas.openxmlformats.org/officeDocument/2006/relationships/image" Target="../media/image524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3.svg"/><Relationship Id="rId21" Type="http://schemas.openxmlformats.org/officeDocument/2006/relationships/image" Target="../media/image558.png"/><Relationship Id="rId42" Type="http://schemas.openxmlformats.org/officeDocument/2006/relationships/image" Target="../media/image579.svg"/><Relationship Id="rId47" Type="http://schemas.openxmlformats.org/officeDocument/2006/relationships/image" Target="../media/image584.png"/><Relationship Id="rId63" Type="http://schemas.openxmlformats.org/officeDocument/2006/relationships/image" Target="../media/image600.png"/><Relationship Id="rId68" Type="http://schemas.openxmlformats.org/officeDocument/2006/relationships/image" Target="../media/image605.svg"/><Relationship Id="rId84" Type="http://schemas.openxmlformats.org/officeDocument/2006/relationships/image" Target="../media/image621.svg"/><Relationship Id="rId89" Type="http://schemas.openxmlformats.org/officeDocument/2006/relationships/image" Target="../media/image626.png"/><Relationship Id="rId16" Type="http://schemas.openxmlformats.org/officeDocument/2006/relationships/image" Target="../media/image553.svg"/><Relationship Id="rId11" Type="http://schemas.openxmlformats.org/officeDocument/2006/relationships/image" Target="../media/image548.png"/><Relationship Id="rId32" Type="http://schemas.openxmlformats.org/officeDocument/2006/relationships/image" Target="../media/image569.svg"/><Relationship Id="rId37" Type="http://schemas.openxmlformats.org/officeDocument/2006/relationships/image" Target="../media/image574.png"/><Relationship Id="rId53" Type="http://schemas.openxmlformats.org/officeDocument/2006/relationships/image" Target="../media/image590.png"/><Relationship Id="rId58" Type="http://schemas.openxmlformats.org/officeDocument/2006/relationships/image" Target="../media/image595.svg"/><Relationship Id="rId74" Type="http://schemas.openxmlformats.org/officeDocument/2006/relationships/image" Target="../media/image611.svg"/><Relationship Id="rId79" Type="http://schemas.openxmlformats.org/officeDocument/2006/relationships/image" Target="../media/image616.png"/><Relationship Id="rId5" Type="http://schemas.openxmlformats.org/officeDocument/2006/relationships/image" Target="../media/image113.png"/><Relationship Id="rId90" Type="http://schemas.openxmlformats.org/officeDocument/2006/relationships/image" Target="../media/image627.svg"/><Relationship Id="rId95" Type="http://schemas.openxmlformats.org/officeDocument/2006/relationships/image" Target="../media/image632.png"/><Relationship Id="rId22" Type="http://schemas.openxmlformats.org/officeDocument/2006/relationships/image" Target="../media/image559.svg"/><Relationship Id="rId27" Type="http://schemas.openxmlformats.org/officeDocument/2006/relationships/image" Target="../media/image564.png"/><Relationship Id="rId43" Type="http://schemas.openxmlformats.org/officeDocument/2006/relationships/image" Target="../media/image580.png"/><Relationship Id="rId48" Type="http://schemas.openxmlformats.org/officeDocument/2006/relationships/image" Target="../media/image585.svg"/><Relationship Id="rId64" Type="http://schemas.openxmlformats.org/officeDocument/2006/relationships/image" Target="../media/image601.svg"/><Relationship Id="rId69" Type="http://schemas.openxmlformats.org/officeDocument/2006/relationships/image" Target="../media/image606.png"/><Relationship Id="rId8" Type="http://schemas.openxmlformats.org/officeDocument/2006/relationships/image" Target="../media/image545.svg"/><Relationship Id="rId51" Type="http://schemas.openxmlformats.org/officeDocument/2006/relationships/image" Target="../media/image588.png"/><Relationship Id="rId72" Type="http://schemas.openxmlformats.org/officeDocument/2006/relationships/image" Target="../media/image609.svg"/><Relationship Id="rId80" Type="http://schemas.openxmlformats.org/officeDocument/2006/relationships/image" Target="../media/image617.svg"/><Relationship Id="rId85" Type="http://schemas.openxmlformats.org/officeDocument/2006/relationships/image" Target="../media/image622.png"/><Relationship Id="rId93" Type="http://schemas.openxmlformats.org/officeDocument/2006/relationships/image" Target="../media/image630.png"/><Relationship Id="rId3" Type="http://schemas.openxmlformats.org/officeDocument/2006/relationships/image" Target="../media/image115.png"/><Relationship Id="rId12" Type="http://schemas.openxmlformats.org/officeDocument/2006/relationships/image" Target="../media/image549.svg"/><Relationship Id="rId17" Type="http://schemas.openxmlformats.org/officeDocument/2006/relationships/image" Target="../media/image554.png"/><Relationship Id="rId25" Type="http://schemas.openxmlformats.org/officeDocument/2006/relationships/image" Target="../media/image562.png"/><Relationship Id="rId33" Type="http://schemas.openxmlformats.org/officeDocument/2006/relationships/image" Target="../media/image570.png"/><Relationship Id="rId38" Type="http://schemas.openxmlformats.org/officeDocument/2006/relationships/image" Target="../media/image575.svg"/><Relationship Id="rId46" Type="http://schemas.openxmlformats.org/officeDocument/2006/relationships/image" Target="../media/image583.svg"/><Relationship Id="rId59" Type="http://schemas.openxmlformats.org/officeDocument/2006/relationships/image" Target="../media/image596.png"/><Relationship Id="rId67" Type="http://schemas.openxmlformats.org/officeDocument/2006/relationships/image" Target="../media/image604.png"/><Relationship Id="rId20" Type="http://schemas.openxmlformats.org/officeDocument/2006/relationships/image" Target="../media/image557.svg"/><Relationship Id="rId41" Type="http://schemas.openxmlformats.org/officeDocument/2006/relationships/image" Target="../media/image578.png"/><Relationship Id="rId54" Type="http://schemas.openxmlformats.org/officeDocument/2006/relationships/image" Target="../media/image591.svg"/><Relationship Id="rId62" Type="http://schemas.openxmlformats.org/officeDocument/2006/relationships/image" Target="../media/image599.svg"/><Relationship Id="rId70" Type="http://schemas.openxmlformats.org/officeDocument/2006/relationships/image" Target="../media/image607.svg"/><Relationship Id="rId75" Type="http://schemas.openxmlformats.org/officeDocument/2006/relationships/image" Target="../media/image612.png"/><Relationship Id="rId83" Type="http://schemas.openxmlformats.org/officeDocument/2006/relationships/image" Target="../media/image620.png"/><Relationship Id="rId88" Type="http://schemas.openxmlformats.org/officeDocument/2006/relationships/image" Target="../media/image625.svg"/><Relationship Id="rId91" Type="http://schemas.openxmlformats.org/officeDocument/2006/relationships/image" Target="../media/image628.png"/><Relationship Id="rId96" Type="http://schemas.openxmlformats.org/officeDocument/2006/relationships/image" Target="../media/image6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15" Type="http://schemas.openxmlformats.org/officeDocument/2006/relationships/image" Target="../media/image552.png"/><Relationship Id="rId23" Type="http://schemas.openxmlformats.org/officeDocument/2006/relationships/image" Target="../media/image560.png"/><Relationship Id="rId28" Type="http://schemas.openxmlformats.org/officeDocument/2006/relationships/image" Target="../media/image565.svg"/><Relationship Id="rId36" Type="http://schemas.openxmlformats.org/officeDocument/2006/relationships/image" Target="../media/image573.svg"/><Relationship Id="rId49" Type="http://schemas.openxmlformats.org/officeDocument/2006/relationships/image" Target="../media/image586.png"/><Relationship Id="rId57" Type="http://schemas.openxmlformats.org/officeDocument/2006/relationships/image" Target="../media/image594.png"/><Relationship Id="rId10" Type="http://schemas.openxmlformats.org/officeDocument/2006/relationships/image" Target="../media/image547.svg"/><Relationship Id="rId31" Type="http://schemas.openxmlformats.org/officeDocument/2006/relationships/image" Target="../media/image568.png"/><Relationship Id="rId44" Type="http://schemas.openxmlformats.org/officeDocument/2006/relationships/image" Target="../media/image581.svg"/><Relationship Id="rId52" Type="http://schemas.openxmlformats.org/officeDocument/2006/relationships/image" Target="../media/image589.svg"/><Relationship Id="rId60" Type="http://schemas.openxmlformats.org/officeDocument/2006/relationships/image" Target="../media/image597.svg"/><Relationship Id="rId65" Type="http://schemas.openxmlformats.org/officeDocument/2006/relationships/image" Target="../media/image602.png"/><Relationship Id="rId73" Type="http://schemas.openxmlformats.org/officeDocument/2006/relationships/image" Target="../media/image610.png"/><Relationship Id="rId78" Type="http://schemas.openxmlformats.org/officeDocument/2006/relationships/image" Target="../media/image615.svg"/><Relationship Id="rId81" Type="http://schemas.openxmlformats.org/officeDocument/2006/relationships/image" Target="../media/image618.png"/><Relationship Id="rId86" Type="http://schemas.openxmlformats.org/officeDocument/2006/relationships/image" Target="../media/image623.svg"/><Relationship Id="rId94" Type="http://schemas.openxmlformats.org/officeDocument/2006/relationships/image" Target="../media/image631.svg"/><Relationship Id="rId4" Type="http://schemas.openxmlformats.org/officeDocument/2006/relationships/image" Target="../media/image116.svg"/><Relationship Id="rId9" Type="http://schemas.openxmlformats.org/officeDocument/2006/relationships/image" Target="../media/image546.png"/><Relationship Id="rId13" Type="http://schemas.openxmlformats.org/officeDocument/2006/relationships/image" Target="../media/image550.png"/><Relationship Id="rId18" Type="http://schemas.openxmlformats.org/officeDocument/2006/relationships/image" Target="../media/image555.svg"/><Relationship Id="rId39" Type="http://schemas.openxmlformats.org/officeDocument/2006/relationships/image" Target="../media/image576.png"/><Relationship Id="rId34" Type="http://schemas.openxmlformats.org/officeDocument/2006/relationships/image" Target="../media/image571.svg"/><Relationship Id="rId50" Type="http://schemas.openxmlformats.org/officeDocument/2006/relationships/image" Target="../media/image587.svg"/><Relationship Id="rId55" Type="http://schemas.openxmlformats.org/officeDocument/2006/relationships/image" Target="../media/image592.png"/><Relationship Id="rId76" Type="http://schemas.openxmlformats.org/officeDocument/2006/relationships/image" Target="../media/image613.svg"/><Relationship Id="rId7" Type="http://schemas.openxmlformats.org/officeDocument/2006/relationships/image" Target="../media/image544.png"/><Relationship Id="rId71" Type="http://schemas.openxmlformats.org/officeDocument/2006/relationships/image" Target="../media/image608.png"/><Relationship Id="rId92" Type="http://schemas.openxmlformats.org/officeDocument/2006/relationships/image" Target="../media/image629.svg"/><Relationship Id="rId2" Type="http://schemas.openxmlformats.org/officeDocument/2006/relationships/notesSlide" Target="../notesSlides/notesSlide27.xml"/><Relationship Id="rId29" Type="http://schemas.openxmlformats.org/officeDocument/2006/relationships/image" Target="../media/image566.png"/><Relationship Id="rId24" Type="http://schemas.openxmlformats.org/officeDocument/2006/relationships/image" Target="../media/image561.svg"/><Relationship Id="rId40" Type="http://schemas.openxmlformats.org/officeDocument/2006/relationships/image" Target="../media/image577.svg"/><Relationship Id="rId45" Type="http://schemas.openxmlformats.org/officeDocument/2006/relationships/image" Target="../media/image582.png"/><Relationship Id="rId66" Type="http://schemas.openxmlformats.org/officeDocument/2006/relationships/image" Target="../media/image603.svg"/><Relationship Id="rId87" Type="http://schemas.openxmlformats.org/officeDocument/2006/relationships/image" Target="../media/image624.png"/><Relationship Id="rId61" Type="http://schemas.openxmlformats.org/officeDocument/2006/relationships/image" Target="../media/image598.png"/><Relationship Id="rId82" Type="http://schemas.openxmlformats.org/officeDocument/2006/relationships/image" Target="../media/image619.svg"/><Relationship Id="rId19" Type="http://schemas.openxmlformats.org/officeDocument/2006/relationships/image" Target="../media/image556.png"/><Relationship Id="rId14" Type="http://schemas.openxmlformats.org/officeDocument/2006/relationships/image" Target="../media/image551.svg"/><Relationship Id="rId30" Type="http://schemas.openxmlformats.org/officeDocument/2006/relationships/image" Target="../media/image567.svg"/><Relationship Id="rId35" Type="http://schemas.openxmlformats.org/officeDocument/2006/relationships/image" Target="../media/image572.png"/><Relationship Id="rId56" Type="http://schemas.openxmlformats.org/officeDocument/2006/relationships/image" Target="../media/image593.svg"/><Relationship Id="rId77" Type="http://schemas.openxmlformats.org/officeDocument/2006/relationships/image" Target="../media/image614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3.svg"/><Relationship Id="rId21" Type="http://schemas.openxmlformats.org/officeDocument/2006/relationships/image" Target="../media/image648.png"/><Relationship Id="rId42" Type="http://schemas.openxmlformats.org/officeDocument/2006/relationships/image" Target="../media/image669.svg"/><Relationship Id="rId47" Type="http://schemas.openxmlformats.org/officeDocument/2006/relationships/image" Target="../media/image674.png"/><Relationship Id="rId63" Type="http://schemas.openxmlformats.org/officeDocument/2006/relationships/image" Target="../media/image690.png"/><Relationship Id="rId68" Type="http://schemas.openxmlformats.org/officeDocument/2006/relationships/image" Target="../media/image695.svg"/><Relationship Id="rId84" Type="http://schemas.openxmlformats.org/officeDocument/2006/relationships/image" Target="../media/image711.svg"/><Relationship Id="rId89" Type="http://schemas.openxmlformats.org/officeDocument/2006/relationships/image" Target="../media/image716.png"/><Relationship Id="rId16" Type="http://schemas.openxmlformats.org/officeDocument/2006/relationships/image" Target="../media/image643.svg"/><Relationship Id="rId11" Type="http://schemas.openxmlformats.org/officeDocument/2006/relationships/image" Target="../media/image638.png"/><Relationship Id="rId32" Type="http://schemas.openxmlformats.org/officeDocument/2006/relationships/image" Target="../media/image659.svg"/><Relationship Id="rId37" Type="http://schemas.openxmlformats.org/officeDocument/2006/relationships/image" Target="../media/image664.png"/><Relationship Id="rId53" Type="http://schemas.openxmlformats.org/officeDocument/2006/relationships/image" Target="../media/image680.png"/><Relationship Id="rId58" Type="http://schemas.openxmlformats.org/officeDocument/2006/relationships/image" Target="../media/image685.svg"/><Relationship Id="rId74" Type="http://schemas.openxmlformats.org/officeDocument/2006/relationships/image" Target="../media/image701.svg"/><Relationship Id="rId79" Type="http://schemas.openxmlformats.org/officeDocument/2006/relationships/image" Target="../media/image706.png"/><Relationship Id="rId5" Type="http://schemas.openxmlformats.org/officeDocument/2006/relationships/image" Target="../media/image113.png"/><Relationship Id="rId90" Type="http://schemas.openxmlformats.org/officeDocument/2006/relationships/image" Target="../media/image717.svg"/><Relationship Id="rId95" Type="http://schemas.openxmlformats.org/officeDocument/2006/relationships/image" Target="../media/image722.png"/><Relationship Id="rId22" Type="http://schemas.openxmlformats.org/officeDocument/2006/relationships/image" Target="../media/image649.svg"/><Relationship Id="rId27" Type="http://schemas.openxmlformats.org/officeDocument/2006/relationships/image" Target="../media/image654.png"/><Relationship Id="rId43" Type="http://schemas.openxmlformats.org/officeDocument/2006/relationships/image" Target="../media/image670.png"/><Relationship Id="rId48" Type="http://schemas.openxmlformats.org/officeDocument/2006/relationships/image" Target="../media/image675.svg"/><Relationship Id="rId64" Type="http://schemas.openxmlformats.org/officeDocument/2006/relationships/image" Target="../media/image691.svg"/><Relationship Id="rId69" Type="http://schemas.openxmlformats.org/officeDocument/2006/relationships/image" Target="../media/image696.png"/><Relationship Id="rId80" Type="http://schemas.openxmlformats.org/officeDocument/2006/relationships/image" Target="../media/image707.svg"/><Relationship Id="rId85" Type="http://schemas.openxmlformats.org/officeDocument/2006/relationships/image" Target="../media/image712.png"/><Relationship Id="rId3" Type="http://schemas.openxmlformats.org/officeDocument/2006/relationships/image" Target="../media/image115.png"/><Relationship Id="rId12" Type="http://schemas.openxmlformats.org/officeDocument/2006/relationships/image" Target="../media/image639.svg"/><Relationship Id="rId17" Type="http://schemas.openxmlformats.org/officeDocument/2006/relationships/image" Target="../media/image644.png"/><Relationship Id="rId25" Type="http://schemas.openxmlformats.org/officeDocument/2006/relationships/image" Target="../media/image652.png"/><Relationship Id="rId33" Type="http://schemas.openxmlformats.org/officeDocument/2006/relationships/image" Target="../media/image660.png"/><Relationship Id="rId38" Type="http://schemas.openxmlformats.org/officeDocument/2006/relationships/image" Target="../media/image665.svg"/><Relationship Id="rId46" Type="http://schemas.openxmlformats.org/officeDocument/2006/relationships/image" Target="../media/image673.svg"/><Relationship Id="rId59" Type="http://schemas.openxmlformats.org/officeDocument/2006/relationships/image" Target="../media/image686.png"/><Relationship Id="rId67" Type="http://schemas.openxmlformats.org/officeDocument/2006/relationships/image" Target="../media/image694.png"/><Relationship Id="rId20" Type="http://schemas.openxmlformats.org/officeDocument/2006/relationships/image" Target="../media/image647.svg"/><Relationship Id="rId41" Type="http://schemas.openxmlformats.org/officeDocument/2006/relationships/image" Target="../media/image668.png"/><Relationship Id="rId54" Type="http://schemas.openxmlformats.org/officeDocument/2006/relationships/image" Target="../media/image681.svg"/><Relationship Id="rId62" Type="http://schemas.openxmlformats.org/officeDocument/2006/relationships/image" Target="../media/image689.svg"/><Relationship Id="rId70" Type="http://schemas.openxmlformats.org/officeDocument/2006/relationships/image" Target="../media/image697.svg"/><Relationship Id="rId75" Type="http://schemas.openxmlformats.org/officeDocument/2006/relationships/image" Target="../media/image702.png"/><Relationship Id="rId83" Type="http://schemas.openxmlformats.org/officeDocument/2006/relationships/image" Target="../media/image710.png"/><Relationship Id="rId88" Type="http://schemas.openxmlformats.org/officeDocument/2006/relationships/image" Target="../media/image715.svg"/><Relationship Id="rId91" Type="http://schemas.openxmlformats.org/officeDocument/2006/relationships/image" Target="../media/image718.png"/><Relationship Id="rId96" Type="http://schemas.openxmlformats.org/officeDocument/2006/relationships/image" Target="../media/image7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15" Type="http://schemas.openxmlformats.org/officeDocument/2006/relationships/image" Target="../media/image642.png"/><Relationship Id="rId23" Type="http://schemas.openxmlformats.org/officeDocument/2006/relationships/image" Target="../media/image650.png"/><Relationship Id="rId28" Type="http://schemas.openxmlformats.org/officeDocument/2006/relationships/image" Target="../media/image655.svg"/><Relationship Id="rId36" Type="http://schemas.openxmlformats.org/officeDocument/2006/relationships/image" Target="../media/image663.svg"/><Relationship Id="rId49" Type="http://schemas.openxmlformats.org/officeDocument/2006/relationships/image" Target="../media/image676.png"/><Relationship Id="rId57" Type="http://schemas.openxmlformats.org/officeDocument/2006/relationships/image" Target="../media/image684.png"/><Relationship Id="rId10" Type="http://schemas.openxmlformats.org/officeDocument/2006/relationships/image" Target="../media/image637.svg"/><Relationship Id="rId31" Type="http://schemas.openxmlformats.org/officeDocument/2006/relationships/image" Target="../media/image658.png"/><Relationship Id="rId44" Type="http://schemas.openxmlformats.org/officeDocument/2006/relationships/image" Target="../media/image671.svg"/><Relationship Id="rId52" Type="http://schemas.openxmlformats.org/officeDocument/2006/relationships/image" Target="../media/image679.svg"/><Relationship Id="rId60" Type="http://schemas.openxmlformats.org/officeDocument/2006/relationships/image" Target="../media/image687.svg"/><Relationship Id="rId65" Type="http://schemas.openxmlformats.org/officeDocument/2006/relationships/image" Target="../media/image692.png"/><Relationship Id="rId73" Type="http://schemas.openxmlformats.org/officeDocument/2006/relationships/image" Target="../media/image700.png"/><Relationship Id="rId78" Type="http://schemas.openxmlformats.org/officeDocument/2006/relationships/image" Target="../media/image705.svg"/><Relationship Id="rId81" Type="http://schemas.openxmlformats.org/officeDocument/2006/relationships/image" Target="../media/image708.png"/><Relationship Id="rId86" Type="http://schemas.openxmlformats.org/officeDocument/2006/relationships/image" Target="../media/image713.svg"/><Relationship Id="rId94" Type="http://schemas.openxmlformats.org/officeDocument/2006/relationships/image" Target="../media/image721.svg"/><Relationship Id="rId4" Type="http://schemas.openxmlformats.org/officeDocument/2006/relationships/image" Target="../media/image116.svg"/><Relationship Id="rId9" Type="http://schemas.openxmlformats.org/officeDocument/2006/relationships/image" Target="../media/image636.png"/><Relationship Id="rId13" Type="http://schemas.openxmlformats.org/officeDocument/2006/relationships/image" Target="../media/image640.png"/><Relationship Id="rId18" Type="http://schemas.openxmlformats.org/officeDocument/2006/relationships/image" Target="../media/image645.svg"/><Relationship Id="rId39" Type="http://schemas.openxmlformats.org/officeDocument/2006/relationships/image" Target="../media/image666.png"/><Relationship Id="rId34" Type="http://schemas.openxmlformats.org/officeDocument/2006/relationships/image" Target="../media/image661.svg"/><Relationship Id="rId50" Type="http://schemas.openxmlformats.org/officeDocument/2006/relationships/image" Target="../media/image677.svg"/><Relationship Id="rId55" Type="http://schemas.openxmlformats.org/officeDocument/2006/relationships/image" Target="../media/image682.png"/><Relationship Id="rId76" Type="http://schemas.openxmlformats.org/officeDocument/2006/relationships/image" Target="../media/image703.svg"/><Relationship Id="rId97" Type="http://schemas.openxmlformats.org/officeDocument/2006/relationships/image" Target="../media/image724.png"/><Relationship Id="rId7" Type="http://schemas.openxmlformats.org/officeDocument/2006/relationships/image" Target="../media/image634.png"/><Relationship Id="rId71" Type="http://schemas.openxmlformats.org/officeDocument/2006/relationships/image" Target="../media/image698.png"/><Relationship Id="rId92" Type="http://schemas.openxmlformats.org/officeDocument/2006/relationships/image" Target="../media/image719.svg"/><Relationship Id="rId2" Type="http://schemas.openxmlformats.org/officeDocument/2006/relationships/notesSlide" Target="../notesSlides/notesSlide28.xml"/><Relationship Id="rId29" Type="http://schemas.openxmlformats.org/officeDocument/2006/relationships/image" Target="../media/image656.png"/><Relationship Id="rId24" Type="http://schemas.openxmlformats.org/officeDocument/2006/relationships/image" Target="../media/image651.svg"/><Relationship Id="rId40" Type="http://schemas.openxmlformats.org/officeDocument/2006/relationships/image" Target="../media/image667.svg"/><Relationship Id="rId45" Type="http://schemas.openxmlformats.org/officeDocument/2006/relationships/image" Target="../media/image672.png"/><Relationship Id="rId66" Type="http://schemas.openxmlformats.org/officeDocument/2006/relationships/image" Target="../media/image693.svg"/><Relationship Id="rId87" Type="http://schemas.openxmlformats.org/officeDocument/2006/relationships/image" Target="../media/image714.png"/><Relationship Id="rId61" Type="http://schemas.openxmlformats.org/officeDocument/2006/relationships/image" Target="../media/image688.png"/><Relationship Id="rId82" Type="http://schemas.openxmlformats.org/officeDocument/2006/relationships/image" Target="../media/image709.svg"/><Relationship Id="rId19" Type="http://schemas.openxmlformats.org/officeDocument/2006/relationships/image" Target="../media/image646.png"/><Relationship Id="rId14" Type="http://schemas.openxmlformats.org/officeDocument/2006/relationships/image" Target="../media/image641.svg"/><Relationship Id="rId30" Type="http://schemas.openxmlformats.org/officeDocument/2006/relationships/image" Target="../media/image657.svg"/><Relationship Id="rId35" Type="http://schemas.openxmlformats.org/officeDocument/2006/relationships/image" Target="../media/image662.png"/><Relationship Id="rId56" Type="http://schemas.openxmlformats.org/officeDocument/2006/relationships/image" Target="../media/image683.svg"/><Relationship Id="rId77" Type="http://schemas.openxmlformats.org/officeDocument/2006/relationships/image" Target="../media/image704.png"/><Relationship Id="rId8" Type="http://schemas.openxmlformats.org/officeDocument/2006/relationships/image" Target="../media/image635.svg"/><Relationship Id="rId51" Type="http://schemas.openxmlformats.org/officeDocument/2006/relationships/image" Target="../media/image678.png"/><Relationship Id="rId72" Type="http://schemas.openxmlformats.org/officeDocument/2006/relationships/image" Target="../media/image699.svg"/><Relationship Id="rId93" Type="http://schemas.openxmlformats.org/officeDocument/2006/relationships/image" Target="../media/image720.png"/><Relationship Id="rId98" Type="http://schemas.openxmlformats.org/officeDocument/2006/relationships/image" Target="../media/image7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3.svg"/><Relationship Id="rId3" Type="http://schemas.openxmlformats.org/officeDocument/2006/relationships/image" Target="../media/image30.sv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3.svg"/><Relationship Id="rId3" Type="http://schemas.openxmlformats.org/officeDocument/2006/relationships/image" Target="../media/image30.sv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59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8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png"/><Relationship Id="rId21" Type="http://schemas.openxmlformats.org/officeDocument/2006/relationships/image" Target="../media/image51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svg"/><Relationship Id="rId10" Type="http://schemas.openxmlformats.org/officeDocument/2006/relationships/image" Target="../media/image67.svg"/><Relationship Id="rId19" Type="http://schemas.openxmlformats.org/officeDocument/2006/relationships/image" Target="../media/image76.pn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11.png"/><Relationship Id="rId3" Type="http://schemas.openxmlformats.org/officeDocument/2006/relationships/image" Target="../media/image30.sv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81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80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79.svg"/><Relationship Id="rId28" Type="http://schemas.openxmlformats.org/officeDocument/2006/relationships/image" Target="../media/image82.jpe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78.png"/><Relationship Id="rId27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13940" y="21060"/>
            <a:ext cx="7175520" cy="10287000"/>
          </a:xfrm>
          <a:custGeom>
            <a:avLst/>
            <a:gdLst/>
            <a:ahLst/>
            <a:cxnLst/>
            <a:rect l="l" t="t" r="r" b="b"/>
            <a:pathLst>
              <a:path w="7175520" h="10287000">
                <a:moveTo>
                  <a:pt x="0" y="0"/>
                </a:moveTo>
                <a:lnTo>
                  <a:pt x="7175520" y="0"/>
                </a:lnTo>
                <a:lnTo>
                  <a:pt x="7175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9140" y="1873260"/>
            <a:ext cx="927180" cy="7075080"/>
          </a:xfrm>
          <a:custGeom>
            <a:avLst/>
            <a:gdLst/>
            <a:ahLst/>
            <a:cxnLst/>
            <a:rect l="l" t="t" r="r" b="b"/>
            <a:pathLst>
              <a:path w="927180" h="7075080">
                <a:moveTo>
                  <a:pt x="0" y="0"/>
                </a:moveTo>
                <a:lnTo>
                  <a:pt x="927180" y="0"/>
                </a:lnTo>
                <a:lnTo>
                  <a:pt x="927180" y="7075080"/>
                </a:lnTo>
                <a:lnTo>
                  <a:pt x="0" y="7075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540" y="1274940"/>
            <a:ext cx="12401640" cy="8271720"/>
          </a:xfrm>
          <a:custGeom>
            <a:avLst/>
            <a:gdLst/>
            <a:ahLst/>
            <a:cxnLst/>
            <a:rect l="l" t="t" r="r" b="b"/>
            <a:pathLst>
              <a:path w="12401640" h="8271720">
                <a:moveTo>
                  <a:pt x="0" y="0"/>
                </a:moveTo>
                <a:lnTo>
                  <a:pt x="12401640" y="0"/>
                </a:lnTo>
                <a:lnTo>
                  <a:pt x="12401640" y="8271720"/>
                </a:lnTo>
                <a:lnTo>
                  <a:pt x="0" y="8271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3" r="-2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88590" y="2649510"/>
            <a:ext cx="7175520" cy="5526900"/>
          </a:xfrm>
          <a:custGeom>
            <a:avLst/>
            <a:gdLst/>
            <a:ahLst/>
            <a:cxnLst/>
            <a:rect l="l" t="t" r="r" b="b"/>
            <a:pathLst>
              <a:path w="7175520" h="5526900">
                <a:moveTo>
                  <a:pt x="0" y="0"/>
                </a:moveTo>
                <a:lnTo>
                  <a:pt x="7175520" y="0"/>
                </a:lnTo>
                <a:lnTo>
                  <a:pt x="7175520" y="5526900"/>
                </a:lnTo>
                <a:lnTo>
                  <a:pt x="0" y="5526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088935" y="3310175"/>
            <a:ext cx="55674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-1" dirty="0">
                <a:solidFill>
                  <a:srgbClr val="2FDBA9"/>
                </a:solidFill>
                <a:latin typeface="Arimo"/>
                <a:cs typeface="B Nazanin" panose="00000700000000000000" pitchFamily="2" charset="-78"/>
              </a:rPr>
              <a:t>تم : کلاس های شیمی</a:t>
            </a:r>
            <a:endParaRPr lang="en-US" sz="6000" spc="-1" dirty="0">
              <a:solidFill>
                <a:srgbClr val="2FDBA9"/>
              </a:solidFill>
              <a:latin typeface="Arimo"/>
              <a:cs typeface="B Nazanin" panose="000007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46990" y="5613350"/>
            <a:ext cx="363021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040"/>
              </a:lnSpc>
            </a:pPr>
            <a:r>
              <a:rPr lang="fa-IR" sz="4200" spc="-1" dirty="0">
                <a:solidFill>
                  <a:srgbClr val="558ED5"/>
                </a:solidFill>
                <a:latin typeface="Arimo"/>
                <a:cs typeface="B Nazanin" panose="00000700000000000000" pitchFamily="2" charset="-78"/>
              </a:rPr>
              <a:t>قالب رایگان</a:t>
            </a:r>
            <a:endParaRPr lang="en-US" sz="4200" spc="-1" dirty="0">
              <a:solidFill>
                <a:srgbClr val="558ED5"/>
              </a:solidFill>
              <a:latin typeface="Arimo"/>
              <a:cs typeface="B Nazanin" panose="000007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74720" y="6774661"/>
            <a:ext cx="385488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21" dirty="0">
                <a:solidFill>
                  <a:srgbClr val="7F7F7F"/>
                </a:solidFill>
                <a:latin typeface="Open Sans"/>
                <a:cs typeface="B Nazanin" panose="00000700000000000000" pitchFamily="2" charset="-78"/>
              </a:rPr>
              <a:t>زیرنویس ارائه خود را وارد کنید</a:t>
            </a:r>
            <a:endParaRPr lang="en-US" sz="3000" spc="-121" dirty="0">
              <a:solidFill>
                <a:srgbClr val="7F7F7F"/>
              </a:solidFill>
              <a:latin typeface="Open Sans"/>
              <a:cs typeface="B Nazanin" panose="00000700000000000000" pitchFamily="2" charset="-78"/>
            </a:endParaRPr>
          </a:p>
        </p:txBody>
      </p:sp>
      <p:sp>
        <p:nvSpPr>
          <p:cNvPr id="11" name="AutoShape 11"/>
          <p:cNvSpPr/>
          <p:nvPr/>
        </p:nvSpPr>
        <p:spPr>
          <a:xfrm rot="16557">
            <a:off x="175126" y="424560"/>
            <a:ext cx="17938468" cy="0"/>
          </a:xfrm>
          <a:prstGeom prst="line">
            <a:avLst/>
          </a:prstGeom>
          <a:ln w="47625" cap="rnd">
            <a:solidFill>
              <a:srgbClr val="7ADAE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3541580" y="7807320"/>
            <a:ext cx="4746600" cy="2500200"/>
          </a:xfrm>
          <a:custGeom>
            <a:avLst/>
            <a:gdLst/>
            <a:ahLst/>
            <a:cxnLst/>
            <a:rect l="l" t="t" r="r" b="b"/>
            <a:pathLst>
              <a:path w="4746600" h="2500200">
                <a:moveTo>
                  <a:pt x="0" y="0"/>
                </a:moveTo>
                <a:lnTo>
                  <a:pt x="4746600" y="0"/>
                </a:lnTo>
                <a:lnTo>
                  <a:pt x="4746600" y="2500200"/>
                </a:lnTo>
                <a:lnTo>
                  <a:pt x="0" y="25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619000" y="5143500"/>
            <a:ext cx="1407240" cy="2616840"/>
          </a:xfrm>
          <a:custGeom>
            <a:avLst/>
            <a:gdLst/>
            <a:ahLst/>
            <a:cxnLst/>
            <a:rect l="l" t="t" r="r" b="b"/>
            <a:pathLst>
              <a:path w="1407240" h="2616840">
                <a:moveTo>
                  <a:pt x="0" y="0"/>
                </a:moveTo>
                <a:lnTo>
                  <a:pt x="1407240" y="0"/>
                </a:lnTo>
                <a:lnTo>
                  <a:pt x="1407240" y="2616840"/>
                </a:lnTo>
                <a:lnTo>
                  <a:pt x="0" y="26168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55480" y="519579"/>
            <a:ext cx="17177040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fa-IR" sz="600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0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956869" y="5022594"/>
            <a:ext cx="1789522" cy="1489751"/>
          </a:xfrm>
          <a:custGeom>
            <a:avLst/>
            <a:gdLst/>
            <a:ahLst/>
            <a:cxnLst/>
            <a:rect l="l" t="t" r="r" b="b"/>
            <a:pathLst>
              <a:path w="1789522" h="1489751">
                <a:moveTo>
                  <a:pt x="0" y="0"/>
                </a:moveTo>
                <a:lnTo>
                  <a:pt x="1789522" y="0"/>
                </a:lnTo>
                <a:lnTo>
                  <a:pt x="1789522" y="1489752"/>
                </a:lnTo>
                <a:lnTo>
                  <a:pt x="0" y="14897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41685" y="5021951"/>
            <a:ext cx="1790269" cy="1490498"/>
          </a:xfrm>
          <a:custGeom>
            <a:avLst/>
            <a:gdLst/>
            <a:ahLst/>
            <a:cxnLst/>
            <a:rect l="l" t="t" r="r" b="b"/>
            <a:pathLst>
              <a:path w="1790269" h="1490498">
                <a:moveTo>
                  <a:pt x="0" y="0"/>
                </a:moveTo>
                <a:lnTo>
                  <a:pt x="1790270" y="0"/>
                </a:lnTo>
                <a:lnTo>
                  <a:pt x="1790270" y="1490498"/>
                </a:lnTo>
                <a:lnTo>
                  <a:pt x="0" y="149049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383540" y="3656400"/>
            <a:ext cx="383796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360320" y="3390720"/>
            <a:ext cx="389628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18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43360" y="3961500"/>
            <a:ext cx="383796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20140" y="3695820"/>
            <a:ext cx="389628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18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850000" y="5949615"/>
            <a:ext cx="1767600" cy="248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20"/>
              </a:lnSpc>
            </a:pPr>
            <a:r>
              <a:rPr lang="en-US" sz="8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40%</a:t>
            </a:r>
          </a:p>
        </p:txBody>
      </p:sp>
      <p:sp>
        <p:nvSpPr>
          <p:cNvPr id="20" name="Freeform 20"/>
          <p:cNvSpPr/>
          <p:nvPr/>
        </p:nvSpPr>
        <p:spPr>
          <a:xfrm>
            <a:off x="7985520" y="6164100"/>
            <a:ext cx="874260" cy="1188000"/>
          </a:xfrm>
          <a:custGeom>
            <a:avLst/>
            <a:gdLst/>
            <a:ahLst/>
            <a:cxnLst/>
            <a:rect l="l" t="t" r="r" b="b"/>
            <a:pathLst>
              <a:path w="874260" h="1188000">
                <a:moveTo>
                  <a:pt x="0" y="0"/>
                </a:moveTo>
                <a:lnTo>
                  <a:pt x="874260" y="0"/>
                </a:lnTo>
                <a:lnTo>
                  <a:pt x="874260" y="1188000"/>
                </a:lnTo>
                <a:lnTo>
                  <a:pt x="0" y="11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685160" y="5949615"/>
            <a:ext cx="1767600" cy="248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20"/>
              </a:lnSpc>
            </a:pPr>
            <a:r>
              <a:rPr lang="en-US" sz="81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60%</a:t>
            </a:r>
          </a:p>
        </p:txBody>
      </p:sp>
      <p:sp>
        <p:nvSpPr>
          <p:cNvPr id="22" name="Freeform 22"/>
          <p:cNvSpPr/>
          <p:nvPr/>
        </p:nvSpPr>
        <p:spPr>
          <a:xfrm>
            <a:off x="9411660" y="6164640"/>
            <a:ext cx="874260" cy="1188000"/>
          </a:xfrm>
          <a:custGeom>
            <a:avLst/>
            <a:gdLst/>
            <a:ahLst/>
            <a:cxnLst/>
            <a:rect l="l" t="t" r="r" b="b"/>
            <a:pathLst>
              <a:path w="874260" h="1188000">
                <a:moveTo>
                  <a:pt x="0" y="0"/>
                </a:moveTo>
                <a:lnTo>
                  <a:pt x="874260" y="0"/>
                </a:lnTo>
                <a:lnTo>
                  <a:pt x="874260" y="1188000"/>
                </a:lnTo>
                <a:lnTo>
                  <a:pt x="0" y="11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017940" y="8420100"/>
            <a:ext cx="270990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متن در اینجا
</a:t>
            </a:r>
            <a:endParaRPr lang="en-US" sz="18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017940" y="8794320"/>
            <a:ext cx="270990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اسان برای تغییر رنگ، عکس و متن.      
</a:t>
            </a:r>
            <a:endParaRPr lang="en-US" sz="18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660240" y="8420100"/>
            <a:ext cx="265644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متن در اینجا
</a:t>
            </a:r>
            <a:endParaRPr lang="en-US" sz="18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660240" y="8794320"/>
            <a:ext cx="265644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اسان برای تغییر رنگ، عکس و متن.     
</a:t>
            </a:r>
            <a:endParaRPr lang="en-US" sz="18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028700" y="6720840"/>
            <a:ext cx="3952800" cy="2617380"/>
          </a:xfrm>
          <a:custGeom>
            <a:avLst/>
            <a:gdLst/>
            <a:ahLst/>
            <a:cxnLst/>
            <a:rect l="l" t="t" r="r" b="b"/>
            <a:pathLst>
              <a:path w="3952800" h="2617380">
                <a:moveTo>
                  <a:pt x="0" y="0"/>
                </a:moveTo>
                <a:lnTo>
                  <a:pt x="3952800" y="0"/>
                </a:lnTo>
                <a:lnTo>
                  <a:pt x="3952800" y="2617380"/>
                </a:lnTo>
                <a:lnTo>
                  <a:pt x="0" y="261738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788440" y="5682420"/>
            <a:ext cx="1608660" cy="3953880"/>
          </a:xfrm>
          <a:custGeom>
            <a:avLst/>
            <a:gdLst/>
            <a:ahLst/>
            <a:cxnLst/>
            <a:rect l="l" t="t" r="r" b="b"/>
            <a:pathLst>
              <a:path w="1608660" h="3953880">
                <a:moveTo>
                  <a:pt x="0" y="0"/>
                </a:moveTo>
                <a:lnTo>
                  <a:pt x="1608660" y="0"/>
                </a:lnTo>
                <a:lnTo>
                  <a:pt x="1608660" y="3953880"/>
                </a:lnTo>
                <a:lnTo>
                  <a:pt x="0" y="395388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437960" y="2298780"/>
            <a:ext cx="3263220" cy="3310740"/>
          </a:xfrm>
          <a:custGeom>
            <a:avLst/>
            <a:gdLst/>
            <a:ahLst/>
            <a:cxnLst/>
            <a:rect l="l" t="t" r="r" b="b"/>
            <a:pathLst>
              <a:path w="3263220" h="3310740">
                <a:moveTo>
                  <a:pt x="0" y="0"/>
                </a:moveTo>
                <a:lnTo>
                  <a:pt x="3263220" y="0"/>
                </a:lnTo>
                <a:lnTo>
                  <a:pt x="3263220" y="3310740"/>
                </a:lnTo>
                <a:lnTo>
                  <a:pt x="0" y="3310740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3" r="-3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93160" y="10067760"/>
            <a:ext cx="14384520" cy="201960"/>
          </a:xfrm>
          <a:custGeom>
            <a:avLst/>
            <a:gdLst/>
            <a:ahLst/>
            <a:cxnLst/>
            <a:rect l="l" t="t" r="r" b="b"/>
            <a:pathLst>
              <a:path w="14384520" h="201960">
                <a:moveTo>
                  <a:pt x="0" y="0"/>
                </a:moveTo>
                <a:lnTo>
                  <a:pt x="14384520" y="0"/>
                </a:lnTo>
                <a:lnTo>
                  <a:pt x="14384520" y="201960"/>
                </a:lnTo>
                <a:lnTo>
                  <a:pt x="0" y="20196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863040" y="9116820"/>
            <a:ext cx="2220480" cy="1170180"/>
          </a:xfrm>
          <a:custGeom>
            <a:avLst/>
            <a:gdLst/>
            <a:ahLst/>
            <a:cxnLst/>
            <a:rect l="l" t="t" r="r" b="b"/>
            <a:pathLst>
              <a:path w="2220480" h="1170180">
                <a:moveTo>
                  <a:pt x="0" y="0"/>
                </a:moveTo>
                <a:lnTo>
                  <a:pt x="2220480" y="0"/>
                </a:lnTo>
                <a:lnTo>
                  <a:pt x="2220480" y="1170180"/>
                </a:lnTo>
                <a:lnTo>
                  <a:pt x="0" y="117018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60" y="179820"/>
            <a:ext cx="17964180" cy="1034100"/>
          </a:xfrm>
          <a:custGeom>
            <a:avLst/>
            <a:gdLst/>
            <a:ahLst/>
            <a:cxnLst/>
            <a:rect l="l" t="t" r="r" b="b"/>
            <a:pathLst>
              <a:path w="17964180" h="1034100">
                <a:moveTo>
                  <a:pt x="0" y="0"/>
                </a:moveTo>
                <a:lnTo>
                  <a:pt x="17964180" y="0"/>
                </a:lnTo>
                <a:lnTo>
                  <a:pt x="17964180" y="1034100"/>
                </a:lnTo>
                <a:lnTo>
                  <a:pt x="0" y="1034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6060" y="1542540"/>
            <a:ext cx="916794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53DAF8"/>
                </a:solidFill>
                <a:latin typeface="Arial"/>
                <a:cs typeface="B Nazanin" panose="00000400000000000000" pitchFamily="2" charset="-78"/>
              </a:rPr>
              <a:t>قالب پاورپوینت کلاس های شیمی قابل ویرایش می باشد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1000" y="320329"/>
            <a:ext cx="1728996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fa-IR" sz="5400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عنوان اسلاید</a:t>
            </a:r>
            <a:endParaRPr lang="en-US" sz="54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47580" y="1703760"/>
            <a:ext cx="4152420" cy="139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اسان برای تغییر رنگ، عکس و متن. شما به سادگی می توانید مخاطبان خود را تحت تاثیر قرار دهید. </a:t>
            </a:r>
          </a:p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
</a:t>
            </a:r>
            <a:endParaRPr lang="en-US" sz="18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63040" y="8143905"/>
            <a:ext cx="4672260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معرفی نمونه کارها</a:t>
            </a:r>
            <a:endParaRPr lang="en-US" sz="27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11720" y="8558520"/>
            <a:ext cx="362358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0080" y="6740445"/>
            <a:ext cx="4672260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نمونه کارها ساده</a:t>
            </a:r>
            <a:endParaRPr lang="en-US" sz="27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69300" y="7159380"/>
            <a:ext cx="362358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00220" y="5308365"/>
            <a:ext cx="4672260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نمونه کارها ساده</a:t>
            </a:r>
            <a:endParaRPr lang="en-US" sz="27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48900" y="5722980"/>
            <a:ext cx="362358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880" y="3779626"/>
            <a:ext cx="4401180" cy="3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نمونه کارها ساده</a:t>
            </a:r>
            <a:endParaRPr lang="en-US" sz="27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06480" y="4323840"/>
            <a:ext cx="362358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1601360" y="3724380"/>
            <a:ext cx="6069600" cy="4162320"/>
          </a:xfrm>
          <a:custGeom>
            <a:avLst/>
            <a:gdLst/>
            <a:ahLst/>
            <a:cxnLst/>
            <a:rect l="l" t="t" r="r" b="b"/>
            <a:pathLst>
              <a:path w="6069600" h="4162320">
                <a:moveTo>
                  <a:pt x="0" y="0"/>
                </a:moveTo>
                <a:lnTo>
                  <a:pt x="6069600" y="0"/>
                </a:lnTo>
                <a:lnTo>
                  <a:pt x="6069600" y="4162320"/>
                </a:lnTo>
                <a:lnTo>
                  <a:pt x="0" y="4162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187340" y="5867640"/>
            <a:ext cx="224100" cy="1074060"/>
          </a:xfrm>
          <a:custGeom>
            <a:avLst/>
            <a:gdLst/>
            <a:ahLst/>
            <a:cxnLst/>
            <a:rect l="l" t="t" r="r" b="b"/>
            <a:pathLst>
              <a:path w="224100" h="1074060">
                <a:moveTo>
                  <a:pt x="0" y="0"/>
                </a:moveTo>
                <a:lnTo>
                  <a:pt x="224100" y="0"/>
                </a:lnTo>
                <a:lnTo>
                  <a:pt x="224100" y="1074060"/>
                </a:lnTo>
                <a:lnTo>
                  <a:pt x="0" y="1074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954140" y="6741360"/>
            <a:ext cx="942840" cy="697680"/>
          </a:xfrm>
          <a:custGeom>
            <a:avLst/>
            <a:gdLst/>
            <a:ahLst/>
            <a:cxnLst/>
            <a:rect l="l" t="t" r="r" b="b"/>
            <a:pathLst>
              <a:path w="942840" h="697680">
                <a:moveTo>
                  <a:pt x="0" y="0"/>
                </a:moveTo>
                <a:lnTo>
                  <a:pt x="942840" y="0"/>
                </a:lnTo>
                <a:lnTo>
                  <a:pt x="942840" y="697680"/>
                </a:lnTo>
                <a:lnTo>
                  <a:pt x="0" y="6976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954140" y="5419980"/>
            <a:ext cx="993060" cy="647460"/>
          </a:xfrm>
          <a:custGeom>
            <a:avLst/>
            <a:gdLst/>
            <a:ahLst/>
            <a:cxnLst/>
            <a:rect l="l" t="t" r="r" b="b"/>
            <a:pathLst>
              <a:path w="993060" h="647460">
                <a:moveTo>
                  <a:pt x="0" y="0"/>
                </a:moveTo>
                <a:lnTo>
                  <a:pt x="993060" y="0"/>
                </a:lnTo>
                <a:lnTo>
                  <a:pt x="993060" y="647460"/>
                </a:lnTo>
                <a:lnTo>
                  <a:pt x="0" y="6474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597400" y="5525280"/>
            <a:ext cx="1035720" cy="928800"/>
          </a:xfrm>
          <a:custGeom>
            <a:avLst/>
            <a:gdLst/>
            <a:ahLst/>
            <a:cxnLst/>
            <a:rect l="l" t="t" r="r" b="b"/>
            <a:pathLst>
              <a:path w="1035720" h="928800">
                <a:moveTo>
                  <a:pt x="0" y="0"/>
                </a:moveTo>
                <a:lnTo>
                  <a:pt x="1035720" y="0"/>
                </a:lnTo>
                <a:lnTo>
                  <a:pt x="103572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886080" y="4173120"/>
            <a:ext cx="1035720" cy="928800"/>
          </a:xfrm>
          <a:custGeom>
            <a:avLst/>
            <a:gdLst/>
            <a:ahLst/>
            <a:cxnLst/>
            <a:rect l="l" t="t" r="r" b="b"/>
            <a:pathLst>
              <a:path w="1035720" h="928800">
                <a:moveTo>
                  <a:pt x="0" y="0"/>
                </a:moveTo>
                <a:lnTo>
                  <a:pt x="1035720" y="0"/>
                </a:lnTo>
                <a:lnTo>
                  <a:pt x="103572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566020" y="6993540"/>
            <a:ext cx="1035720" cy="928800"/>
          </a:xfrm>
          <a:custGeom>
            <a:avLst/>
            <a:gdLst/>
            <a:ahLst/>
            <a:cxnLst/>
            <a:rect l="l" t="t" r="r" b="b"/>
            <a:pathLst>
              <a:path w="1035720" h="928800">
                <a:moveTo>
                  <a:pt x="0" y="0"/>
                </a:moveTo>
                <a:lnTo>
                  <a:pt x="1035720" y="0"/>
                </a:lnTo>
                <a:lnTo>
                  <a:pt x="103572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958580" y="2630880"/>
            <a:ext cx="1035720" cy="928800"/>
          </a:xfrm>
          <a:custGeom>
            <a:avLst/>
            <a:gdLst/>
            <a:ahLst/>
            <a:cxnLst/>
            <a:rect l="l" t="t" r="r" b="b"/>
            <a:pathLst>
              <a:path w="1035720" h="928800">
                <a:moveTo>
                  <a:pt x="0" y="0"/>
                </a:moveTo>
                <a:lnTo>
                  <a:pt x="1035720" y="0"/>
                </a:lnTo>
                <a:lnTo>
                  <a:pt x="103572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37870" y="237870"/>
            <a:ext cx="17872380" cy="9867420"/>
          </a:xfrm>
          <a:custGeom>
            <a:avLst/>
            <a:gdLst/>
            <a:ahLst/>
            <a:cxnLst/>
            <a:rect l="l" t="t" r="r" b="b"/>
            <a:pathLst>
              <a:path w="17872380" h="9867420">
                <a:moveTo>
                  <a:pt x="0" y="0"/>
                </a:moveTo>
                <a:lnTo>
                  <a:pt x="17872380" y="0"/>
                </a:lnTo>
                <a:lnTo>
                  <a:pt x="17872380" y="9867420"/>
                </a:lnTo>
                <a:lnTo>
                  <a:pt x="0" y="9867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56060" y="179820"/>
            <a:ext cx="17964180" cy="1034100"/>
          </a:xfrm>
          <a:custGeom>
            <a:avLst/>
            <a:gdLst/>
            <a:ahLst/>
            <a:cxnLst/>
            <a:rect l="l" t="t" r="r" b="b"/>
            <a:pathLst>
              <a:path w="17964180" h="1034100">
                <a:moveTo>
                  <a:pt x="0" y="0"/>
                </a:moveTo>
                <a:lnTo>
                  <a:pt x="17964180" y="0"/>
                </a:lnTo>
                <a:lnTo>
                  <a:pt x="17964180" y="1034100"/>
                </a:lnTo>
                <a:lnTo>
                  <a:pt x="0" y="10341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66680" y="7163640"/>
            <a:ext cx="13801860" cy="1011960"/>
          </a:xfrm>
          <a:custGeom>
            <a:avLst/>
            <a:gdLst/>
            <a:ahLst/>
            <a:cxnLst/>
            <a:rect l="l" t="t" r="r" b="b"/>
            <a:pathLst>
              <a:path w="13801860" h="1011960">
                <a:moveTo>
                  <a:pt x="0" y="0"/>
                </a:moveTo>
                <a:lnTo>
                  <a:pt x="13801860" y="0"/>
                </a:lnTo>
                <a:lnTo>
                  <a:pt x="13801860" y="1011960"/>
                </a:lnTo>
                <a:lnTo>
                  <a:pt x="0" y="10119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rot="16557">
            <a:off x="175126" y="424560"/>
            <a:ext cx="17938468" cy="0"/>
          </a:xfrm>
          <a:prstGeom prst="line">
            <a:avLst/>
          </a:prstGeom>
          <a:ln w="47625" cap="rnd">
            <a:solidFill>
              <a:srgbClr val="7ADAE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16557">
            <a:off x="204286" y="6989340"/>
            <a:ext cx="17938468" cy="0"/>
          </a:xfrm>
          <a:prstGeom prst="line">
            <a:avLst/>
          </a:prstGeom>
          <a:ln w="47625" cap="rnd">
            <a:solidFill>
              <a:srgbClr val="7ADAE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4922640" y="8188080"/>
            <a:ext cx="833760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 اسان برای تغییر رنگ، عکس و متن. یک پاورپوینت مدرن ارائه دهید که به زیبایی طراحی شده است.</a:t>
            </a:r>
            <a:endParaRPr lang="en-US" sz="165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32940" y="7215390"/>
            <a:ext cx="9175320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معرفی نمونه کارها
</a:t>
            </a:r>
            <a:endParaRPr lang="en-US" sz="66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827220" y="1119420"/>
            <a:ext cx="4086180" cy="6121980"/>
          </a:xfrm>
          <a:custGeom>
            <a:avLst/>
            <a:gdLst/>
            <a:ahLst/>
            <a:cxnLst/>
            <a:rect l="l" t="t" r="r" b="b"/>
            <a:pathLst>
              <a:path w="4086180" h="6121980">
                <a:moveTo>
                  <a:pt x="0" y="0"/>
                </a:moveTo>
                <a:lnTo>
                  <a:pt x="4086180" y="0"/>
                </a:lnTo>
                <a:lnTo>
                  <a:pt x="4086180" y="6121980"/>
                </a:lnTo>
                <a:lnTo>
                  <a:pt x="0" y="61219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55300" y="472905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971620" y="4072461"/>
            <a:ext cx="4717620" cy="321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0D0D0D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100" spc="-1" dirty="0">
              <a:solidFill>
                <a:srgbClr val="0D0D0D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780570" y="4500484"/>
            <a:ext cx="471762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 Bold"/>
                <a:cs typeface="B Nazanin" panose="00000400000000000000" pitchFamily="2" charset="-78"/>
              </a:rPr>
              <a:t>شما به سادگی می توانید مخاطبان خود را تحت تاثیر قرار دهید و و درخواست تجدید نظر را به ارائه های خود اضافه کنید.  
</a:t>
            </a:r>
            <a:endParaRPr lang="en-US" sz="1800" spc="-1" dirty="0">
              <a:solidFill>
                <a:srgbClr val="0D0D0D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97500" y="3627778"/>
            <a:ext cx="4759920" cy="321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0D0D0D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100" spc="-1" dirty="0">
              <a:solidFill>
                <a:srgbClr val="0D0D0D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77420" y="4059780"/>
            <a:ext cx="475974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 Bold"/>
                <a:cs typeface="B Nazanin" panose="00000400000000000000" pitchFamily="2" charset="-78"/>
              </a:rPr>
              <a:t>شما به سادگی می توانید مخاطبان خود را تحت تاثیر قرار دهید و و درخواست تجدید نظر را به ارائه های خود اضافه کنید.  
</a:t>
            </a:r>
            <a:endParaRPr lang="en-US" sz="1800" spc="-1" dirty="0">
              <a:solidFill>
                <a:srgbClr val="0D0D0D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97500" y="7567275"/>
            <a:ext cx="32185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0D0D0D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2100" spc="-1" dirty="0">
              <a:solidFill>
                <a:srgbClr val="0D0D0D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97500" y="7910520"/>
            <a:ext cx="321858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 Bold"/>
                <a:cs typeface="B Nazanin" panose="00000400000000000000" pitchFamily="2" charset="-78"/>
              </a:rPr>
              <a:t>شما به سادگی می توانید مخاطبان خود را تحت تاثیر قرار دهید و و درخواست تجدید نظر را به ارائه های خود اضافه کنید.  
</a:t>
            </a:r>
            <a:endParaRPr lang="en-US" sz="1800" spc="-1" dirty="0">
              <a:solidFill>
                <a:srgbClr val="0D0D0D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391640" y="7571055"/>
            <a:ext cx="32185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0D0D0D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2100" spc="-1" dirty="0">
              <a:solidFill>
                <a:srgbClr val="0D0D0D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391640" y="7914300"/>
            <a:ext cx="321858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 Bold"/>
                <a:cs typeface="B Nazanin" panose="00000400000000000000" pitchFamily="2" charset="-78"/>
              </a:rPr>
              <a:t>شما به سادگی می توانید مخاطبان خود را تحت تاثیر قرار دهید و و درخواست تجدید نظر را به ارائه های خود اضافه کنید.  
</a:t>
            </a:r>
            <a:endParaRPr lang="en-US" sz="1800" spc="-1" dirty="0">
              <a:solidFill>
                <a:srgbClr val="0D0D0D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528600" y="4513860"/>
            <a:ext cx="5273100" cy="4868100"/>
          </a:xfrm>
          <a:custGeom>
            <a:avLst/>
            <a:gdLst/>
            <a:ahLst/>
            <a:cxnLst/>
            <a:rect l="l" t="t" r="r" b="b"/>
            <a:pathLst>
              <a:path w="5273100" h="4868100">
                <a:moveTo>
                  <a:pt x="0" y="0"/>
                </a:moveTo>
                <a:lnTo>
                  <a:pt x="5273100" y="0"/>
                </a:lnTo>
                <a:lnTo>
                  <a:pt x="5273100" y="4868100"/>
                </a:lnTo>
                <a:lnTo>
                  <a:pt x="0" y="48681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020140" y="5934060"/>
            <a:ext cx="1531980" cy="1468260"/>
          </a:xfrm>
          <a:custGeom>
            <a:avLst/>
            <a:gdLst/>
            <a:ahLst/>
            <a:cxnLst/>
            <a:rect l="l" t="t" r="r" b="b"/>
            <a:pathLst>
              <a:path w="1531980" h="1468260">
                <a:moveTo>
                  <a:pt x="0" y="0"/>
                </a:moveTo>
                <a:lnTo>
                  <a:pt x="1531980" y="0"/>
                </a:lnTo>
                <a:lnTo>
                  <a:pt x="1531980" y="1468260"/>
                </a:lnTo>
                <a:lnTo>
                  <a:pt x="0" y="146826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t="-11" b="-11"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13175460" y="2472120"/>
            <a:ext cx="1540620" cy="1476900"/>
          </a:xfrm>
          <a:custGeom>
            <a:avLst/>
            <a:gdLst/>
            <a:ahLst/>
            <a:cxnLst/>
            <a:rect l="l" t="t" r="r" b="b"/>
            <a:pathLst>
              <a:path w="1540620" h="1476900">
                <a:moveTo>
                  <a:pt x="1540620" y="0"/>
                </a:moveTo>
                <a:lnTo>
                  <a:pt x="0" y="0"/>
                </a:lnTo>
                <a:lnTo>
                  <a:pt x="0" y="1476900"/>
                </a:lnTo>
                <a:lnTo>
                  <a:pt x="1540620" y="1476900"/>
                </a:lnTo>
                <a:lnTo>
                  <a:pt x="1540620" y="0"/>
                </a:lnTo>
                <a:close/>
              </a:path>
            </a:pathLst>
          </a:custGeom>
          <a:blipFill>
            <a:blip r:embed="rId25"/>
            <a:stretch>
              <a:fillRect l="-1" r="-1"/>
            </a:stretch>
          </a:blipFill>
        </p:spPr>
      </p:sp>
      <p:sp>
        <p:nvSpPr>
          <p:cNvPr id="24" name="Freeform 24"/>
          <p:cNvSpPr/>
          <p:nvPr/>
        </p:nvSpPr>
        <p:spPr>
          <a:xfrm flipH="1">
            <a:off x="14540040" y="5986980"/>
            <a:ext cx="1540620" cy="1476900"/>
          </a:xfrm>
          <a:custGeom>
            <a:avLst/>
            <a:gdLst/>
            <a:ahLst/>
            <a:cxnLst/>
            <a:rect l="l" t="t" r="r" b="b"/>
            <a:pathLst>
              <a:path w="1540620" h="1476900">
                <a:moveTo>
                  <a:pt x="1540620" y="0"/>
                </a:moveTo>
                <a:lnTo>
                  <a:pt x="0" y="0"/>
                </a:lnTo>
                <a:lnTo>
                  <a:pt x="0" y="1476900"/>
                </a:lnTo>
                <a:lnTo>
                  <a:pt x="1540620" y="1476900"/>
                </a:lnTo>
                <a:lnTo>
                  <a:pt x="1540620" y="0"/>
                </a:lnTo>
                <a:close/>
              </a:path>
            </a:pathLst>
          </a:custGeom>
          <a:blipFill>
            <a:blip r:embed="rId25"/>
            <a:stretch>
              <a:fillRect l="-1" r="-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1580" y="7807320"/>
            <a:ext cx="4746600" cy="2500200"/>
          </a:xfrm>
          <a:custGeom>
            <a:avLst/>
            <a:gdLst/>
            <a:ahLst/>
            <a:cxnLst/>
            <a:rect l="l" t="t" r="r" b="b"/>
            <a:pathLst>
              <a:path w="4746600" h="2500200">
                <a:moveTo>
                  <a:pt x="0" y="0"/>
                </a:moveTo>
                <a:lnTo>
                  <a:pt x="4746600" y="0"/>
                </a:lnTo>
                <a:lnTo>
                  <a:pt x="4746600" y="2500200"/>
                </a:lnTo>
                <a:lnTo>
                  <a:pt x="0" y="2500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200"/>
            <a:ext cx="10025640" cy="10287000"/>
          </a:xfrm>
          <a:custGeom>
            <a:avLst/>
            <a:gdLst/>
            <a:ahLst/>
            <a:cxnLst/>
            <a:rect l="l" t="t" r="r" b="b"/>
            <a:pathLst>
              <a:path w="10025640" h="10287000">
                <a:moveTo>
                  <a:pt x="0" y="0"/>
                </a:moveTo>
                <a:lnTo>
                  <a:pt x="10025640" y="0"/>
                </a:lnTo>
                <a:lnTo>
                  <a:pt x="100256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0" b="-5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638180" y="6267690"/>
            <a:ext cx="6770160" cy="105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کلاس های شیمی قابل ویرایش می باشد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38180" y="3949455"/>
            <a:ext cx="677016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-1" dirty="0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عنوان</a:t>
            </a:r>
            <a:endParaRPr lang="en-US" sz="8100" spc="-1" dirty="0">
              <a:solidFill>
                <a:srgbClr val="424C9B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38180" y="5081595"/>
            <a:ext cx="677016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-1" dirty="0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ارائه</a:t>
            </a:r>
            <a:endParaRPr lang="en-US" sz="6000" spc="-1" dirty="0">
              <a:solidFill>
                <a:srgbClr val="424C9B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25640" y="2995830"/>
            <a:ext cx="7957560" cy="526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کلاس های شیمی قابل ویرایش می باشد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60" y="179820"/>
            <a:ext cx="17964180" cy="1034100"/>
          </a:xfrm>
          <a:custGeom>
            <a:avLst/>
            <a:gdLst/>
            <a:ahLst/>
            <a:cxnLst/>
            <a:rect l="l" t="t" r="r" b="b"/>
            <a:pathLst>
              <a:path w="17964180" h="1034100">
                <a:moveTo>
                  <a:pt x="0" y="0"/>
                </a:moveTo>
                <a:lnTo>
                  <a:pt x="17964180" y="0"/>
                </a:lnTo>
                <a:lnTo>
                  <a:pt x="17964180" y="1034100"/>
                </a:lnTo>
                <a:lnTo>
                  <a:pt x="0" y="1034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90140" y="1157760"/>
            <a:ext cx="1959660" cy="8247960"/>
          </a:xfrm>
          <a:custGeom>
            <a:avLst/>
            <a:gdLst/>
            <a:ahLst/>
            <a:cxnLst/>
            <a:rect l="l" t="t" r="r" b="b"/>
            <a:pathLst>
              <a:path w="1959660" h="8247960">
                <a:moveTo>
                  <a:pt x="0" y="0"/>
                </a:moveTo>
                <a:lnTo>
                  <a:pt x="1959660" y="0"/>
                </a:lnTo>
                <a:lnTo>
                  <a:pt x="1959660" y="8247960"/>
                </a:lnTo>
                <a:lnTo>
                  <a:pt x="0" y="8247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81580" y="3000300"/>
            <a:ext cx="179730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1800" spc="-1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81580" y="5613360"/>
            <a:ext cx="179730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1800" spc="-1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81580" y="8229120"/>
            <a:ext cx="179730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1800" spc="-1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84900" y="1605405"/>
            <a:ext cx="234018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25%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28460" y="2539335"/>
            <a:ext cx="68700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21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28460" y="2882580"/>
            <a:ext cx="687006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
</a:t>
            </a:r>
            <a:endParaRPr lang="en-US" sz="18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584900" y="4297305"/>
            <a:ext cx="234018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28%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28460" y="5231235"/>
            <a:ext cx="68700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21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28460" y="5574480"/>
            <a:ext cx="687006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
</a:t>
            </a:r>
            <a:endParaRPr lang="en-US" sz="18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84900" y="6989745"/>
            <a:ext cx="234018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36%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28460" y="7923675"/>
            <a:ext cx="68700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21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628460" y="8266380"/>
            <a:ext cx="687006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
</a:t>
            </a:r>
            <a:endParaRPr lang="en-US" sz="18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9630" y="404474"/>
            <a:ext cx="17177040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32"/>
              </a:lnSpc>
            </a:pPr>
            <a:r>
              <a:rPr lang="fa-IR" sz="540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54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018460" y="6918480"/>
            <a:ext cx="1156140" cy="1067040"/>
          </a:xfrm>
          <a:custGeom>
            <a:avLst/>
            <a:gdLst/>
            <a:ahLst/>
            <a:cxnLst/>
            <a:rect l="l" t="t" r="r" b="b"/>
            <a:pathLst>
              <a:path w="1156140" h="1067040">
                <a:moveTo>
                  <a:pt x="0" y="0"/>
                </a:moveTo>
                <a:lnTo>
                  <a:pt x="1156140" y="0"/>
                </a:lnTo>
                <a:lnTo>
                  <a:pt x="1156140" y="1067040"/>
                </a:lnTo>
                <a:lnTo>
                  <a:pt x="0" y="10670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114580" y="1839240"/>
            <a:ext cx="1156140" cy="1067040"/>
          </a:xfrm>
          <a:custGeom>
            <a:avLst/>
            <a:gdLst/>
            <a:ahLst/>
            <a:cxnLst/>
            <a:rect l="l" t="t" r="r" b="b"/>
            <a:pathLst>
              <a:path w="1156140" h="1067040">
                <a:moveTo>
                  <a:pt x="0" y="0"/>
                </a:moveTo>
                <a:lnTo>
                  <a:pt x="1156140" y="0"/>
                </a:lnTo>
                <a:lnTo>
                  <a:pt x="1156140" y="1067040"/>
                </a:lnTo>
                <a:lnTo>
                  <a:pt x="0" y="10670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091900" y="4282200"/>
            <a:ext cx="1156140" cy="1067580"/>
          </a:xfrm>
          <a:custGeom>
            <a:avLst/>
            <a:gdLst/>
            <a:ahLst/>
            <a:cxnLst/>
            <a:rect l="l" t="t" r="r" b="b"/>
            <a:pathLst>
              <a:path w="1156140" h="1067580">
                <a:moveTo>
                  <a:pt x="0" y="0"/>
                </a:moveTo>
                <a:lnTo>
                  <a:pt x="1156140" y="0"/>
                </a:lnTo>
                <a:lnTo>
                  <a:pt x="1156140" y="1067580"/>
                </a:lnTo>
                <a:lnTo>
                  <a:pt x="0" y="10675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12000" y="2541240"/>
            <a:ext cx="4932360" cy="6184620"/>
          </a:xfrm>
          <a:custGeom>
            <a:avLst/>
            <a:gdLst/>
            <a:ahLst/>
            <a:cxnLst/>
            <a:rect l="l" t="t" r="r" b="b"/>
            <a:pathLst>
              <a:path w="4932360" h="6184620">
                <a:moveTo>
                  <a:pt x="0" y="0"/>
                </a:moveTo>
                <a:lnTo>
                  <a:pt x="4932360" y="0"/>
                </a:lnTo>
                <a:lnTo>
                  <a:pt x="4932360" y="6184620"/>
                </a:lnTo>
                <a:lnTo>
                  <a:pt x="0" y="61846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55480" y="481107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462180" y="2747520"/>
            <a:ext cx="5363820" cy="4431240"/>
          </a:xfrm>
          <a:custGeom>
            <a:avLst/>
            <a:gdLst/>
            <a:ahLst/>
            <a:cxnLst/>
            <a:rect l="l" t="t" r="r" b="b"/>
            <a:pathLst>
              <a:path w="5363820" h="4431240">
                <a:moveTo>
                  <a:pt x="0" y="0"/>
                </a:moveTo>
                <a:lnTo>
                  <a:pt x="5363820" y="0"/>
                </a:lnTo>
                <a:lnTo>
                  <a:pt x="5363820" y="4431240"/>
                </a:lnTo>
                <a:lnTo>
                  <a:pt x="0" y="443124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067380" y="5286660"/>
            <a:ext cx="479826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67380" y="5718120"/>
            <a:ext cx="4798260" cy="2042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800" spc="-1" dirty="0">
                <a:solidFill>
                  <a:srgbClr val="595959"/>
                </a:solidFill>
                <a:latin typeface="Arial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69960" y="3549135"/>
            <a:ext cx="2271600" cy="3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83260" y="5886255"/>
            <a:ext cx="2271600" cy="3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37480" y="5257500"/>
            <a:ext cx="479826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37480" y="5688960"/>
            <a:ext cx="4798260" cy="2042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800" spc="-1" dirty="0">
                <a:solidFill>
                  <a:srgbClr val="595959"/>
                </a:solidFill>
                <a:latin typeface="Arial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445760" y="3496500"/>
            <a:ext cx="542160" cy="542160"/>
          </a:xfrm>
          <a:custGeom>
            <a:avLst/>
            <a:gdLst/>
            <a:ahLst/>
            <a:cxnLst/>
            <a:rect l="l" t="t" r="r" b="b"/>
            <a:pathLst>
              <a:path w="542160" h="542160">
                <a:moveTo>
                  <a:pt x="0" y="0"/>
                </a:moveTo>
                <a:lnTo>
                  <a:pt x="542160" y="0"/>
                </a:lnTo>
                <a:lnTo>
                  <a:pt x="542160" y="542160"/>
                </a:lnTo>
                <a:lnTo>
                  <a:pt x="0" y="54216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322400" y="5823360"/>
            <a:ext cx="611280" cy="611280"/>
          </a:xfrm>
          <a:custGeom>
            <a:avLst/>
            <a:gdLst/>
            <a:ahLst/>
            <a:cxnLst/>
            <a:rect l="l" t="t" r="r" b="b"/>
            <a:pathLst>
              <a:path w="611280" h="611280">
                <a:moveTo>
                  <a:pt x="0" y="0"/>
                </a:moveTo>
                <a:lnTo>
                  <a:pt x="611280" y="0"/>
                </a:lnTo>
                <a:lnTo>
                  <a:pt x="611280" y="611280"/>
                </a:lnTo>
                <a:lnTo>
                  <a:pt x="0" y="6112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206920" y="7035660"/>
            <a:ext cx="2262060" cy="2055240"/>
          </a:xfrm>
          <a:custGeom>
            <a:avLst/>
            <a:gdLst/>
            <a:ahLst/>
            <a:cxnLst/>
            <a:rect l="l" t="t" r="r" b="b"/>
            <a:pathLst>
              <a:path w="2262060" h="2055240">
                <a:moveTo>
                  <a:pt x="0" y="0"/>
                </a:moveTo>
                <a:lnTo>
                  <a:pt x="2262060" y="0"/>
                </a:lnTo>
                <a:lnTo>
                  <a:pt x="2262060" y="2055240"/>
                </a:lnTo>
                <a:lnTo>
                  <a:pt x="0" y="205524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050611" y="2582627"/>
            <a:ext cx="2699138" cy="2509765"/>
          </a:xfrm>
          <a:custGeom>
            <a:avLst/>
            <a:gdLst/>
            <a:ahLst/>
            <a:cxnLst/>
            <a:rect l="l" t="t" r="r" b="b"/>
            <a:pathLst>
              <a:path w="2699138" h="2509765">
                <a:moveTo>
                  <a:pt x="0" y="0"/>
                </a:moveTo>
                <a:lnTo>
                  <a:pt x="2699138" y="0"/>
                </a:lnTo>
                <a:lnTo>
                  <a:pt x="2699138" y="2509766"/>
                </a:lnTo>
                <a:lnTo>
                  <a:pt x="0" y="250976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447711" y="2500007"/>
            <a:ext cx="2699138" cy="2509765"/>
          </a:xfrm>
          <a:custGeom>
            <a:avLst/>
            <a:gdLst/>
            <a:ahLst/>
            <a:cxnLst/>
            <a:rect l="l" t="t" r="r" b="b"/>
            <a:pathLst>
              <a:path w="2699138" h="2509765">
                <a:moveTo>
                  <a:pt x="0" y="0"/>
                </a:moveTo>
                <a:lnTo>
                  <a:pt x="2699138" y="0"/>
                </a:lnTo>
                <a:lnTo>
                  <a:pt x="2699138" y="2509766"/>
                </a:lnTo>
                <a:lnTo>
                  <a:pt x="0" y="250976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541580" y="7807320"/>
            <a:ext cx="4746600" cy="2500200"/>
          </a:xfrm>
          <a:custGeom>
            <a:avLst/>
            <a:gdLst/>
            <a:ahLst/>
            <a:cxnLst/>
            <a:rect l="l" t="t" r="r" b="b"/>
            <a:pathLst>
              <a:path w="4746600" h="2500200">
                <a:moveTo>
                  <a:pt x="0" y="0"/>
                </a:moveTo>
                <a:lnTo>
                  <a:pt x="4746600" y="0"/>
                </a:lnTo>
                <a:lnTo>
                  <a:pt x="4746600" y="2500200"/>
                </a:lnTo>
                <a:lnTo>
                  <a:pt x="0" y="250020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17660" y="3780540"/>
            <a:ext cx="8067060" cy="4734720"/>
          </a:xfrm>
          <a:custGeom>
            <a:avLst/>
            <a:gdLst/>
            <a:ahLst/>
            <a:cxnLst/>
            <a:rect l="l" t="t" r="r" b="b"/>
            <a:pathLst>
              <a:path w="8067060" h="4734720">
                <a:moveTo>
                  <a:pt x="0" y="0"/>
                </a:moveTo>
                <a:lnTo>
                  <a:pt x="8067060" y="0"/>
                </a:lnTo>
                <a:lnTo>
                  <a:pt x="8067060" y="4734720"/>
                </a:lnTo>
                <a:lnTo>
                  <a:pt x="0" y="473472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76900" y="575394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085960" y="2730240"/>
            <a:ext cx="1782000" cy="1782000"/>
          </a:xfrm>
          <a:custGeom>
            <a:avLst/>
            <a:gdLst/>
            <a:ahLst/>
            <a:cxnLst/>
            <a:rect l="l" t="t" r="r" b="b"/>
            <a:pathLst>
              <a:path w="1782000" h="1782000">
                <a:moveTo>
                  <a:pt x="0" y="0"/>
                </a:moveTo>
                <a:lnTo>
                  <a:pt x="1782000" y="0"/>
                </a:lnTo>
                <a:lnTo>
                  <a:pt x="1782000" y="1782000"/>
                </a:lnTo>
                <a:lnTo>
                  <a:pt x="0" y="17820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369480" y="2618460"/>
            <a:ext cx="1782000" cy="1782000"/>
          </a:xfrm>
          <a:custGeom>
            <a:avLst/>
            <a:gdLst/>
            <a:ahLst/>
            <a:cxnLst/>
            <a:rect l="l" t="t" r="r" b="b"/>
            <a:pathLst>
              <a:path w="1782000" h="1782000">
                <a:moveTo>
                  <a:pt x="0" y="0"/>
                </a:moveTo>
                <a:lnTo>
                  <a:pt x="1782000" y="0"/>
                </a:lnTo>
                <a:lnTo>
                  <a:pt x="1782000" y="1782000"/>
                </a:lnTo>
                <a:lnTo>
                  <a:pt x="0" y="17820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900280" y="7292700"/>
            <a:ext cx="1782000" cy="1782000"/>
          </a:xfrm>
          <a:custGeom>
            <a:avLst/>
            <a:gdLst/>
            <a:ahLst/>
            <a:cxnLst/>
            <a:rect l="l" t="t" r="r" b="b"/>
            <a:pathLst>
              <a:path w="1782000" h="1782000">
                <a:moveTo>
                  <a:pt x="0" y="0"/>
                </a:moveTo>
                <a:lnTo>
                  <a:pt x="1782000" y="0"/>
                </a:lnTo>
                <a:lnTo>
                  <a:pt x="1782000" y="1782000"/>
                </a:lnTo>
                <a:lnTo>
                  <a:pt x="0" y="17820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458420" y="7309440"/>
            <a:ext cx="1782000" cy="1782000"/>
          </a:xfrm>
          <a:custGeom>
            <a:avLst/>
            <a:gdLst/>
            <a:ahLst/>
            <a:cxnLst/>
            <a:rect l="l" t="t" r="r" b="b"/>
            <a:pathLst>
              <a:path w="1782000" h="1782000">
                <a:moveTo>
                  <a:pt x="0" y="0"/>
                </a:moveTo>
                <a:lnTo>
                  <a:pt x="1782000" y="0"/>
                </a:lnTo>
                <a:lnTo>
                  <a:pt x="1782000" y="1782000"/>
                </a:lnTo>
                <a:lnTo>
                  <a:pt x="0" y="17820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193960" y="3101205"/>
            <a:ext cx="156600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87%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477480" y="2989425"/>
            <a:ext cx="156600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56%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07740" y="7663125"/>
            <a:ext cx="156600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48%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66420" y="7679865"/>
            <a:ext cx="156600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62%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5400" y="4994220"/>
            <a:ext cx="539586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عنوان در اینجا</a:t>
            </a:r>
            <a:endParaRPr lang="en-US" sz="3600" spc="-1" dirty="0">
              <a:solidFill>
                <a:srgbClr val="424C9B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95400" y="5633535"/>
            <a:ext cx="53958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متن شما در اینجا
</a:t>
            </a: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95400" y="6006480"/>
            <a:ext cx="539586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این قالب پاورپوینت دارای طراحی تمیز و خنثی است که می تواند با هر محتوایی سازگار باشد و با بخش های مختلف بازار مطابقت داشته باشد. 
</a:t>
            </a:r>
            <a:endParaRPr lang="en-US" sz="18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01340" y="7188780"/>
            <a:ext cx="539586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عنوان در اینجا</a:t>
            </a:r>
            <a:endParaRPr lang="en-US" sz="3600" spc="-1" dirty="0">
              <a:solidFill>
                <a:srgbClr val="424C9B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01340" y="7827555"/>
            <a:ext cx="53958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متن شما در اینجا
</a:t>
            </a: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01340" y="8200500"/>
            <a:ext cx="539586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این قالب پاورپوینت دارای طراحی تمیز و خنثی است که می تواند با هر محتوایی سازگار باشد و با بخش های مختلف بازار مطابقت داشته باشد. 
</a:t>
            </a:r>
            <a:endParaRPr lang="en-US" sz="18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" name="AutoShape 28"/>
          <p:cNvSpPr/>
          <p:nvPr/>
        </p:nvSpPr>
        <p:spPr>
          <a:xfrm rot="3945162">
            <a:off x="9075535" y="5010045"/>
            <a:ext cx="1731731" cy="0"/>
          </a:xfrm>
          <a:prstGeom prst="line">
            <a:avLst/>
          </a:prstGeom>
          <a:ln w="19050" cap="rnd">
            <a:solidFill>
              <a:srgbClr val="7AE8C8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9" name="AutoShape 29"/>
          <p:cNvSpPr/>
          <p:nvPr/>
        </p:nvSpPr>
        <p:spPr>
          <a:xfrm rot="7721734">
            <a:off x="14115606" y="4846965"/>
            <a:ext cx="1891608" cy="0"/>
          </a:xfrm>
          <a:prstGeom prst="line">
            <a:avLst/>
          </a:prstGeom>
          <a:ln w="19050" cap="rnd">
            <a:solidFill>
              <a:srgbClr val="7ADAE8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0" name="AutoShape 30"/>
          <p:cNvSpPr/>
          <p:nvPr/>
        </p:nvSpPr>
        <p:spPr>
          <a:xfrm rot="-7535446">
            <a:off x="12883887" y="7141965"/>
            <a:ext cx="1083726" cy="0"/>
          </a:xfrm>
          <a:prstGeom prst="line">
            <a:avLst/>
          </a:prstGeom>
          <a:ln w="19050" cap="rnd">
            <a:solidFill>
              <a:srgbClr val="F8C39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1" name="AutoShape 31"/>
          <p:cNvSpPr/>
          <p:nvPr/>
        </p:nvSpPr>
        <p:spPr>
          <a:xfrm rot="-1307484">
            <a:off x="10358531" y="7352565"/>
            <a:ext cx="1149157" cy="0"/>
          </a:xfrm>
          <a:prstGeom prst="line">
            <a:avLst/>
          </a:prstGeom>
          <a:ln w="19050" cap="rnd">
            <a:solidFill>
              <a:srgbClr val="FEE68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2" name="TextBox 32"/>
          <p:cNvSpPr txBox="1"/>
          <p:nvPr/>
        </p:nvSpPr>
        <p:spPr>
          <a:xfrm>
            <a:off x="1345620" y="2753760"/>
            <a:ext cx="539586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عنوان در اینجا</a:t>
            </a:r>
            <a:endParaRPr lang="en-US" sz="3600" spc="-1" dirty="0">
              <a:solidFill>
                <a:srgbClr val="424C9B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45620" y="3393075"/>
            <a:ext cx="53958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متن شما در اینجا
</a:t>
            </a: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45620" y="3766020"/>
            <a:ext cx="539586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این قالب پاورپوینت دارای طراحی تمیز و خنثی است که می تواند با هر محتوایی سازگار باشد و با بخش های مختلف بازار مطابقت داشته باشد. 
</a:t>
            </a:r>
            <a:endParaRPr lang="en-US" sz="18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127060"/>
            <a:ext cx="18288180" cy="116100"/>
          </a:xfrm>
          <a:custGeom>
            <a:avLst/>
            <a:gdLst/>
            <a:ahLst/>
            <a:cxnLst/>
            <a:rect l="l" t="t" r="r" b="b"/>
            <a:pathLst>
              <a:path w="18288180" h="116100">
                <a:moveTo>
                  <a:pt x="0" y="0"/>
                </a:moveTo>
                <a:lnTo>
                  <a:pt x="18288180" y="0"/>
                </a:lnTo>
                <a:lnTo>
                  <a:pt x="18288180" y="116100"/>
                </a:lnTo>
                <a:lnTo>
                  <a:pt x="0" y="11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24960" y="6249480"/>
            <a:ext cx="1123650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مثال : دریافت ارائه پاورپوینت مدرن است که به زیبایی طراحی شده است.. 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6600" y="5641830"/>
            <a:ext cx="112505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عنوان در اینجا</a:t>
            </a:r>
            <a:endParaRPr lang="en-US" sz="27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12940" y="1108815"/>
            <a:ext cx="14340420" cy="987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کلاس های شیمی قابل ویرایش می باشد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6600" y="7568700"/>
            <a:ext cx="3425400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دریافت ارائه پاورپوینت
دریافت ارائه پاورپوینت 
دریافت ارائه پاورپوینت 
دریافت ارائه پاورپوینت 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21060" y="7568700"/>
            <a:ext cx="3425400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دریافت ارائه پاورپوینت
دریافت ارائه پاورپوینت 
دریافت ارائه پاورپوینت 
دریافت ارائه پاورپوینت 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36060" y="7568700"/>
            <a:ext cx="3425400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دریافت ارائه پاورپوینت
دریافت ارائه پاورپوینت 
دریافت ارائه پاورپوینت 
دریافت ارائه پاورپوینت 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75580" y="4924260"/>
            <a:ext cx="4192560" cy="4207140"/>
          </a:xfrm>
          <a:custGeom>
            <a:avLst/>
            <a:gdLst/>
            <a:ahLst/>
            <a:cxnLst/>
            <a:rect l="l" t="t" r="r" b="b"/>
            <a:pathLst>
              <a:path w="4192560" h="4207140">
                <a:moveTo>
                  <a:pt x="0" y="0"/>
                </a:moveTo>
                <a:lnTo>
                  <a:pt x="4192560" y="0"/>
                </a:lnTo>
                <a:lnTo>
                  <a:pt x="4192560" y="4207140"/>
                </a:lnTo>
                <a:lnTo>
                  <a:pt x="0" y="4207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" r="-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021180" y="4326000"/>
            <a:ext cx="1123650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مثال : دریافت ارائه پاورپوینت مدرن است که به زیبایی طراحی شده است.. 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02820" y="3718890"/>
            <a:ext cx="112505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عنوان در اینجا</a:t>
            </a:r>
            <a:endParaRPr lang="en-US" sz="27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7200" y="499194"/>
            <a:ext cx="17567400" cy="936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766800" y="2646675"/>
            <a:ext cx="722322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ما کیفیت حرفه ای ارائه پاورپوینت را ایجاد می کنیم </a:t>
            </a:r>
            <a:endParaRPr lang="en-US" sz="42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324260" y="4853775"/>
            <a:ext cx="6680880" cy="4807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100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متن مثال: 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</a:p>
          <a:p>
            <a:pPr algn="r" rtl="1">
              <a:lnSpc>
                <a:spcPct val="150000"/>
              </a:lnSpc>
            </a:pPr>
            <a:r>
              <a:rPr lang="fa-IR" sz="2100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sz="21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9450" y="4588110"/>
            <a:ext cx="9417600" cy="5707800"/>
          </a:xfrm>
          <a:custGeom>
            <a:avLst/>
            <a:gdLst/>
            <a:ahLst/>
            <a:cxnLst/>
            <a:rect l="l" t="t" r="r" b="b"/>
            <a:pathLst>
              <a:path w="9417600" h="5707800">
                <a:moveTo>
                  <a:pt x="0" y="0"/>
                </a:moveTo>
                <a:lnTo>
                  <a:pt x="9417600" y="0"/>
                </a:lnTo>
                <a:lnTo>
                  <a:pt x="9417600" y="5707800"/>
                </a:lnTo>
                <a:lnTo>
                  <a:pt x="0" y="5707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6660" y="2113560"/>
            <a:ext cx="7650180" cy="6948180"/>
          </a:xfrm>
          <a:custGeom>
            <a:avLst/>
            <a:gdLst/>
            <a:ahLst/>
            <a:cxnLst/>
            <a:rect l="l" t="t" r="r" b="b"/>
            <a:pathLst>
              <a:path w="7650180" h="6948180">
                <a:moveTo>
                  <a:pt x="0" y="0"/>
                </a:moveTo>
                <a:lnTo>
                  <a:pt x="7650180" y="0"/>
                </a:lnTo>
                <a:lnTo>
                  <a:pt x="7650180" y="6948180"/>
                </a:lnTo>
                <a:lnTo>
                  <a:pt x="0" y="694818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t="-9" b="-9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1220" y="1254420"/>
            <a:ext cx="7429860" cy="8591400"/>
          </a:xfrm>
          <a:custGeom>
            <a:avLst/>
            <a:gdLst/>
            <a:ahLst/>
            <a:cxnLst/>
            <a:rect l="l" t="t" r="r" b="b"/>
            <a:pathLst>
              <a:path w="7429860" h="8591400">
                <a:moveTo>
                  <a:pt x="0" y="0"/>
                </a:moveTo>
                <a:lnTo>
                  <a:pt x="7429860" y="0"/>
                </a:lnTo>
                <a:lnTo>
                  <a:pt x="7429860" y="8591400"/>
                </a:lnTo>
                <a:lnTo>
                  <a:pt x="0" y="8591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094140" y="9063900"/>
            <a:ext cx="7968240" cy="448740"/>
          </a:xfrm>
          <a:custGeom>
            <a:avLst/>
            <a:gdLst/>
            <a:ahLst/>
            <a:cxnLst/>
            <a:rect l="l" t="t" r="r" b="b"/>
            <a:pathLst>
              <a:path w="7968240" h="448740">
                <a:moveTo>
                  <a:pt x="0" y="0"/>
                </a:moveTo>
                <a:lnTo>
                  <a:pt x="7968240" y="0"/>
                </a:lnTo>
                <a:lnTo>
                  <a:pt x="7968240" y="448740"/>
                </a:lnTo>
                <a:lnTo>
                  <a:pt x="0" y="448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85580" y="6913365"/>
            <a:ext cx="816444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800"/>
              </a:lnSpc>
            </a:pPr>
            <a:r>
              <a:rPr lang="fa-IR" sz="9000" spc="-1" dirty="0">
                <a:solidFill>
                  <a:srgbClr val="53DAF8"/>
                </a:solidFill>
                <a:latin typeface="Arial Bold"/>
                <a:cs typeface="B Nazanin" panose="00000400000000000000" pitchFamily="2" charset="-78"/>
              </a:rPr>
              <a:t>عنوان بخش
</a:t>
            </a:r>
            <a:endParaRPr lang="en-US" sz="9000" spc="-1" dirty="0">
              <a:solidFill>
                <a:srgbClr val="53DAF8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85580" y="8240160"/>
            <a:ext cx="816444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زیرنویس ارائه خود را وارد کنید
</a:t>
            </a:r>
            <a:endParaRPr lang="en-US" sz="36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689380" y="1473660"/>
            <a:ext cx="3156840" cy="5515560"/>
          </a:xfrm>
          <a:custGeom>
            <a:avLst/>
            <a:gdLst/>
            <a:ahLst/>
            <a:cxnLst/>
            <a:rect l="l" t="t" r="r" b="b"/>
            <a:pathLst>
              <a:path w="3156840" h="5515560">
                <a:moveTo>
                  <a:pt x="0" y="0"/>
                </a:moveTo>
                <a:lnTo>
                  <a:pt x="3156840" y="0"/>
                </a:lnTo>
                <a:lnTo>
                  <a:pt x="3156840" y="5515560"/>
                </a:lnTo>
                <a:lnTo>
                  <a:pt x="0" y="5515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9910" y="-107730"/>
            <a:ext cx="10734120" cy="10225440"/>
          </a:xfrm>
          <a:custGeom>
            <a:avLst/>
            <a:gdLst/>
            <a:ahLst/>
            <a:cxnLst/>
            <a:rect l="l" t="t" r="r" b="b"/>
            <a:pathLst>
              <a:path w="10734120" h="10225440">
                <a:moveTo>
                  <a:pt x="0" y="0"/>
                </a:moveTo>
                <a:lnTo>
                  <a:pt x="10734120" y="0"/>
                </a:lnTo>
                <a:lnTo>
                  <a:pt x="10734120" y="10225440"/>
                </a:lnTo>
                <a:lnTo>
                  <a:pt x="0" y="102254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480" y="260280"/>
            <a:ext cx="17746560" cy="1047600"/>
          </a:xfrm>
          <a:custGeom>
            <a:avLst/>
            <a:gdLst/>
            <a:ahLst/>
            <a:cxnLst/>
            <a:rect l="l" t="t" r="r" b="b"/>
            <a:pathLst>
              <a:path w="17746560" h="1047600">
                <a:moveTo>
                  <a:pt x="0" y="0"/>
                </a:moveTo>
                <a:lnTo>
                  <a:pt x="17746560" y="0"/>
                </a:lnTo>
                <a:lnTo>
                  <a:pt x="17746560" y="1047600"/>
                </a:lnTo>
                <a:lnTo>
                  <a:pt x="0" y="104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0" y="462416"/>
            <a:ext cx="17145000" cy="64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040"/>
              </a:lnSpc>
            </a:pPr>
            <a:r>
              <a:rPr lang="fa-IR" sz="42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ما ارائه حرفه ای و با کیفیت را ایجاد می کنیم</a:t>
            </a:r>
            <a:endParaRPr lang="en-US" sz="42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4420" y="2197650"/>
            <a:ext cx="922716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ارائه پاورپوینت مدرن</a:t>
            </a:r>
            <a:endParaRPr lang="en-US" sz="66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64420" y="4866540"/>
            <a:ext cx="440658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 اسان برای تغییر رنگ، عکس و متن. 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64420" y="6924480"/>
            <a:ext cx="440658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 اسان برای تغییر رنگ، عکس و متن. 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53880" y="4866540"/>
            <a:ext cx="440658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 اسان برای تغییر رنگ، عکس و متن. 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53880" y="6924480"/>
            <a:ext cx="440658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 اسان برای تغییر رنگ، عکس و متن. 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018240" y="4017060"/>
            <a:ext cx="6269940" cy="6269940"/>
          </a:xfrm>
          <a:custGeom>
            <a:avLst/>
            <a:gdLst/>
            <a:ahLst/>
            <a:cxnLst/>
            <a:rect l="l" t="t" r="r" b="b"/>
            <a:pathLst>
              <a:path w="6269940" h="6269940">
                <a:moveTo>
                  <a:pt x="0" y="0"/>
                </a:moveTo>
                <a:lnTo>
                  <a:pt x="6269940" y="0"/>
                </a:lnTo>
                <a:lnTo>
                  <a:pt x="6269940" y="6269940"/>
                </a:lnTo>
                <a:lnTo>
                  <a:pt x="0" y="6269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671173" y="1475433"/>
            <a:ext cx="8867034" cy="8867034"/>
          </a:xfrm>
          <a:custGeom>
            <a:avLst/>
            <a:gdLst/>
            <a:ahLst/>
            <a:cxnLst/>
            <a:rect l="l" t="t" r="r" b="b"/>
            <a:pathLst>
              <a:path w="8867034" h="8867034">
                <a:moveTo>
                  <a:pt x="0" y="0"/>
                </a:moveTo>
                <a:lnTo>
                  <a:pt x="8867034" y="0"/>
                </a:lnTo>
                <a:lnTo>
                  <a:pt x="8867034" y="8867034"/>
                </a:lnTo>
                <a:lnTo>
                  <a:pt x="0" y="88670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535860" y="1900800"/>
            <a:ext cx="9516960" cy="9516960"/>
          </a:xfrm>
          <a:custGeom>
            <a:avLst/>
            <a:gdLst/>
            <a:ahLst/>
            <a:cxnLst/>
            <a:rect l="l" t="t" r="r" b="b"/>
            <a:pathLst>
              <a:path w="9516960" h="9516960">
                <a:moveTo>
                  <a:pt x="0" y="0"/>
                </a:moveTo>
                <a:lnTo>
                  <a:pt x="9516960" y="0"/>
                </a:lnTo>
                <a:lnTo>
                  <a:pt x="9516960" y="9516960"/>
                </a:lnTo>
                <a:lnTo>
                  <a:pt x="0" y="9516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6900" y="575394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0" y="6098760"/>
            <a:ext cx="11728260" cy="278100"/>
          </a:xfrm>
          <a:custGeom>
            <a:avLst/>
            <a:gdLst/>
            <a:ahLst/>
            <a:cxnLst/>
            <a:rect l="l" t="t" r="r" b="b"/>
            <a:pathLst>
              <a:path w="11728260" h="278100">
                <a:moveTo>
                  <a:pt x="0" y="0"/>
                </a:moveTo>
                <a:lnTo>
                  <a:pt x="11728260" y="0"/>
                </a:lnTo>
                <a:lnTo>
                  <a:pt x="11728260" y="278100"/>
                </a:lnTo>
                <a:lnTo>
                  <a:pt x="0" y="2781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93680" y="8069280"/>
            <a:ext cx="26272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1" dirty="0">
              <a:solidFill>
                <a:srgbClr val="424C9B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3680" y="8484540"/>
            <a:ext cx="2627280" cy="139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82280" y="8069280"/>
            <a:ext cx="26272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1" dirty="0">
              <a:solidFill>
                <a:srgbClr val="424C9B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82280" y="8484540"/>
            <a:ext cx="2627280" cy="139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670340" y="8069280"/>
            <a:ext cx="26272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1800" spc="-1" dirty="0">
              <a:solidFill>
                <a:srgbClr val="424C9B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670340" y="8484540"/>
            <a:ext cx="2627280" cy="139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
</a:t>
            </a:r>
            <a:endParaRPr lang="en-US" sz="18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93680" y="4573515"/>
            <a:ext cx="86547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</a:t>
            </a:r>
            <a:endParaRPr lang="en-US" sz="21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38240" y="3090015"/>
            <a:ext cx="8654760" cy="64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ما کیفیت حرفه ای ارائه پاورپوینت را ایجاد می کنیم </a:t>
            </a:r>
            <a:endParaRPr lang="en-US" sz="42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1419380" y="3737340"/>
            <a:ext cx="6192720" cy="2392200"/>
          </a:xfrm>
          <a:custGeom>
            <a:avLst/>
            <a:gdLst/>
            <a:ahLst/>
            <a:cxnLst/>
            <a:rect l="l" t="t" r="r" b="b"/>
            <a:pathLst>
              <a:path w="6192720" h="2392200">
                <a:moveTo>
                  <a:pt x="0" y="0"/>
                </a:moveTo>
                <a:lnTo>
                  <a:pt x="6192720" y="0"/>
                </a:lnTo>
                <a:lnTo>
                  <a:pt x="6192720" y="2392200"/>
                </a:lnTo>
                <a:lnTo>
                  <a:pt x="0" y="23922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486640" y="6725160"/>
            <a:ext cx="994680" cy="994680"/>
          </a:xfrm>
          <a:custGeom>
            <a:avLst/>
            <a:gdLst/>
            <a:ahLst/>
            <a:cxnLst/>
            <a:rect l="l" t="t" r="r" b="b"/>
            <a:pathLst>
              <a:path w="994680" h="994680">
                <a:moveTo>
                  <a:pt x="0" y="0"/>
                </a:moveTo>
                <a:lnTo>
                  <a:pt x="994680" y="0"/>
                </a:lnTo>
                <a:lnTo>
                  <a:pt x="994680" y="994680"/>
                </a:lnTo>
                <a:lnTo>
                  <a:pt x="0" y="99468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366520" y="6739200"/>
            <a:ext cx="994680" cy="994680"/>
          </a:xfrm>
          <a:custGeom>
            <a:avLst/>
            <a:gdLst/>
            <a:ahLst/>
            <a:cxnLst/>
            <a:rect l="l" t="t" r="r" b="b"/>
            <a:pathLst>
              <a:path w="994680" h="994680">
                <a:moveTo>
                  <a:pt x="0" y="0"/>
                </a:moveTo>
                <a:lnTo>
                  <a:pt x="994680" y="0"/>
                </a:lnTo>
                <a:lnTo>
                  <a:pt x="994680" y="994680"/>
                </a:lnTo>
                <a:lnTo>
                  <a:pt x="0" y="99468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998540" y="6721920"/>
            <a:ext cx="994680" cy="994680"/>
          </a:xfrm>
          <a:custGeom>
            <a:avLst/>
            <a:gdLst/>
            <a:ahLst/>
            <a:cxnLst/>
            <a:rect l="l" t="t" r="r" b="b"/>
            <a:pathLst>
              <a:path w="994680" h="994680">
                <a:moveTo>
                  <a:pt x="0" y="0"/>
                </a:moveTo>
                <a:lnTo>
                  <a:pt x="994680" y="0"/>
                </a:lnTo>
                <a:lnTo>
                  <a:pt x="994680" y="994680"/>
                </a:lnTo>
                <a:lnTo>
                  <a:pt x="0" y="99468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140200" y="4869180"/>
            <a:ext cx="6145200" cy="4970700"/>
          </a:xfrm>
          <a:custGeom>
            <a:avLst/>
            <a:gdLst/>
            <a:ahLst/>
            <a:cxnLst/>
            <a:rect l="l" t="t" r="r" b="b"/>
            <a:pathLst>
              <a:path w="6145200" h="4970700">
                <a:moveTo>
                  <a:pt x="0" y="0"/>
                </a:moveTo>
                <a:lnTo>
                  <a:pt x="6145200" y="0"/>
                </a:lnTo>
                <a:lnTo>
                  <a:pt x="6145200" y="4970700"/>
                </a:lnTo>
                <a:lnTo>
                  <a:pt x="0" y="497070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26" b="-26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480" y="260280"/>
            <a:ext cx="17746560" cy="1047600"/>
          </a:xfrm>
          <a:custGeom>
            <a:avLst/>
            <a:gdLst/>
            <a:ahLst/>
            <a:cxnLst/>
            <a:rect l="l" t="t" r="r" b="b"/>
            <a:pathLst>
              <a:path w="17746560" h="1047600">
                <a:moveTo>
                  <a:pt x="0" y="0"/>
                </a:moveTo>
                <a:lnTo>
                  <a:pt x="17746560" y="0"/>
                </a:lnTo>
                <a:lnTo>
                  <a:pt x="17746560" y="1047600"/>
                </a:lnTo>
                <a:lnTo>
                  <a:pt x="0" y="104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409120" y="401296"/>
            <a:ext cx="6144480" cy="856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fa-IR" sz="6000" spc="-1" dirty="0">
                <a:solidFill>
                  <a:srgbClr val="7ADAE8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000" spc="-1" dirty="0">
              <a:solidFill>
                <a:srgbClr val="7ADAE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233080" y="2902755"/>
            <a:ext cx="61371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7F7F7F"/>
                </a:solidFill>
                <a:latin typeface="Arial Bold"/>
                <a:cs typeface="B Nazanin" panose="00000400000000000000" pitchFamily="2" charset="-78"/>
              </a:rPr>
              <a:t>ارائه پاورپوینت
</a:t>
            </a:r>
            <a:endParaRPr lang="en-US" sz="2100" spc="-1" dirty="0">
              <a:solidFill>
                <a:srgbClr val="7F7F7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233080" y="3390180"/>
            <a:ext cx="615492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7687C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شما به سادگی می توانید مخاطبان خود را تحت تاثیر قرار دهید و درخواست تجدید نظر را به ارائه های خود اضافه کنید. اسان برای تغییر رنگ، عکس و متن. 
</a:t>
            </a:r>
            <a:endParaRPr lang="en-US" sz="1800" spc="-1" dirty="0">
              <a:solidFill>
                <a:srgbClr val="57687C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840200" y="5316300"/>
            <a:ext cx="729540" cy="729540"/>
          </a:xfrm>
          <a:custGeom>
            <a:avLst/>
            <a:gdLst/>
            <a:ahLst/>
            <a:cxnLst/>
            <a:rect l="l" t="t" r="r" b="b"/>
            <a:pathLst>
              <a:path w="729540" h="729540">
                <a:moveTo>
                  <a:pt x="0" y="0"/>
                </a:moveTo>
                <a:lnTo>
                  <a:pt x="729540" y="0"/>
                </a:lnTo>
                <a:lnTo>
                  <a:pt x="729540" y="729540"/>
                </a:lnTo>
                <a:lnTo>
                  <a:pt x="0" y="7295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277600" y="5306328"/>
            <a:ext cx="537858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اسان برای تغییر رنگ، عکس و متن. 
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840200" y="6281280"/>
            <a:ext cx="729540" cy="729540"/>
          </a:xfrm>
          <a:custGeom>
            <a:avLst/>
            <a:gdLst/>
            <a:ahLst/>
            <a:cxnLst/>
            <a:rect l="l" t="t" r="r" b="b"/>
            <a:pathLst>
              <a:path w="729540" h="729540">
                <a:moveTo>
                  <a:pt x="0" y="0"/>
                </a:moveTo>
                <a:lnTo>
                  <a:pt x="729540" y="0"/>
                </a:lnTo>
                <a:lnTo>
                  <a:pt x="729540" y="729540"/>
                </a:lnTo>
                <a:lnTo>
                  <a:pt x="0" y="7295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277600" y="6271308"/>
            <a:ext cx="537858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اسان برای تغییر رنگ، عکس و متن. 
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840200" y="7246260"/>
            <a:ext cx="729540" cy="729540"/>
          </a:xfrm>
          <a:custGeom>
            <a:avLst/>
            <a:gdLst/>
            <a:ahLst/>
            <a:cxnLst/>
            <a:rect l="l" t="t" r="r" b="b"/>
            <a:pathLst>
              <a:path w="729540" h="729540">
                <a:moveTo>
                  <a:pt x="0" y="0"/>
                </a:moveTo>
                <a:lnTo>
                  <a:pt x="729540" y="0"/>
                </a:lnTo>
                <a:lnTo>
                  <a:pt x="729540" y="729540"/>
                </a:lnTo>
                <a:lnTo>
                  <a:pt x="0" y="7295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277600" y="7236288"/>
            <a:ext cx="537858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اسان برای تغییر رنگ، عکس و متن. 
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6840200" y="8211240"/>
            <a:ext cx="729540" cy="729540"/>
          </a:xfrm>
          <a:custGeom>
            <a:avLst/>
            <a:gdLst/>
            <a:ahLst/>
            <a:cxnLst/>
            <a:rect l="l" t="t" r="r" b="b"/>
            <a:pathLst>
              <a:path w="729540" h="729540">
                <a:moveTo>
                  <a:pt x="0" y="0"/>
                </a:moveTo>
                <a:lnTo>
                  <a:pt x="729540" y="0"/>
                </a:lnTo>
                <a:lnTo>
                  <a:pt x="729540" y="729540"/>
                </a:lnTo>
                <a:lnTo>
                  <a:pt x="0" y="7295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277600" y="8201268"/>
            <a:ext cx="537858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اسان برای تغییر رنگ، عکس و متن. 
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7023800" y="7431480"/>
            <a:ext cx="365040" cy="366660"/>
          </a:xfrm>
          <a:custGeom>
            <a:avLst/>
            <a:gdLst/>
            <a:ahLst/>
            <a:cxnLst/>
            <a:rect l="l" t="t" r="r" b="b"/>
            <a:pathLst>
              <a:path w="365040" h="366660">
                <a:moveTo>
                  <a:pt x="0" y="0"/>
                </a:moveTo>
                <a:lnTo>
                  <a:pt x="365040" y="0"/>
                </a:lnTo>
                <a:lnTo>
                  <a:pt x="365040" y="366660"/>
                </a:lnTo>
                <a:lnTo>
                  <a:pt x="0" y="366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022180" y="6452460"/>
            <a:ext cx="385560" cy="385020"/>
          </a:xfrm>
          <a:custGeom>
            <a:avLst/>
            <a:gdLst/>
            <a:ahLst/>
            <a:cxnLst/>
            <a:rect l="l" t="t" r="r" b="b"/>
            <a:pathLst>
              <a:path w="385560" h="385020">
                <a:moveTo>
                  <a:pt x="0" y="0"/>
                </a:moveTo>
                <a:lnTo>
                  <a:pt x="385560" y="0"/>
                </a:lnTo>
                <a:lnTo>
                  <a:pt x="385560" y="385020"/>
                </a:lnTo>
                <a:lnTo>
                  <a:pt x="0" y="3850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993020" y="8375940"/>
            <a:ext cx="443340" cy="357480"/>
          </a:xfrm>
          <a:custGeom>
            <a:avLst/>
            <a:gdLst/>
            <a:ahLst/>
            <a:cxnLst/>
            <a:rect l="l" t="t" r="r" b="b"/>
            <a:pathLst>
              <a:path w="443340" h="357480">
                <a:moveTo>
                  <a:pt x="0" y="0"/>
                </a:moveTo>
                <a:lnTo>
                  <a:pt x="443340" y="0"/>
                </a:lnTo>
                <a:lnTo>
                  <a:pt x="443340" y="357480"/>
                </a:lnTo>
                <a:lnTo>
                  <a:pt x="0" y="3574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016780" y="5524740"/>
            <a:ext cx="410400" cy="324540"/>
          </a:xfrm>
          <a:custGeom>
            <a:avLst/>
            <a:gdLst/>
            <a:ahLst/>
            <a:cxnLst/>
            <a:rect l="l" t="t" r="r" b="b"/>
            <a:pathLst>
              <a:path w="410400" h="324540">
                <a:moveTo>
                  <a:pt x="0" y="0"/>
                </a:moveTo>
                <a:lnTo>
                  <a:pt x="410400" y="0"/>
                </a:lnTo>
                <a:lnTo>
                  <a:pt x="410400" y="324540"/>
                </a:lnTo>
                <a:lnTo>
                  <a:pt x="0" y="3245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287820" y="1177200"/>
            <a:ext cx="11088900" cy="9109800"/>
          </a:xfrm>
          <a:custGeom>
            <a:avLst/>
            <a:gdLst/>
            <a:ahLst/>
            <a:cxnLst/>
            <a:rect l="l" t="t" r="r" b="b"/>
            <a:pathLst>
              <a:path w="11088900" h="9109800">
                <a:moveTo>
                  <a:pt x="0" y="0"/>
                </a:moveTo>
                <a:lnTo>
                  <a:pt x="11088900" y="0"/>
                </a:lnTo>
                <a:lnTo>
                  <a:pt x="11088900" y="9109800"/>
                </a:lnTo>
                <a:lnTo>
                  <a:pt x="0" y="9109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1" b="-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6900" y="435690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57687C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57687C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362960" y="3654480"/>
            <a:ext cx="2117880" cy="415260"/>
            <a:chOff x="0" y="0"/>
            <a:chExt cx="2823840" cy="5536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23845" cy="553720"/>
            </a:xfrm>
            <a:custGeom>
              <a:avLst/>
              <a:gdLst/>
              <a:ahLst/>
              <a:cxnLst/>
              <a:rect l="l" t="t" r="r" b="b"/>
              <a:pathLst>
                <a:path w="2823845" h="553720">
                  <a:moveTo>
                    <a:pt x="0" y="0"/>
                  </a:moveTo>
                  <a:lnTo>
                    <a:pt x="2823845" y="0"/>
                  </a:lnTo>
                  <a:lnTo>
                    <a:pt x="2823845" y="553720"/>
                  </a:lnTo>
                  <a:lnTo>
                    <a:pt x="0" y="553720"/>
                  </a:lnTo>
                  <a:close/>
                </a:path>
              </a:pathLst>
            </a:custGeom>
            <a:solidFill>
              <a:srgbClr val="51BBB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23840" cy="59178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ct val="150000"/>
                </a:lnSpc>
              </a:pPr>
              <a:r>
                <a:rPr lang="fa-IR" spc="-1" dirty="0">
                  <a:solidFill>
                    <a:srgbClr val="FFFFFF"/>
                  </a:solidFill>
                  <a:latin typeface="Arial Bold"/>
                  <a:cs typeface="B Nazanin" panose="00000400000000000000" pitchFamily="2" charset="-78"/>
                </a:rPr>
                <a:t>متن شما در اینجا
</a:t>
              </a:r>
              <a:endParaRPr lang="en-US" sz="1800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54400" y="4130520"/>
            <a:ext cx="72016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595959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شما به سادگی می توانید مخاطبان خود را تحت تاثیر قرار دهید و درخواست تجدید نظر را به ارائه های خود اضافه کنید. اسان برای تغییر رنگ، عکس و متن.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04540" y="5698920"/>
            <a:ext cx="2117880" cy="415260"/>
            <a:chOff x="0" y="0"/>
            <a:chExt cx="2823840" cy="5536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23845" cy="553720"/>
            </a:xfrm>
            <a:custGeom>
              <a:avLst/>
              <a:gdLst/>
              <a:ahLst/>
              <a:cxnLst/>
              <a:rect l="l" t="t" r="r" b="b"/>
              <a:pathLst>
                <a:path w="2823845" h="553720">
                  <a:moveTo>
                    <a:pt x="0" y="0"/>
                  </a:moveTo>
                  <a:lnTo>
                    <a:pt x="2823845" y="0"/>
                  </a:lnTo>
                  <a:lnTo>
                    <a:pt x="2823845" y="553720"/>
                  </a:lnTo>
                  <a:lnTo>
                    <a:pt x="0" y="553720"/>
                  </a:lnTo>
                  <a:close/>
                </a:path>
              </a:pathLst>
            </a:custGeom>
            <a:solidFill>
              <a:srgbClr val="51BBB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823840" cy="59178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ct val="150000"/>
                </a:lnSpc>
              </a:pPr>
              <a:r>
                <a:rPr lang="fa-IR" spc="-1" dirty="0">
                  <a:solidFill>
                    <a:srgbClr val="FFFFFF"/>
                  </a:solidFill>
                  <a:latin typeface="Arial Bold"/>
                  <a:cs typeface="B Nazanin" panose="00000400000000000000" pitchFamily="2" charset="-78"/>
                </a:rPr>
                <a:t>متن شما در اینجا
</a:t>
              </a:r>
              <a:endParaRPr lang="en-US" sz="1800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95980" y="6225720"/>
            <a:ext cx="71600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595959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شما به سادگی می توانید مخاطبان خود را تحت تاثیر قرار دهید و درخواست تجدید نظر را به ارائه های خود اضافه کنید. اسان برای تغییر رنگ، عکس و متن.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404540" y="7852440"/>
            <a:ext cx="2117880" cy="415260"/>
            <a:chOff x="0" y="0"/>
            <a:chExt cx="2823840" cy="5536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23845" cy="553720"/>
            </a:xfrm>
            <a:custGeom>
              <a:avLst/>
              <a:gdLst/>
              <a:ahLst/>
              <a:cxnLst/>
              <a:rect l="l" t="t" r="r" b="b"/>
              <a:pathLst>
                <a:path w="2823845" h="553720">
                  <a:moveTo>
                    <a:pt x="0" y="0"/>
                  </a:moveTo>
                  <a:lnTo>
                    <a:pt x="2823845" y="0"/>
                  </a:lnTo>
                  <a:lnTo>
                    <a:pt x="2823845" y="553720"/>
                  </a:lnTo>
                  <a:lnTo>
                    <a:pt x="0" y="553720"/>
                  </a:lnTo>
                  <a:close/>
                </a:path>
              </a:pathLst>
            </a:custGeom>
            <a:solidFill>
              <a:srgbClr val="51BBB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823840" cy="59178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ct val="150000"/>
                </a:lnSpc>
              </a:pPr>
              <a:r>
                <a:rPr lang="fa-IR" spc="-1" dirty="0">
                  <a:solidFill>
                    <a:srgbClr val="FFFFFF"/>
                  </a:solidFill>
                  <a:latin typeface="Arial Bold"/>
                  <a:cs typeface="B Nazanin" panose="00000400000000000000" pitchFamily="2" charset="-78"/>
                </a:rPr>
                <a:t>متن شما در اینجا
</a:t>
              </a:r>
              <a:endParaRPr lang="en-US" sz="1800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95980" y="8379780"/>
            <a:ext cx="71600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595959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شما به سادگی می توانید مخاطبان خود را تحت تاثیر قرار دهید و درخواست تجدید نظر را به ارائه های خود اضافه کنید. اسان برای تغییر رنگ، عکس و متن. </a:t>
            </a:r>
          </a:p>
        </p:txBody>
      </p:sp>
      <p:sp>
        <p:nvSpPr>
          <p:cNvPr id="25" name="Freeform 25"/>
          <p:cNvSpPr/>
          <p:nvPr/>
        </p:nvSpPr>
        <p:spPr>
          <a:xfrm>
            <a:off x="10334520" y="2412180"/>
            <a:ext cx="7193880" cy="7312680"/>
          </a:xfrm>
          <a:custGeom>
            <a:avLst/>
            <a:gdLst/>
            <a:ahLst/>
            <a:cxnLst/>
            <a:rect l="l" t="t" r="r" b="b"/>
            <a:pathLst>
              <a:path w="7193880" h="7312680">
                <a:moveTo>
                  <a:pt x="0" y="0"/>
                </a:moveTo>
                <a:lnTo>
                  <a:pt x="7193880" y="0"/>
                </a:lnTo>
                <a:lnTo>
                  <a:pt x="7193880" y="7312680"/>
                </a:lnTo>
                <a:lnTo>
                  <a:pt x="0" y="73126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/>
          <p:cNvSpPr/>
          <p:nvPr/>
        </p:nvSpPr>
        <p:spPr>
          <a:xfrm>
            <a:off x="1259280" y="455760"/>
            <a:ext cx="8245800" cy="9453240"/>
          </a:xfrm>
          <a:custGeom>
            <a:avLst/>
            <a:gdLst/>
            <a:ahLst/>
            <a:cxnLst/>
            <a:rect l="l" t="t" r="r" b="b"/>
            <a:pathLst>
              <a:path w="8245800" h="9453240">
                <a:moveTo>
                  <a:pt x="0" y="0"/>
                </a:moveTo>
                <a:lnTo>
                  <a:pt x="8245800" y="0"/>
                </a:lnTo>
                <a:lnTo>
                  <a:pt x="8245800" y="9453240"/>
                </a:lnTo>
                <a:lnTo>
                  <a:pt x="0" y="9453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  <p:txBody>
          <a:bodyPr/>
          <a:lstStyle/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527040" y="213840"/>
            <a:ext cx="17207100" cy="1282500"/>
          </a:xfrm>
          <a:custGeom>
            <a:avLst/>
            <a:gdLst/>
            <a:ahLst/>
            <a:cxnLst/>
            <a:rect l="l" t="t" r="r" b="b"/>
            <a:pathLst>
              <a:path w="17207100" h="1282500">
                <a:moveTo>
                  <a:pt x="0" y="0"/>
                </a:moveTo>
                <a:lnTo>
                  <a:pt x="17207100" y="0"/>
                </a:lnTo>
                <a:lnTo>
                  <a:pt x="17207100" y="1282500"/>
                </a:lnTo>
                <a:lnTo>
                  <a:pt x="0" y="1282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65" b="-193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03760" y="2483983"/>
            <a:ext cx="56318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6780" y="1976038"/>
            <a:ext cx="57166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اسان برای تغییر رنگ، عکس.  </a:t>
            </a:r>
            <a:endParaRPr lang="en-US" sz="24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002000" y="1804310"/>
            <a:ext cx="140508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03760" y="4528423"/>
            <a:ext cx="56318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56780" y="4020478"/>
            <a:ext cx="57166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اسان برای تغییر رنگ، عکس.  </a:t>
            </a:r>
            <a:endParaRPr lang="en-US" sz="24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002000" y="3849290"/>
            <a:ext cx="140508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03760" y="6573403"/>
            <a:ext cx="56318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6780" y="6065458"/>
            <a:ext cx="57166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اسان برای تغییر رنگ، عکس.  </a:t>
            </a:r>
            <a:endParaRPr lang="en-US" sz="24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02000" y="5893730"/>
            <a:ext cx="140508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03760" y="8617843"/>
            <a:ext cx="56318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56780" y="8109898"/>
            <a:ext cx="57166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اسان برای تغییر رنگ، عکس.  </a:t>
            </a:r>
            <a:endParaRPr lang="en-US" sz="24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002000" y="7938170"/>
            <a:ext cx="140508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8200" y="742851"/>
            <a:ext cx="15925800" cy="684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184"/>
              </a:lnSpc>
            </a:pPr>
            <a:r>
              <a:rPr lang="fa-IR" sz="48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48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0" y="9908460"/>
            <a:ext cx="18288180" cy="399600"/>
          </a:xfrm>
          <a:custGeom>
            <a:avLst/>
            <a:gdLst/>
            <a:ahLst/>
            <a:cxnLst/>
            <a:rect l="l" t="t" r="r" b="b"/>
            <a:pathLst>
              <a:path w="18288180" h="399600">
                <a:moveTo>
                  <a:pt x="0" y="0"/>
                </a:moveTo>
                <a:lnTo>
                  <a:pt x="18288180" y="0"/>
                </a:lnTo>
                <a:lnTo>
                  <a:pt x="18288180" y="399600"/>
                </a:lnTo>
                <a:lnTo>
                  <a:pt x="0" y="39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6900" y="575394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914480" y="2966220"/>
            <a:ext cx="1056780" cy="1056780"/>
          </a:xfrm>
          <a:custGeom>
            <a:avLst/>
            <a:gdLst/>
            <a:ahLst/>
            <a:cxnLst/>
            <a:rect l="l" t="t" r="r" b="b"/>
            <a:pathLst>
              <a:path w="1056780" h="1056780">
                <a:moveTo>
                  <a:pt x="0" y="0"/>
                </a:moveTo>
                <a:lnTo>
                  <a:pt x="1056780" y="0"/>
                </a:lnTo>
                <a:lnTo>
                  <a:pt x="1056780" y="1056780"/>
                </a:lnTo>
                <a:lnTo>
                  <a:pt x="0" y="10567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297060" y="3007860"/>
            <a:ext cx="52608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</a:p>
          <a:p>
            <a:pPr marL="0" algn="r" rtl="1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kern="1200" spc="-1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  </a:t>
            </a:r>
            <a:endParaRPr lang="fa-IR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914480" y="4608900"/>
            <a:ext cx="1056780" cy="1056780"/>
          </a:xfrm>
          <a:custGeom>
            <a:avLst/>
            <a:gdLst/>
            <a:ahLst/>
            <a:cxnLst/>
            <a:rect l="l" t="t" r="r" b="b"/>
            <a:pathLst>
              <a:path w="1056780" h="1056780">
                <a:moveTo>
                  <a:pt x="0" y="0"/>
                </a:moveTo>
                <a:lnTo>
                  <a:pt x="1056780" y="0"/>
                </a:lnTo>
                <a:lnTo>
                  <a:pt x="1056780" y="1056780"/>
                </a:lnTo>
                <a:lnTo>
                  <a:pt x="0" y="10567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297060" y="4650540"/>
            <a:ext cx="52608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914480" y="6251580"/>
            <a:ext cx="1056780" cy="1056780"/>
          </a:xfrm>
          <a:custGeom>
            <a:avLst/>
            <a:gdLst/>
            <a:ahLst/>
            <a:cxnLst/>
            <a:rect l="l" t="t" r="r" b="b"/>
            <a:pathLst>
              <a:path w="1056780" h="1056780">
                <a:moveTo>
                  <a:pt x="0" y="0"/>
                </a:moveTo>
                <a:lnTo>
                  <a:pt x="1056780" y="0"/>
                </a:lnTo>
                <a:lnTo>
                  <a:pt x="1056780" y="1056780"/>
                </a:lnTo>
                <a:lnTo>
                  <a:pt x="0" y="10567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297060" y="6293220"/>
            <a:ext cx="52608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</a:p>
        </p:txBody>
      </p:sp>
      <p:sp>
        <p:nvSpPr>
          <p:cNvPr id="19" name="AutoShape 19"/>
          <p:cNvSpPr/>
          <p:nvPr/>
        </p:nvSpPr>
        <p:spPr>
          <a:xfrm rot="-10741622">
            <a:off x="8767014" y="6767205"/>
            <a:ext cx="2162472" cy="0"/>
          </a:xfrm>
          <a:prstGeom prst="line">
            <a:avLst/>
          </a:prstGeom>
          <a:ln w="19050" cap="rnd">
            <a:solidFill>
              <a:srgbClr val="424C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10751064">
            <a:off x="8767060" y="5128575"/>
            <a:ext cx="2162379" cy="0"/>
          </a:xfrm>
          <a:prstGeom prst="line">
            <a:avLst/>
          </a:prstGeom>
          <a:ln w="19050" cap="rnd">
            <a:solidFill>
              <a:srgbClr val="424C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10737330">
            <a:off x="8766990" y="3490215"/>
            <a:ext cx="2162519" cy="0"/>
          </a:xfrm>
          <a:prstGeom prst="line">
            <a:avLst/>
          </a:prstGeom>
          <a:ln w="19050" cap="rnd">
            <a:solidFill>
              <a:srgbClr val="424C9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6404130" y="3238500"/>
            <a:ext cx="2391660" cy="490320"/>
            <a:chOff x="0" y="0"/>
            <a:chExt cx="3188880" cy="6537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88843" cy="653669"/>
            </a:xfrm>
            <a:custGeom>
              <a:avLst/>
              <a:gdLst/>
              <a:ahLst/>
              <a:cxnLst/>
              <a:rect l="l" t="t" r="r" b="b"/>
              <a:pathLst>
                <a:path w="3188843" h="653669">
                  <a:moveTo>
                    <a:pt x="19050" y="0"/>
                  </a:moveTo>
                  <a:lnTo>
                    <a:pt x="3169793" y="0"/>
                  </a:lnTo>
                  <a:cubicBezTo>
                    <a:pt x="3180334" y="0"/>
                    <a:pt x="3188843" y="8509"/>
                    <a:pt x="3188843" y="19050"/>
                  </a:cubicBezTo>
                  <a:lnTo>
                    <a:pt x="3188843" y="634619"/>
                  </a:lnTo>
                  <a:cubicBezTo>
                    <a:pt x="3188843" y="645160"/>
                    <a:pt x="3180334" y="653669"/>
                    <a:pt x="3169793" y="653669"/>
                  </a:cubicBezTo>
                  <a:lnTo>
                    <a:pt x="19050" y="653669"/>
                  </a:lnTo>
                  <a:cubicBezTo>
                    <a:pt x="8509" y="653669"/>
                    <a:pt x="0" y="645160"/>
                    <a:pt x="0" y="63461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34619"/>
                  </a:lnTo>
                  <a:lnTo>
                    <a:pt x="19050" y="634619"/>
                  </a:lnTo>
                  <a:lnTo>
                    <a:pt x="19050" y="615569"/>
                  </a:lnTo>
                  <a:lnTo>
                    <a:pt x="3169793" y="615569"/>
                  </a:lnTo>
                  <a:lnTo>
                    <a:pt x="3169793" y="634619"/>
                  </a:lnTo>
                  <a:lnTo>
                    <a:pt x="3150743" y="634619"/>
                  </a:lnTo>
                  <a:lnTo>
                    <a:pt x="3150743" y="19050"/>
                  </a:lnTo>
                  <a:lnTo>
                    <a:pt x="3169793" y="19050"/>
                  </a:lnTo>
                  <a:lnTo>
                    <a:pt x="316979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2AB3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188880" cy="7013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ct val="150000"/>
                </a:lnSpc>
              </a:pPr>
              <a:r>
                <a:rPr lang="fa-IR" sz="2100" spc="-1" dirty="0">
                  <a:solidFill>
                    <a:srgbClr val="404040"/>
                  </a:solidFill>
                  <a:latin typeface="Arial Bold"/>
                  <a:cs typeface="B Nazanin" panose="00000400000000000000" pitchFamily="2" charset="-78"/>
                </a:rPr>
                <a:t>محتویات </a:t>
              </a:r>
              <a:r>
                <a:rPr lang="en-US" sz="2100" spc="-1" dirty="0">
                  <a:solidFill>
                    <a:srgbClr val="404040"/>
                  </a:solidFill>
                  <a:latin typeface="Arial Bold"/>
                  <a:cs typeface="B Nazanin" panose="00000400000000000000" pitchFamily="2" charset="-78"/>
                </a:rPr>
                <a:t>A
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04130" y="4873080"/>
            <a:ext cx="2391660" cy="490320"/>
            <a:chOff x="0" y="0"/>
            <a:chExt cx="3188880" cy="65376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188843" cy="653669"/>
            </a:xfrm>
            <a:custGeom>
              <a:avLst/>
              <a:gdLst/>
              <a:ahLst/>
              <a:cxnLst/>
              <a:rect l="l" t="t" r="r" b="b"/>
              <a:pathLst>
                <a:path w="3188843" h="653669">
                  <a:moveTo>
                    <a:pt x="19050" y="0"/>
                  </a:moveTo>
                  <a:lnTo>
                    <a:pt x="3169793" y="0"/>
                  </a:lnTo>
                  <a:cubicBezTo>
                    <a:pt x="3180334" y="0"/>
                    <a:pt x="3188843" y="8509"/>
                    <a:pt x="3188843" y="19050"/>
                  </a:cubicBezTo>
                  <a:lnTo>
                    <a:pt x="3188843" y="634619"/>
                  </a:lnTo>
                  <a:cubicBezTo>
                    <a:pt x="3188843" y="645160"/>
                    <a:pt x="3180334" y="653669"/>
                    <a:pt x="3169793" y="653669"/>
                  </a:cubicBezTo>
                  <a:lnTo>
                    <a:pt x="19050" y="653669"/>
                  </a:lnTo>
                  <a:cubicBezTo>
                    <a:pt x="8509" y="653669"/>
                    <a:pt x="0" y="645160"/>
                    <a:pt x="0" y="63461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34619"/>
                  </a:lnTo>
                  <a:lnTo>
                    <a:pt x="19050" y="634619"/>
                  </a:lnTo>
                  <a:lnTo>
                    <a:pt x="19050" y="615569"/>
                  </a:lnTo>
                  <a:lnTo>
                    <a:pt x="3169793" y="615569"/>
                  </a:lnTo>
                  <a:lnTo>
                    <a:pt x="3169793" y="634619"/>
                  </a:lnTo>
                  <a:lnTo>
                    <a:pt x="3150743" y="634619"/>
                  </a:lnTo>
                  <a:lnTo>
                    <a:pt x="3150743" y="19050"/>
                  </a:lnTo>
                  <a:lnTo>
                    <a:pt x="3169793" y="19050"/>
                  </a:lnTo>
                  <a:lnTo>
                    <a:pt x="316979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2AB3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3188880" cy="7013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ct val="150000"/>
                </a:lnSpc>
              </a:pPr>
              <a:r>
                <a:rPr lang="fa-IR" sz="2100" spc="-1" dirty="0">
                  <a:solidFill>
                    <a:srgbClr val="404040"/>
                  </a:solidFill>
                  <a:latin typeface="Arial Bold"/>
                  <a:cs typeface="B Nazanin" panose="00000400000000000000" pitchFamily="2" charset="-78"/>
                </a:rPr>
                <a:t>محتویات </a:t>
              </a:r>
              <a:r>
                <a:rPr lang="en-US" sz="2100" spc="-1" dirty="0">
                  <a:solidFill>
                    <a:srgbClr val="404040"/>
                  </a:solidFill>
                  <a:latin typeface="Arial Bold"/>
                  <a:cs typeface="B Nazanin" panose="00000400000000000000" pitchFamily="2" charset="-78"/>
                </a:rPr>
                <a:t>B
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404130" y="6507120"/>
            <a:ext cx="2391660" cy="490320"/>
            <a:chOff x="0" y="0"/>
            <a:chExt cx="3188880" cy="6537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188843" cy="653669"/>
            </a:xfrm>
            <a:custGeom>
              <a:avLst/>
              <a:gdLst/>
              <a:ahLst/>
              <a:cxnLst/>
              <a:rect l="l" t="t" r="r" b="b"/>
              <a:pathLst>
                <a:path w="3188843" h="653669">
                  <a:moveTo>
                    <a:pt x="19050" y="0"/>
                  </a:moveTo>
                  <a:lnTo>
                    <a:pt x="3169793" y="0"/>
                  </a:lnTo>
                  <a:cubicBezTo>
                    <a:pt x="3180334" y="0"/>
                    <a:pt x="3188843" y="8509"/>
                    <a:pt x="3188843" y="19050"/>
                  </a:cubicBezTo>
                  <a:lnTo>
                    <a:pt x="3188843" y="634619"/>
                  </a:lnTo>
                  <a:cubicBezTo>
                    <a:pt x="3188843" y="645160"/>
                    <a:pt x="3180334" y="653669"/>
                    <a:pt x="3169793" y="653669"/>
                  </a:cubicBezTo>
                  <a:lnTo>
                    <a:pt x="19050" y="653669"/>
                  </a:lnTo>
                  <a:cubicBezTo>
                    <a:pt x="8509" y="653669"/>
                    <a:pt x="0" y="645160"/>
                    <a:pt x="0" y="63461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34619"/>
                  </a:lnTo>
                  <a:lnTo>
                    <a:pt x="19050" y="634619"/>
                  </a:lnTo>
                  <a:lnTo>
                    <a:pt x="19050" y="615569"/>
                  </a:lnTo>
                  <a:lnTo>
                    <a:pt x="3169793" y="615569"/>
                  </a:lnTo>
                  <a:lnTo>
                    <a:pt x="3169793" y="634619"/>
                  </a:lnTo>
                  <a:lnTo>
                    <a:pt x="3150743" y="634619"/>
                  </a:lnTo>
                  <a:lnTo>
                    <a:pt x="3150743" y="19050"/>
                  </a:lnTo>
                  <a:lnTo>
                    <a:pt x="3169793" y="19050"/>
                  </a:lnTo>
                  <a:lnTo>
                    <a:pt x="316979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2AB33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3188880" cy="7013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ct val="150000"/>
                </a:lnSpc>
              </a:pPr>
              <a:r>
                <a:rPr lang="fa-IR" sz="2100" spc="-1" dirty="0">
                  <a:solidFill>
                    <a:srgbClr val="404040"/>
                  </a:solidFill>
                  <a:latin typeface="Arial Bold"/>
                  <a:cs typeface="B Nazanin" panose="00000400000000000000" pitchFamily="2" charset="-78"/>
                </a:rPr>
                <a:t>محتویات </a:t>
              </a:r>
              <a:r>
                <a:rPr lang="en-US" sz="2100" spc="-1" dirty="0">
                  <a:solidFill>
                    <a:srgbClr val="404040"/>
                  </a:solidFill>
                  <a:latin typeface="Arial Bold"/>
                  <a:cs typeface="B Nazanin" panose="00000400000000000000" pitchFamily="2" charset="-78"/>
                </a:rPr>
                <a:t>C
</a:t>
              </a:r>
            </a:p>
          </p:txBody>
        </p:sp>
      </p:grpSp>
      <p:sp>
        <p:nvSpPr>
          <p:cNvPr id="31" name="AutoShape 31"/>
          <p:cNvSpPr/>
          <p:nvPr/>
        </p:nvSpPr>
        <p:spPr>
          <a:xfrm>
            <a:off x="4238935" y="6309015"/>
            <a:ext cx="2294590" cy="19050"/>
          </a:xfrm>
          <a:prstGeom prst="line">
            <a:avLst/>
          </a:prstGeom>
          <a:ln w="19050" cap="rnd">
            <a:solidFill>
              <a:srgbClr val="424C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4279120" y="5128575"/>
            <a:ext cx="2154280" cy="19050"/>
          </a:xfrm>
          <a:prstGeom prst="line">
            <a:avLst/>
          </a:prstGeom>
          <a:ln w="19050" cap="rnd">
            <a:solidFill>
              <a:srgbClr val="52AB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4158046" y="4047495"/>
            <a:ext cx="2416408" cy="19050"/>
          </a:xfrm>
          <a:prstGeom prst="line">
            <a:avLst/>
          </a:prstGeom>
          <a:ln w="19050" cap="rnd">
            <a:solidFill>
              <a:srgbClr val="424C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Freeform 34"/>
          <p:cNvSpPr/>
          <p:nvPr/>
        </p:nvSpPr>
        <p:spPr>
          <a:xfrm>
            <a:off x="10914480" y="7894260"/>
            <a:ext cx="1056780" cy="1056780"/>
          </a:xfrm>
          <a:custGeom>
            <a:avLst/>
            <a:gdLst/>
            <a:ahLst/>
            <a:cxnLst/>
            <a:rect l="l" t="t" r="r" b="b"/>
            <a:pathLst>
              <a:path w="1056780" h="1056780">
                <a:moveTo>
                  <a:pt x="0" y="0"/>
                </a:moveTo>
                <a:lnTo>
                  <a:pt x="1056780" y="0"/>
                </a:lnTo>
                <a:lnTo>
                  <a:pt x="1056780" y="1056780"/>
                </a:lnTo>
                <a:lnTo>
                  <a:pt x="0" y="10567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2297060" y="7935900"/>
            <a:ext cx="52608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</a:p>
        </p:txBody>
      </p:sp>
      <p:sp>
        <p:nvSpPr>
          <p:cNvPr id="36" name="AutoShape 36"/>
          <p:cNvSpPr/>
          <p:nvPr/>
        </p:nvSpPr>
        <p:spPr>
          <a:xfrm rot="-10728748">
            <a:off x="8766938" y="8405835"/>
            <a:ext cx="2162624" cy="0"/>
          </a:xfrm>
          <a:prstGeom prst="line">
            <a:avLst/>
          </a:prstGeom>
          <a:ln w="19050" cap="rnd">
            <a:solidFill>
              <a:srgbClr val="424C9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7" name="Group 37"/>
          <p:cNvGrpSpPr/>
          <p:nvPr/>
        </p:nvGrpSpPr>
        <p:grpSpPr>
          <a:xfrm>
            <a:off x="6404130" y="8141160"/>
            <a:ext cx="2391660" cy="490320"/>
            <a:chOff x="0" y="0"/>
            <a:chExt cx="3188880" cy="65376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188843" cy="653669"/>
            </a:xfrm>
            <a:custGeom>
              <a:avLst/>
              <a:gdLst/>
              <a:ahLst/>
              <a:cxnLst/>
              <a:rect l="l" t="t" r="r" b="b"/>
              <a:pathLst>
                <a:path w="3188843" h="653669">
                  <a:moveTo>
                    <a:pt x="19050" y="0"/>
                  </a:moveTo>
                  <a:lnTo>
                    <a:pt x="3169793" y="0"/>
                  </a:lnTo>
                  <a:cubicBezTo>
                    <a:pt x="3180334" y="0"/>
                    <a:pt x="3188843" y="8509"/>
                    <a:pt x="3188843" y="19050"/>
                  </a:cubicBezTo>
                  <a:lnTo>
                    <a:pt x="3188843" y="634619"/>
                  </a:lnTo>
                  <a:cubicBezTo>
                    <a:pt x="3188843" y="645160"/>
                    <a:pt x="3180334" y="653669"/>
                    <a:pt x="3169793" y="653669"/>
                  </a:cubicBezTo>
                  <a:lnTo>
                    <a:pt x="19050" y="653669"/>
                  </a:lnTo>
                  <a:cubicBezTo>
                    <a:pt x="8509" y="653669"/>
                    <a:pt x="0" y="645160"/>
                    <a:pt x="0" y="63461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34619"/>
                  </a:lnTo>
                  <a:lnTo>
                    <a:pt x="19050" y="634619"/>
                  </a:lnTo>
                  <a:lnTo>
                    <a:pt x="19050" y="615569"/>
                  </a:lnTo>
                  <a:lnTo>
                    <a:pt x="3169793" y="615569"/>
                  </a:lnTo>
                  <a:lnTo>
                    <a:pt x="3169793" y="634619"/>
                  </a:lnTo>
                  <a:lnTo>
                    <a:pt x="3150743" y="634619"/>
                  </a:lnTo>
                  <a:lnTo>
                    <a:pt x="3150743" y="19050"/>
                  </a:lnTo>
                  <a:lnTo>
                    <a:pt x="3169793" y="19050"/>
                  </a:lnTo>
                  <a:lnTo>
                    <a:pt x="316979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52AB33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3188880" cy="7013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ct val="150000"/>
                </a:lnSpc>
              </a:pPr>
              <a:r>
                <a:rPr lang="fa-IR" sz="2100" spc="-1" dirty="0">
                  <a:solidFill>
                    <a:srgbClr val="404040"/>
                  </a:solidFill>
                  <a:latin typeface="Arial Bold"/>
                  <a:cs typeface="B Nazanin" panose="00000400000000000000" pitchFamily="2" charset="-78"/>
                </a:rPr>
                <a:t>محتویات </a:t>
              </a:r>
              <a:r>
                <a:rPr lang="en-US" sz="2100" spc="-1" dirty="0">
                  <a:solidFill>
                    <a:srgbClr val="404040"/>
                  </a:solidFill>
                  <a:latin typeface="Arial Bold"/>
                  <a:cs typeface="B Nazanin" panose="00000400000000000000" pitchFamily="2" charset="-78"/>
                </a:rPr>
                <a:t>D</a:t>
              </a:r>
            </a:p>
          </p:txBody>
        </p:sp>
      </p:grpSp>
      <p:sp>
        <p:nvSpPr>
          <p:cNvPr id="40" name="AutoShape 40"/>
          <p:cNvSpPr/>
          <p:nvPr/>
        </p:nvSpPr>
        <p:spPr>
          <a:xfrm>
            <a:off x="3834255" y="7337175"/>
            <a:ext cx="3044011" cy="19050"/>
          </a:xfrm>
          <a:prstGeom prst="line">
            <a:avLst/>
          </a:prstGeom>
          <a:ln w="19050" cap="rnd">
            <a:solidFill>
              <a:srgbClr val="424C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Freeform 41"/>
          <p:cNvSpPr/>
          <p:nvPr/>
        </p:nvSpPr>
        <p:spPr>
          <a:xfrm>
            <a:off x="11244420" y="6623100"/>
            <a:ext cx="409320" cy="300240"/>
          </a:xfrm>
          <a:custGeom>
            <a:avLst/>
            <a:gdLst/>
            <a:ahLst/>
            <a:cxnLst/>
            <a:rect l="l" t="t" r="r" b="b"/>
            <a:pathLst>
              <a:path w="409320" h="300240">
                <a:moveTo>
                  <a:pt x="0" y="0"/>
                </a:moveTo>
                <a:lnTo>
                  <a:pt x="409320" y="0"/>
                </a:lnTo>
                <a:lnTo>
                  <a:pt x="409320" y="300240"/>
                </a:lnTo>
                <a:lnTo>
                  <a:pt x="0" y="30024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1140737" y="8084337"/>
            <a:ext cx="645306" cy="645306"/>
          </a:xfrm>
          <a:custGeom>
            <a:avLst/>
            <a:gdLst/>
            <a:ahLst/>
            <a:cxnLst/>
            <a:rect l="l" t="t" r="r" b="b"/>
            <a:pathLst>
              <a:path w="645306" h="645306">
                <a:moveTo>
                  <a:pt x="0" y="0"/>
                </a:moveTo>
                <a:lnTo>
                  <a:pt x="645306" y="0"/>
                </a:lnTo>
                <a:lnTo>
                  <a:pt x="645306" y="645306"/>
                </a:lnTo>
                <a:lnTo>
                  <a:pt x="0" y="64530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212020" y="4938840"/>
            <a:ext cx="481680" cy="396900"/>
          </a:xfrm>
          <a:custGeom>
            <a:avLst/>
            <a:gdLst/>
            <a:ahLst/>
            <a:cxnLst/>
            <a:rect l="l" t="t" r="r" b="b"/>
            <a:pathLst>
              <a:path w="481680" h="396900">
                <a:moveTo>
                  <a:pt x="0" y="0"/>
                </a:moveTo>
                <a:lnTo>
                  <a:pt x="481680" y="0"/>
                </a:lnTo>
                <a:lnTo>
                  <a:pt x="481680" y="396900"/>
                </a:lnTo>
                <a:lnTo>
                  <a:pt x="0" y="3969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1235240" y="3243780"/>
            <a:ext cx="487080" cy="491400"/>
          </a:xfrm>
          <a:custGeom>
            <a:avLst/>
            <a:gdLst/>
            <a:ahLst/>
            <a:cxnLst/>
            <a:rect l="l" t="t" r="r" b="b"/>
            <a:pathLst>
              <a:path w="487080" h="491400">
                <a:moveTo>
                  <a:pt x="0" y="0"/>
                </a:moveTo>
                <a:lnTo>
                  <a:pt x="487080" y="0"/>
                </a:lnTo>
                <a:lnTo>
                  <a:pt x="487080" y="491400"/>
                </a:lnTo>
                <a:lnTo>
                  <a:pt x="0" y="491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702540" y="4056480"/>
            <a:ext cx="5385420" cy="5494500"/>
          </a:xfrm>
          <a:custGeom>
            <a:avLst/>
            <a:gdLst/>
            <a:ahLst/>
            <a:cxnLst/>
            <a:rect l="l" t="t" r="r" b="b"/>
            <a:pathLst>
              <a:path w="5385420" h="5494500">
                <a:moveTo>
                  <a:pt x="0" y="0"/>
                </a:moveTo>
                <a:lnTo>
                  <a:pt x="5385420" y="0"/>
                </a:lnTo>
                <a:lnTo>
                  <a:pt x="5385420" y="5494500"/>
                </a:lnTo>
                <a:lnTo>
                  <a:pt x="0" y="5494500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2" r="-2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40420" y="718740"/>
            <a:ext cx="9628740" cy="9658440"/>
          </a:xfrm>
          <a:custGeom>
            <a:avLst/>
            <a:gdLst/>
            <a:ahLst/>
            <a:cxnLst/>
            <a:rect l="l" t="t" r="r" b="b"/>
            <a:pathLst>
              <a:path w="9628740" h="9658440">
                <a:moveTo>
                  <a:pt x="0" y="0"/>
                </a:moveTo>
                <a:lnTo>
                  <a:pt x="9628740" y="0"/>
                </a:lnTo>
                <a:lnTo>
                  <a:pt x="9628740" y="9658440"/>
                </a:lnTo>
                <a:lnTo>
                  <a:pt x="0" y="965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" r="-2"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6060" y="179820"/>
            <a:ext cx="17964180" cy="1034100"/>
          </a:xfrm>
          <a:custGeom>
            <a:avLst/>
            <a:gdLst/>
            <a:ahLst/>
            <a:cxnLst/>
            <a:rect l="l" t="t" r="r" b="b"/>
            <a:pathLst>
              <a:path w="17964180" h="1034100">
                <a:moveTo>
                  <a:pt x="0" y="0"/>
                </a:moveTo>
                <a:lnTo>
                  <a:pt x="17964180" y="0"/>
                </a:lnTo>
                <a:lnTo>
                  <a:pt x="17964180" y="1034100"/>
                </a:lnTo>
                <a:lnTo>
                  <a:pt x="0" y="1034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61260" y="2374335"/>
            <a:ext cx="706068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طرح
اسلاید برای ارائه شما</a:t>
            </a:r>
            <a:endParaRPr lang="en-US" sz="42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61260" y="4842780"/>
            <a:ext cx="7060680" cy="223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rPr>
              <a:t>یک پاورپوینت مدرن ارائه دهید که به زیبایی طراحی شده است.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B Nazanin" panose="00000400000000000000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2160"/>
              </a:lnSpc>
            </a:pPr>
            <a:endParaRPr lang="fa-IR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546360" y="6924420"/>
            <a:ext cx="68580" cy="1508760"/>
          </a:xfrm>
          <a:custGeom>
            <a:avLst/>
            <a:gdLst/>
            <a:ahLst/>
            <a:cxnLst/>
            <a:rect l="l" t="t" r="r" b="b"/>
            <a:pathLst>
              <a:path w="68580" h="1508760">
                <a:moveTo>
                  <a:pt x="0" y="0"/>
                </a:moveTo>
                <a:lnTo>
                  <a:pt x="68580" y="0"/>
                </a:lnTo>
                <a:lnTo>
                  <a:pt x="68580" y="1508760"/>
                </a:lnTo>
                <a:lnTo>
                  <a:pt x="0" y="1508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68800" y="6907680"/>
            <a:ext cx="68580" cy="1508760"/>
          </a:xfrm>
          <a:custGeom>
            <a:avLst/>
            <a:gdLst/>
            <a:ahLst/>
            <a:cxnLst/>
            <a:rect l="l" t="t" r="r" b="b"/>
            <a:pathLst>
              <a:path w="68580" h="1508760">
                <a:moveTo>
                  <a:pt x="0" y="0"/>
                </a:moveTo>
                <a:lnTo>
                  <a:pt x="68580" y="0"/>
                </a:lnTo>
                <a:lnTo>
                  <a:pt x="68580" y="1508760"/>
                </a:lnTo>
                <a:lnTo>
                  <a:pt x="0" y="1508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618020" y="7558830"/>
            <a:ext cx="150282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محتویات 
عنوان</a:t>
            </a:r>
            <a:endParaRPr lang="en-US" sz="27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40460" y="7558830"/>
            <a:ext cx="150282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محتویات 
عنوان</a:t>
            </a:r>
            <a:endParaRPr lang="en-US" sz="27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462900" y="7558830"/>
            <a:ext cx="150282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424C9B"/>
                </a:solidFill>
                <a:latin typeface="Arial"/>
                <a:cs typeface="B Nazanin" panose="00000400000000000000" pitchFamily="2" charset="-78"/>
              </a:rPr>
              <a:t>محتویات 
عنوان</a:t>
            </a:r>
            <a:endParaRPr lang="en-US" sz="27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" y="439949"/>
            <a:ext cx="17518860" cy="621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fa-IR" sz="5400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معایب جهانی مواد غذایی</a:t>
            </a:r>
            <a:endParaRPr lang="en-US" sz="54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07900" y="7786260"/>
            <a:ext cx="4746600" cy="2500740"/>
          </a:xfrm>
          <a:custGeom>
            <a:avLst/>
            <a:gdLst/>
            <a:ahLst/>
            <a:cxnLst/>
            <a:rect l="l" t="t" r="r" b="b"/>
            <a:pathLst>
              <a:path w="4746600" h="2500740">
                <a:moveTo>
                  <a:pt x="0" y="0"/>
                </a:moveTo>
                <a:lnTo>
                  <a:pt x="4746600" y="0"/>
                </a:lnTo>
                <a:lnTo>
                  <a:pt x="4746600" y="2500740"/>
                </a:lnTo>
                <a:lnTo>
                  <a:pt x="0" y="2500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9908460"/>
            <a:ext cx="18288180" cy="399600"/>
          </a:xfrm>
          <a:custGeom>
            <a:avLst/>
            <a:gdLst/>
            <a:ahLst/>
            <a:cxnLst/>
            <a:rect l="l" t="t" r="r" b="b"/>
            <a:pathLst>
              <a:path w="18288180" h="399600">
                <a:moveTo>
                  <a:pt x="0" y="0"/>
                </a:moveTo>
                <a:lnTo>
                  <a:pt x="18288180" y="0"/>
                </a:lnTo>
                <a:lnTo>
                  <a:pt x="18288180" y="399600"/>
                </a:lnTo>
                <a:lnTo>
                  <a:pt x="0" y="39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480" y="260280"/>
            <a:ext cx="17746560" cy="1047600"/>
          </a:xfrm>
          <a:custGeom>
            <a:avLst/>
            <a:gdLst/>
            <a:ahLst/>
            <a:cxnLst/>
            <a:rect l="l" t="t" r="r" b="b"/>
            <a:pathLst>
              <a:path w="17746560" h="1047600">
                <a:moveTo>
                  <a:pt x="0" y="0"/>
                </a:moveTo>
                <a:lnTo>
                  <a:pt x="17746560" y="0"/>
                </a:lnTo>
                <a:lnTo>
                  <a:pt x="17746560" y="1047600"/>
                </a:lnTo>
                <a:lnTo>
                  <a:pt x="0" y="104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41240" y="7787595"/>
            <a:ext cx="292644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
</a:t>
            </a:r>
            <a:endParaRPr lang="en-US" sz="21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57800" y="7349655"/>
            <a:ext cx="28933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محتویات عنوان</a:t>
            </a:r>
            <a:endParaRPr lang="en-US" sz="24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" y="408570"/>
            <a:ext cx="1738164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ما ارائه طراحی شده حرفه ای ایجاد می کنیم</a:t>
            </a:r>
            <a:endParaRPr lang="en-US" sz="48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61760" y="8267115"/>
            <a:ext cx="4261860" cy="10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
</a:t>
            </a:r>
            <a:endParaRPr lang="en-US" sz="24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78320" y="7819650"/>
            <a:ext cx="4228740" cy="38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800" b="1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محتویات عنوان</a:t>
            </a:r>
            <a:endParaRPr lang="en-US" sz="2800" b="1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817700" y="7533795"/>
            <a:ext cx="292644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
</a:t>
            </a:r>
            <a:endParaRPr lang="en-US" sz="21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834260" y="7095855"/>
            <a:ext cx="28933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محتویات عنوان</a:t>
            </a:r>
            <a:endParaRPr lang="en-US" sz="24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863940" y="2419200"/>
            <a:ext cx="4657500" cy="4725000"/>
          </a:xfrm>
          <a:custGeom>
            <a:avLst/>
            <a:gdLst/>
            <a:ahLst/>
            <a:cxnLst/>
            <a:rect l="l" t="t" r="r" b="b"/>
            <a:pathLst>
              <a:path w="4657500" h="4725000">
                <a:moveTo>
                  <a:pt x="0" y="0"/>
                </a:moveTo>
                <a:lnTo>
                  <a:pt x="4657500" y="0"/>
                </a:lnTo>
                <a:lnTo>
                  <a:pt x="4657500" y="4725000"/>
                </a:lnTo>
                <a:lnTo>
                  <a:pt x="0" y="472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726260" y="3873960"/>
            <a:ext cx="2946240" cy="3004560"/>
          </a:xfrm>
          <a:custGeom>
            <a:avLst/>
            <a:gdLst/>
            <a:ahLst/>
            <a:cxnLst/>
            <a:rect l="l" t="t" r="r" b="b"/>
            <a:pathLst>
              <a:path w="2946240" h="3004560">
                <a:moveTo>
                  <a:pt x="0" y="0"/>
                </a:moveTo>
                <a:lnTo>
                  <a:pt x="2946240" y="0"/>
                </a:lnTo>
                <a:lnTo>
                  <a:pt x="2946240" y="3004560"/>
                </a:lnTo>
                <a:lnTo>
                  <a:pt x="0" y="3004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" b="-4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38260" y="3987360"/>
            <a:ext cx="2920860" cy="2978640"/>
          </a:xfrm>
          <a:custGeom>
            <a:avLst/>
            <a:gdLst/>
            <a:ahLst/>
            <a:cxnLst/>
            <a:rect l="l" t="t" r="r" b="b"/>
            <a:pathLst>
              <a:path w="2920860" h="2978640">
                <a:moveTo>
                  <a:pt x="0" y="0"/>
                </a:moveTo>
                <a:lnTo>
                  <a:pt x="2920860" y="0"/>
                </a:lnTo>
                <a:lnTo>
                  <a:pt x="2920860" y="2978640"/>
                </a:lnTo>
                <a:lnTo>
                  <a:pt x="0" y="2978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" b="-5"/>
            </a:stretch>
          </a:blipFill>
        </p:spPr>
      </p:sp>
      <p:sp>
        <p:nvSpPr>
          <p:cNvPr id="15" name="AutoShape 15"/>
          <p:cNvSpPr/>
          <p:nvPr/>
        </p:nvSpPr>
        <p:spPr>
          <a:xfrm rot="18216">
            <a:off x="3980803" y="1892625"/>
            <a:ext cx="10903833" cy="0"/>
          </a:xfrm>
          <a:prstGeom prst="line">
            <a:avLst/>
          </a:prstGeom>
          <a:ln w="28575" cap="rnd">
            <a:solidFill>
              <a:srgbClr val="7ADAE8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7402050" y="229230"/>
            <a:ext cx="8940240" cy="9828000"/>
          </a:xfrm>
          <a:custGeom>
            <a:avLst/>
            <a:gdLst/>
            <a:ahLst/>
            <a:cxnLst/>
            <a:rect l="l" t="t" r="r" b="b"/>
            <a:pathLst>
              <a:path w="8940240" h="9828000">
                <a:moveTo>
                  <a:pt x="0" y="0"/>
                </a:moveTo>
                <a:lnTo>
                  <a:pt x="8940240" y="0"/>
                </a:lnTo>
                <a:lnTo>
                  <a:pt x="8940240" y="9828000"/>
                </a:lnTo>
                <a:lnTo>
                  <a:pt x="0" y="98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56060" y="179820"/>
            <a:ext cx="17964180" cy="1034100"/>
          </a:xfrm>
          <a:custGeom>
            <a:avLst/>
            <a:gdLst/>
            <a:ahLst/>
            <a:cxnLst/>
            <a:rect l="l" t="t" r="r" b="b"/>
            <a:pathLst>
              <a:path w="17964180" h="1034100">
                <a:moveTo>
                  <a:pt x="0" y="0"/>
                </a:moveTo>
                <a:lnTo>
                  <a:pt x="17964180" y="0"/>
                </a:lnTo>
                <a:lnTo>
                  <a:pt x="17964180" y="1034100"/>
                </a:lnTo>
                <a:lnTo>
                  <a:pt x="0" y="1034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96320" y="0"/>
            <a:ext cx="4891860" cy="10287000"/>
          </a:xfrm>
          <a:custGeom>
            <a:avLst/>
            <a:gdLst/>
            <a:ahLst/>
            <a:cxnLst/>
            <a:rect l="l" t="t" r="r" b="b"/>
            <a:pathLst>
              <a:path w="4891860" h="10287000">
                <a:moveTo>
                  <a:pt x="0" y="0"/>
                </a:moveTo>
                <a:lnTo>
                  <a:pt x="4891860" y="0"/>
                </a:lnTo>
                <a:lnTo>
                  <a:pt x="48918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1000" y="392963"/>
            <a:ext cx="17221200" cy="765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832"/>
              </a:lnSpc>
            </a:pPr>
            <a:r>
              <a:rPr lang="fa-IR" sz="5400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54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2540" y="1870410"/>
            <a:ext cx="842094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طرح
اسلاید برای ارائه شما</a:t>
            </a:r>
            <a:endParaRPr lang="en-US" sz="66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2540" y="5560980"/>
            <a:ext cx="5042700" cy="3688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-1" dirty="0"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 اسان برای تغییر رنگ، عکس و متن. </a:t>
            </a:r>
            <a:r>
              <a:rPr lang="fa-IR" kern="1200" spc="-1" dirty="0"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  <a:endParaRPr lang="fa-IR" dirty="0">
              <a:effectLst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pc="-1" dirty="0">
                <a:latin typeface="Arial"/>
                <a:cs typeface="B Nazanin" panose="00000400000000000000" pitchFamily="2" charset="-78"/>
              </a:rPr>
              <a:t>
اسان برای تغییر رنگ، عکس و متن. </a:t>
            </a:r>
            <a:r>
              <a:rPr lang="fa-IR" kern="1200" spc="-1" dirty="0"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  <a:endParaRPr lang="fa-IR" dirty="0">
              <a:effectLst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pc="-1" dirty="0"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237870" y="237870"/>
            <a:ext cx="17872380" cy="9867420"/>
          </a:xfrm>
          <a:custGeom>
            <a:avLst/>
            <a:gdLst/>
            <a:ahLst/>
            <a:cxnLst/>
            <a:rect l="l" t="t" r="r" b="b"/>
            <a:pathLst>
              <a:path w="17872380" h="9867420">
                <a:moveTo>
                  <a:pt x="0" y="0"/>
                </a:moveTo>
                <a:lnTo>
                  <a:pt x="17872380" y="0"/>
                </a:lnTo>
                <a:lnTo>
                  <a:pt x="17872380" y="9867420"/>
                </a:lnTo>
                <a:lnTo>
                  <a:pt x="0" y="9867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0" y="2371680"/>
            <a:ext cx="18288180" cy="6100920"/>
          </a:xfrm>
          <a:custGeom>
            <a:avLst/>
            <a:gdLst/>
            <a:ahLst/>
            <a:cxnLst/>
            <a:rect l="l" t="t" r="r" b="b"/>
            <a:pathLst>
              <a:path w="18288180" h="6100920">
                <a:moveTo>
                  <a:pt x="0" y="0"/>
                </a:moveTo>
                <a:lnTo>
                  <a:pt x="18288180" y="0"/>
                </a:lnTo>
                <a:lnTo>
                  <a:pt x="18288180" y="6100920"/>
                </a:lnTo>
                <a:lnTo>
                  <a:pt x="0" y="6100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413380" y="2733195"/>
            <a:ext cx="8640180" cy="526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2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کلاس های شیمی قابل ویرایش می باشد</a:t>
            </a:r>
            <a:endParaRPr lang="fa-IR" sz="400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58740" y="4115385"/>
            <a:ext cx="218124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en-US" sz="72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32%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121480" y="4137735"/>
            <a:ext cx="18842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21480" y="4569540"/>
            <a:ext cx="188424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اسان برای تغییر رنگ، عکس و متن.
</a:t>
            </a:r>
            <a:endParaRPr lang="en-US" sz="18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87220" y="4220160"/>
            <a:ext cx="40296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دریافت ارائه پاورپوینت </a:t>
            </a:r>
            <a:endParaRPr lang="en-US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دریافت ارائه پاورپوینت </a:t>
            </a:r>
            <a:endParaRPr lang="en-US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دریافت ارائه پاورپوینت</a:t>
            </a: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دریافت ارائه پاورپوینت</a:t>
            </a:r>
            <a:endParaRPr lang="en-US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35640" y="6331005"/>
            <a:ext cx="218124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640"/>
              </a:lnSpc>
            </a:pPr>
            <a:r>
              <a:rPr lang="en-US" sz="72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15%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69900" y="6353355"/>
            <a:ext cx="18842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محتوا در اینجا
</a:t>
            </a:r>
            <a:endParaRPr lang="en-US" sz="2100" spc="-1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969900" y="6785160"/>
            <a:ext cx="188424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اسان برای تغییر رنگ، عکس و متن.
</a:t>
            </a:r>
            <a:endParaRPr lang="en-US" sz="18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458740" y="6435780"/>
            <a:ext cx="40296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دریافت ارائه پاورپوینت </a:t>
            </a:r>
            <a:endParaRPr lang="en-US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دریافت ارائه پاورپوینت </a:t>
            </a:r>
            <a:endParaRPr lang="en-US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دریافت ارائه پاورپوینت</a:t>
            </a: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دریافت ارائه پاورپوینت</a:t>
            </a:r>
            <a:endParaRPr lang="en-US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32880" y="8630354"/>
            <a:ext cx="751104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54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اارئه نمونه کار ها</a:t>
            </a:r>
            <a:endParaRPr lang="en-US" sz="54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16620" y="3200580"/>
            <a:ext cx="5832000" cy="4735260"/>
          </a:xfrm>
          <a:custGeom>
            <a:avLst/>
            <a:gdLst/>
            <a:ahLst/>
            <a:cxnLst/>
            <a:rect l="l" t="t" r="r" b="b"/>
            <a:pathLst>
              <a:path w="5832000" h="4735260">
                <a:moveTo>
                  <a:pt x="0" y="0"/>
                </a:moveTo>
                <a:lnTo>
                  <a:pt x="5832000" y="0"/>
                </a:lnTo>
                <a:lnTo>
                  <a:pt x="5832000" y="4735260"/>
                </a:lnTo>
                <a:lnTo>
                  <a:pt x="0" y="4735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" r="-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482920" y="477360"/>
            <a:ext cx="13801860" cy="1791180"/>
          </a:xfrm>
          <a:custGeom>
            <a:avLst/>
            <a:gdLst/>
            <a:ahLst/>
            <a:cxnLst/>
            <a:rect l="l" t="t" r="r" b="b"/>
            <a:pathLst>
              <a:path w="13801860" h="1791180">
                <a:moveTo>
                  <a:pt x="0" y="0"/>
                </a:moveTo>
                <a:lnTo>
                  <a:pt x="13801860" y="0"/>
                </a:lnTo>
                <a:lnTo>
                  <a:pt x="13801860" y="1791180"/>
                </a:lnTo>
                <a:lnTo>
                  <a:pt x="0" y="1791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351250" y="925246"/>
            <a:ext cx="13150800" cy="889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54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کلاس های شیمی قابل ویرایش می باشد</a:t>
            </a:r>
            <a:endParaRPr lang="fa-IR" sz="880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100060"/>
            <a:ext cx="8184780" cy="8184780"/>
          </a:xfrm>
          <a:custGeom>
            <a:avLst/>
            <a:gdLst/>
            <a:ahLst/>
            <a:cxnLst/>
            <a:rect l="l" t="t" r="r" b="b"/>
            <a:pathLst>
              <a:path w="8184780" h="8184780">
                <a:moveTo>
                  <a:pt x="0" y="0"/>
                </a:moveTo>
                <a:lnTo>
                  <a:pt x="8184780" y="0"/>
                </a:lnTo>
                <a:lnTo>
                  <a:pt x="8184780" y="8184780"/>
                </a:lnTo>
                <a:lnTo>
                  <a:pt x="0" y="8184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84260" y="1193940"/>
            <a:ext cx="1436940" cy="1436940"/>
          </a:xfrm>
          <a:custGeom>
            <a:avLst/>
            <a:gdLst/>
            <a:ahLst/>
            <a:cxnLst/>
            <a:rect l="l" t="t" r="r" b="b"/>
            <a:pathLst>
              <a:path w="1436940" h="1436940">
                <a:moveTo>
                  <a:pt x="0" y="0"/>
                </a:moveTo>
                <a:lnTo>
                  <a:pt x="1436940" y="0"/>
                </a:lnTo>
                <a:lnTo>
                  <a:pt x="1436940" y="1436940"/>
                </a:lnTo>
                <a:lnTo>
                  <a:pt x="0" y="14369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84260" y="3348000"/>
            <a:ext cx="1436940" cy="1436940"/>
          </a:xfrm>
          <a:custGeom>
            <a:avLst/>
            <a:gdLst/>
            <a:ahLst/>
            <a:cxnLst/>
            <a:rect l="l" t="t" r="r" b="b"/>
            <a:pathLst>
              <a:path w="1436940" h="1436940">
                <a:moveTo>
                  <a:pt x="0" y="0"/>
                </a:moveTo>
                <a:lnTo>
                  <a:pt x="1436940" y="0"/>
                </a:lnTo>
                <a:lnTo>
                  <a:pt x="1436940" y="1436940"/>
                </a:lnTo>
                <a:lnTo>
                  <a:pt x="0" y="14369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84260" y="5502060"/>
            <a:ext cx="1436940" cy="1436940"/>
          </a:xfrm>
          <a:custGeom>
            <a:avLst/>
            <a:gdLst/>
            <a:ahLst/>
            <a:cxnLst/>
            <a:rect l="l" t="t" r="r" b="b"/>
            <a:pathLst>
              <a:path w="1436940" h="1436940">
                <a:moveTo>
                  <a:pt x="0" y="0"/>
                </a:moveTo>
                <a:lnTo>
                  <a:pt x="1436940" y="0"/>
                </a:lnTo>
                <a:lnTo>
                  <a:pt x="1436940" y="1436940"/>
                </a:lnTo>
                <a:lnTo>
                  <a:pt x="0" y="14369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84260" y="7655580"/>
            <a:ext cx="1436940" cy="1436940"/>
          </a:xfrm>
          <a:custGeom>
            <a:avLst/>
            <a:gdLst/>
            <a:ahLst/>
            <a:cxnLst/>
            <a:rect l="l" t="t" r="r" b="b"/>
            <a:pathLst>
              <a:path w="1436940" h="1436940">
                <a:moveTo>
                  <a:pt x="0" y="0"/>
                </a:moveTo>
                <a:lnTo>
                  <a:pt x="1436940" y="0"/>
                </a:lnTo>
                <a:lnTo>
                  <a:pt x="1436940" y="1436940"/>
                </a:lnTo>
                <a:lnTo>
                  <a:pt x="0" y="14369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144000" y="1824180"/>
            <a:ext cx="646020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یک پاورپوینت مدرن ارائه دهید که به زیبایی طراحی شده است. 
</a:t>
            </a:r>
            <a:endParaRPr lang="en-US" sz="18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60560" y="1297530"/>
            <a:ext cx="64270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محتویات اینجا
</a:t>
            </a:r>
            <a:endParaRPr lang="en-US" sz="27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912240" y="1247790"/>
            <a:ext cx="118152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>
                <a:solidFill>
                  <a:srgbClr val="159DEA"/>
                </a:solidFill>
                <a:latin typeface="Arial Bold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3979320"/>
            <a:ext cx="646020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یک پاورپوینت مدرن ارائه دهید که به زیبایی طراحی شده است. 
</a:t>
            </a:r>
            <a:endParaRPr lang="en-US" sz="18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60560" y="3452670"/>
            <a:ext cx="64270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محتویات اینجا
</a:t>
            </a:r>
            <a:endParaRPr lang="en-US" sz="27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912240" y="3401850"/>
            <a:ext cx="118152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>
                <a:solidFill>
                  <a:srgbClr val="159DEA"/>
                </a:solidFill>
                <a:latin typeface="Arial Bold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6134460"/>
            <a:ext cx="646020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یک پاورپوینت مدرن ارائه دهید که به زیبایی طراحی شده است. 
</a:t>
            </a:r>
            <a:endParaRPr lang="en-US" sz="18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60560" y="5607810"/>
            <a:ext cx="64270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محتویات اینجا
</a:t>
            </a:r>
            <a:endParaRPr lang="en-US" sz="27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912240" y="5555910"/>
            <a:ext cx="118152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>
                <a:solidFill>
                  <a:srgbClr val="159DEA"/>
                </a:solidFill>
                <a:latin typeface="Arial Bold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8289600"/>
            <a:ext cx="646020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یک پاورپوینت مدرن ارائه دهید که به زیبایی طراحی شده است. 
</a:t>
            </a:r>
            <a:endParaRPr lang="en-US" sz="18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60560" y="7762950"/>
            <a:ext cx="64270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262626"/>
                </a:solidFill>
                <a:latin typeface="Arial Bold"/>
                <a:cs typeface="B Nazanin" panose="00000400000000000000" pitchFamily="2" charset="-78"/>
              </a:rPr>
              <a:t>محتویات اینجا
</a:t>
            </a:r>
            <a:endParaRPr lang="en-US" sz="2700" spc="-1" dirty="0">
              <a:solidFill>
                <a:srgbClr val="262626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912240" y="7709970"/>
            <a:ext cx="118152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>
                <a:solidFill>
                  <a:srgbClr val="159DEA"/>
                </a:solidFill>
                <a:latin typeface="Arial Bold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4229" y="228280"/>
            <a:ext cx="77094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11880"/>
              </a:lnSpc>
            </a:pPr>
            <a:r>
              <a:rPr lang="fa-IR" sz="9900" spc="-1" dirty="0">
                <a:solidFill>
                  <a:srgbClr val="424C9B"/>
                </a:solidFill>
                <a:latin typeface="Arial Bold"/>
                <a:cs typeface="B Nazanin" panose="00000400000000000000" pitchFamily="2" charset="-78"/>
              </a:rPr>
              <a:t>سبک دستور کار</a:t>
            </a:r>
            <a:endParaRPr lang="en-US" sz="9900" spc="-1" dirty="0">
              <a:solidFill>
                <a:srgbClr val="424C9B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791180" y="2287440"/>
            <a:ext cx="6596640" cy="7217100"/>
          </a:xfrm>
          <a:custGeom>
            <a:avLst/>
            <a:gdLst/>
            <a:ahLst/>
            <a:cxnLst/>
            <a:rect l="l" t="t" r="r" b="b"/>
            <a:pathLst>
              <a:path w="6596640" h="7217100">
                <a:moveTo>
                  <a:pt x="0" y="0"/>
                </a:moveTo>
                <a:lnTo>
                  <a:pt x="6596640" y="0"/>
                </a:lnTo>
                <a:lnTo>
                  <a:pt x="6596640" y="7217100"/>
                </a:lnTo>
                <a:lnTo>
                  <a:pt x="0" y="72171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3" b="-63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6900" y="503089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828060" y="5625720"/>
            <a:ext cx="8516880" cy="540000"/>
          </a:xfrm>
          <a:custGeom>
            <a:avLst/>
            <a:gdLst/>
            <a:ahLst/>
            <a:cxnLst/>
            <a:rect l="l" t="t" r="r" b="b"/>
            <a:pathLst>
              <a:path w="8516880" h="540000">
                <a:moveTo>
                  <a:pt x="0" y="0"/>
                </a:moveTo>
                <a:lnTo>
                  <a:pt x="8516880" y="0"/>
                </a:lnTo>
                <a:lnTo>
                  <a:pt x="851688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92600" y="7872180"/>
            <a:ext cx="2458800" cy="75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
</a:t>
            </a:r>
            <a:endParaRPr lang="en-US" sz="165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85580" y="7458195"/>
            <a:ext cx="246204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عنوان</a:t>
            </a: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672200" y="3454440"/>
            <a:ext cx="3808800" cy="75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
</a:t>
            </a:r>
            <a:endParaRPr lang="en-US" sz="165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665720" y="3040455"/>
            <a:ext cx="38136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عنوان</a:t>
            </a: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773460" y="3167100"/>
            <a:ext cx="801360" cy="801360"/>
          </a:xfrm>
          <a:custGeom>
            <a:avLst/>
            <a:gdLst/>
            <a:ahLst/>
            <a:cxnLst/>
            <a:rect l="l" t="t" r="r" b="b"/>
            <a:pathLst>
              <a:path w="801360" h="801360">
                <a:moveTo>
                  <a:pt x="0" y="0"/>
                </a:moveTo>
                <a:lnTo>
                  <a:pt x="801360" y="0"/>
                </a:lnTo>
                <a:lnTo>
                  <a:pt x="801360" y="801360"/>
                </a:lnTo>
                <a:lnTo>
                  <a:pt x="0" y="8013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773460" y="7814880"/>
            <a:ext cx="801360" cy="801360"/>
          </a:xfrm>
          <a:custGeom>
            <a:avLst/>
            <a:gdLst/>
            <a:ahLst/>
            <a:cxnLst/>
            <a:rect l="l" t="t" r="r" b="b"/>
            <a:pathLst>
              <a:path w="801360" h="801360">
                <a:moveTo>
                  <a:pt x="0" y="0"/>
                </a:moveTo>
                <a:lnTo>
                  <a:pt x="801360" y="0"/>
                </a:lnTo>
                <a:lnTo>
                  <a:pt x="801360" y="801360"/>
                </a:lnTo>
                <a:lnTo>
                  <a:pt x="0" y="8013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486420" y="5473980"/>
            <a:ext cx="801360" cy="801360"/>
          </a:xfrm>
          <a:custGeom>
            <a:avLst/>
            <a:gdLst/>
            <a:ahLst/>
            <a:cxnLst/>
            <a:rect l="l" t="t" r="r" b="b"/>
            <a:pathLst>
              <a:path w="801360" h="801360">
                <a:moveTo>
                  <a:pt x="0" y="0"/>
                </a:moveTo>
                <a:lnTo>
                  <a:pt x="801360" y="0"/>
                </a:lnTo>
                <a:lnTo>
                  <a:pt x="801360" y="801360"/>
                </a:lnTo>
                <a:lnTo>
                  <a:pt x="0" y="80136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901660" y="3808080"/>
            <a:ext cx="801360" cy="801360"/>
          </a:xfrm>
          <a:custGeom>
            <a:avLst/>
            <a:gdLst/>
            <a:ahLst/>
            <a:cxnLst/>
            <a:rect l="l" t="t" r="r" b="b"/>
            <a:pathLst>
              <a:path w="801360" h="801360">
                <a:moveTo>
                  <a:pt x="0" y="0"/>
                </a:moveTo>
                <a:lnTo>
                  <a:pt x="801360" y="0"/>
                </a:lnTo>
                <a:lnTo>
                  <a:pt x="801360" y="801360"/>
                </a:lnTo>
                <a:lnTo>
                  <a:pt x="0" y="80136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901660" y="7170120"/>
            <a:ext cx="801360" cy="801360"/>
          </a:xfrm>
          <a:custGeom>
            <a:avLst/>
            <a:gdLst/>
            <a:ahLst/>
            <a:cxnLst/>
            <a:rect l="l" t="t" r="r" b="b"/>
            <a:pathLst>
              <a:path w="801360" h="801360">
                <a:moveTo>
                  <a:pt x="0" y="0"/>
                </a:moveTo>
                <a:lnTo>
                  <a:pt x="801360" y="0"/>
                </a:lnTo>
                <a:lnTo>
                  <a:pt x="801360" y="801360"/>
                </a:lnTo>
                <a:lnTo>
                  <a:pt x="0" y="80136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0672200" y="8102220"/>
            <a:ext cx="3808800" cy="75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
</a:t>
            </a:r>
            <a:endParaRPr lang="en-US" sz="165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65720" y="7687695"/>
            <a:ext cx="38136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عنوان</a:t>
            </a: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330620" y="5507520"/>
            <a:ext cx="379638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</a:t>
            </a:r>
            <a:endParaRPr lang="en-US" sz="165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318200" y="5093535"/>
            <a:ext cx="38088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عنوان</a:t>
            </a: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  <a:p>
            <a:pPr algn="ctr" rtl="1">
              <a:lnSpc>
                <a:spcPts val="2520"/>
              </a:lnSpc>
            </a:pP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599360" y="2970600"/>
            <a:ext cx="3908700" cy="75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
</a:t>
            </a:r>
            <a:endParaRPr lang="en-US" sz="165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592880" y="2556615"/>
            <a:ext cx="39141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عنوان</a:t>
            </a: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99360" y="8544480"/>
            <a:ext cx="3908700" cy="75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
</a:t>
            </a:r>
            <a:endParaRPr lang="en-US" sz="165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592880" y="8130495"/>
            <a:ext cx="39141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عنوان</a:t>
            </a:r>
            <a:endParaRPr lang="en-US" sz="21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3828060" y="4271940"/>
            <a:ext cx="6629580" cy="1376460"/>
          </a:xfrm>
          <a:custGeom>
            <a:avLst/>
            <a:gdLst/>
            <a:ahLst/>
            <a:cxnLst/>
            <a:rect l="l" t="t" r="r" b="b"/>
            <a:pathLst>
              <a:path w="6629580" h="1376460">
                <a:moveTo>
                  <a:pt x="0" y="0"/>
                </a:moveTo>
                <a:lnTo>
                  <a:pt x="6629580" y="0"/>
                </a:lnTo>
                <a:lnTo>
                  <a:pt x="6629580" y="1376460"/>
                </a:lnTo>
                <a:lnTo>
                  <a:pt x="0" y="137646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3828060" y="3914190"/>
            <a:ext cx="4374810" cy="1330830"/>
          </a:xfrm>
          <a:custGeom>
            <a:avLst/>
            <a:gdLst/>
            <a:ahLst/>
            <a:cxnLst/>
            <a:rect l="l" t="t" r="r" b="b"/>
            <a:pathLst>
              <a:path w="4374810" h="1330830">
                <a:moveTo>
                  <a:pt x="0" y="0"/>
                </a:moveTo>
                <a:lnTo>
                  <a:pt x="4374810" y="0"/>
                </a:lnTo>
                <a:lnTo>
                  <a:pt x="4374810" y="1330830"/>
                </a:lnTo>
                <a:lnTo>
                  <a:pt x="0" y="133083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3840480" y="6153840"/>
            <a:ext cx="6615540" cy="1377000"/>
          </a:xfrm>
          <a:custGeom>
            <a:avLst/>
            <a:gdLst/>
            <a:ahLst/>
            <a:cxnLst/>
            <a:rect l="l" t="t" r="r" b="b"/>
            <a:pathLst>
              <a:path w="6615540" h="1377000">
                <a:moveTo>
                  <a:pt x="0" y="0"/>
                </a:moveTo>
                <a:lnTo>
                  <a:pt x="6615540" y="0"/>
                </a:lnTo>
                <a:lnTo>
                  <a:pt x="6615540" y="1377000"/>
                </a:lnTo>
                <a:lnTo>
                  <a:pt x="0" y="137700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3828060" y="6590160"/>
            <a:ext cx="4374810" cy="1331370"/>
          </a:xfrm>
          <a:custGeom>
            <a:avLst/>
            <a:gdLst/>
            <a:ahLst/>
            <a:cxnLst/>
            <a:rect l="l" t="t" r="r" b="b"/>
            <a:pathLst>
              <a:path w="4374810" h="1331370">
                <a:moveTo>
                  <a:pt x="0" y="0"/>
                </a:moveTo>
                <a:lnTo>
                  <a:pt x="4374810" y="0"/>
                </a:lnTo>
                <a:lnTo>
                  <a:pt x="4374810" y="1331370"/>
                </a:lnTo>
                <a:lnTo>
                  <a:pt x="0" y="133137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944100" y="3376080"/>
            <a:ext cx="480600" cy="383400"/>
          </a:xfrm>
          <a:custGeom>
            <a:avLst/>
            <a:gdLst/>
            <a:ahLst/>
            <a:cxnLst/>
            <a:rect l="l" t="t" r="r" b="b"/>
            <a:pathLst>
              <a:path w="480600" h="383400">
                <a:moveTo>
                  <a:pt x="0" y="0"/>
                </a:moveTo>
                <a:lnTo>
                  <a:pt x="480600" y="0"/>
                </a:lnTo>
                <a:lnTo>
                  <a:pt x="480600" y="383400"/>
                </a:lnTo>
                <a:lnTo>
                  <a:pt x="0" y="38340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031260" y="4037580"/>
            <a:ext cx="504900" cy="331560"/>
          </a:xfrm>
          <a:custGeom>
            <a:avLst/>
            <a:gdLst/>
            <a:ahLst/>
            <a:cxnLst/>
            <a:rect l="l" t="t" r="r" b="b"/>
            <a:pathLst>
              <a:path w="504900" h="331560">
                <a:moveTo>
                  <a:pt x="0" y="0"/>
                </a:moveTo>
                <a:lnTo>
                  <a:pt x="504900" y="0"/>
                </a:lnTo>
                <a:lnTo>
                  <a:pt x="504900" y="331560"/>
                </a:lnTo>
                <a:lnTo>
                  <a:pt x="0" y="33156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664620" y="5637060"/>
            <a:ext cx="434700" cy="438480"/>
          </a:xfrm>
          <a:custGeom>
            <a:avLst/>
            <a:gdLst/>
            <a:ahLst/>
            <a:cxnLst/>
            <a:rect l="l" t="t" r="r" b="b"/>
            <a:pathLst>
              <a:path w="434700" h="438480">
                <a:moveTo>
                  <a:pt x="0" y="0"/>
                </a:moveTo>
                <a:lnTo>
                  <a:pt x="434700" y="0"/>
                </a:lnTo>
                <a:lnTo>
                  <a:pt x="434700" y="438480"/>
                </a:lnTo>
                <a:lnTo>
                  <a:pt x="0" y="43848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6081480" y="7405560"/>
            <a:ext cx="455220" cy="333720"/>
          </a:xfrm>
          <a:custGeom>
            <a:avLst/>
            <a:gdLst/>
            <a:ahLst/>
            <a:cxnLst/>
            <a:rect l="l" t="t" r="r" b="b"/>
            <a:pathLst>
              <a:path w="455220" h="333720">
                <a:moveTo>
                  <a:pt x="0" y="0"/>
                </a:moveTo>
                <a:lnTo>
                  <a:pt x="455220" y="0"/>
                </a:lnTo>
                <a:lnTo>
                  <a:pt x="455220" y="333720"/>
                </a:lnTo>
                <a:lnTo>
                  <a:pt x="0" y="333720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9995940" y="7980660"/>
            <a:ext cx="462780" cy="399060"/>
          </a:xfrm>
          <a:custGeom>
            <a:avLst/>
            <a:gdLst/>
            <a:ahLst/>
            <a:cxnLst/>
            <a:rect l="l" t="t" r="r" b="b"/>
            <a:pathLst>
              <a:path w="462780" h="399060">
                <a:moveTo>
                  <a:pt x="0" y="0"/>
                </a:moveTo>
                <a:lnTo>
                  <a:pt x="462780" y="0"/>
                </a:lnTo>
                <a:lnTo>
                  <a:pt x="462780" y="399060"/>
                </a:lnTo>
                <a:lnTo>
                  <a:pt x="0" y="399060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072440" y="5354640"/>
            <a:ext cx="2526120" cy="1786860"/>
          </a:xfrm>
          <a:custGeom>
            <a:avLst/>
            <a:gdLst/>
            <a:ahLst/>
            <a:cxnLst/>
            <a:rect l="l" t="t" r="r" b="b"/>
            <a:pathLst>
              <a:path w="2526120" h="1786860">
                <a:moveTo>
                  <a:pt x="0" y="0"/>
                </a:moveTo>
                <a:lnTo>
                  <a:pt x="2526120" y="0"/>
                </a:lnTo>
                <a:lnTo>
                  <a:pt x="2526120" y="1786860"/>
                </a:lnTo>
                <a:lnTo>
                  <a:pt x="0" y="1786860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541580" y="7807320"/>
            <a:ext cx="4746600" cy="2500200"/>
          </a:xfrm>
          <a:custGeom>
            <a:avLst/>
            <a:gdLst/>
            <a:ahLst/>
            <a:cxnLst/>
            <a:rect l="l" t="t" r="r" b="b"/>
            <a:pathLst>
              <a:path w="4746600" h="2500200">
                <a:moveTo>
                  <a:pt x="0" y="0"/>
                </a:moveTo>
                <a:lnTo>
                  <a:pt x="4746600" y="0"/>
                </a:lnTo>
                <a:lnTo>
                  <a:pt x="4746600" y="2500200"/>
                </a:lnTo>
                <a:lnTo>
                  <a:pt x="0" y="2500200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124800" y="5059320"/>
            <a:ext cx="5257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16160" y="4643520"/>
            <a:ext cx="52570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18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124800" y="3339420"/>
            <a:ext cx="5257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16160" y="2924160"/>
            <a:ext cx="52570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18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124800" y="6778680"/>
            <a:ext cx="5257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16160" y="6362880"/>
            <a:ext cx="52570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18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24800" y="8498040"/>
            <a:ext cx="5257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اسان برای تغییر رنگ، عکس.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16160" y="8082780"/>
            <a:ext cx="52570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18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0" y="9668700"/>
            <a:ext cx="18288180" cy="618300"/>
          </a:xfrm>
          <a:custGeom>
            <a:avLst/>
            <a:gdLst/>
            <a:ahLst/>
            <a:cxnLst/>
            <a:rect l="l" t="t" r="r" b="b"/>
            <a:pathLst>
              <a:path w="18288180" h="618300">
                <a:moveTo>
                  <a:pt x="0" y="0"/>
                </a:moveTo>
                <a:lnTo>
                  <a:pt x="18288180" y="0"/>
                </a:lnTo>
                <a:lnTo>
                  <a:pt x="18288180" y="618300"/>
                </a:lnTo>
                <a:lnTo>
                  <a:pt x="0" y="6183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19460" y="499194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27420" y="2669220"/>
            <a:ext cx="9424620" cy="6634980"/>
          </a:xfrm>
          <a:custGeom>
            <a:avLst/>
            <a:gdLst/>
            <a:ahLst/>
            <a:cxnLst/>
            <a:rect l="l" t="t" r="r" b="b"/>
            <a:pathLst>
              <a:path w="9424620" h="6634980">
                <a:moveTo>
                  <a:pt x="0" y="0"/>
                </a:moveTo>
                <a:lnTo>
                  <a:pt x="9424620" y="0"/>
                </a:lnTo>
                <a:lnTo>
                  <a:pt x="9424620" y="6634980"/>
                </a:lnTo>
                <a:lnTo>
                  <a:pt x="0" y="663498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6900" y="575394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AutoShape 13"/>
          <p:cNvSpPr/>
          <p:nvPr/>
        </p:nvSpPr>
        <p:spPr>
          <a:xfrm rot="1467509">
            <a:off x="6399918" y="5195340"/>
            <a:ext cx="1760725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AutoShape 14"/>
          <p:cNvSpPr/>
          <p:nvPr/>
        </p:nvSpPr>
        <p:spPr>
          <a:xfrm rot="9407293">
            <a:off x="10035020" y="5195340"/>
            <a:ext cx="1849640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" name="AutoShape 15"/>
          <p:cNvSpPr/>
          <p:nvPr/>
        </p:nvSpPr>
        <p:spPr>
          <a:xfrm rot="-9563287">
            <a:off x="10051750" y="6698700"/>
            <a:ext cx="1816180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6" name="AutoShape 16"/>
          <p:cNvSpPr/>
          <p:nvPr/>
        </p:nvSpPr>
        <p:spPr>
          <a:xfrm rot="-1155581">
            <a:off x="6429123" y="6724890"/>
            <a:ext cx="1779535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7" name="Freeform 17"/>
          <p:cNvSpPr/>
          <p:nvPr/>
        </p:nvSpPr>
        <p:spPr>
          <a:xfrm>
            <a:off x="5788800" y="4035420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404000" h="1404000">
                <a:moveTo>
                  <a:pt x="0" y="0"/>
                </a:moveTo>
                <a:lnTo>
                  <a:pt x="1404000" y="0"/>
                </a:lnTo>
                <a:lnTo>
                  <a:pt x="1404000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095380" y="4086180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404000" h="1404000">
                <a:moveTo>
                  <a:pt x="0" y="0"/>
                </a:moveTo>
                <a:lnTo>
                  <a:pt x="1404000" y="0"/>
                </a:lnTo>
                <a:lnTo>
                  <a:pt x="1404000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426700" y="2631420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404000" h="1404000">
                <a:moveTo>
                  <a:pt x="0" y="0"/>
                </a:moveTo>
                <a:lnTo>
                  <a:pt x="1404000" y="0"/>
                </a:lnTo>
                <a:lnTo>
                  <a:pt x="1404000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788800" y="6303420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404000" h="1404000">
                <a:moveTo>
                  <a:pt x="0" y="0"/>
                </a:moveTo>
                <a:lnTo>
                  <a:pt x="1404000" y="0"/>
                </a:lnTo>
                <a:lnTo>
                  <a:pt x="1404000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095380" y="6297480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404000" h="1404000">
                <a:moveTo>
                  <a:pt x="0" y="0"/>
                </a:moveTo>
                <a:lnTo>
                  <a:pt x="1404000" y="0"/>
                </a:lnTo>
                <a:lnTo>
                  <a:pt x="1404000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426160" y="7707960"/>
            <a:ext cx="1404000" cy="1404000"/>
          </a:xfrm>
          <a:custGeom>
            <a:avLst/>
            <a:gdLst/>
            <a:ahLst/>
            <a:cxnLst/>
            <a:rect l="l" t="t" r="r" b="b"/>
            <a:pathLst>
              <a:path w="1404000" h="1404000">
                <a:moveTo>
                  <a:pt x="0" y="0"/>
                </a:moveTo>
                <a:lnTo>
                  <a:pt x="1404000" y="0"/>
                </a:lnTo>
                <a:lnTo>
                  <a:pt x="1404000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0325880" y="3089580"/>
            <a:ext cx="42606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0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44780" y="2726355"/>
            <a:ext cx="42417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ارزش</a:t>
            </a:r>
            <a:endParaRPr lang="en-US" sz="21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039740" y="8167740"/>
            <a:ext cx="403974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058100" y="7804515"/>
            <a:ext cx="40213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ارزش</a:t>
            </a:r>
            <a:endParaRPr lang="en-US" sz="21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931920" y="6815580"/>
            <a:ext cx="405486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950280" y="6452355"/>
            <a:ext cx="40365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ارزش</a:t>
            </a:r>
            <a:endParaRPr lang="en-US" sz="21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01400" y="6815580"/>
            <a:ext cx="405702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19760" y="6452355"/>
            <a:ext cx="40386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ارزش</a:t>
            </a:r>
            <a:endParaRPr lang="en-US" sz="21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01400" y="4521660"/>
            <a:ext cx="405702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19760" y="4197499"/>
            <a:ext cx="40386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ارزش</a:t>
            </a:r>
            <a:endParaRPr lang="en-US" sz="21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931920" y="4521660"/>
            <a:ext cx="405486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80"/>
              </a:lnSpc>
            </a:pPr>
            <a:r>
              <a:rPr lang="fa-IR" sz="165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950280" y="4158435"/>
            <a:ext cx="40365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1A3054"/>
                </a:solidFill>
                <a:latin typeface="Arial Bold"/>
                <a:cs typeface="B Nazanin" panose="00000400000000000000" pitchFamily="2" charset="-78"/>
              </a:rPr>
              <a:t>ارزش</a:t>
            </a:r>
            <a:endParaRPr lang="en-US" sz="2100" spc="-1" dirty="0">
              <a:solidFill>
                <a:srgbClr val="1A3054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6222960" y="4547880"/>
            <a:ext cx="499500" cy="366120"/>
          </a:xfrm>
          <a:custGeom>
            <a:avLst/>
            <a:gdLst/>
            <a:ahLst/>
            <a:cxnLst/>
            <a:rect l="l" t="t" r="r" b="b"/>
            <a:pathLst>
              <a:path w="499500" h="366120">
                <a:moveTo>
                  <a:pt x="0" y="0"/>
                </a:moveTo>
                <a:lnTo>
                  <a:pt x="499500" y="0"/>
                </a:lnTo>
                <a:lnTo>
                  <a:pt x="499500" y="366120"/>
                </a:lnTo>
                <a:lnTo>
                  <a:pt x="0" y="36612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897580" y="8161560"/>
            <a:ext cx="475740" cy="474660"/>
          </a:xfrm>
          <a:custGeom>
            <a:avLst/>
            <a:gdLst/>
            <a:ahLst/>
            <a:cxnLst/>
            <a:rect l="l" t="t" r="r" b="b"/>
            <a:pathLst>
              <a:path w="475740" h="474660">
                <a:moveTo>
                  <a:pt x="0" y="0"/>
                </a:moveTo>
                <a:lnTo>
                  <a:pt x="475740" y="0"/>
                </a:lnTo>
                <a:lnTo>
                  <a:pt x="475740" y="474660"/>
                </a:lnTo>
                <a:lnTo>
                  <a:pt x="0" y="47466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403784" y="6611554"/>
            <a:ext cx="787731" cy="787731"/>
          </a:xfrm>
          <a:custGeom>
            <a:avLst/>
            <a:gdLst/>
            <a:ahLst/>
            <a:cxnLst/>
            <a:rect l="l" t="t" r="r" b="b"/>
            <a:pathLst>
              <a:path w="787731" h="787731">
                <a:moveTo>
                  <a:pt x="0" y="0"/>
                </a:moveTo>
                <a:lnTo>
                  <a:pt x="787732" y="0"/>
                </a:lnTo>
                <a:lnTo>
                  <a:pt x="787732" y="787732"/>
                </a:lnTo>
                <a:lnTo>
                  <a:pt x="0" y="78773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6238620" y="6774300"/>
            <a:ext cx="494100" cy="462780"/>
          </a:xfrm>
          <a:custGeom>
            <a:avLst/>
            <a:gdLst/>
            <a:ahLst/>
            <a:cxnLst/>
            <a:rect l="l" t="t" r="r" b="b"/>
            <a:pathLst>
              <a:path w="494100" h="462780">
                <a:moveTo>
                  <a:pt x="0" y="0"/>
                </a:moveTo>
                <a:lnTo>
                  <a:pt x="494100" y="0"/>
                </a:lnTo>
                <a:lnTo>
                  <a:pt x="494100" y="462780"/>
                </a:lnTo>
                <a:lnTo>
                  <a:pt x="0" y="46278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493360" y="4605660"/>
            <a:ext cx="587520" cy="484920"/>
          </a:xfrm>
          <a:custGeom>
            <a:avLst/>
            <a:gdLst/>
            <a:ahLst/>
            <a:cxnLst/>
            <a:rect l="l" t="t" r="r" b="b"/>
            <a:pathLst>
              <a:path w="587520" h="484920">
                <a:moveTo>
                  <a:pt x="0" y="0"/>
                </a:moveTo>
                <a:lnTo>
                  <a:pt x="587520" y="0"/>
                </a:lnTo>
                <a:lnTo>
                  <a:pt x="587520" y="484920"/>
                </a:lnTo>
                <a:lnTo>
                  <a:pt x="0" y="48492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8772300" y="3156300"/>
            <a:ext cx="647460" cy="438480"/>
          </a:xfrm>
          <a:custGeom>
            <a:avLst/>
            <a:gdLst/>
            <a:ahLst/>
            <a:cxnLst/>
            <a:rect l="l" t="t" r="r" b="b"/>
            <a:pathLst>
              <a:path w="647460" h="438480">
                <a:moveTo>
                  <a:pt x="0" y="0"/>
                </a:moveTo>
                <a:lnTo>
                  <a:pt x="647460" y="0"/>
                </a:lnTo>
                <a:lnTo>
                  <a:pt x="647460" y="438480"/>
                </a:lnTo>
                <a:lnTo>
                  <a:pt x="0" y="43848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1" name="AutoShape 41"/>
          <p:cNvSpPr/>
          <p:nvPr/>
        </p:nvSpPr>
        <p:spPr>
          <a:xfrm rot="5320477">
            <a:off x="8613399" y="4278690"/>
            <a:ext cx="1050581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2" name="AutoShape 42"/>
          <p:cNvSpPr/>
          <p:nvPr/>
        </p:nvSpPr>
        <p:spPr>
          <a:xfrm rot="-5341518">
            <a:off x="8424437" y="7708230"/>
            <a:ext cx="1428507" cy="0"/>
          </a:xfrm>
          <a:prstGeom prst="line">
            <a:avLst/>
          </a:prstGeom>
          <a:ln w="9525" cap="rnd">
            <a:solidFill>
              <a:srgbClr val="BFBFB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3" name="Freeform 43"/>
          <p:cNvSpPr/>
          <p:nvPr/>
        </p:nvSpPr>
        <p:spPr>
          <a:xfrm>
            <a:off x="7979580" y="4848120"/>
            <a:ext cx="2413800" cy="2228580"/>
          </a:xfrm>
          <a:custGeom>
            <a:avLst/>
            <a:gdLst/>
            <a:ahLst/>
            <a:cxnLst/>
            <a:rect l="l" t="t" r="r" b="b"/>
            <a:pathLst>
              <a:path w="2413800" h="2228580">
                <a:moveTo>
                  <a:pt x="0" y="0"/>
                </a:moveTo>
                <a:lnTo>
                  <a:pt x="2413800" y="0"/>
                </a:lnTo>
                <a:lnTo>
                  <a:pt x="2413800" y="2228580"/>
                </a:lnTo>
                <a:lnTo>
                  <a:pt x="0" y="2228580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 t="-2" b="-2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237870" y="237870"/>
            <a:ext cx="17872380" cy="9867420"/>
          </a:xfrm>
          <a:custGeom>
            <a:avLst/>
            <a:gdLst/>
            <a:ahLst/>
            <a:cxnLst/>
            <a:rect l="l" t="t" r="r" b="b"/>
            <a:pathLst>
              <a:path w="17872380" h="9867420">
                <a:moveTo>
                  <a:pt x="0" y="0"/>
                </a:moveTo>
                <a:lnTo>
                  <a:pt x="17872380" y="0"/>
                </a:lnTo>
                <a:lnTo>
                  <a:pt x="17872380" y="9867420"/>
                </a:lnTo>
                <a:lnTo>
                  <a:pt x="0" y="9867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2" name="AutoShape 2"/>
          <p:cNvSpPr/>
          <p:nvPr/>
        </p:nvSpPr>
        <p:spPr>
          <a:xfrm rot="16557">
            <a:off x="204286" y="6888900"/>
            <a:ext cx="17938468" cy="0"/>
          </a:xfrm>
          <a:prstGeom prst="line">
            <a:avLst/>
          </a:prstGeom>
          <a:ln w="47625" cap="rnd">
            <a:solidFill>
              <a:srgbClr val="7ADAE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243160" y="279180"/>
            <a:ext cx="13801860" cy="1011960"/>
          </a:xfrm>
          <a:custGeom>
            <a:avLst/>
            <a:gdLst/>
            <a:ahLst/>
            <a:cxnLst/>
            <a:rect l="l" t="t" r="r" b="b"/>
            <a:pathLst>
              <a:path w="13801860" h="1011960">
                <a:moveTo>
                  <a:pt x="0" y="0"/>
                </a:moveTo>
                <a:lnTo>
                  <a:pt x="13801860" y="0"/>
                </a:lnTo>
                <a:lnTo>
                  <a:pt x="13801860" y="1011960"/>
                </a:lnTo>
                <a:lnTo>
                  <a:pt x="0" y="1011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6900" y="346794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53960" y="7138320"/>
            <a:ext cx="45696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یک پاورپوینت مدرن ارائه دهید که به زیبایی طراحی شده است.</a:t>
            </a:r>
            <a:endParaRPr lang="en-US" sz="18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53960" y="4916760"/>
            <a:ext cx="45696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یک پاورپوینت مدرن ارائه دهید که به زیبایی طراحی شده است.</a:t>
            </a:r>
            <a:endParaRPr lang="en-US" sz="18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53960" y="2905800"/>
            <a:ext cx="45696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یک پاورپوینت مدرن ارائه دهید که به زیبایی طراحی شده است.</a:t>
            </a:r>
            <a:endParaRPr lang="en-US" sz="18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86460" y="2905800"/>
            <a:ext cx="4569660" cy="139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یک پاورپوینت مدرن ارائه دهید که به زیبایی طراحی شده است. 
</a:t>
            </a:r>
            <a:endParaRPr lang="en-US" sz="18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86460" y="7138320"/>
            <a:ext cx="45696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یک پاورپوینت مدرن ارائه دهید که به زیبایی طراحی شده است.</a:t>
            </a:r>
            <a:endParaRPr lang="en-US" sz="18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86460" y="5022060"/>
            <a:ext cx="45696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یک پاورپوینت مدرن ارائه دهید که به زیبایی طراحی شده است.</a:t>
            </a:r>
            <a:endParaRPr lang="en-US" sz="18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479460" y="3167100"/>
            <a:ext cx="5367600" cy="6024780"/>
          </a:xfrm>
          <a:custGeom>
            <a:avLst/>
            <a:gdLst/>
            <a:ahLst/>
            <a:cxnLst/>
            <a:rect l="l" t="t" r="r" b="b"/>
            <a:pathLst>
              <a:path w="5367600" h="6024780">
                <a:moveTo>
                  <a:pt x="0" y="0"/>
                </a:moveTo>
                <a:lnTo>
                  <a:pt x="5367600" y="0"/>
                </a:lnTo>
                <a:lnTo>
                  <a:pt x="5367600" y="6024780"/>
                </a:lnTo>
                <a:lnTo>
                  <a:pt x="0" y="60247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58020" y="5467500"/>
            <a:ext cx="1428840" cy="1409940"/>
          </a:xfrm>
          <a:custGeom>
            <a:avLst/>
            <a:gdLst/>
            <a:ahLst/>
            <a:cxnLst/>
            <a:rect l="l" t="t" r="r" b="b"/>
            <a:pathLst>
              <a:path w="1428840" h="1409940">
                <a:moveTo>
                  <a:pt x="0" y="0"/>
                </a:moveTo>
                <a:lnTo>
                  <a:pt x="1428840" y="0"/>
                </a:lnTo>
                <a:lnTo>
                  <a:pt x="1428840" y="1409940"/>
                </a:lnTo>
                <a:lnTo>
                  <a:pt x="0" y="14099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244305"/>
            <a:ext cx="14741640" cy="936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1">
              <a:lnSpc>
                <a:spcPts val="7128"/>
              </a:lnSpc>
            </a:pPr>
            <a:r>
              <a:rPr lang="fa-IR" sz="660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84800" y="4002480"/>
            <a:ext cx="1026000" cy="1026000"/>
          </a:xfrm>
          <a:custGeom>
            <a:avLst/>
            <a:gdLst/>
            <a:ahLst/>
            <a:cxnLst/>
            <a:rect l="l" t="t" r="r" b="b"/>
            <a:pathLst>
              <a:path w="1026000" h="1026000">
                <a:moveTo>
                  <a:pt x="0" y="0"/>
                </a:moveTo>
                <a:lnTo>
                  <a:pt x="1026000" y="0"/>
                </a:lnTo>
                <a:lnTo>
                  <a:pt x="1026000" y="1026000"/>
                </a:lnTo>
                <a:lnTo>
                  <a:pt x="0" y="102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84800" y="5781780"/>
            <a:ext cx="1026000" cy="1026000"/>
          </a:xfrm>
          <a:custGeom>
            <a:avLst/>
            <a:gdLst/>
            <a:ahLst/>
            <a:cxnLst/>
            <a:rect l="l" t="t" r="r" b="b"/>
            <a:pathLst>
              <a:path w="1026000" h="1026000">
                <a:moveTo>
                  <a:pt x="0" y="0"/>
                </a:moveTo>
                <a:lnTo>
                  <a:pt x="1026000" y="0"/>
                </a:lnTo>
                <a:lnTo>
                  <a:pt x="1026000" y="1026000"/>
                </a:lnTo>
                <a:lnTo>
                  <a:pt x="0" y="102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4800" y="7560540"/>
            <a:ext cx="1026000" cy="1026000"/>
          </a:xfrm>
          <a:custGeom>
            <a:avLst/>
            <a:gdLst/>
            <a:ahLst/>
            <a:cxnLst/>
            <a:rect l="l" t="t" r="r" b="b"/>
            <a:pathLst>
              <a:path w="1026000" h="1026000">
                <a:moveTo>
                  <a:pt x="0" y="0"/>
                </a:moveTo>
                <a:lnTo>
                  <a:pt x="1026000" y="0"/>
                </a:lnTo>
                <a:lnTo>
                  <a:pt x="1026000" y="1026000"/>
                </a:lnTo>
                <a:lnTo>
                  <a:pt x="0" y="102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72000" y="4038180"/>
            <a:ext cx="41427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kern="1200" spc="-1" dirty="0">
                <a:solidFill>
                  <a:srgbClr val="1A3054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2000" y="5817480"/>
            <a:ext cx="41427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kern="1200" spc="-1" dirty="0">
                <a:solidFill>
                  <a:srgbClr val="1A3054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2000" y="7596780"/>
            <a:ext cx="41427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kern="1200" spc="-1" dirty="0">
                <a:solidFill>
                  <a:srgbClr val="1A3054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2820" y="2527395"/>
            <a:ext cx="915402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مشتریان ما:</a:t>
            </a:r>
            <a:endParaRPr lang="en-US" sz="6000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30" y="2989060"/>
            <a:ext cx="3358380" cy="6424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kern="1200" spc="-1" dirty="0">
                <a:solidFill>
                  <a:srgbClr val="1A3054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منحصر به فرد را به ارائه های خود اضافه کنید. یک پاورپوینت مدرن ارائه دهید که به زیبایی طراحی شده است. </a:t>
            </a:r>
          </a:p>
          <a:p>
            <a:pPr algn="r" rtl="1">
              <a:lnSpc>
                <a:spcPct val="150000"/>
              </a:lnSpc>
            </a:pPr>
            <a:r>
              <a:rPr lang="fa-IR" sz="2000" spc="-1" dirty="0">
                <a:solidFill>
                  <a:srgbClr val="1A3054"/>
                </a:solidFill>
                <a:latin typeface="Arial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sz="2000" spc="-1" dirty="0">
              <a:solidFill>
                <a:srgbClr val="1A305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63540" y="4023010"/>
            <a:ext cx="6633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48420" y="5758030"/>
            <a:ext cx="6633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63540" y="7572970"/>
            <a:ext cx="6633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3</a:t>
            </a:r>
          </a:p>
        </p:txBody>
      </p:sp>
      <p:sp>
        <p:nvSpPr>
          <p:cNvPr id="14" name="Freeform 14"/>
          <p:cNvSpPr/>
          <p:nvPr/>
        </p:nvSpPr>
        <p:spPr>
          <a:xfrm>
            <a:off x="8706420" y="7799760"/>
            <a:ext cx="4746600" cy="2500200"/>
          </a:xfrm>
          <a:custGeom>
            <a:avLst/>
            <a:gdLst/>
            <a:ahLst/>
            <a:cxnLst/>
            <a:rect l="l" t="t" r="r" b="b"/>
            <a:pathLst>
              <a:path w="4746600" h="2500200">
                <a:moveTo>
                  <a:pt x="0" y="0"/>
                </a:moveTo>
                <a:lnTo>
                  <a:pt x="4746600" y="0"/>
                </a:lnTo>
                <a:lnTo>
                  <a:pt x="4746600" y="2500200"/>
                </a:lnTo>
                <a:lnTo>
                  <a:pt x="0" y="2500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1920" y="1017900"/>
            <a:ext cx="14956920" cy="212760"/>
          </a:xfrm>
          <a:custGeom>
            <a:avLst/>
            <a:gdLst/>
            <a:ahLst/>
            <a:cxnLst/>
            <a:rect l="l" t="t" r="r" b="b"/>
            <a:pathLst>
              <a:path w="14956920" h="212760">
                <a:moveTo>
                  <a:pt x="0" y="0"/>
                </a:moveTo>
                <a:lnTo>
                  <a:pt x="14956920" y="0"/>
                </a:lnTo>
                <a:lnTo>
                  <a:pt x="14956920" y="212760"/>
                </a:lnTo>
                <a:lnTo>
                  <a:pt x="0" y="2127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714680" y="-530820"/>
            <a:ext cx="7572420" cy="10735740"/>
          </a:xfrm>
          <a:custGeom>
            <a:avLst/>
            <a:gdLst/>
            <a:ahLst/>
            <a:cxnLst/>
            <a:rect l="l" t="t" r="r" b="b"/>
            <a:pathLst>
              <a:path w="7572420" h="10735740">
                <a:moveTo>
                  <a:pt x="0" y="0"/>
                </a:moveTo>
                <a:lnTo>
                  <a:pt x="7572420" y="0"/>
                </a:lnTo>
                <a:lnTo>
                  <a:pt x="7572420" y="10735740"/>
                </a:lnTo>
                <a:lnTo>
                  <a:pt x="0" y="10735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20" y="-29160"/>
            <a:ext cx="13129560" cy="6220260"/>
          </a:xfrm>
          <a:custGeom>
            <a:avLst/>
            <a:gdLst/>
            <a:ahLst/>
            <a:cxnLst/>
            <a:rect l="l" t="t" r="r" b="b"/>
            <a:pathLst>
              <a:path w="13129560" h="6220260">
                <a:moveTo>
                  <a:pt x="0" y="0"/>
                </a:moveTo>
                <a:lnTo>
                  <a:pt x="13129560" y="0"/>
                </a:lnTo>
                <a:lnTo>
                  <a:pt x="13129560" y="6220260"/>
                </a:lnTo>
                <a:lnTo>
                  <a:pt x="0" y="62202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0220" y="9416520"/>
            <a:ext cx="663660" cy="663660"/>
          </a:xfrm>
          <a:custGeom>
            <a:avLst/>
            <a:gdLst/>
            <a:ahLst/>
            <a:cxnLst/>
            <a:rect l="l" t="t" r="r" b="b"/>
            <a:pathLst>
              <a:path w="663660" h="663660">
                <a:moveTo>
                  <a:pt x="0" y="0"/>
                </a:moveTo>
                <a:lnTo>
                  <a:pt x="663660" y="0"/>
                </a:lnTo>
                <a:lnTo>
                  <a:pt x="663660" y="663660"/>
                </a:lnTo>
                <a:lnTo>
                  <a:pt x="0" y="663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1780" y="7872120"/>
            <a:ext cx="1866240" cy="1823580"/>
          </a:xfrm>
          <a:custGeom>
            <a:avLst/>
            <a:gdLst/>
            <a:ahLst/>
            <a:cxnLst/>
            <a:rect l="l" t="t" r="r" b="b"/>
            <a:pathLst>
              <a:path w="1866240" h="1823580">
                <a:moveTo>
                  <a:pt x="0" y="0"/>
                </a:moveTo>
                <a:lnTo>
                  <a:pt x="1866240" y="0"/>
                </a:lnTo>
                <a:lnTo>
                  <a:pt x="186624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74200" y="7768980"/>
            <a:ext cx="6013980" cy="797040"/>
          </a:xfrm>
          <a:custGeom>
            <a:avLst/>
            <a:gdLst/>
            <a:ahLst/>
            <a:cxnLst/>
            <a:rect l="l" t="t" r="r" b="b"/>
            <a:pathLst>
              <a:path w="6013980" h="797040">
                <a:moveTo>
                  <a:pt x="0" y="0"/>
                </a:moveTo>
                <a:lnTo>
                  <a:pt x="6013980" y="0"/>
                </a:lnTo>
                <a:lnTo>
                  <a:pt x="6013980" y="797040"/>
                </a:lnTo>
                <a:lnTo>
                  <a:pt x="0" y="7970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469680" y="7873245"/>
            <a:ext cx="497070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34"/>
              </a:lnSpc>
            </a:pPr>
            <a:r>
              <a:rPr lang="fa-IR" sz="3195" spc="-1" dirty="0">
                <a:solidFill>
                  <a:srgbClr val="FFFFFF"/>
                </a:solidFill>
                <a:latin typeface="Arimo Bold"/>
                <a:cs typeface="B Nazanin" panose="00000400000000000000" pitchFamily="2" charset="-78"/>
              </a:rPr>
              <a:t>متشکرم</a:t>
            </a:r>
            <a:r>
              <a:rPr lang="fa-IR" sz="3195" spc="-1" dirty="0">
                <a:solidFill>
                  <a:srgbClr val="FFFFFF"/>
                </a:solidFill>
                <a:latin typeface="Arimo Bold"/>
              </a:rPr>
              <a:t>!</a:t>
            </a:r>
            <a:endParaRPr lang="en-US" sz="3195" spc="-1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74200" y="8704995"/>
            <a:ext cx="536202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595959"/>
                </a:solidFill>
                <a:latin typeface="Arimo"/>
                <a:cs typeface="B Nazanin" panose="00000400000000000000" pitchFamily="2" charset="-78"/>
              </a:rPr>
              <a:t>خلاصه پایان سال</a:t>
            </a:r>
          </a:p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595959"/>
                </a:solidFill>
                <a:latin typeface="Arimo"/>
                <a:cs typeface="B Nazanin" panose="00000400000000000000" pitchFamily="2" charset="-78"/>
              </a:rPr>
              <a:t> برنامه سال نو</a:t>
            </a:r>
          </a:p>
          <a:p>
            <a:pPr algn="ctr" rtl="1">
              <a:lnSpc>
                <a:spcPts val="2520"/>
              </a:lnSpc>
            </a:pPr>
            <a:r>
              <a:rPr lang="fa-IR" sz="2100" spc="-1" dirty="0">
                <a:solidFill>
                  <a:srgbClr val="595959"/>
                </a:solidFill>
                <a:latin typeface="Arimo"/>
                <a:cs typeface="B Nazanin" panose="00000400000000000000" pitchFamily="2" charset="-78"/>
              </a:rPr>
              <a:t>گزارش کار
</a:t>
            </a:r>
            <a:endParaRPr lang="en-US" sz="2100" spc="-1" dirty="0">
              <a:solidFill>
                <a:srgbClr val="595959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22900" y="8640540"/>
            <a:ext cx="3520260" cy="1667520"/>
          </a:xfrm>
          <a:custGeom>
            <a:avLst/>
            <a:gdLst/>
            <a:ahLst/>
            <a:cxnLst/>
            <a:rect l="l" t="t" r="r" b="b"/>
            <a:pathLst>
              <a:path w="3520260" h="1667520">
                <a:moveTo>
                  <a:pt x="0" y="0"/>
                </a:moveTo>
                <a:lnTo>
                  <a:pt x="3520260" y="0"/>
                </a:lnTo>
                <a:lnTo>
                  <a:pt x="3520260" y="1667520"/>
                </a:lnTo>
                <a:lnTo>
                  <a:pt x="0" y="1667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08960" y="2158920"/>
            <a:ext cx="2846340" cy="5293620"/>
          </a:xfrm>
          <a:custGeom>
            <a:avLst/>
            <a:gdLst/>
            <a:ahLst/>
            <a:cxnLst/>
            <a:rect l="l" t="t" r="r" b="b"/>
            <a:pathLst>
              <a:path w="2846340" h="5293620">
                <a:moveTo>
                  <a:pt x="0" y="0"/>
                </a:moveTo>
                <a:lnTo>
                  <a:pt x="2846340" y="0"/>
                </a:lnTo>
                <a:lnTo>
                  <a:pt x="2846340" y="5293620"/>
                </a:lnTo>
                <a:lnTo>
                  <a:pt x="0" y="52936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61660" y="-773820"/>
            <a:ext cx="7829460" cy="11060820"/>
          </a:xfrm>
          <a:custGeom>
            <a:avLst/>
            <a:gdLst/>
            <a:ahLst/>
            <a:cxnLst/>
            <a:rect l="l" t="t" r="r" b="b"/>
            <a:pathLst>
              <a:path w="7829460" h="11060820">
                <a:moveTo>
                  <a:pt x="0" y="0"/>
                </a:moveTo>
                <a:lnTo>
                  <a:pt x="7829460" y="0"/>
                </a:lnTo>
                <a:lnTo>
                  <a:pt x="7829460" y="11060820"/>
                </a:lnTo>
                <a:lnTo>
                  <a:pt x="0" y="110608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0540" y="408105"/>
            <a:ext cx="2892960" cy="57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74"/>
              </a:lnSpc>
            </a:pPr>
            <a:r>
              <a:rPr lang="fa-IR" sz="4050" spc="-1" dirty="0">
                <a:solidFill>
                  <a:srgbClr val="1EDAFF"/>
                </a:solidFill>
                <a:latin typeface="Arial Bold"/>
                <a:cs typeface="B Nazanin" panose="00000400000000000000" pitchFamily="2" charset="-78"/>
              </a:rPr>
              <a:t>منابع:</a:t>
            </a:r>
            <a:endParaRPr lang="en-US" sz="4050" spc="-1" dirty="0">
              <a:solidFill>
                <a:srgbClr val="1EDA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483240" y="2066040"/>
            <a:ext cx="2471040" cy="2177820"/>
          </a:xfrm>
          <a:custGeom>
            <a:avLst/>
            <a:gdLst/>
            <a:ahLst/>
            <a:cxnLst/>
            <a:rect l="l" t="t" r="r" b="b"/>
            <a:pathLst>
              <a:path w="2471040" h="2177820">
                <a:moveTo>
                  <a:pt x="0" y="0"/>
                </a:moveTo>
                <a:lnTo>
                  <a:pt x="2471040" y="0"/>
                </a:lnTo>
                <a:lnTo>
                  <a:pt x="2471040" y="2177820"/>
                </a:lnTo>
                <a:lnTo>
                  <a:pt x="0" y="2177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87100" y="3299400"/>
            <a:ext cx="1918620" cy="946080"/>
          </a:xfrm>
          <a:custGeom>
            <a:avLst/>
            <a:gdLst/>
            <a:ahLst/>
            <a:cxnLst/>
            <a:rect l="l" t="t" r="r" b="b"/>
            <a:pathLst>
              <a:path w="1918620" h="946080">
                <a:moveTo>
                  <a:pt x="0" y="0"/>
                </a:moveTo>
                <a:lnTo>
                  <a:pt x="1918620" y="0"/>
                </a:lnTo>
                <a:lnTo>
                  <a:pt x="1918620" y="946080"/>
                </a:lnTo>
                <a:lnTo>
                  <a:pt x="0" y="94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22060" y="2556360"/>
            <a:ext cx="1680480" cy="1690200"/>
          </a:xfrm>
          <a:custGeom>
            <a:avLst/>
            <a:gdLst/>
            <a:ahLst/>
            <a:cxnLst/>
            <a:rect l="l" t="t" r="r" b="b"/>
            <a:pathLst>
              <a:path w="1680480" h="1690200">
                <a:moveTo>
                  <a:pt x="0" y="0"/>
                </a:moveTo>
                <a:lnTo>
                  <a:pt x="1680480" y="0"/>
                </a:lnTo>
                <a:lnTo>
                  <a:pt x="1680480" y="1690200"/>
                </a:lnTo>
                <a:lnTo>
                  <a:pt x="0" y="1690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8660" y="8456400"/>
            <a:ext cx="1311120" cy="1276560"/>
          </a:xfrm>
          <a:custGeom>
            <a:avLst/>
            <a:gdLst/>
            <a:ahLst/>
            <a:cxnLst/>
            <a:rect l="l" t="t" r="r" b="b"/>
            <a:pathLst>
              <a:path w="1311120" h="1276560">
                <a:moveTo>
                  <a:pt x="0" y="0"/>
                </a:moveTo>
                <a:lnTo>
                  <a:pt x="1311120" y="0"/>
                </a:lnTo>
                <a:lnTo>
                  <a:pt x="1311120" y="1276560"/>
                </a:lnTo>
                <a:lnTo>
                  <a:pt x="0" y="1276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70160" y="5208840"/>
            <a:ext cx="1064880" cy="1879740"/>
          </a:xfrm>
          <a:custGeom>
            <a:avLst/>
            <a:gdLst/>
            <a:ahLst/>
            <a:cxnLst/>
            <a:rect l="l" t="t" r="r" b="b"/>
            <a:pathLst>
              <a:path w="1064880" h="1879740">
                <a:moveTo>
                  <a:pt x="0" y="0"/>
                </a:moveTo>
                <a:lnTo>
                  <a:pt x="1064880" y="0"/>
                </a:lnTo>
                <a:lnTo>
                  <a:pt x="1064880" y="1879740"/>
                </a:lnTo>
                <a:lnTo>
                  <a:pt x="0" y="1879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99820" y="2447820"/>
            <a:ext cx="2008800" cy="1797660"/>
          </a:xfrm>
          <a:custGeom>
            <a:avLst/>
            <a:gdLst/>
            <a:ahLst/>
            <a:cxnLst/>
            <a:rect l="l" t="t" r="r" b="b"/>
            <a:pathLst>
              <a:path w="2008800" h="1797660">
                <a:moveTo>
                  <a:pt x="0" y="0"/>
                </a:moveTo>
                <a:lnTo>
                  <a:pt x="2008800" y="0"/>
                </a:lnTo>
                <a:lnTo>
                  <a:pt x="2008800" y="1797660"/>
                </a:lnTo>
                <a:lnTo>
                  <a:pt x="0" y="17976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67960" y="5292540"/>
            <a:ext cx="1283580" cy="1285200"/>
          </a:xfrm>
          <a:custGeom>
            <a:avLst/>
            <a:gdLst/>
            <a:ahLst/>
            <a:cxnLst/>
            <a:rect l="l" t="t" r="r" b="b"/>
            <a:pathLst>
              <a:path w="1283580" h="1285200">
                <a:moveTo>
                  <a:pt x="0" y="0"/>
                </a:moveTo>
                <a:lnTo>
                  <a:pt x="1283580" y="0"/>
                </a:lnTo>
                <a:lnTo>
                  <a:pt x="1283580" y="1285200"/>
                </a:lnTo>
                <a:lnTo>
                  <a:pt x="0" y="12852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68200" y="7972020"/>
            <a:ext cx="989280" cy="1870560"/>
          </a:xfrm>
          <a:custGeom>
            <a:avLst/>
            <a:gdLst/>
            <a:ahLst/>
            <a:cxnLst/>
            <a:rect l="l" t="t" r="r" b="b"/>
            <a:pathLst>
              <a:path w="989280" h="1870560">
                <a:moveTo>
                  <a:pt x="0" y="0"/>
                </a:moveTo>
                <a:lnTo>
                  <a:pt x="989280" y="0"/>
                </a:lnTo>
                <a:lnTo>
                  <a:pt x="989280" y="1870560"/>
                </a:lnTo>
                <a:lnTo>
                  <a:pt x="0" y="18705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955980" y="5533380"/>
            <a:ext cx="1411020" cy="1554660"/>
          </a:xfrm>
          <a:custGeom>
            <a:avLst/>
            <a:gdLst/>
            <a:ahLst/>
            <a:cxnLst/>
            <a:rect l="l" t="t" r="r" b="b"/>
            <a:pathLst>
              <a:path w="1411020" h="1554660">
                <a:moveTo>
                  <a:pt x="0" y="0"/>
                </a:moveTo>
                <a:lnTo>
                  <a:pt x="1411020" y="0"/>
                </a:lnTo>
                <a:lnTo>
                  <a:pt x="1411020" y="1554660"/>
                </a:lnTo>
                <a:lnTo>
                  <a:pt x="0" y="15546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54960" y="7715520"/>
            <a:ext cx="2123820" cy="2125980"/>
          </a:xfrm>
          <a:custGeom>
            <a:avLst/>
            <a:gdLst/>
            <a:ahLst/>
            <a:cxnLst/>
            <a:rect l="l" t="t" r="r" b="b"/>
            <a:pathLst>
              <a:path w="2123820" h="2125980">
                <a:moveTo>
                  <a:pt x="0" y="0"/>
                </a:moveTo>
                <a:lnTo>
                  <a:pt x="2123820" y="0"/>
                </a:lnTo>
                <a:lnTo>
                  <a:pt x="2123820" y="2125980"/>
                </a:lnTo>
                <a:lnTo>
                  <a:pt x="0" y="2125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141520" y="9151380"/>
            <a:ext cx="761400" cy="687960"/>
          </a:xfrm>
          <a:custGeom>
            <a:avLst/>
            <a:gdLst/>
            <a:ahLst/>
            <a:cxnLst/>
            <a:rect l="l" t="t" r="r" b="b"/>
            <a:pathLst>
              <a:path w="761400" h="687960">
                <a:moveTo>
                  <a:pt x="0" y="0"/>
                </a:moveTo>
                <a:lnTo>
                  <a:pt x="761400" y="0"/>
                </a:lnTo>
                <a:lnTo>
                  <a:pt x="761400" y="687960"/>
                </a:lnTo>
                <a:lnTo>
                  <a:pt x="0" y="68796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302280" y="9151920"/>
            <a:ext cx="765180" cy="687420"/>
          </a:xfrm>
          <a:custGeom>
            <a:avLst/>
            <a:gdLst/>
            <a:ahLst/>
            <a:cxnLst/>
            <a:rect l="l" t="t" r="r" b="b"/>
            <a:pathLst>
              <a:path w="765180" h="687420">
                <a:moveTo>
                  <a:pt x="0" y="0"/>
                </a:moveTo>
                <a:lnTo>
                  <a:pt x="765180" y="0"/>
                </a:lnTo>
                <a:lnTo>
                  <a:pt x="765180" y="687420"/>
                </a:lnTo>
                <a:lnTo>
                  <a:pt x="0" y="68742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304980" y="8296560"/>
            <a:ext cx="721980" cy="688500"/>
          </a:xfrm>
          <a:custGeom>
            <a:avLst/>
            <a:gdLst/>
            <a:ahLst/>
            <a:cxnLst/>
            <a:rect l="l" t="t" r="r" b="b"/>
            <a:pathLst>
              <a:path w="721980" h="688500">
                <a:moveTo>
                  <a:pt x="0" y="0"/>
                </a:moveTo>
                <a:lnTo>
                  <a:pt x="721980" y="0"/>
                </a:lnTo>
                <a:lnTo>
                  <a:pt x="721980" y="688500"/>
                </a:lnTo>
                <a:lnTo>
                  <a:pt x="0" y="6885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82560" y="8296020"/>
            <a:ext cx="722520" cy="688500"/>
          </a:xfrm>
          <a:custGeom>
            <a:avLst/>
            <a:gdLst/>
            <a:ahLst/>
            <a:cxnLst/>
            <a:rect l="l" t="t" r="r" b="b"/>
            <a:pathLst>
              <a:path w="722520" h="688500">
                <a:moveTo>
                  <a:pt x="0" y="0"/>
                </a:moveTo>
                <a:lnTo>
                  <a:pt x="722520" y="0"/>
                </a:lnTo>
                <a:lnTo>
                  <a:pt x="722520" y="688500"/>
                </a:lnTo>
                <a:lnTo>
                  <a:pt x="0" y="6885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963840" y="5283360"/>
            <a:ext cx="1497960" cy="1504980"/>
          </a:xfrm>
          <a:custGeom>
            <a:avLst/>
            <a:gdLst/>
            <a:ahLst/>
            <a:cxnLst/>
            <a:rect l="l" t="t" r="r" b="b"/>
            <a:pathLst>
              <a:path w="1497960" h="1504980">
                <a:moveTo>
                  <a:pt x="0" y="0"/>
                </a:moveTo>
                <a:lnTo>
                  <a:pt x="1497960" y="0"/>
                </a:lnTo>
                <a:lnTo>
                  <a:pt x="1497960" y="1504980"/>
                </a:lnTo>
                <a:lnTo>
                  <a:pt x="0" y="150498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08940" y="8688600"/>
            <a:ext cx="1149120" cy="1152360"/>
          </a:xfrm>
          <a:custGeom>
            <a:avLst/>
            <a:gdLst/>
            <a:ahLst/>
            <a:cxnLst/>
            <a:rect l="l" t="t" r="r" b="b"/>
            <a:pathLst>
              <a:path w="1149120" h="1152360">
                <a:moveTo>
                  <a:pt x="0" y="0"/>
                </a:moveTo>
                <a:lnTo>
                  <a:pt x="1149120" y="0"/>
                </a:lnTo>
                <a:lnTo>
                  <a:pt x="1149120" y="1152360"/>
                </a:lnTo>
                <a:lnTo>
                  <a:pt x="0" y="115236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525080" y="5422680"/>
            <a:ext cx="853200" cy="852660"/>
          </a:xfrm>
          <a:custGeom>
            <a:avLst/>
            <a:gdLst/>
            <a:ahLst/>
            <a:cxnLst/>
            <a:rect l="l" t="t" r="r" b="b"/>
            <a:pathLst>
              <a:path w="853200" h="852660">
                <a:moveTo>
                  <a:pt x="0" y="0"/>
                </a:moveTo>
                <a:lnTo>
                  <a:pt x="853200" y="0"/>
                </a:lnTo>
                <a:lnTo>
                  <a:pt x="853200" y="852660"/>
                </a:lnTo>
                <a:lnTo>
                  <a:pt x="0" y="85266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18320" y="5638140"/>
            <a:ext cx="852660" cy="852660"/>
          </a:xfrm>
          <a:custGeom>
            <a:avLst/>
            <a:gdLst/>
            <a:ahLst/>
            <a:cxnLst/>
            <a:rect l="l" t="t" r="r" b="b"/>
            <a:pathLst>
              <a:path w="852660" h="852660">
                <a:moveTo>
                  <a:pt x="0" y="0"/>
                </a:moveTo>
                <a:lnTo>
                  <a:pt x="852660" y="0"/>
                </a:lnTo>
                <a:lnTo>
                  <a:pt x="852660" y="852660"/>
                </a:lnTo>
                <a:lnTo>
                  <a:pt x="0" y="85266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310700" y="6230520"/>
            <a:ext cx="851040" cy="852120"/>
          </a:xfrm>
          <a:custGeom>
            <a:avLst/>
            <a:gdLst/>
            <a:ahLst/>
            <a:cxnLst/>
            <a:rect l="l" t="t" r="r" b="b"/>
            <a:pathLst>
              <a:path w="851040" h="852120">
                <a:moveTo>
                  <a:pt x="0" y="0"/>
                </a:moveTo>
                <a:lnTo>
                  <a:pt x="851040" y="0"/>
                </a:lnTo>
                <a:lnTo>
                  <a:pt x="851040" y="852120"/>
                </a:lnTo>
                <a:lnTo>
                  <a:pt x="0" y="85212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671340" y="2845260"/>
            <a:ext cx="520020" cy="424440"/>
          </a:xfrm>
          <a:custGeom>
            <a:avLst/>
            <a:gdLst/>
            <a:ahLst/>
            <a:cxnLst/>
            <a:rect l="l" t="t" r="r" b="b"/>
            <a:pathLst>
              <a:path w="520020" h="424440">
                <a:moveTo>
                  <a:pt x="0" y="0"/>
                </a:moveTo>
                <a:lnTo>
                  <a:pt x="520020" y="0"/>
                </a:lnTo>
                <a:lnTo>
                  <a:pt x="520020" y="424440"/>
                </a:lnTo>
                <a:lnTo>
                  <a:pt x="0" y="42444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502220" y="6795360"/>
            <a:ext cx="577800" cy="292140"/>
          </a:xfrm>
          <a:custGeom>
            <a:avLst/>
            <a:gdLst/>
            <a:ahLst/>
            <a:cxnLst/>
            <a:rect l="l" t="t" r="r" b="b"/>
            <a:pathLst>
              <a:path w="577800" h="292140">
                <a:moveTo>
                  <a:pt x="0" y="0"/>
                </a:moveTo>
                <a:lnTo>
                  <a:pt x="577800" y="0"/>
                </a:lnTo>
                <a:lnTo>
                  <a:pt x="577800" y="292140"/>
                </a:lnTo>
                <a:lnTo>
                  <a:pt x="0" y="29214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280220" y="2938140"/>
            <a:ext cx="647460" cy="203580"/>
          </a:xfrm>
          <a:custGeom>
            <a:avLst/>
            <a:gdLst/>
            <a:ahLst/>
            <a:cxnLst/>
            <a:rect l="l" t="t" r="r" b="b"/>
            <a:pathLst>
              <a:path w="647460" h="203580">
                <a:moveTo>
                  <a:pt x="0" y="0"/>
                </a:moveTo>
                <a:lnTo>
                  <a:pt x="647460" y="0"/>
                </a:lnTo>
                <a:lnTo>
                  <a:pt x="647460" y="203580"/>
                </a:lnTo>
                <a:lnTo>
                  <a:pt x="0" y="20358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097160" y="3371760"/>
            <a:ext cx="377460" cy="545400"/>
          </a:xfrm>
          <a:custGeom>
            <a:avLst/>
            <a:gdLst/>
            <a:ahLst/>
            <a:cxnLst/>
            <a:rect l="l" t="t" r="r" b="b"/>
            <a:pathLst>
              <a:path w="377460" h="545400">
                <a:moveTo>
                  <a:pt x="0" y="0"/>
                </a:moveTo>
                <a:lnTo>
                  <a:pt x="377460" y="0"/>
                </a:lnTo>
                <a:lnTo>
                  <a:pt x="377460" y="545400"/>
                </a:lnTo>
                <a:lnTo>
                  <a:pt x="0" y="54540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732740" y="3369600"/>
            <a:ext cx="374760" cy="548100"/>
          </a:xfrm>
          <a:custGeom>
            <a:avLst/>
            <a:gdLst/>
            <a:ahLst/>
            <a:cxnLst/>
            <a:rect l="l" t="t" r="r" b="b"/>
            <a:pathLst>
              <a:path w="374760" h="548100">
                <a:moveTo>
                  <a:pt x="0" y="0"/>
                </a:moveTo>
                <a:lnTo>
                  <a:pt x="374760" y="0"/>
                </a:lnTo>
                <a:lnTo>
                  <a:pt x="374760" y="548100"/>
                </a:lnTo>
                <a:lnTo>
                  <a:pt x="0" y="54810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809660" y="8560080"/>
            <a:ext cx="375840" cy="376380"/>
          </a:xfrm>
          <a:custGeom>
            <a:avLst/>
            <a:gdLst/>
            <a:ahLst/>
            <a:cxnLst/>
            <a:rect l="l" t="t" r="r" b="b"/>
            <a:pathLst>
              <a:path w="375840" h="376380">
                <a:moveTo>
                  <a:pt x="0" y="0"/>
                </a:moveTo>
                <a:lnTo>
                  <a:pt x="375840" y="0"/>
                </a:lnTo>
                <a:lnTo>
                  <a:pt x="375840" y="376380"/>
                </a:lnTo>
                <a:lnTo>
                  <a:pt x="0" y="37638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720080" y="4980420"/>
            <a:ext cx="267300" cy="267300"/>
          </a:xfrm>
          <a:custGeom>
            <a:avLst/>
            <a:gdLst/>
            <a:ahLst/>
            <a:cxnLst/>
            <a:rect l="l" t="t" r="r" b="b"/>
            <a:pathLst>
              <a:path w="267300" h="267300">
                <a:moveTo>
                  <a:pt x="0" y="0"/>
                </a:moveTo>
                <a:lnTo>
                  <a:pt x="267300" y="0"/>
                </a:lnTo>
                <a:lnTo>
                  <a:pt x="267300" y="267300"/>
                </a:lnTo>
                <a:lnTo>
                  <a:pt x="0" y="26730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221500" y="3599100"/>
            <a:ext cx="239220" cy="239220"/>
          </a:xfrm>
          <a:custGeom>
            <a:avLst/>
            <a:gdLst/>
            <a:ahLst/>
            <a:cxnLst/>
            <a:rect l="l" t="t" r="r" b="b"/>
            <a:pathLst>
              <a:path w="239220" h="239220">
                <a:moveTo>
                  <a:pt x="0" y="0"/>
                </a:moveTo>
                <a:lnTo>
                  <a:pt x="239220" y="0"/>
                </a:lnTo>
                <a:lnTo>
                  <a:pt x="239220" y="239220"/>
                </a:lnTo>
                <a:lnTo>
                  <a:pt x="0" y="23922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806700" y="3258900"/>
            <a:ext cx="238680" cy="235980"/>
          </a:xfrm>
          <a:custGeom>
            <a:avLst/>
            <a:gdLst/>
            <a:ahLst/>
            <a:cxnLst/>
            <a:rect l="l" t="t" r="r" b="b"/>
            <a:pathLst>
              <a:path w="238680" h="235980">
                <a:moveTo>
                  <a:pt x="0" y="0"/>
                </a:moveTo>
                <a:lnTo>
                  <a:pt x="238680" y="0"/>
                </a:lnTo>
                <a:lnTo>
                  <a:pt x="238680" y="235980"/>
                </a:lnTo>
                <a:lnTo>
                  <a:pt x="0" y="23598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434420" y="8611380"/>
            <a:ext cx="451440" cy="92880"/>
          </a:xfrm>
          <a:custGeom>
            <a:avLst/>
            <a:gdLst/>
            <a:ahLst/>
            <a:cxnLst/>
            <a:rect l="l" t="t" r="r" b="b"/>
            <a:pathLst>
              <a:path w="451440" h="92880">
                <a:moveTo>
                  <a:pt x="0" y="0"/>
                </a:moveTo>
                <a:lnTo>
                  <a:pt x="451440" y="0"/>
                </a:lnTo>
                <a:lnTo>
                  <a:pt x="451440" y="92880"/>
                </a:lnTo>
                <a:lnTo>
                  <a:pt x="0" y="9288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433880" y="9297720"/>
            <a:ext cx="451980" cy="92340"/>
          </a:xfrm>
          <a:custGeom>
            <a:avLst/>
            <a:gdLst/>
            <a:ahLst/>
            <a:cxnLst/>
            <a:rect l="l" t="t" r="r" b="b"/>
            <a:pathLst>
              <a:path w="451980" h="92340">
                <a:moveTo>
                  <a:pt x="0" y="0"/>
                </a:moveTo>
                <a:lnTo>
                  <a:pt x="451980" y="0"/>
                </a:lnTo>
                <a:lnTo>
                  <a:pt x="451980" y="92340"/>
                </a:lnTo>
                <a:lnTo>
                  <a:pt x="0" y="9234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33880" y="8230140"/>
            <a:ext cx="451440" cy="93960"/>
          </a:xfrm>
          <a:custGeom>
            <a:avLst/>
            <a:gdLst/>
            <a:ahLst/>
            <a:cxnLst/>
            <a:rect l="l" t="t" r="r" b="b"/>
            <a:pathLst>
              <a:path w="451440" h="93960">
                <a:moveTo>
                  <a:pt x="0" y="0"/>
                </a:moveTo>
                <a:lnTo>
                  <a:pt x="451440" y="0"/>
                </a:lnTo>
                <a:lnTo>
                  <a:pt x="451440" y="93960"/>
                </a:lnTo>
                <a:lnTo>
                  <a:pt x="0" y="9396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434420" y="8042220"/>
            <a:ext cx="451440" cy="89100"/>
          </a:xfrm>
          <a:custGeom>
            <a:avLst/>
            <a:gdLst/>
            <a:ahLst/>
            <a:cxnLst/>
            <a:rect l="l" t="t" r="r" b="b"/>
            <a:pathLst>
              <a:path w="451440" h="89100">
                <a:moveTo>
                  <a:pt x="0" y="0"/>
                </a:moveTo>
                <a:lnTo>
                  <a:pt x="451440" y="0"/>
                </a:lnTo>
                <a:lnTo>
                  <a:pt x="451440" y="89100"/>
                </a:lnTo>
                <a:lnTo>
                  <a:pt x="0" y="8910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0434420" y="9678420"/>
            <a:ext cx="451440" cy="89100"/>
          </a:xfrm>
          <a:custGeom>
            <a:avLst/>
            <a:gdLst/>
            <a:ahLst/>
            <a:cxnLst/>
            <a:rect l="l" t="t" r="r" b="b"/>
            <a:pathLst>
              <a:path w="451440" h="89100">
                <a:moveTo>
                  <a:pt x="0" y="0"/>
                </a:moveTo>
                <a:lnTo>
                  <a:pt x="451440" y="0"/>
                </a:lnTo>
                <a:lnTo>
                  <a:pt x="451440" y="89100"/>
                </a:lnTo>
                <a:lnTo>
                  <a:pt x="0" y="8910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434420" y="9491040"/>
            <a:ext cx="451440" cy="89100"/>
          </a:xfrm>
          <a:custGeom>
            <a:avLst/>
            <a:gdLst/>
            <a:ahLst/>
            <a:cxnLst/>
            <a:rect l="l" t="t" r="r" b="b"/>
            <a:pathLst>
              <a:path w="451440" h="89100">
                <a:moveTo>
                  <a:pt x="0" y="0"/>
                </a:moveTo>
                <a:lnTo>
                  <a:pt x="451440" y="0"/>
                </a:lnTo>
                <a:lnTo>
                  <a:pt x="451440" y="89100"/>
                </a:lnTo>
                <a:lnTo>
                  <a:pt x="0" y="8910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0433880" y="8423460"/>
            <a:ext cx="451440" cy="89100"/>
          </a:xfrm>
          <a:custGeom>
            <a:avLst/>
            <a:gdLst/>
            <a:ahLst/>
            <a:cxnLst/>
            <a:rect l="l" t="t" r="r" b="b"/>
            <a:pathLst>
              <a:path w="451440" h="89100">
                <a:moveTo>
                  <a:pt x="0" y="0"/>
                </a:moveTo>
                <a:lnTo>
                  <a:pt x="451440" y="0"/>
                </a:lnTo>
                <a:lnTo>
                  <a:pt x="451440" y="89100"/>
                </a:lnTo>
                <a:lnTo>
                  <a:pt x="0" y="8910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434420" y="9109800"/>
            <a:ext cx="451440" cy="89100"/>
          </a:xfrm>
          <a:custGeom>
            <a:avLst/>
            <a:gdLst/>
            <a:ahLst/>
            <a:cxnLst/>
            <a:rect l="l" t="t" r="r" b="b"/>
            <a:pathLst>
              <a:path w="451440" h="89100">
                <a:moveTo>
                  <a:pt x="0" y="0"/>
                </a:moveTo>
                <a:lnTo>
                  <a:pt x="451440" y="0"/>
                </a:lnTo>
                <a:lnTo>
                  <a:pt x="451440" y="89100"/>
                </a:lnTo>
                <a:lnTo>
                  <a:pt x="0" y="8910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0409040" y="5108940"/>
            <a:ext cx="179280" cy="179280"/>
          </a:xfrm>
          <a:custGeom>
            <a:avLst/>
            <a:gdLst/>
            <a:ahLst/>
            <a:cxnLst/>
            <a:rect l="l" t="t" r="r" b="b"/>
            <a:pathLst>
              <a:path w="179280" h="179280">
                <a:moveTo>
                  <a:pt x="0" y="0"/>
                </a:moveTo>
                <a:lnTo>
                  <a:pt x="179280" y="0"/>
                </a:lnTo>
                <a:lnTo>
                  <a:pt x="179280" y="179280"/>
                </a:lnTo>
                <a:lnTo>
                  <a:pt x="0" y="17928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224600" y="5938920"/>
            <a:ext cx="272700" cy="72900"/>
          </a:xfrm>
          <a:custGeom>
            <a:avLst/>
            <a:gdLst/>
            <a:ahLst/>
            <a:cxnLst/>
            <a:rect l="l" t="t" r="r" b="b"/>
            <a:pathLst>
              <a:path w="272700" h="72900">
                <a:moveTo>
                  <a:pt x="0" y="0"/>
                </a:moveTo>
                <a:lnTo>
                  <a:pt x="272700" y="0"/>
                </a:lnTo>
                <a:lnTo>
                  <a:pt x="272700" y="72900"/>
                </a:lnTo>
                <a:lnTo>
                  <a:pt x="0" y="7290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224060" y="5108400"/>
            <a:ext cx="272700" cy="72360"/>
          </a:xfrm>
          <a:custGeom>
            <a:avLst/>
            <a:gdLst/>
            <a:ahLst/>
            <a:cxnLst/>
            <a:rect l="l" t="t" r="r" b="b"/>
            <a:pathLst>
              <a:path w="272700" h="72360">
                <a:moveTo>
                  <a:pt x="0" y="0"/>
                </a:moveTo>
                <a:lnTo>
                  <a:pt x="272700" y="0"/>
                </a:lnTo>
                <a:lnTo>
                  <a:pt x="272700" y="72360"/>
                </a:lnTo>
                <a:lnTo>
                  <a:pt x="0" y="7236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0510560" y="4845420"/>
            <a:ext cx="145260" cy="142020"/>
          </a:xfrm>
          <a:custGeom>
            <a:avLst/>
            <a:gdLst/>
            <a:ahLst/>
            <a:cxnLst/>
            <a:rect l="l" t="t" r="r" b="b"/>
            <a:pathLst>
              <a:path w="145260" h="142020">
                <a:moveTo>
                  <a:pt x="0" y="0"/>
                </a:moveTo>
                <a:lnTo>
                  <a:pt x="145260" y="0"/>
                </a:lnTo>
                <a:lnTo>
                  <a:pt x="145260" y="142020"/>
                </a:lnTo>
                <a:lnTo>
                  <a:pt x="0" y="14202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0625040" y="5319540"/>
            <a:ext cx="142560" cy="140940"/>
          </a:xfrm>
          <a:custGeom>
            <a:avLst/>
            <a:gdLst/>
            <a:ahLst/>
            <a:cxnLst/>
            <a:rect l="l" t="t" r="r" b="b"/>
            <a:pathLst>
              <a:path w="142560" h="140940">
                <a:moveTo>
                  <a:pt x="0" y="0"/>
                </a:moveTo>
                <a:lnTo>
                  <a:pt x="142560" y="0"/>
                </a:lnTo>
                <a:lnTo>
                  <a:pt x="142560" y="140940"/>
                </a:lnTo>
                <a:lnTo>
                  <a:pt x="0" y="14094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7776000" y="2199960"/>
            <a:ext cx="235980" cy="240300"/>
          </a:xfrm>
          <a:custGeom>
            <a:avLst/>
            <a:gdLst/>
            <a:ahLst/>
            <a:cxnLst/>
            <a:rect l="l" t="t" r="r" b="b"/>
            <a:pathLst>
              <a:path w="235980" h="240300">
                <a:moveTo>
                  <a:pt x="0" y="0"/>
                </a:moveTo>
                <a:lnTo>
                  <a:pt x="235980" y="0"/>
                </a:lnTo>
                <a:lnTo>
                  <a:pt x="235980" y="240300"/>
                </a:lnTo>
                <a:lnTo>
                  <a:pt x="0" y="24030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7558380" y="2938680"/>
            <a:ext cx="316980" cy="316440"/>
          </a:xfrm>
          <a:custGeom>
            <a:avLst/>
            <a:gdLst/>
            <a:ahLst/>
            <a:cxnLst/>
            <a:rect l="l" t="t" r="r" b="b"/>
            <a:pathLst>
              <a:path w="316980" h="316440">
                <a:moveTo>
                  <a:pt x="0" y="0"/>
                </a:moveTo>
                <a:lnTo>
                  <a:pt x="316980" y="0"/>
                </a:lnTo>
                <a:lnTo>
                  <a:pt x="316980" y="316440"/>
                </a:lnTo>
                <a:lnTo>
                  <a:pt x="0" y="316440"/>
                </a:lnTo>
                <a:lnTo>
                  <a:pt x="0" y="0"/>
                </a:lnTo>
                <a:close/>
              </a:path>
            </a:pathLst>
          </a:custGeom>
          <a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0160640" y="6464880"/>
            <a:ext cx="1000080" cy="442800"/>
          </a:xfrm>
          <a:custGeom>
            <a:avLst/>
            <a:gdLst/>
            <a:ahLst/>
            <a:cxnLst/>
            <a:rect l="l" t="t" r="r" b="b"/>
            <a:pathLst>
              <a:path w="1000080" h="442800">
                <a:moveTo>
                  <a:pt x="0" y="0"/>
                </a:moveTo>
                <a:lnTo>
                  <a:pt x="1000080" y="0"/>
                </a:lnTo>
                <a:lnTo>
                  <a:pt x="1000080" y="442800"/>
                </a:lnTo>
                <a:lnTo>
                  <a:pt x="0" y="442800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0486260" y="6225120"/>
            <a:ext cx="178200" cy="176580"/>
          </a:xfrm>
          <a:custGeom>
            <a:avLst/>
            <a:gdLst/>
            <a:ahLst/>
            <a:cxnLst/>
            <a:rect l="l" t="t" r="r" b="b"/>
            <a:pathLst>
              <a:path w="178200" h="176580">
                <a:moveTo>
                  <a:pt x="0" y="0"/>
                </a:moveTo>
                <a:lnTo>
                  <a:pt x="178200" y="0"/>
                </a:lnTo>
                <a:lnTo>
                  <a:pt x="178200" y="176580"/>
                </a:lnTo>
                <a:lnTo>
                  <a:pt x="0" y="176580"/>
                </a:lnTo>
                <a:lnTo>
                  <a:pt x="0" y="0"/>
                </a:lnTo>
                <a:close/>
              </a:path>
            </a:pathLst>
          </a:custGeom>
          <a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0598580" y="5795280"/>
            <a:ext cx="100980" cy="99900"/>
          </a:xfrm>
          <a:custGeom>
            <a:avLst/>
            <a:gdLst/>
            <a:ahLst/>
            <a:cxnLst/>
            <a:rect l="l" t="t" r="r" b="b"/>
            <a:pathLst>
              <a:path w="100980" h="99900">
                <a:moveTo>
                  <a:pt x="0" y="0"/>
                </a:moveTo>
                <a:lnTo>
                  <a:pt x="100980" y="0"/>
                </a:lnTo>
                <a:lnTo>
                  <a:pt x="100980" y="99900"/>
                </a:lnTo>
                <a:lnTo>
                  <a:pt x="0" y="99900"/>
                </a:lnTo>
                <a:lnTo>
                  <a:pt x="0" y="0"/>
                </a:lnTo>
                <a:close/>
              </a:path>
            </a:pathLst>
          </a:custGeom>
          <a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0645560" y="6042600"/>
            <a:ext cx="98280" cy="99360"/>
          </a:xfrm>
          <a:custGeom>
            <a:avLst/>
            <a:gdLst/>
            <a:ahLst/>
            <a:cxnLst/>
            <a:rect l="l" t="t" r="r" b="b"/>
            <a:pathLst>
              <a:path w="98280" h="99360">
                <a:moveTo>
                  <a:pt x="0" y="0"/>
                </a:moveTo>
                <a:lnTo>
                  <a:pt x="98280" y="0"/>
                </a:lnTo>
                <a:lnTo>
                  <a:pt x="98280" y="99360"/>
                </a:lnTo>
                <a:lnTo>
                  <a:pt x="0" y="99360"/>
                </a:lnTo>
                <a:lnTo>
                  <a:pt x="0" y="0"/>
                </a:lnTo>
                <a:close/>
              </a:path>
            </a:pathLst>
          </a:custGeom>
          <a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7880220" y="8075160"/>
            <a:ext cx="657180" cy="708480"/>
          </a:xfrm>
          <a:custGeom>
            <a:avLst/>
            <a:gdLst/>
            <a:ahLst/>
            <a:cxnLst/>
            <a:rect l="l" t="t" r="r" b="b"/>
            <a:pathLst>
              <a:path w="657180" h="708480">
                <a:moveTo>
                  <a:pt x="0" y="0"/>
                </a:moveTo>
                <a:lnTo>
                  <a:pt x="657180" y="0"/>
                </a:lnTo>
                <a:lnTo>
                  <a:pt x="657180" y="708480"/>
                </a:lnTo>
                <a:lnTo>
                  <a:pt x="0" y="708480"/>
                </a:lnTo>
                <a:lnTo>
                  <a:pt x="0" y="0"/>
                </a:lnTo>
                <a:close/>
              </a:path>
            </a:pathLst>
          </a:custGeom>
          <a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7314300" y="9058500"/>
            <a:ext cx="806220" cy="538920"/>
          </a:xfrm>
          <a:custGeom>
            <a:avLst/>
            <a:gdLst/>
            <a:ahLst/>
            <a:cxnLst/>
            <a:rect l="l" t="t" r="r" b="b"/>
            <a:pathLst>
              <a:path w="806220" h="538920">
                <a:moveTo>
                  <a:pt x="0" y="0"/>
                </a:moveTo>
                <a:lnTo>
                  <a:pt x="806220" y="0"/>
                </a:lnTo>
                <a:lnTo>
                  <a:pt x="806220" y="538920"/>
                </a:lnTo>
                <a:lnTo>
                  <a:pt x="0" y="538920"/>
                </a:lnTo>
                <a:lnTo>
                  <a:pt x="0" y="0"/>
                </a:lnTo>
                <a:close/>
              </a:path>
            </a:pathLst>
          </a:custGeom>
          <a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6897420" y="8074080"/>
            <a:ext cx="656100" cy="710100"/>
          </a:xfrm>
          <a:custGeom>
            <a:avLst/>
            <a:gdLst/>
            <a:ahLst/>
            <a:cxnLst/>
            <a:rect l="l" t="t" r="r" b="b"/>
            <a:pathLst>
              <a:path w="656100" h="710100">
                <a:moveTo>
                  <a:pt x="0" y="0"/>
                </a:moveTo>
                <a:lnTo>
                  <a:pt x="656100" y="0"/>
                </a:lnTo>
                <a:lnTo>
                  <a:pt x="656100" y="710100"/>
                </a:lnTo>
                <a:lnTo>
                  <a:pt x="0" y="710100"/>
                </a:lnTo>
                <a:lnTo>
                  <a:pt x="0" y="0"/>
                </a:lnTo>
                <a:close/>
              </a:path>
            </a:pathLst>
          </a:custGeom>
          <a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7532460" y="8593020"/>
            <a:ext cx="368820" cy="368820"/>
          </a:xfrm>
          <a:custGeom>
            <a:avLst/>
            <a:gdLst/>
            <a:ahLst/>
            <a:cxnLst/>
            <a:rect l="l" t="t" r="r" b="b"/>
            <a:pathLst>
              <a:path w="368820" h="368820">
                <a:moveTo>
                  <a:pt x="0" y="0"/>
                </a:moveTo>
                <a:lnTo>
                  <a:pt x="368820" y="0"/>
                </a:lnTo>
                <a:lnTo>
                  <a:pt x="368820" y="368820"/>
                </a:lnTo>
                <a:lnTo>
                  <a:pt x="0" y="368820"/>
                </a:lnTo>
                <a:lnTo>
                  <a:pt x="0" y="0"/>
                </a:lnTo>
                <a:close/>
              </a:path>
            </a:pathLst>
          </a:custGeom>
          <a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6002360" y="8944560"/>
            <a:ext cx="801360" cy="800280"/>
          </a:xfrm>
          <a:custGeom>
            <a:avLst/>
            <a:gdLst/>
            <a:ahLst/>
            <a:cxnLst/>
            <a:rect l="l" t="t" r="r" b="b"/>
            <a:pathLst>
              <a:path w="801360" h="800280">
                <a:moveTo>
                  <a:pt x="0" y="0"/>
                </a:moveTo>
                <a:lnTo>
                  <a:pt x="801360" y="0"/>
                </a:lnTo>
                <a:lnTo>
                  <a:pt x="801360" y="800280"/>
                </a:lnTo>
                <a:lnTo>
                  <a:pt x="0" y="800280"/>
                </a:lnTo>
                <a:lnTo>
                  <a:pt x="0" y="0"/>
                </a:lnTo>
                <a:close/>
              </a:path>
            </a:pathLst>
          </a:custGeom>
          <a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072980" y="7951500"/>
            <a:ext cx="1332720" cy="1912680"/>
          </a:xfrm>
          <a:custGeom>
            <a:avLst/>
            <a:gdLst/>
            <a:ahLst/>
            <a:cxnLst/>
            <a:rect l="l" t="t" r="r" b="b"/>
            <a:pathLst>
              <a:path w="1332720" h="1912680">
                <a:moveTo>
                  <a:pt x="0" y="0"/>
                </a:moveTo>
                <a:lnTo>
                  <a:pt x="1332720" y="0"/>
                </a:lnTo>
                <a:lnTo>
                  <a:pt x="1332720" y="1912680"/>
                </a:lnTo>
                <a:lnTo>
                  <a:pt x="0" y="1912680"/>
                </a:lnTo>
                <a:lnTo>
                  <a:pt x="0" y="0"/>
                </a:lnTo>
                <a:close/>
              </a:path>
            </a:pathLst>
          </a:custGeom>
          <a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4012740" y="4775220"/>
            <a:ext cx="1806300" cy="1913760"/>
          </a:xfrm>
          <a:custGeom>
            <a:avLst/>
            <a:gdLst/>
            <a:ahLst/>
            <a:cxnLst/>
            <a:rect l="l" t="t" r="r" b="b"/>
            <a:pathLst>
              <a:path w="1806300" h="1913760">
                <a:moveTo>
                  <a:pt x="0" y="0"/>
                </a:moveTo>
                <a:lnTo>
                  <a:pt x="1806300" y="0"/>
                </a:lnTo>
                <a:lnTo>
                  <a:pt x="1806300" y="1913760"/>
                </a:lnTo>
                <a:lnTo>
                  <a:pt x="0" y="1913760"/>
                </a:lnTo>
                <a:lnTo>
                  <a:pt x="0" y="0"/>
                </a:lnTo>
                <a:close/>
              </a:path>
            </a:pathLst>
          </a:custGeom>
          <a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937980" y="4776300"/>
            <a:ext cx="1602720" cy="1913220"/>
          </a:xfrm>
          <a:custGeom>
            <a:avLst/>
            <a:gdLst/>
            <a:ahLst/>
            <a:cxnLst/>
            <a:rect l="l" t="t" r="r" b="b"/>
            <a:pathLst>
              <a:path w="1602720" h="1913220">
                <a:moveTo>
                  <a:pt x="0" y="0"/>
                </a:moveTo>
                <a:lnTo>
                  <a:pt x="1602720" y="0"/>
                </a:lnTo>
                <a:lnTo>
                  <a:pt x="1602720" y="1913220"/>
                </a:lnTo>
                <a:lnTo>
                  <a:pt x="0" y="1913220"/>
                </a:lnTo>
                <a:lnTo>
                  <a:pt x="0" y="0"/>
                </a:lnTo>
                <a:close/>
              </a:path>
            </a:pathLst>
          </a:custGeom>
          <a:blipFill>
            <a:blip r:embed="rId111">
              <a:extLst>
                <a:ext uri="{96DAC541-7B7A-43D3-8B79-37D633B846F1}">
                  <asvg:svgBlip xmlns:asvg="http://schemas.microsoft.com/office/drawing/2016/SVG/main" r:embed="rId112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782460" y="1625940"/>
            <a:ext cx="1913220" cy="1860300"/>
          </a:xfrm>
          <a:custGeom>
            <a:avLst/>
            <a:gdLst/>
            <a:ahLst/>
            <a:cxnLst/>
            <a:rect l="l" t="t" r="r" b="b"/>
            <a:pathLst>
              <a:path w="1913220" h="1860300">
                <a:moveTo>
                  <a:pt x="0" y="0"/>
                </a:moveTo>
                <a:lnTo>
                  <a:pt x="1913220" y="0"/>
                </a:lnTo>
                <a:lnTo>
                  <a:pt x="1913220" y="1860300"/>
                </a:lnTo>
                <a:lnTo>
                  <a:pt x="0" y="1860300"/>
                </a:lnTo>
                <a:lnTo>
                  <a:pt x="0" y="0"/>
                </a:lnTo>
                <a:close/>
              </a:path>
            </a:pathLst>
          </a:custGeom>
          <a:blipFill>
            <a:blip r:embed="rId113">
              <a:extLst>
                <a:ext uri="{96DAC541-7B7A-43D3-8B79-37D633B846F1}">
                  <asvg:svgBlip xmlns:asvg="http://schemas.microsoft.com/office/drawing/2016/SVG/main" r:embed="rId114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4241160" y="1598940"/>
            <a:ext cx="1352700" cy="1913220"/>
          </a:xfrm>
          <a:custGeom>
            <a:avLst/>
            <a:gdLst/>
            <a:ahLst/>
            <a:cxnLst/>
            <a:rect l="l" t="t" r="r" b="b"/>
            <a:pathLst>
              <a:path w="1352700" h="1913220">
                <a:moveTo>
                  <a:pt x="0" y="0"/>
                </a:moveTo>
                <a:lnTo>
                  <a:pt x="1352700" y="0"/>
                </a:lnTo>
                <a:lnTo>
                  <a:pt x="1352700" y="1913220"/>
                </a:lnTo>
                <a:lnTo>
                  <a:pt x="0" y="1913220"/>
                </a:lnTo>
                <a:lnTo>
                  <a:pt x="0" y="0"/>
                </a:lnTo>
                <a:close/>
              </a:path>
            </a:pathLst>
          </a:custGeom>
          <a:blipFill>
            <a:blip r:embed="rId115">
              <a:extLst>
                <a:ext uri="{96DAC541-7B7A-43D3-8B79-37D633B846F1}">
                  <asvg:svgBlip xmlns:asvg="http://schemas.microsoft.com/office/drawing/2016/SVG/main" r:embed="rId116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4097520" y="8156700"/>
            <a:ext cx="1458540" cy="1210680"/>
          </a:xfrm>
          <a:custGeom>
            <a:avLst/>
            <a:gdLst/>
            <a:ahLst/>
            <a:cxnLst/>
            <a:rect l="l" t="t" r="r" b="b"/>
            <a:pathLst>
              <a:path w="1458540" h="1210680">
                <a:moveTo>
                  <a:pt x="0" y="0"/>
                </a:moveTo>
                <a:lnTo>
                  <a:pt x="1458540" y="0"/>
                </a:lnTo>
                <a:lnTo>
                  <a:pt x="1458540" y="1210680"/>
                </a:lnTo>
                <a:lnTo>
                  <a:pt x="0" y="1210680"/>
                </a:lnTo>
                <a:lnTo>
                  <a:pt x="0" y="0"/>
                </a:lnTo>
                <a:close/>
              </a:path>
            </a:pathLst>
          </a:custGeom>
          <a:blipFill>
            <a:blip r:embed="rId117">
              <a:extLst>
                <a:ext uri="{96DAC541-7B7A-43D3-8B79-37D633B846F1}">
                  <asvg:svgBlip xmlns:asvg="http://schemas.microsoft.com/office/drawing/2016/SVG/main" r:embed="rId118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4876200" y="9232920"/>
            <a:ext cx="467100" cy="577800"/>
          </a:xfrm>
          <a:custGeom>
            <a:avLst/>
            <a:gdLst/>
            <a:ahLst/>
            <a:cxnLst/>
            <a:rect l="l" t="t" r="r" b="b"/>
            <a:pathLst>
              <a:path w="467100" h="577800">
                <a:moveTo>
                  <a:pt x="0" y="0"/>
                </a:moveTo>
                <a:lnTo>
                  <a:pt x="467100" y="0"/>
                </a:lnTo>
                <a:lnTo>
                  <a:pt x="467100" y="577800"/>
                </a:lnTo>
                <a:lnTo>
                  <a:pt x="0" y="577800"/>
                </a:lnTo>
                <a:lnTo>
                  <a:pt x="0" y="0"/>
                </a:lnTo>
                <a:close/>
              </a:path>
            </a:pathLst>
          </a:custGeom>
          <a:blipFill>
            <a:blip r:embed="rId119">
              <a:extLst>
                <a:ext uri="{96DAC541-7B7A-43D3-8B79-37D633B846F1}">
                  <asvg:svgBlip xmlns:asvg="http://schemas.microsoft.com/office/drawing/2016/SVG/main" r:embed="rId120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5591160" y="8007120"/>
            <a:ext cx="270540" cy="338040"/>
          </a:xfrm>
          <a:custGeom>
            <a:avLst/>
            <a:gdLst/>
            <a:ahLst/>
            <a:cxnLst/>
            <a:rect l="l" t="t" r="r" b="b"/>
            <a:pathLst>
              <a:path w="270540" h="338040">
                <a:moveTo>
                  <a:pt x="0" y="0"/>
                </a:moveTo>
                <a:lnTo>
                  <a:pt x="270540" y="0"/>
                </a:lnTo>
                <a:lnTo>
                  <a:pt x="270540" y="338040"/>
                </a:lnTo>
                <a:lnTo>
                  <a:pt x="0" y="338040"/>
                </a:lnTo>
                <a:lnTo>
                  <a:pt x="0" y="0"/>
                </a:lnTo>
                <a:close/>
              </a:path>
            </a:pathLst>
          </a:custGeom>
          <a:blipFill>
            <a:blip r:embed="rId121">
              <a:extLst>
                <a:ext uri="{96DAC541-7B7A-43D3-8B79-37D633B846F1}">
                  <asvg:svgBlip xmlns:asvg="http://schemas.microsoft.com/office/drawing/2016/SVG/main" r:embed="rId122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3960360" y="8011980"/>
            <a:ext cx="336420" cy="336420"/>
          </a:xfrm>
          <a:custGeom>
            <a:avLst/>
            <a:gdLst/>
            <a:ahLst/>
            <a:cxnLst/>
            <a:rect l="l" t="t" r="r" b="b"/>
            <a:pathLst>
              <a:path w="336420" h="336420">
                <a:moveTo>
                  <a:pt x="0" y="0"/>
                </a:moveTo>
                <a:lnTo>
                  <a:pt x="336420" y="0"/>
                </a:lnTo>
                <a:lnTo>
                  <a:pt x="336420" y="336420"/>
                </a:lnTo>
                <a:lnTo>
                  <a:pt x="0" y="336420"/>
                </a:lnTo>
                <a:lnTo>
                  <a:pt x="0" y="0"/>
                </a:lnTo>
                <a:close/>
              </a:path>
            </a:pathLst>
          </a:custGeom>
          <a:blipFill>
            <a:blip r:embed="rId123">
              <a:extLst>
                <a:ext uri="{96DAC541-7B7A-43D3-8B79-37D633B846F1}">
                  <asvg:svgBlip xmlns:asvg="http://schemas.microsoft.com/office/drawing/2016/SVG/main" r:embed="rId124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4304340" y="9404640"/>
            <a:ext cx="269460" cy="336960"/>
          </a:xfrm>
          <a:custGeom>
            <a:avLst/>
            <a:gdLst/>
            <a:ahLst/>
            <a:cxnLst/>
            <a:rect l="l" t="t" r="r" b="b"/>
            <a:pathLst>
              <a:path w="269460" h="336960">
                <a:moveTo>
                  <a:pt x="0" y="0"/>
                </a:moveTo>
                <a:lnTo>
                  <a:pt x="269460" y="0"/>
                </a:lnTo>
                <a:lnTo>
                  <a:pt x="269460" y="336960"/>
                </a:lnTo>
                <a:lnTo>
                  <a:pt x="0" y="336960"/>
                </a:lnTo>
                <a:lnTo>
                  <a:pt x="0" y="0"/>
                </a:lnTo>
                <a:close/>
              </a:path>
            </a:pathLst>
          </a:custGeom>
          <a:blipFill>
            <a:blip r:embed="rId125">
              <a:extLst>
                <a:ext uri="{96DAC541-7B7A-43D3-8B79-37D633B846F1}">
                  <asvg:svgBlip xmlns:asvg="http://schemas.microsoft.com/office/drawing/2016/SVG/main" r:embed="rId126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5375160" y="9079020"/>
            <a:ext cx="268380" cy="335880"/>
          </a:xfrm>
          <a:custGeom>
            <a:avLst/>
            <a:gdLst/>
            <a:ahLst/>
            <a:cxnLst/>
            <a:rect l="l" t="t" r="r" b="b"/>
            <a:pathLst>
              <a:path w="268380" h="335880">
                <a:moveTo>
                  <a:pt x="0" y="0"/>
                </a:moveTo>
                <a:lnTo>
                  <a:pt x="268380" y="0"/>
                </a:lnTo>
                <a:lnTo>
                  <a:pt x="268380" y="335880"/>
                </a:lnTo>
                <a:lnTo>
                  <a:pt x="0" y="335880"/>
                </a:lnTo>
                <a:lnTo>
                  <a:pt x="0" y="0"/>
                </a:lnTo>
                <a:close/>
              </a:path>
            </a:pathLst>
          </a:custGeom>
          <a:blipFill>
            <a:blip r:embed="rId127">
              <a:extLst>
                <a:ext uri="{96DAC541-7B7A-43D3-8B79-37D633B846F1}">
                  <asvg:svgBlip xmlns:asvg="http://schemas.microsoft.com/office/drawing/2016/SVG/main" r:embed="rId128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3965220" y="9406800"/>
            <a:ext cx="286740" cy="336960"/>
          </a:xfrm>
          <a:custGeom>
            <a:avLst/>
            <a:gdLst/>
            <a:ahLst/>
            <a:cxnLst/>
            <a:rect l="l" t="t" r="r" b="b"/>
            <a:pathLst>
              <a:path w="286740" h="336960">
                <a:moveTo>
                  <a:pt x="0" y="0"/>
                </a:moveTo>
                <a:lnTo>
                  <a:pt x="286740" y="0"/>
                </a:lnTo>
                <a:lnTo>
                  <a:pt x="286740" y="336960"/>
                </a:lnTo>
                <a:lnTo>
                  <a:pt x="0" y="336960"/>
                </a:lnTo>
                <a:lnTo>
                  <a:pt x="0" y="0"/>
                </a:lnTo>
                <a:close/>
              </a:path>
            </a:pathLst>
          </a:custGeom>
          <a:blipFill>
            <a:blip r:embed="rId129">
              <a:extLst>
                <a:ext uri="{96DAC541-7B7A-43D3-8B79-37D633B846F1}">
                  <asvg:svgBlip xmlns:asvg="http://schemas.microsoft.com/office/drawing/2016/SVG/main" r:embed="rId130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5661900" y="9189720"/>
            <a:ext cx="210600" cy="280800"/>
          </a:xfrm>
          <a:custGeom>
            <a:avLst/>
            <a:gdLst/>
            <a:ahLst/>
            <a:cxnLst/>
            <a:rect l="l" t="t" r="r" b="b"/>
            <a:pathLst>
              <a:path w="210600" h="280800">
                <a:moveTo>
                  <a:pt x="0" y="0"/>
                </a:moveTo>
                <a:lnTo>
                  <a:pt x="210600" y="0"/>
                </a:lnTo>
                <a:lnTo>
                  <a:pt x="210600" y="280800"/>
                </a:lnTo>
                <a:lnTo>
                  <a:pt x="0" y="280800"/>
                </a:lnTo>
                <a:lnTo>
                  <a:pt x="0" y="0"/>
                </a:lnTo>
                <a:close/>
              </a:path>
            </a:pathLst>
          </a:custGeom>
          <a:blipFill>
            <a:blip r:embed="rId131">
              <a:extLst>
                <a:ext uri="{96DAC541-7B7A-43D3-8B79-37D633B846F1}">
                  <asvg:svgBlip xmlns:asvg="http://schemas.microsoft.com/office/drawing/2016/SVG/main" r:embed="rId132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4079700" y="8799840"/>
            <a:ext cx="326700" cy="218700"/>
          </a:xfrm>
          <a:custGeom>
            <a:avLst/>
            <a:gdLst/>
            <a:ahLst/>
            <a:cxnLst/>
            <a:rect l="l" t="t" r="r" b="b"/>
            <a:pathLst>
              <a:path w="326700" h="218700">
                <a:moveTo>
                  <a:pt x="0" y="0"/>
                </a:moveTo>
                <a:lnTo>
                  <a:pt x="326700" y="0"/>
                </a:lnTo>
                <a:lnTo>
                  <a:pt x="326700" y="218700"/>
                </a:lnTo>
                <a:lnTo>
                  <a:pt x="0" y="218700"/>
                </a:lnTo>
                <a:lnTo>
                  <a:pt x="0" y="0"/>
                </a:lnTo>
                <a:close/>
              </a:path>
            </a:pathLst>
          </a:custGeom>
          <a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4402620" y="5284980"/>
            <a:ext cx="613440" cy="765180"/>
          </a:xfrm>
          <a:custGeom>
            <a:avLst/>
            <a:gdLst/>
            <a:ahLst/>
            <a:cxnLst/>
            <a:rect l="l" t="t" r="r" b="b"/>
            <a:pathLst>
              <a:path w="613440" h="765180">
                <a:moveTo>
                  <a:pt x="0" y="0"/>
                </a:moveTo>
                <a:lnTo>
                  <a:pt x="613440" y="0"/>
                </a:lnTo>
                <a:lnTo>
                  <a:pt x="613440" y="765180"/>
                </a:lnTo>
                <a:lnTo>
                  <a:pt x="0" y="765180"/>
                </a:lnTo>
                <a:lnTo>
                  <a:pt x="0" y="0"/>
                </a:lnTo>
                <a:close/>
              </a:path>
            </a:pathLst>
          </a:custGeom>
          <a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5356260" y="5524200"/>
            <a:ext cx="70200" cy="362340"/>
          </a:xfrm>
          <a:custGeom>
            <a:avLst/>
            <a:gdLst/>
            <a:ahLst/>
            <a:cxnLst/>
            <a:rect l="l" t="t" r="r" b="b"/>
            <a:pathLst>
              <a:path w="70200" h="362340">
                <a:moveTo>
                  <a:pt x="0" y="0"/>
                </a:moveTo>
                <a:lnTo>
                  <a:pt x="70200" y="0"/>
                </a:lnTo>
                <a:lnTo>
                  <a:pt x="70200" y="362340"/>
                </a:lnTo>
                <a:lnTo>
                  <a:pt x="0" y="362340"/>
                </a:lnTo>
                <a:lnTo>
                  <a:pt x="0" y="0"/>
                </a:lnTo>
                <a:close/>
              </a:path>
            </a:pathLst>
          </a:custGeom>
          <a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4641840" y="4895640"/>
            <a:ext cx="69660" cy="69660"/>
          </a:xfrm>
          <a:custGeom>
            <a:avLst/>
            <a:gdLst/>
            <a:ahLst/>
            <a:cxnLst/>
            <a:rect l="l" t="t" r="r" b="b"/>
            <a:pathLst>
              <a:path w="69660" h="69660">
                <a:moveTo>
                  <a:pt x="0" y="0"/>
                </a:moveTo>
                <a:lnTo>
                  <a:pt x="69660" y="0"/>
                </a:lnTo>
                <a:lnTo>
                  <a:pt x="69660" y="69660"/>
                </a:lnTo>
                <a:lnTo>
                  <a:pt x="0" y="69660"/>
                </a:lnTo>
                <a:lnTo>
                  <a:pt x="0" y="0"/>
                </a:lnTo>
                <a:close/>
              </a:path>
            </a:pathLst>
          </a:custGeom>
          <a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2022300" y="5539320"/>
            <a:ext cx="207900" cy="307800"/>
          </a:xfrm>
          <a:custGeom>
            <a:avLst/>
            <a:gdLst/>
            <a:ahLst/>
            <a:cxnLst/>
            <a:rect l="l" t="t" r="r" b="b"/>
            <a:pathLst>
              <a:path w="207900" h="307800">
                <a:moveTo>
                  <a:pt x="0" y="0"/>
                </a:moveTo>
                <a:lnTo>
                  <a:pt x="207900" y="0"/>
                </a:lnTo>
                <a:lnTo>
                  <a:pt x="207900" y="307800"/>
                </a:lnTo>
                <a:lnTo>
                  <a:pt x="0" y="307800"/>
                </a:lnTo>
                <a:lnTo>
                  <a:pt x="0" y="0"/>
                </a:lnTo>
                <a:close/>
              </a:path>
            </a:pathLst>
          </a:custGeom>
          <a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814940" y="5429160"/>
            <a:ext cx="170100" cy="105840"/>
          </a:xfrm>
          <a:custGeom>
            <a:avLst/>
            <a:gdLst/>
            <a:ahLst/>
            <a:cxnLst/>
            <a:rect l="l" t="t" r="r" b="b"/>
            <a:pathLst>
              <a:path w="170100" h="105840">
                <a:moveTo>
                  <a:pt x="0" y="0"/>
                </a:moveTo>
                <a:lnTo>
                  <a:pt x="170100" y="0"/>
                </a:lnTo>
                <a:lnTo>
                  <a:pt x="170100" y="105840"/>
                </a:lnTo>
                <a:lnTo>
                  <a:pt x="0" y="105840"/>
                </a:lnTo>
                <a:lnTo>
                  <a:pt x="0" y="0"/>
                </a:lnTo>
                <a:close/>
              </a:path>
            </a:pathLst>
          </a:custGeom>
          <a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1914300" y="6129540"/>
            <a:ext cx="259740" cy="241920"/>
          </a:xfrm>
          <a:custGeom>
            <a:avLst/>
            <a:gdLst/>
            <a:ahLst/>
            <a:cxnLst/>
            <a:rect l="l" t="t" r="r" b="b"/>
            <a:pathLst>
              <a:path w="259740" h="241920">
                <a:moveTo>
                  <a:pt x="0" y="0"/>
                </a:moveTo>
                <a:lnTo>
                  <a:pt x="259740" y="0"/>
                </a:lnTo>
                <a:lnTo>
                  <a:pt x="259740" y="241920"/>
                </a:lnTo>
                <a:lnTo>
                  <a:pt x="0" y="241920"/>
                </a:lnTo>
                <a:lnTo>
                  <a:pt x="0" y="0"/>
                </a:lnTo>
                <a:close/>
              </a:path>
            </a:pathLst>
          </a:custGeom>
          <a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1097820" y="2832300"/>
            <a:ext cx="1298160" cy="531900"/>
          </a:xfrm>
          <a:custGeom>
            <a:avLst/>
            <a:gdLst/>
            <a:ahLst/>
            <a:cxnLst/>
            <a:rect l="l" t="t" r="r" b="b"/>
            <a:pathLst>
              <a:path w="1298160" h="531900">
                <a:moveTo>
                  <a:pt x="0" y="0"/>
                </a:moveTo>
                <a:lnTo>
                  <a:pt x="1298160" y="0"/>
                </a:lnTo>
                <a:lnTo>
                  <a:pt x="1298160" y="531900"/>
                </a:lnTo>
                <a:lnTo>
                  <a:pt x="0" y="531900"/>
                </a:lnTo>
                <a:lnTo>
                  <a:pt x="0" y="0"/>
                </a:lnTo>
                <a:close/>
              </a:path>
            </a:pathLst>
          </a:custGeom>
          <a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2273400" y="2349540"/>
            <a:ext cx="130680" cy="156600"/>
          </a:xfrm>
          <a:custGeom>
            <a:avLst/>
            <a:gdLst/>
            <a:ahLst/>
            <a:cxnLst/>
            <a:rect l="l" t="t" r="r" b="b"/>
            <a:pathLst>
              <a:path w="130680" h="156600">
                <a:moveTo>
                  <a:pt x="0" y="0"/>
                </a:moveTo>
                <a:lnTo>
                  <a:pt x="130680" y="0"/>
                </a:lnTo>
                <a:lnTo>
                  <a:pt x="130680" y="156600"/>
                </a:lnTo>
                <a:lnTo>
                  <a:pt x="0" y="156600"/>
                </a:lnTo>
                <a:lnTo>
                  <a:pt x="0" y="0"/>
                </a:lnTo>
                <a:close/>
              </a:path>
            </a:pathLst>
          </a:custGeom>
          <a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1076220" y="2350620"/>
            <a:ext cx="128520" cy="154980"/>
          </a:xfrm>
          <a:custGeom>
            <a:avLst/>
            <a:gdLst/>
            <a:ahLst/>
            <a:cxnLst/>
            <a:rect l="l" t="t" r="r" b="b"/>
            <a:pathLst>
              <a:path w="128520" h="154980">
                <a:moveTo>
                  <a:pt x="0" y="0"/>
                </a:moveTo>
                <a:lnTo>
                  <a:pt x="128520" y="0"/>
                </a:lnTo>
                <a:lnTo>
                  <a:pt x="128520" y="154980"/>
                </a:lnTo>
                <a:lnTo>
                  <a:pt x="0" y="154980"/>
                </a:lnTo>
                <a:lnTo>
                  <a:pt x="0" y="0"/>
                </a:lnTo>
                <a:close/>
              </a:path>
            </a:pathLst>
          </a:custGeom>
          <a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1649700" y="2316600"/>
            <a:ext cx="172260" cy="72360"/>
          </a:xfrm>
          <a:custGeom>
            <a:avLst/>
            <a:gdLst/>
            <a:ahLst/>
            <a:cxnLst/>
            <a:rect l="l" t="t" r="r" b="b"/>
            <a:pathLst>
              <a:path w="172260" h="72360">
                <a:moveTo>
                  <a:pt x="0" y="0"/>
                </a:moveTo>
                <a:lnTo>
                  <a:pt x="172260" y="0"/>
                </a:lnTo>
                <a:lnTo>
                  <a:pt x="172260" y="72360"/>
                </a:lnTo>
                <a:lnTo>
                  <a:pt x="0" y="72360"/>
                </a:lnTo>
                <a:lnTo>
                  <a:pt x="0" y="0"/>
                </a:lnTo>
                <a:close/>
              </a:path>
            </a:pathLst>
          </a:custGeom>
          <a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>
            <a:off x="4408020" y="3237300"/>
            <a:ext cx="898560" cy="69660"/>
          </a:xfrm>
          <a:custGeom>
            <a:avLst/>
            <a:gdLst/>
            <a:ahLst/>
            <a:cxnLst/>
            <a:rect l="l" t="t" r="r" b="b"/>
            <a:pathLst>
              <a:path w="898560" h="69660">
                <a:moveTo>
                  <a:pt x="0" y="0"/>
                </a:moveTo>
                <a:lnTo>
                  <a:pt x="898560" y="0"/>
                </a:lnTo>
                <a:lnTo>
                  <a:pt x="898560" y="69660"/>
                </a:lnTo>
                <a:lnTo>
                  <a:pt x="0" y="69660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80"/>
          <p:cNvSpPr/>
          <p:nvPr/>
        </p:nvSpPr>
        <p:spPr>
          <a:xfrm>
            <a:off x="4705020" y="2384640"/>
            <a:ext cx="143640" cy="72900"/>
          </a:xfrm>
          <a:custGeom>
            <a:avLst/>
            <a:gdLst/>
            <a:ahLst/>
            <a:cxnLst/>
            <a:rect l="l" t="t" r="r" b="b"/>
            <a:pathLst>
              <a:path w="143640" h="72900">
                <a:moveTo>
                  <a:pt x="0" y="0"/>
                </a:moveTo>
                <a:lnTo>
                  <a:pt x="143640" y="0"/>
                </a:lnTo>
                <a:lnTo>
                  <a:pt x="143640" y="72900"/>
                </a:lnTo>
                <a:lnTo>
                  <a:pt x="0" y="72900"/>
                </a:lnTo>
                <a:lnTo>
                  <a:pt x="0" y="0"/>
                </a:lnTo>
                <a:close/>
              </a:path>
            </a:pathLst>
          </a:custGeom>
          <a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81"/>
          <p:cNvSpPr/>
          <p:nvPr/>
        </p:nvSpPr>
        <p:spPr>
          <a:xfrm>
            <a:off x="4705020" y="2236140"/>
            <a:ext cx="143640" cy="73980"/>
          </a:xfrm>
          <a:custGeom>
            <a:avLst/>
            <a:gdLst/>
            <a:ahLst/>
            <a:cxnLst/>
            <a:rect l="l" t="t" r="r" b="b"/>
            <a:pathLst>
              <a:path w="143640" h="73980">
                <a:moveTo>
                  <a:pt x="0" y="0"/>
                </a:moveTo>
                <a:lnTo>
                  <a:pt x="143640" y="0"/>
                </a:lnTo>
                <a:lnTo>
                  <a:pt x="143640" y="73980"/>
                </a:lnTo>
                <a:lnTo>
                  <a:pt x="0" y="73980"/>
                </a:lnTo>
                <a:lnTo>
                  <a:pt x="0" y="0"/>
                </a:lnTo>
                <a:close/>
              </a:path>
            </a:pathLst>
          </a:custGeom>
          <a:blipFill>
            <a:blip r:embed="rId159">
              <a:extLst>
                <a:ext uri="{96DAC541-7B7A-43D3-8B79-37D633B846F1}">
                  <asvg:svgBlip xmlns:asvg="http://schemas.microsoft.com/office/drawing/2016/SVG/main" r:embed="rId160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82"/>
          <p:cNvSpPr/>
          <p:nvPr/>
        </p:nvSpPr>
        <p:spPr>
          <a:xfrm>
            <a:off x="4705020" y="2533140"/>
            <a:ext cx="143640" cy="72900"/>
          </a:xfrm>
          <a:custGeom>
            <a:avLst/>
            <a:gdLst/>
            <a:ahLst/>
            <a:cxnLst/>
            <a:rect l="l" t="t" r="r" b="b"/>
            <a:pathLst>
              <a:path w="143640" h="72900">
                <a:moveTo>
                  <a:pt x="0" y="0"/>
                </a:moveTo>
                <a:lnTo>
                  <a:pt x="143640" y="0"/>
                </a:lnTo>
                <a:lnTo>
                  <a:pt x="143640" y="72900"/>
                </a:lnTo>
                <a:lnTo>
                  <a:pt x="0" y="72900"/>
                </a:lnTo>
                <a:lnTo>
                  <a:pt x="0" y="0"/>
                </a:lnTo>
                <a:close/>
              </a:path>
            </a:pathLst>
          </a:custGeom>
          <a:blipFill>
            <a:blip r:embed="rId161">
              <a:extLst>
                <a:ext uri="{96DAC541-7B7A-43D3-8B79-37D633B846F1}">
                  <asvg:svgBlip xmlns:asvg="http://schemas.microsoft.com/office/drawing/2016/SVG/main" r:embed="rId162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83"/>
          <p:cNvSpPr/>
          <p:nvPr/>
        </p:nvSpPr>
        <p:spPr>
          <a:xfrm>
            <a:off x="4705020" y="2683800"/>
            <a:ext cx="143640" cy="69660"/>
          </a:xfrm>
          <a:custGeom>
            <a:avLst/>
            <a:gdLst/>
            <a:ahLst/>
            <a:cxnLst/>
            <a:rect l="l" t="t" r="r" b="b"/>
            <a:pathLst>
              <a:path w="143640" h="69660">
                <a:moveTo>
                  <a:pt x="0" y="0"/>
                </a:moveTo>
                <a:lnTo>
                  <a:pt x="143640" y="0"/>
                </a:lnTo>
                <a:lnTo>
                  <a:pt x="143640" y="69660"/>
                </a:lnTo>
                <a:lnTo>
                  <a:pt x="0" y="69660"/>
                </a:lnTo>
                <a:lnTo>
                  <a:pt x="0" y="0"/>
                </a:lnTo>
                <a:close/>
              </a:path>
            </a:pathLst>
          </a:custGeom>
          <a:blipFill>
            <a:blip r:embed="rId163">
              <a:extLst>
                <a:ext uri="{96DAC541-7B7A-43D3-8B79-37D633B846F1}">
                  <asvg:svgBlip xmlns:asvg="http://schemas.microsoft.com/office/drawing/2016/SVG/main" r:embed="rId164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5336820" y="1813320"/>
            <a:ext cx="118800" cy="325620"/>
          </a:xfrm>
          <a:custGeom>
            <a:avLst/>
            <a:gdLst/>
            <a:ahLst/>
            <a:cxnLst/>
            <a:rect l="l" t="t" r="r" b="b"/>
            <a:pathLst>
              <a:path w="118800" h="325620">
                <a:moveTo>
                  <a:pt x="0" y="0"/>
                </a:moveTo>
                <a:lnTo>
                  <a:pt x="118800" y="0"/>
                </a:lnTo>
                <a:lnTo>
                  <a:pt x="118800" y="325620"/>
                </a:lnTo>
                <a:lnTo>
                  <a:pt x="0" y="325620"/>
                </a:lnTo>
                <a:lnTo>
                  <a:pt x="0" y="0"/>
                </a:lnTo>
                <a:close/>
              </a:path>
            </a:pathLst>
          </a:custGeom>
          <a:blipFill>
            <a:blip r:embed="rId165">
              <a:extLst>
                <a:ext uri="{96DAC541-7B7A-43D3-8B79-37D633B846F1}">
                  <asvg:svgBlip xmlns:asvg="http://schemas.microsoft.com/office/drawing/2016/SVG/main" r:embed="rId166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5247720" y="2381940"/>
            <a:ext cx="164700" cy="166320"/>
          </a:xfrm>
          <a:custGeom>
            <a:avLst/>
            <a:gdLst/>
            <a:ahLst/>
            <a:cxnLst/>
            <a:rect l="l" t="t" r="r" b="b"/>
            <a:pathLst>
              <a:path w="164700" h="166320">
                <a:moveTo>
                  <a:pt x="0" y="0"/>
                </a:moveTo>
                <a:lnTo>
                  <a:pt x="164700" y="0"/>
                </a:lnTo>
                <a:lnTo>
                  <a:pt x="164700" y="166320"/>
                </a:lnTo>
                <a:lnTo>
                  <a:pt x="0" y="166320"/>
                </a:lnTo>
                <a:lnTo>
                  <a:pt x="0" y="0"/>
                </a:lnTo>
                <a:close/>
              </a:path>
            </a:pathLst>
          </a:custGeom>
          <a:blipFill>
            <a:blip r:embed="rId167">
              <a:extLst>
                <a:ext uri="{96DAC541-7B7A-43D3-8B79-37D633B846F1}">
                  <asvg:svgBlip xmlns:asvg="http://schemas.microsoft.com/office/drawing/2016/SVG/main" r:embed="rId168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5106780" y="1736640"/>
            <a:ext cx="174420" cy="81540"/>
          </a:xfrm>
          <a:custGeom>
            <a:avLst/>
            <a:gdLst/>
            <a:ahLst/>
            <a:cxnLst/>
            <a:rect l="l" t="t" r="r" b="b"/>
            <a:pathLst>
              <a:path w="174420" h="81540">
                <a:moveTo>
                  <a:pt x="0" y="0"/>
                </a:moveTo>
                <a:lnTo>
                  <a:pt x="174420" y="0"/>
                </a:lnTo>
                <a:lnTo>
                  <a:pt x="174420" y="81540"/>
                </a:lnTo>
                <a:lnTo>
                  <a:pt x="0" y="81540"/>
                </a:lnTo>
                <a:lnTo>
                  <a:pt x="0" y="0"/>
                </a:lnTo>
                <a:close/>
              </a:path>
            </a:pathLst>
          </a:custGeom>
          <a:blipFill>
            <a:blip r:embed="rId169">
              <a:extLst>
                <a:ext uri="{96DAC541-7B7A-43D3-8B79-37D633B846F1}">
                  <asvg:svgBlip xmlns:asvg="http://schemas.microsoft.com/office/drawing/2016/SVG/main" r:embed="rId170"/>
                </a:ext>
              </a:extLst>
            </a:blip>
            <a:stretch>
              <a:fillRect/>
            </a:stretch>
          </a:blipFill>
        </p:spPr>
      </p:sp>
      <p:sp>
        <p:nvSpPr>
          <p:cNvPr id="87" name="Freeform 87"/>
          <p:cNvSpPr/>
          <p:nvPr/>
        </p:nvSpPr>
        <p:spPr>
          <a:xfrm>
            <a:off x="4624560" y="8319240"/>
            <a:ext cx="326160" cy="218700"/>
          </a:xfrm>
          <a:custGeom>
            <a:avLst/>
            <a:gdLst/>
            <a:ahLst/>
            <a:cxnLst/>
            <a:rect l="l" t="t" r="r" b="b"/>
            <a:pathLst>
              <a:path w="326160" h="218700">
                <a:moveTo>
                  <a:pt x="0" y="0"/>
                </a:moveTo>
                <a:lnTo>
                  <a:pt x="326160" y="0"/>
                </a:lnTo>
                <a:lnTo>
                  <a:pt x="326160" y="218700"/>
                </a:lnTo>
                <a:lnTo>
                  <a:pt x="0" y="218700"/>
                </a:lnTo>
                <a:lnTo>
                  <a:pt x="0" y="0"/>
                </a:lnTo>
                <a:close/>
              </a:path>
            </a:pathLst>
          </a:custGeom>
          <a:blipFill>
            <a:blip r:embed="rId171">
              <a:extLst>
                <a:ext uri="{96DAC541-7B7A-43D3-8B79-37D633B846F1}">
                  <asvg:svgBlip xmlns:asvg="http://schemas.microsoft.com/office/drawing/2016/SVG/main" r:embed="rId172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4624020" y="8761500"/>
            <a:ext cx="326700" cy="217080"/>
          </a:xfrm>
          <a:custGeom>
            <a:avLst/>
            <a:gdLst/>
            <a:ahLst/>
            <a:cxnLst/>
            <a:rect l="l" t="t" r="r" b="b"/>
            <a:pathLst>
              <a:path w="326700" h="217080">
                <a:moveTo>
                  <a:pt x="0" y="0"/>
                </a:moveTo>
                <a:lnTo>
                  <a:pt x="326700" y="0"/>
                </a:lnTo>
                <a:lnTo>
                  <a:pt x="326700" y="217080"/>
                </a:lnTo>
                <a:lnTo>
                  <a:pt x="0" y="217080"/>
                </a:lnTo>
                <a:lnTo>
                  <a:pt x="0" y="0"/>
                </a:lnTo>
                <a:close/>
              </a:path>
            </a:pathLst>
          </a:custGeom>
          <a:blipFill>
            <a:blip r:embed="rId173">
              <a:extLst>
                <a:ext uri="{96DAC541-7B7A-43D3-8B79-37D633B846F1}">
                  <asvg:svgBlip xmlns:asvg="http://schemas.microsoft.com/office/drawing/2016/SVG/main" r:embed="rId174"/>
                </a:ext>
              </a:extLst>
            </a:blip>
            <a:stretch>
              <a:fillRect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5133240" y="8488260"/>
            <a:ext cx="73440" cy="335880"/>
          </a:xfrm>
          <a:custGeom>
            <a:avLst/>
            <a:gdLst/>
            <a:ahLst/>
            <a:cxnLst/>
            <a:rect l="l" t="t" r="r" b="b"/>
            <a:pathLst>
              <a:path w="73440" h="335880">
                <a:moveTo>
                  <a:pt x="0" y="0"/>
                </a:moveTo>
                <a:lnTo>
                  <a:pt x="73440" y="0"/>
                </a:lnTo>
                <a:lnTo>
                  <a:pt x="73440" y="335880"/>
                </a:lnTo>
                <a:lnTo>
                  <a:pt x="0" y="335880"/>
                </a:lnTo>
                <a:lnTo>
                  <a:pt x="0" y="0"/>
                </a:lnTo>
                <a:close/>
              </a:path>
            </a:pathLst>
          </a:custGeom>
          <a:blipFill>
            <a:blip r:embed="rId175">
              <a:extLst>
                <a:ext uri="{96DAC541-7B7A-43D3-8B79-37D633B846F1}">
                  <asvg:svgBlip xmlns:asvg="http://schemas.microsoft.com/office/drawing/2016/SVG/main" r:embed="rId17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237870" y="237870"/>
            <a:ext cx="17872380" cy="9867420"/>
          </a:xfrm>
          <a:custGeom>
            <a:avLst/>
            <a:gdLst/>
            <a:ahLst/>
            <a:cxnLst/>
            <a:rect l="l" t="t" r="r" b="b"/>
            <a:pathLst>
              <a:path w="17872380" h="9867420">
                <a:moveTo>
                  <a:pt x="0" y="0"/>
                </a:moveTo>
                <a:lnTo>
                  <a:pt x="17872380" y="0"/>
                </a:lnTo>
                <a:lnTo>
                  <a:pt x="17872380" y="9867420"/>
                </a:lnTo>
                <a:lnTo>
                  <a:pt x="0" y="9867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43160" y="279180"/>
            <a:ext cx="13801860" cy="1011960"/>
          </a:xfrm>
          <a:custGeom>
            <a:avLst/>
            <a:gdLst/>
            <a:ahLst/>
            <a:cxnLst/>
            <a:rect l="l" t="t" r="r" b="b"/>
            <a:pathLst>
              <a:path w="13801860" h="1011960">
                <a:moveTo>
                  <a:pt x="0" y="0"/>
                </a:moveTo>
                <a:lnTo>
                  <a:pt x="13801860" y="0"/>
                </a:lnTo>
                <a:lnTo>
                  <a:pt x="13801860" y="1011960"/>
                </a:lnTo>
                <a:lnTo>
                  <a:pt x="0" y="1011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6900" y="333970"/>
            <a:ext cx="171770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fa-IR" sz="60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60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EF25CC36-6927-D076-9AF7-D16F4869CE44}"/>
              </a:ext>
            </a:extLst>
          </p:cNvPr>
          <p:cNvSpPr/>
          <p:nvPr/>
        </p:nvSpPr>
        <p:spPr>
          <a:xfrm>
            <a:off x="6668400" y="2599260"/>
            <a:ext cx="784620" cy="786780"/>
          </a:xfrm>
          <a:custGeom>
            <a:avLst/>
            <a:gdLst/>
            <a:ahLst/>
            <a:cxnLst/>
            <a:rect l="l" t="t" r="r" b="b"/>
            <a:pathLst>
              <a:path w="784620" h="786780">
                <a:moveTo>
                  <a:pt x="0" y="0"/>
                </a:moveTo>
                <a:lnTo>
                  <a:pt x="784620" y="0"/>
                </a:lnTo>
                <a:lnTo>
                  <a:pt x="784620" y="786780"/>
                </a:lnTo>
                <a:lnTo>
                  <a:pt x="0" y="7867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8E11498-2137-1E2D-C4BC-E0D74C43B987}"/>
              </a:ext>
            </a:extLst>
          </p:cNvPr>
          <p:cNvSpPr/>
          <p:nvPr/>
        </p:nvSpPr>
        <p:spPr>
          <a:xfrm>
            <a:off x="5410200" y="2705100"/>
            <a:ext cx="784620" cy="575640"/>
          </a:xfrm>
          <a:custGeom>
            <a:avLst/>
            <a:gdLst/>
            <a:ahLst/>
            <a:cxnLst/>
            <a:rect l="l" t="t" r="r" b="b"/>
            <a:pathLst>
              <a:path w="784620" h="575640">
                <a:moveTo>
                  <a:pt x="0" y="0"/>
                </a:moveTo>
                <a:lnTo>
                  <a:pt x="784620" y="0"/>
                </a:lnTo>
                <a:lnTo>
                  <a:pt x="784620" y="575640"/>
                </a:lnTo>
                <a:lnTo>
                  <a:pt x="0" y="575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366166D4-A419-F9C7-D927-1F93600E4CD7}"/>
              </a:ext>
            </a:extLst>
          </p:cNvPr>
          <p:cNvSpPr/>
          <p:nvPr/>
        </p:nvSpPr>
        <p:spPr>
          <a:xfrm>
            <a:off x="6671640" y="7141200"/>
            <a:ext cx="469800" cy="1061640"/>
          </a:xfrm>
          <a:custGeom>
            <a:avLst/>
            <a:gdLst/>
            <a:ahLst/>
            <a:cxnLst/>
            <a:rect l="l" t="t" r="r" b="b"/>
            <a:pathLst>
              <a:path w="469800" h="1061640">
                <a:moveTo>
                  <a:pt x="0" y="0"/>
                </a:moveTo>
                <a:lnTo>
                  <a:pt x="469800" y="0"/>
                </a:lnTo>
                <a:lnTo>
                  <a:pt x="469800" y="1061640"/>
                </a:lnTo>
                <a:lnTo>
                  <a:pt x="0" y="1061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1D82407D-D4F2-21F5-803D-1A211C5F647B}"/>
              </a:ext>
            </a:extLst>
          </p:cNvPr>
          <p:cNvSpPr/>
          <p:nvPr/>
        </p:nvSpPr>
        <p:spPr>
          <a:xfrm>
            <a:off x="11661381" y="5833191"/>
            <a:ext cx="772458" cy="772458"/>
          </a:xfrm>
          <a:custGeom>
            <a:avLst/>
            <a:gdLst/>
            <a:ahLst/>
            <a:cxnLst/>
            <a:rect l="l" t="t" r="r" b="b"/>
            <a:pathLst>
              <a:path w="772458" h="772458">
                <a:moveTo>
                  <a:pt x="0" y="0"/>
                </a:moveTo>
                <a:lnTo>
                  <a:pt x="772458" y="0"/>
                </a:lnTo>
                <a:lnTo>
                  <a:pt x="772458" y="772458"/>
                </a:lnTo>
                <a:lnTo>
                  <a:pt x="0" y="7724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6FE2C59D-8B50-302A-85BB-0C4638C87008}"/>
              </a:ext>
            </a:extLst>
          </p:cNvPr>
          <p:cNvSpPr/>
          <p:nvPr/>
        </p:nvSpPr>
        <p:spPr>
          <a:xfrm>
            <a:off x="5401020" y="7323720"/>
            <a:ext cx="696600" cy="696600"/>
          </a:xfrm>
          <a:custGeom>
            <a:avLst/>
            <a:gdLst/>
            <a:ahLst/>
            <a:cxnLst/>
            <a:rect l="l" t="t" r="r" b="b"/>
            <a:pathLst>
              <a:path w="696600" h="696600">
                <a:moveTo>
                  <a:pt x="0" y="0"/>
                </a:moveTo>
                <a:lnTo>
                  <a:pt x="696600" y="0"/>
                </a:lnTo>
                <a:lnTo>
                  <a:pt x="696600" y="696600"/>
                </a:lnTo>
                <a:lnTo>
                  <a:pt x="0" y="696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F66384F-A383-DE8D-AC9E-DAAF7E69BD1E}"/>
              </a:ext>
            </a:extLst>
          </p:cNvPr>
          <p:cNvSpPr/>
          <p:nvPr/>
        </p:nvSpPr>
        <p:spPr>
          <a:xfrm>
            <a:off x="9118380" y="5824680"/>
            <a:ext cx="691200" cy="679860"/>
          </a:xfrm>
          <a:custGeom>
            <a:avLst/>
            <a:gdLst/>
            <a:ahLst/>
            <a:cxnLst/>
            <a:rect l="l" t="t" r="r" b="b"/>
            <a:pathLst>
              <a:path w="691200" h="679860">
                <a:moveTo>
                  <a:pt x="0" y="0"/>
                </a:moveTo>
                <a:lnTo>
                  <a:pt x="691200" y="0"/>
                </a:lnTo>
                <a:lnTo>
                  <a:pt x="691200" y="679860"/>
                </a:lnTo>
                <a:lnTo>
                  <a:pt x="0" y="6798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4D3B8A98-EB6D-F94A-1ADC-1D1FE2DEA674}"/>
              </a:ext>
            </a:extLst>
          </p:cNvPr>
          <p:cNvSpPr/>
          <p:nvPr/>
        </p:nvSpPr>
        <p:spPr>
          <a:xfrm>
            <a:off x="14096100" y="5762040"/>
            <a:ext cx="696600" cy="694440"/>
          </a:xfrm>
          <a:custGeom>
            <a:avLst/>
            <a:gdLst/>
            <a:ahLst/>
            <a:cxnLst/>
            <a:rect l="l" t="t" r="r" b="b"/>
            <a:pathLst>
              <a:path w="696600" h="694440">
                <a:moveTo>
                  <a:pt x="0" y="0"/>
                </a:moveTo>
                <a:lnTo>
                  <a:pt x="696600" y="0"/>
                </a:lnTo>
                <a:lnTo>
                  <a:pt x="696600" y="694440"/>
                </a:lnTo>
                <a:lnTo>
                  <a:pt x="0" y="69444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21433F92-7C94-E173-BF5C-99F9FD79EDB1}"/>
              </a:ext>
            </a:extLst>
          </p:cNvPr>
          <p:cNvSpPr/>
          <p:nvPr/>
        </p:nvSpPr>
        <p:spPr>
          <a:xfrm>
            <a:off x="7926600" y="2639220"/>
            <a:ext cx="707400" cy="707400"/>
          </a:xfrm>
          <a:custGeom>
            <a:avLst/>
            <a:gdLst/>
            <a:ahLst/>
            <a:cxnLst/>
            <a:rect l="l" t="t" r="r" b="b"/>
            <a:pathLst>
              <a:path w="707400" h="707400">
                <a:moveTo>
                  <a:pt x="0" y="0"/>
                </a:moveTo>
                <a:lnTo>
                  <a:pt x="707400" y="0"/>
                </a:lnTo>
                <a:lnTo>
                  <a:pt x="707400" y="707400"/>
                </a:lnTo>
                <a:lnTo>
                  <a:pt x="0" y="7074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23BFA300-8644-2CC0-6188-A3DFC5E9B108}"/>
              </a:ext>
            </a:extLst>
          </p:cNvPr>
          <p:cNvSpPr/>
          <p:nvPr/>
        </p:nvSpPr>
        <p:spPr>
          <a:xfrm>
            <a:off x="9107040" y="2638680"/>
            <a:ext cx="707400" cy="708480"/>
          </a:xfrm>
          <a:custGeom>
            <a:avLst/>
            <a:gdLst/>
            <a:ahLst/>
            <a:cxnLst/>
            <a:rect l="l" t="t" r="r" b="b"/>
            <a:pathLst>
              <a:path w="707400" h="708480">
                <a:moveTo>
                  <a:pt x="0" y="0"/>
                </a:moveTo>
                <a:lnTo>
                  <a:pt x="707400" y="0"/>
                </a:lnTo>
                <a:lnTo>
                  <a:pt x="707400" y="708480"/>
                </a:lnTo>
                <a:lnTo>
                  <a:pt x="0" y="7084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44379113-9CDA-C8F0-A90F-EF397DAD54F5}"/>
              </a:ext>
            </a:extLst>
          </p:cNvPr>
          <p:cNvSpPr/>
          <p:nvPr/>
        </p:nvSpPr>
        <p:spPr>
          <a:xfrm>
            <a:off x="7714920" y="7289700"/>
            <a:ext cx="770040" cy="765720"/>
          </a:xfrm>
          <a:custGeom>
            <a:avLst/>
            <a:gdLst/>
            <a:ahLst/>
            <a:cxnLst/>
            <a:rect l="l" t="t" r="r" b="b"/>
            <a:pathLst>
              <a:path w="770040" h="765720">
                <a:moveTo>
                  <a:pt x="0" y="0"/>
                </a:moveTo>
                <a:lnTo>
                  <a:pt x="770040" y="0"/>
                </a:lnTo>
                <a:lnTo>
                  <a:pt x="770040" y="765720"/>
                </a:lnTo>
                <a:lnTo>
                  <a:pt x="0" y="76572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63E59500-13BB-9490-3859-BFA927F39F56}"/>
              </a:ext>
            </a:extLst>
          </p:cNvPr>
          <p:cNvSpPr/>
          <p:nvPr/>
        </p:nvSpPr>
        <p:spPr>
          <a:xfrm>
            <a:off x="10287750" y="2567130"/>
            <a:ext cx="851580" cy="851040"/>
          </a:xfrm>
          <a:custGeom>
            <a:avLst/>
            <a:gdLst/>
            <a:ahLst/>
            <a:cxnLst/>
            <a:rect l="l" t="t" r="r" b="b"/>
            <a:pathLst>
              <a:path w="851580" h="851040">
                <a:moveTo>
                  <a:pt x="0" y="0"/>
                </a:moveTo>
                <a:lnTo>
                  <a:pt x="851580" y="0"/>
                </a:lnTo>
                <a:lnTo>
                  <a:pt x="851580" y="851040"/>
                </a:lnTo>
                <a:lnTo>
                  <a:pt x="0" y="8510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B13D5CA4-1353-9BA6-4D6D-018C1632031A}"/>
              </a:ext>
            </a:extLst>
          </p:cNvPr>
          <p:cNvSpPr/>
          <p:nvPr/>
        </p:nvSpPr>
        <p:spPr>
          <a:xfrm>
            <a:off x="11613180" y="2497200"/>
            <a:ext cx="710100" cy="990360"/>
          </a:xfrm>
          <a:custGeom>
            <a:avLst/>
            <a:gdLst/>
            <a:ahLst/>
            <a:cxnLst/>
            <a:rect l="l" t="t" r="r" b="b"/>
            <a:pathLst>
              <a:path w="710100" h="990360">
                <a:moveTo>
                  <a:pt x="0" y="0"/>
                </a:moveTo>
                <a:lnTo>
                  <a:pt x="710100" y="0"/>
                </a:lnTo>
                <a:lnTo>
                  <a:pt x="710100" y="990360"/>
                </a:lnTo>
                <a:lnTo>
                  <a:pt x="0" y="99036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F5752565-BBFC-FBF7-874C-5932C975C3F7}"/>
              </a:ext>
            </a:extLst>
          </p:cNvPr>
          <p:cNvSpPr/>
          <p:nvPr/>
        </p:nvSpPr>
        <p:spPr>
          <a:xfrm>
            <a:off x="9058980" y="7262160"/>
            <a:ext cx="578880" cy="819720"/>
          </a:xfrm>
          <a:custGeom>
            <a:avLst/>
            <a:gdLst/>
            <a:ahLst/>
            <a:cxnLst/>
            <a:rect l="l" t="t" r="r" b="b"/>
            <a:pathLst>
              <a:path w="578880" h="819720">
                <a:moveTo>
                  <a:pt x="0" y="0"/>
                </a:moveTo>
                <a:lnTo>
                  <a:pt x="578880" y="0"/>
                </a:lnTo>
                <a:lnTo>
                  <a:pt x="578880" y="819720"/>
                </a:lnTo>
                <a:lnTo>
                  <a:pt x="0" y="81972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39F1B782-90BC-6369-440B-4F4DA2684212}"/>
              </a:ext>
            </a:extLst>
          </p:cNvPr>
          <p:cNvSpPr/>
          <p:nvPr/>
        </p:nvSpPr>
        <p:spPr>
          <a:xfrm>
            <a:off x="6629496" y="5717776"/>
            <a:ext cx="977448" cy="894207"/>
          </a:xfrm>
          <a:custGeom>
            <a:avLst/>
            <a:gdLst/>
            <a:ahLst/>
            <a:cxnLst/>
            <a:rect l="l" t="t" r="r" b="b"/>
            <a:pathLst>
              <a:path w="977448" h="894207">
                <a:moveTo>
                  <a:pt x="0" y="0"/>
                </a:moveTo>
                <a:lnTo>
                  <a:pt x="977448" y="0"/>
                </a:lnTo>
                <a:lnTo>
                  <a:pt x="977448" y="894208"/>
                </a:lnTo>
                <a:lnTo>
                  <a:pt x="0" y="89420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32B19DB7-98C7-691F-2B84-801F1698D980}"/>
              </a:ext>
            </a:extLst>
          </p:cNvPr>
          <p:cNvSpPr/>
          <p:nvPr/>
        </p:nvSpPr>
        <p:spPr>
          <a:xfrm>
            <a:off x="4102320" y="5678880"/>
            <a:ext cx="791100" cy="740340"/>
          </a:xfrm>
          <a:custGeom>
            <a:avLst/>
            <a:gdLst/>
            <a:ahLst/>
            <a:cxnLst/>
            <a:rect l="l" t="t" r="r" b="b"/>
            <a:pathLst>
              <a:path w="791100" h="740340">
                <a:moveTo>
                  <a:pt x="0" y="0"/>
                </a:moveTo>
                <a:lnTo>
                  <a:pt x="791100" y="0"/>
                </a:lnTo>
                <a:lnTo>
                  <a:pt x="791100" y="740340"/>
                </a:lnTo>
                <a:lnTo>
                  <a:pt x="0" y="74034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0BA36C8E-B8BD-3493-AF00-B64B847A1D56}"/>
              </a:ext>
            </a:extLst>
          </p:cNvPr>
          <p:cNvSpPr/>
          <p:nvPr/>
        </p:nvSpPr>
        <p:spPr>
          <a:xfrm>
            <a:off x="4064520" y="7281060"/>
            <a:ext cx="762480" cy="762480"/>
          </a:xfrm>
          <a:custGeom>
            <a:avLst/>
            <a:gdLst/>
            <a:ahLst/>
            <a:cxnLst/>
            <a:rect l="l" t="t" r="r" b="b"/>
            <a:pathLst>
              <a:path w="762480" h="762480">
                <a:moveTo>
                  <a:pt x="0" y="0"/>
                </a:moveTo>
                <a:lnTo>
                  <a:pt x="762480" y="0"/>
                </a:lnTo>
                <a:lnTo>
                  <a:pt x="762480" y="762480"/>
                </a:lnTo>
                <a:lnTo>
                  <a:pt x="0" y="76248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47A4189D-9C38-4FDA-5309-210304732B89}"/>
              </a:ext>
            </a:extLst>
          </p:cNvPr>
          <p:cNvSpPr/>
          <p:nvPr/>
        </p:nvSpPr>
        <p:spPr>
          <a:xfrm>
            <a:off x="12521850" y="2497422"/>
            <a:ext cx="1164000" cy="1164335"/>
          </a:xfrm>
          <a:custGeom>
            <a:avLst/>
            <a:gdLst/>
            <a:ahLst/>
            <a:cxnLst/>
            <a:rect l="l" t="t" r="r" b="b"/>
            <a:pathLst>
              <a:path w="1164000" h="1164335">
                <a:moveTo>
                  <a:pt x="0" y="0"/>
                </a:moveTo>
                <a:lnTo>
                  <a:pt x="1164000" y="0"/>
                </a:lnTo>
                <a:lnTo>
                  <a:pt x="1164000" y="1164336"/>
                </a:lnTo>
                <a:lnTo>
                  <a:pt x="0" y="1164336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E813F1B4-CD6A-6DC1-5EF7-46D6E29E099F}"/>
              </a:ext>
            </a:extLst>
          </p:cNvPr>
          <p:cNvSpPr/>
          <p:nvPr/>
        </p:nvSpPr>
        <p:spPr>
          <a:xfrm>
            <a:off x="13899540" y="2670000"/>
            <a:ext cx="817020" cy="820800"/>
          </a:xfrm>
          <a:custGeom>
            <a:avLst/>
            <a:gdLst/>
            <a:ahLst/>
            <a:cxnLst/>
            <a:rect l="l" t="t" r="r" b="b"/>
            <a:pathLst>
              <a:path w="817020" h="820800">
                <a:moveTo>
                  <a:pt x="0" y="0"/>
                </a:moveTo>
                <a:lnTo>
                  <a:pt x="817020" y="0"/>
                </a:lnTo>
                <a:lnTo>
                  <a:pt x="817020" y="820800"/>
                </a:lnTo>
                <a:lnTo>
                  <a:pt x="0" y="82080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20BF2DC9-3D76-D593-E182-BF5034F33ACE}"/>
              </a:ext>
            </a:extLst>
          </p:cNvPr>
          <p:cNvSpPr/>
          <p:nvPr/>
        </p:nvSpPr>
        <p:spPr>
          <a:xfrm>
            <a:off x="11545680" y="722814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4152A5F9-9EB7-29B9-3D51-B716ADCA2EDA}"/>
              </a:ext>
            </a:extLst>
          </p:cNvPr>
          <p:cNvSpPr/>
          <p:nvPr/>
        </p:nvSpPr>
        <p:spPr>
          <a:xfrm>
            <a:off x="10232940" y="722814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A41D3A69-8D14-5E81-B65A-AB882D10E98B}"/>
              </a:ext>
            </a:extLst>
          </p:cNvPr>
          <p:cNvSpPr/>
          <p:nvPr/>
        </p:nvSpPr>
        <p:spPr>
          <a:xfrm>
            <a:off x="12857880" y="722814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6F44B806-E149-A1AA-D103-4D75745F23A4}"/>
              </a:ext>
            </a:extLst>
          </p:cNvPr>
          <p:cNvSpPr/>
          <p:nvPr/>
        </p:nvSpPr>
        <p:spPr>
          <a:xfrm>
            <a:off x="14170620" y="722814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02468C3E-689C-F4DF-4A4A-DD70EB5AE9B0}"/>
              </a:ext>
            </a:extLst>
          </p:cNvPr>
          <p:cNvSpPr/>
          <p:nvPr/>
        </p:nvSpPr>
        <p:spPr>
          <a:xfrm>
            <a:off x="4027260" y="2579280"/>
            <a:ext cx="906120" cy="924480"/>
          </a:xfrm>
          <a:custGeom>
            <a:avLst/>
            <a:gdLst/>
            <a:ahLst/>
            <a:cxnLst/>
            <a:rect l="l" t="t" r="r" b="b"/>
            <a:pathLst>
              <a:path w="906120" h="924480">
                <a:moveTo>
                  <a:pt x="0" y="0"/>
                </a:moveTo>
                <a:lnTo>
                  <a:pt x="906120" y="0"/>
                </a:lnTo>
                <a:lnTo>
                  <a:pt x="906120" y="924480"/>
                </a:lnTo>
                <a:lnTo>
                  <a:pt x="0" y="92448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4B515725-2DBD-C04F-A3DA-C036DDDE979E}"/>
              </a:ext>
            </a:extLst>
          </p:cNvPr>
          <p:cNvSpPr/>
          <p:nvPr/>
        </p:nvSpPr>
        <p:spPr>
          <a:xfrm>
            <a:off x="11552160" y="8490660"/>
            <a:ext cx="606420" cy="840240"/>
          </a:xfrm>
          <a:custGeom>
            <a:avLst/>
            <a:gdLst/>
            <a:ahLst/>
            <a:cxnLst/>
            <a:rect l="l" t="t" r="r" b="b"/>
            <a:pathLst>
              <a:path w="606420" h="840240">
                <a:moveTo>
                  <a:pt x="0" y="0"/>
                </a:moveTo>
                <a:lnTo>
                  <a:pt x="606420" y="0"/>
                </a:lnTo>
                <a:lnTo>
                  <a:pt x="606420" y="840240"/>
                </a:lnTo>
                <a:lnTo>
                  <a:pt x="0" y="84024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5E7C4C16-EF00-EB4D-F492-C021652A6D69}"/>
              </a:ext>
            </a:extLst>
          </p:cNvPr>
          <p:cNvSpPr/>
          <p:nvPr/>
        </p:nvSpPr>
        <p:spPr>
          <a:xfrm>
            <a:off x="3971100" y="3962220"/>
            <a:ext cx="966060" cy="961740"/>
          </a:xfrm>
          <a:custGeom>
            <a:avLst/>
            <a:gdLst/>
            <a:ahLst/>
            <a:cxnLst/>
            <a:rect l="l" t="t" r="r" b="b"/>
            <a:pathLst>
              <a:path w="966060" h="961740">
                <a:moveTo>
                  <a:pt x="0" y="0"/>
                </a:moveTo>
                <a:lnTo>
                  <a:pt x="966060" y="0"/>
                </a:lnTo>
                <a:lnTo>
                  <a:pt x="966060" y="961740"/>
                </a:lnTo>
                <a:lnTo>
                  <a:pt x="0" y="96174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6C60E959-8699-DAF3-160F-93BFBB62AE1D}"/>
              </a:ext>
            </a:extLst>
          </p:cNvPr>
          <p:cNvSpPr/>
          <p:nvPr/>
        </p:nvSpPr>
        <p:spPr>
          <a:xfrm>
            <a:off x="4100160" y="8789280"/>
            <a:ext cx="743040" cy="663120"/>
          </a:xfrm>
          <a:custGeom>
            <a:avLst/>
            <a:gdLst/>
            <a:ahLst/>
            <a:cxnLst/>
            <a:rect l="l" t="t" r="r" b="b"/>
            <a:pathLst>
              <a:path w="743040" h="663120">
                <a:moveTo>
                  <a:pt x="0" y="0"/>
                </a:moveTo>
                <a:lnTo>
                  <a:pt x="743040" y="0"/>
                </a:lnTo>
                <a:lnTo>
                  <a:pt x="743040" y="663120"/>
                </a:lnTo>
                <a:lnTo>
                  <a:pt x="0" y="66312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165BCC52-10CB-B716-C694-7B85A8F550F1}"/>
              </a:ext>
            </a:extLst>
          </p:cNvPr>
          <p:cNvSpPr/>
          <p:nvPr/>
        </p:nvSpPr>
        <p:spPr>
          <a:xfrm>
            <a:off x="10149240" y="8613780"/>
            <a:ext cx="744660" cy="728460"/>
          </a:xfrm>
          <a:custGeom>
            <a:avLst/>
            <a:gdLst/>
            <a:ahLst/>
            <a:cxnLst/>
            <a:rect l="l" t="t" r="r" b="b"/>
            <a:pathLst>
              <a:path w="744660" h="728460">
                <a:moveTo>
                  <a:pt x="0" y="0"/>
                </a:moveTo>
                <a:lnTo>
                  <a:pt x="744660" y="0"/>
                </a:lnTo>
                <a:lnTo>
                  <a:pt x="744660" y="728460"/>
                </a:lnTo>
                <a:lnTo>
                  <a:pt x="0" y="72846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FFA26BE5-3A2B-B09E-C855-20BA65E96BEB}"/>
              </a:ext>
            </a:extLst>
          </p:cNvPr>
          <p:cNvSpPr/>
          <p:nvPr/>
        </p:nvSpPr>
        <p:spPr>
          <a:xfrm>
            <a:off x="5428560" y="8674800"/>
            <a:ext cx="704700" cy="713340"/>
          </a:xfrm>
          <a:custGeom>
            <a:avLst/>
            <a:gdLst/>
            <a:ahLst/>
            <a:cxnLst/>
            <a:rect l="l" t="t" r="r" b="b"/>
            <a:pathLst>
              <a:path w="704700" h="713340">
                <a:moveTo>
                  <a:pt x="0" y="0"/>
                </a:moveTo>
                <a:lnTo>
                  <a:pt x="704700" y="0"/>
                </a:lnTo>
                <a:lnTo>
                  <a:pt x="704700" y="713340"/>
                </a:lnTo>
                <a:lnTo>
                  <a:pt x="0" y="71334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81C998CD-39C9-DA95-89D8-E99A082E377D}"/>
              </a:ext>
            </a:extLst>
          </p:cNvPr>
          <p:cNvSpPr/>
          <p:nvPr/>
        </p:nvSpPr>
        <p:spPr>
          <a:xfrm>
            <a:off x="12831960" y="8707740"/>
            <a:ext cx="730080" cy="665820"/>
          </a:xfrm>
          <a:custGeom>
            <a:avLst/>
            <a:gdLst/>
            <a:ahLst/>
            <a:cxnLst/>
            <a:rect l="l" t="t" r="r" b="b"/>
            <a:pathLst>
              <a:path w="730080" h="665820">
                <a:moveTo>
                  <a:pt x="0" y="0"/>
                </a:moveTo>
                <a:lnTo>
                  <a:pt x="730080" y="0"/>
                </a:lnTo>
                <a:lnTo>
                  <a:pt x="730080" y="665820"/>
                </a:lnTo>
                <a:lnTo>
                  <a:pt x="0" y="66582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A16668EA-8EE9-640C-5202-6C6B347035A1}"/>
              </a:ext>
            </a:extLst>
          </p:cNvPr>
          <p:cNvSpPr/>
          <p:nvPr/>
        </p:nvSpPr>
        <p:spPr>
          <a:xfrm>
            <a:off x="6616560" y="8676420"/>
            <a:ext cx="618300" cy="730620"/>
          </a:xfrm>
          <a:custGeom>
            <a:avLst/>
            <a:gdLst/>
            <a:ahLst/>
            <a:cxnLst/>
            <a:rect l="l" t="t" r="r" b="b"/>
            <a:pathLst>
              <a:path w="618300" h="730620">
                <a:moveTo>
                  <a:pt x="0" y="0"/>
                </a:moveTo>
                <a:lnTo>
                  <a:pt x="618300" y="0"/>
                </a:lnTo>
                <a:lnTo>
                  <a:pt x="618300" y="730620"/>
                </a:lnTo>
                <a:lnTo>
                  <a:pt x="0" y="73062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5AAF7B44-B683-D3FD-A5CB-9D26194F5ED3}"/>
              </a:ext>
            </a:extLst>
          </p:cNvPr>
          <p:cNvSpPr/>
          <p:nvPr/>
        </p:nvSpPr>
        <p:spPr>
          <a:xfrm>
            <a:off x="14158200" y="8642400"/>
            <a:ext cx="714420" cy="726840"/>
          </a:xfrm>
          <a:custGeom>
            <a:avLst/>
            <a:gdLst/>
            <a:ahLst/>
            <a:cxnLst/>
            <a:rect l="l" t="t" r="r" b="b"/>
            <a:pathLst>
              <a:path w="714420" h="726840">
                <a:moveTo>
                  <a:pt x="0" y="0"/>
                </a:moveTo>
                <a:lnTo>
                  <a:pt x="714420" y="0"/>
                </a:lnTo>
                <a:lnTo>
                  <a:pt x="714420" y="726840"/>
                </a:lnTo>
                <a:lnTo>
                  <a:pt x="0" y="72684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C03351BF-31A9-86CA-30B3-443E417D20F7}"/>
              </a:ext>
            </a:extLst>
          </p:cNvPr>
          <p:cNvSpPr/>
          <p:nvPr/>
        </p:nvSpPr>
        <p:spPr>
          <a:xfrm>
            <a:off x="7752720" y="8678040"/>
            <a:ext cx="730620" cy="726840"/>
          </a:xfrm>
          <a:custGeom>
            <a:avLst/>
            <a:gdLst/>
            <a:ahLst/>
            <a:cxnLst/>
            <a:rect l="l" t="t" r="r" b="b"/>
            <a:pathLst>
              <a:path w="730620" h="726840">
                <a:moveTo>
                  <a:pt x="0" y="0"/>
                </a:moveTo>
                <a:lnTo>
                  <a:pt x="730620" y="0"/>
                </a:lnTo>
                <a:lnTo>
                  <a:pt x="730620" y="726840"/>
                </a:lnTo>
                <a:lnTo>
                  <a:pt x="0" y="72684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38E42AA8-5405-2F6C-DC6B-11D13766777B}"/>
              </a:ext>
            </a:extLst>
          </p:cNvPr>
          <p:cNvSpPr/>
          <p:nvPr/>
        </p:nvSpPr>
        <p:spPr>
          <a:xfrm>
            <a:off x="8966100" y="8747700"/>
            <a:ext cx="725220" cy="568080"/>
          </a:xfrm>
          <a:custGeom>
            <a:avLst/>
            <a:gdLst/>
            <a:ahLst/>
            <a:cxnLst/>
            <a:rect l="l" t="t" r="r" b="b"/>
            <a:pathLst>
              <a:path w="725220" h="568080">
                <a:moveTo>
                  <a:pt x="0" y="0"/>
                </a:moveTo>
                <a:lnTo>
                  <a:pt x="725220" y="0"/>
                </a:lnTo>
                <a:lnTo>
                  <a:pt x="725220" y="568080"/>
                </a:lnTo>
                <a:lnTo>
                  <a:pt x="0" y="56808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F111428C-2AAB-B096-39CF-8F5BE1797812}"/>
              </a:ext>
            </a:extLst>
          </p:cNvPr>
          <p:cNvSpPr/>
          <p:nvPr/>
        </p:nvSpPr>
        <p:spPr>
          <a:xfrm>
            <a:off x="5347560" y="4144200"/>
            <a:ext cx="720900" cy="829440"/>
          </a:xfrm>
          <a:custGeom>
            <a:avLst/>
            <a:gdLst/>
            <a:ahLst/>
            <a:cxnLst/>
            <a:rect l="l" t="t" r="r" b="b"/>
            <a:pathLst>
              <a:path w="720900" h="829440">
                <a:moveTo>
                  <a:pt x="0" y="0"/>
                </a:moveTo>
                <a:lnTo>
                  <a:pt x="720900" y="0"/>
                </a:lnTo>
                <a:lnTo>
                  <a:pt x="720900" y="829440"/>
                </a:lnTo>
                <a:lnTo>
                  <a:pt x="0" y="82944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ECB9F981-4BD1-3EA3-3FE2-0A2539E4F7DE}"/>
              </a:ext>
            </a:extLst>
          </p:cNvPr>
          <p:cNvSpPr/>
          <p:nvPr/>
        </p:nvSpPr>
        <p:spPr>
          <a:xfrm>
            <a:off x="11487360" y="4138260"/>
            <a:ext cx="832140" cy="829980"/>
          </a:xfrm>
          <a:custGeom>
            <a:avLst/>
            <a:gdLst/>
            <a:ahLst/>
            <a:cxnLst/>
            <a:rect l="l" t="t" r="r" b="b"/>
            <a:pathLst>
              <a:path w="832140" h="829980">
                <a:moveTo>
                  <a:pt x="0" y="0"/>
                </a:moveTo>
                <a:lnTo>
                  <a:pt x="832140" y="0"/>
                </a:lnTo>
                <a:lnTo>
                  <a:pt x="832140" y="829980"/>
                </a:lnTo>
                <a:lnTo>
                  <a:pt x="0" y="82998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7A5854DE-2647-A535-38EC-FE1FAE579CEC}"/>
              </a:ext>
            </a:extLst>
          </p:cNvPr>
          <p:cNvSpPr/>
          <p:nvPr/>
        </p:nvSpPr>
        <p:spPr>
          <a:xfrm>
            <a:off x="6639780" y="4144200"/>
            <a:ext cx="961200" cy="829980"/>
          </a:xfrm>
          <a:custGeom>
            <a:avLst/>
            <a:gdLst/>
            <a:ahLst/>
            <a:cxnLst/>
            <a:rect l="l" t="t" r="r" b="b"/>
            <a:pathLst>
              <a:path w="961200" h="829980">
                <a:moveTo>
                  <a:pt x="0" y="0"/>
                </a:moveTo>
                <a:lnTo>
                  <a:pt x="961200" y="0"/>
                </a:lnTo>
                <a:lnTo>
                  <a:pt x="961200" y="829980"/>
                </a:lnTo>
                <a:lnTo>
                  <a:pt x="0" y="82998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1F7A00B1-6638-ADA7-ADD9-E346ADB45726}"/>
              </a:ext>
            </a:extLst>
          </p:cNvPr>
          <p:cNvSpPr/>
          <p:nvPr/>
        </p:nvSpPr>
        <p:spPr>
          <a:xfrm>
            <a:off x="12670500" y="4096140"/>
            <a:ext cx="844020" cy="828900"/>
          </a:xfrm>
          <a:custGeom>
            <a:avLst/>
            <a:gdLst/>
            <a:ahLst/>
            <a:cxnLst/>
            <a:rect l="l" t="t" r="r" b="b"/>
            <a:pathLst>
              <a:path w="844020" h="828900">
                <a:moveTo>
                  <a:pt x="0" y="0"/>
                </a:moveTo>
                <a:lnTo>
                  <a:pt x="844020" y="0"/>
                </a:lnTo>
                <a:lnTo>
                  <a:pt x="844020" y="828900"/>
                </a:lnTo>
                <a:lnTo>
                  <a:pt x="0" y="82890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83C73E8E-A81F-560F-CEA4-FF01CC1E0E31}"/>
              </a:ext>
            </a:extLst>
          </p:cNvPr>
          <p:cNvSpPr/>
          <p:nvPr/>
        </p:nvSpPr>
        <p:spPr>
          <a:xfrm>
            <a:off x="7903920" y="4145820"/>
            <a:ext cx="815940" cy="826740"/>
          </a:xfrm>
          <a:custGeom>
            <a:avLst/>
            <a:gdLst/>
            <a:ahLst/>
            <a:cxnLst/>
            <a:rect l="l" t="t" r="r" b="b"/>
            <a:pathLst>
              <a:path w="815940" h="826740">
                <a:moveTo>
                  <a:pt x="0" y="0"/>
                </a:moveTo>
                <a:lnTo>
                  <a:pt x="815940" y="0"/>
                </a:lnTo>
                <a:lnTo>
                  <a:pt x="815940" y="826740"/>
                </a:lnTo>
                <a:lnTo>
                  <a:pt x="0" y="82674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8FA3A47D-23A7-BB59-62A9-ACB9FE391DB8}"/>
              </a:ext>
            </a:extLst>
          </p:cNvPr>
          <p:cNvSpPr/>
          <p:nvPr/>
        </p:nvSpPr>
        <p:spPr>
          <a:xfrm>
            <a:off x="13961100" y="4096680"/>
            <a:ext cx="830520" cy="756000"/>
          </a:xfrm>
          <a:custGeom>
            <a:avLst/>
            <a:gdLst/>
            <a:ahLst/>
            <a:cxnLst/>
            <a:rect l="l" t="t" r="r" b="b"/>
            <a:pathLst>
              <a:path w="830520" h="756000">
                <a:moveTo>
                  <a:pt x="0" y="0"/>
                </a:moveTo>
                <a:lnTo>
                  <a:pt x="830520" y="0"/>
                </a:lnTo>
                <a:lnTo>
                  <a:pt x="830520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1">
            <a:extLst>
              <a:ext uri="{FF2B5EF4-FFF2-40B4-BE49-F238E27FC236}">
                <a16:creationId xmlns:a16="http://schemas.microsoft.com/office/drawing/2014/main" id="{A1B65725-5C6F-AAE1-AF31-EE8AA36E69EB}"/>
              </a:ext>
            </a:extLst>
          </p:cNvPr>
          <p:cNvSpPr/>
          <p:nvPr/>
        </p:nvSpPr>
        <p:spPr>
          <a:xfrm>
            <a:off x="9053040" y="4105860"/>
            <a:ext cx="830520" cy="829440"/>
          </a:xfrm>
          <a:custGeom>
            <a:avLst/>
            <a:gdLst/>
            <a:ahLst/>
            <a:cxnLst/>
            <a:rect l="l" t="t" r="r" b="b"/>
            <a:pathLst>
              <a:path w="830520" h="829440">
                <a:moveTo>
                  <a:pt x="0" y="0"/>
                </a:moveTo>
                <a:lnTo>
                  <a:pt x="830520" y="0"/>
                </a:lnTo>
                <a:lnTo>
                  <a:pt x="830520" y="829440"/>
                </a:lnTo>
                <a:lnTo>
                  <a:pt x="0" y="82944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2">
            <a:extLst>
              <a:ext uri="{FF2B5EF4-FFF2-40B4-BE49-F238E27FC236}">
                <a16:creationId xmlns:a16="http://schemas.microsoft.com/office/drawing/2014/main" id="{2D2BCBD6-09DC-E6A7-A142-E05456130934}"/>
              </a:ext>
            </a:extLst>
          </p:cNvPr>
          <p:cNvSpPr/>
          <p:nvPr/>
        </p:nvSpPr>
        <p:spPr>
          <a:xfrm>
            <a:off x="10294500" y="4073460"/>
            <a:ext cx="835920" cy="826740"/>
          </a:xfrm>
          <a:custGeom>
            <a:avLst/>
            <a:gdLst/>
            <a:ahLst/>
            <a:cxnLst/>
            <a:rect l="l" t="t" r="r" b="b"/>
            <a:pathLst>
              <a:path w="835920" h="826740">
                <a:moveTo>
                  <a:pt x="0" y="0"/>
                </a:moveTo>
                <a:lnTo>
                  <a:pt x="835920" y="0"/>
                </a:lnTo>
                <a:lnTo>
                  <a:pt x="835920" y="826740"/>
                </a:lnTo>
                <a:lnTo>
                  <a:pt x="0" y="826740"/>
                </a:lnTo>
                <a:lnTo>
                  <a:pt x="0" y="0"/>
                </a:lnTo>
                <a:close/>
              </a:path>
            </a:pathLst>
          </a:custGeom>
          <a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E8446DEA-6FA0-7497-D651-39223E739A36}"/>
              </a:ext>
            </a:extLst>
          </p:cNvPr>
          <p:cNvSpPr/>
          <p:nvPr/>
        </p:nvSpPr>
        <p:spPr>
          <a:xfrm>
            <a:off x="5271420" y="5560620"/>
            <a:ext cx="1003860" cy="1003320"/>
          </a:xfrm>
          <a:custGeom>
            <a:avLst/>
            <a:gdLst/>
            <a:ahLst/>
            <a:cxnLst/>
            <a:rect l="l" t="t" r="r" b="b"/>
            <a:pathLst>
              <a:path w="1003860" h="1003320">
                <a:moveTo>
                  <a:pt x="0" y="0"/>
                </a:moveTo>
                <a:lnTo>
                  <a:pt x="1003860" y="0"/>
                </a:lnTo>
                <a:lnTo>
                  <a:pt x="1003860" y="1003320"/>
                </a:lnTo>
                <a:lnTo>
                  <a:pt x="0" y="1003320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4">
            <a:extLst>
              <a:ext uri="{FF2B5EF4-FFF2-40B4-BE49-F238E27FC236}">
                <a16:creationId xmlns:a16="http://schemas.microsoft.com/office/drawing/2014/main" id="{C857F4D3-CBD6-6F94-CCAB-CD8ADEB1689E}"/>
              </a:ext>
            </a:extLst>
          </p:cNvPr>
          <p:cNvSpPr/>
          <p:nvPr/>
        </p:nvSpPr>
        <p:spPr>
          <a:xfrm>
            <a:off x="7861800" y="5702100"/>
            <a:ext cx="790020" cy="790020"/>
          </a:xfrm>
          <a:custGeom>
            <a:avLst/>
            <a:gdLst/>
            <a:ahLst/>
            <a:cxnLst/>
            <a:rect l="l" t="t" r="r" b="b"/>
            <a:pathLst>
              <a:path w="790020" h="790020">
                <a:moveTo>
                  <a:pt x="0" y="0"/>
                </a:moveTo>
                <a:lnTo>
                  <a:pt x="790020" y="0"/>
                </a:lnTo>
                <a:lnTo>
                  <a:pt x="790020" y="790020"/>
                </a:lnTo>
                <a:lnTo>
                  <a:pt x="0" y="790020"/>
                </a:lnTo>
                <a:lnTo>
                  <a:pt x="0" y="0"/>
                </a:lnTo>
                <a:close/>
              </a:path>
            </a:pathLst>
          </a:custGeom>
          <a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3DBD7500-5477-130E-B792-3CD4A4C86705}"/>
              </a:ext>
            </a:extLst>
          </p:cNvPr>
          <p:cNvSpPr/>
          <p:nvPr/>
        </p:nvSpPr>
        <p:spPr>
          <a:xfrm>
            <a:off x="12686700" y="5814960"/>
            <a:ext cx="882360" cy="568620"/>
          </a:xfrm>
          <a:custGeom>
            <a:avLst/>
            <a:gdLst/>
            <a:ahLst/>
            <a:cxnLst/>
            <a:rect l="l" t="t" r="r" b="b"/>
            <a:pathLst>
              <a:path w="882360" h="568620">
                <a:moveTo>
                  <a:pt x="0" y="0"/>
                </a:moveTo>
                <a:lnTo>
                  <a:pt x="882360" y="0"/>
                </a:lnTo>
                <a:lnTo>
                  <a:pt x="882360" y="568620"/>
                </a:lnTo>
                <a:lnTo>
                  <a:pt x="0" y="568620"/>
                </a:lnTo>
                <a:lnTo>
                  <a:pt x="0" y="0"/>
                </a:lnTo>
                <a:close/>
              </a:path>
            </a:pathLst>
          </a:custGeom>
          <a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FB52A13B-B88C-0366-288D-5867A553D04D}"/>
              </a:ext>
            </a:extLst>
          </p:cNvPr>
          <p:cNvSpPr/>
          <p:nvPr/>
        </p:nvSpPr>
        <p:spPr>
          <a:xfrm>
            <a:off x="10365240" y="5857620"/>
            <a:ext cx="677700" cy="635580"/>
          </a:xfrm>
          <a:custGeom>
            <a:avLst/>
            <a:gdLst/>
            <a:ahLst/>
            <a:cxnLst/>
            <a:rect l="l" t="t" r="r" b="b"/>
            <a:pathLst>
              <a:path w="677700" h="635580">
                <a:moveTo>
                  <a:pt x="0" y="0"/>
                </a:moveTo>
                <a:lnTo>
                  <a:pt x="677700" y="0"/>
                </a:lnTo>
                <a:lnTo>
                  <a:pt x="677700" y="635580"/>
                </a:lnTo>
                <a:lnTo>
                  <a:pt x="0" y="635580"/>
                </a:lnTo>
                <a:lnTo>
                  <a:pt x="0" y="0"/>
                </a:lnTo>
                <a:close/>
              </a:path>
            </a:pathLst>
          </a:custGeom>
          <a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0098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243160" y="279180"/>
            <a:ext cx="13801860" cy="1011960"/>
          </a:xfrm>
          <a:custGeom>
            <a:avLst/>
            <a:gdLst/>
            <a:ahLst/>
            <a:cxnLst/>
            <a:rect l="l" t="t" r="r" b="b"/>
            <a:pathLst>
              <a:path w="13801860" h="1011960">
                <a:moveTo>
                  <a:pt x="0" y="0"/>
                </a:moveTo>
                <a:lnTo>
                  <a:pt x="13801860" y="0"/>
                </a:lnTo>
                <a:lnTo>
                  <a:pt x="13801860" y="1011960"/>
                </a:lnTo>
                <a:lnTo>
                  <a:pt x="0" y="1011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6900" y="230490"/>
            <a:ext cx="17177040" cy="105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fa-IR" sz="6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6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  <p:sp>
        <p:nvSpPr>
          <p:cNvPr id="13" name="Freeform 13"/>
          <p:cNvSpPr/>
          <p:nvPr/>
        </p:nvSpPr>
        <p:spPr>
          <a:xfrm>
            <a:off x="237870" y="237870"/>
            <a:ext cx="17872380" cy="9867420"/>
          </a:xfrm>
          <a:custGeom>
            <a:avLst/>
            <a:gdLst/>
            <a:ahLst/>
            <a:cxnLst/>
            <a:rect l="l" t="t" r="r" b="b"/>
            <a:pathLst>
              <a:path w="17872380" h="9867420">
                <a:moveTo>
                  <a:pt x="0" y="0"/>
                </a:moveTo>
                <a:lnTo>
                  <a:pt x="17872380" y="0"/>
                </a:lnTo>
                <a:lnTo>
                  <a:pt x="17872380" y="9867420"/>
                </a:lnTo>
                <a:lnTo>
                  <a:pt x="0" y="98674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3B8D9228-7341-7DC1-26FB-B56AE89EA574}"/>
              </a:ext>
            </a:extLst>
          </p:cNvPr>
          <p:cNvSpPr/>
          <p:nvPr/>
        </p:nvSpPr>
        <p:spPr>
          <a:xfrm>
            <a:off x="6492660" y="2689461"/>
            <a:ext cx="831060" cy="978480"/>
          </a:xfrm>
          <a:custGeom>
            <a:avLst/>
            <a:gdLst/>
            <a:ahLst/>
            <a:cxnLst/>
            <a:rect l="l" t="t" r="r" b="b"/>
            <a:pathLst>
              <a:path w="831060" h="978480">
                <a:moveTo>
                  <a:pt x="0" y="0"/>
                </a:moveTo>
                <a:lnTo>
                  <a:pt x="831060" y="0"/>
                </a:lnTo>
                <a:lnTo>
                  <a:pt x="831060" y="978480"/>
                </a:lnTo>
                <a:lnTo>
                  <a:pt x="0" y="978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0D26BD4F-426C-267A-7992-679D77B78F3D}"/>
              </a:ext>
            </a:extLst>
          </p:cNvPr>
          <p:cNvSpPr/>
          <p:nvPr/>
        </p:nvSpPr>
        <p:spPr>
          <a:xfrm>
            <a:off x="7878840" y="2711061"/>
            <a:ext cx="872640" cy="934740"/>
          </a:xfrm>
          <a:custGeom>
            <a:avLst/>
            <a:gdLst/>
            <a:ahLst/>
            <a:cxnLst/>
            <a:rect l="l" t="t" r="r" b="b"/>
            <a:pathLst>
              <a:path w="872640" h="934740">
                <a:moveTo>
                  <a:pt x="0" y="0"/>
                </a:moveTo>
                <a:lnTo>
                  <a:pt x="872640" y="0"/>
                </a:lnTo>
                <a:lnTo>
                  <a:pt x="872640" y="934740"/>
                </a:lnTo>
                <a:lnTo>
                  <a:pt x="0" y="934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C4F57893-211F-B251-C8CB-5A8C9E419785}"/>
              </a:ext>
            </a:extLst>
          </p:cNvPr>
          <p:cNvSpPr/>
          <p:nvPr/>
        </p:nvSpPr>
        <p:spPr>
          <a:xfrm>
            <a:off x="5105400" y="2628900"/>
            <a:ext cx="882147" cy="1039041"/>
          </a:xfrm>
          <a:custGeom>
            <a:avLst/>
            <a:gdLst/>
            <a:ahLst/>
            <a:cxnLst/>
            <a:rect l="l" t="t" r="r" b="b"/>
            <a:pathLst>
              <a:path w="882147" h="1039041">
                <a:moveTo>
                  <a:pt x="0" y="0"/>
                </a:moveTo>
                <a:lnTo>
                  <a:pt x="882147" y="0"/>
                </a:lnTo>
                <a:lnTo>
                  <a:pt x="882147" y="1039041"/>
                </a:lnTo>
                <a:lnTo>
                  <a:pt x="0" y="10390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2E5328B-3F7B-6BE2-206F-76DFFFBF8028}"/>
              </a:ext>
            </a:extLst>
          </p:cNvPr>
          <p:cNvSpPr/>
          <p:nvPr/>
        </p:nvSpPr>
        <p:spPr>
          <a:xfrm>
            <a:off x="3746220" y="2742381"/>
            <a:ext cx="744660" cy="872100"/>
          </a:xfrm>
          <a:custGeom>
            <a:avLst/>
            <a:gdLst/>
            <a:ahLst/>
            <a:cxnLst/>
            <a:rect l="l" t="t" r="r" b="b"/>
            <a:pathLst>
              <a:path w="744660" h="872100">
                <a:moveTo>
                  <a:pt x="0" y="0"/>
                </a:moveTo>
                <a:lnTo>
                  <a:pt x="744660" y="0"/>
                </a:lnTo>
                <a:lnTo>
                  <a:pt x="744660" y="872100"/>
                </a:lnTo>
                <a:lnTo>
                  <a:pt x="0" y="8721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295E59A-ABEF-C950-F516-92C9F4E843DD}"/>
              </a:ext>
            </a:extLst>
          </p:cNvPr>
          <p:cNvSpPr/>
          <p:nvPr/>
        </p:nvSpPr>
        <p:spPr>
          <a:xfrm>
            <a:off x="14398800" y="2711061"/>
            <a:ext cx="876960" cy="934740"/>
          </a:xfrm>
          <a:custGeom>
            <a:avLst/>
            <a:gdLst/>
            <a:ahLst/>
            <a:cxnLst/>
            <a:rect l="l" t="t" r="r" b="b"/>
            <a:pathLst>
              <a:path w="876960" h="934740">
                <a:moveTo>
                  <a:pt x="0" y="0"/>
                </a:moveTo>
                <a:lnTo>
                  <a:pt x="876960" y="0"/>
                </a:lnTo>
                <a:lnTo>
                  <a:pt x="876960" y="934740"/>
                </a:lnTo>
                <a:lnTo>
                  <a:pt x="0" y="9347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4D278947-127F-6B4A-91AA-931CDA7DF1D0}"/>
              </a:ext>
            </a:extLst>
          </p:cNvPr>
          <p:cNvSpPr/>
          <p:nvPr/>
        </p:nvSpPr>
        <p:spPr>
          <a:xfrm>
            <a:off x="5090820" y="8367021"/>
            <a:ext cx="859680" cy="916380"/>
          </a:xfrm>
          <a:custGeom>
            <a:avLst/>
            <a:gdLst/>
            <a:ahLst/>
            <a:cxnLst/>
            <a:rect l="l" t="t" r="r" b="b"/>
            <a:pathLst>
              <a:path w="859680" h="916380">
                <a:moveTo>
                  <a:pt x="0" y="0"/>
                </a:moveTo>
                <a:lnTo>
                  <a:pt x="859680" y="0"/>
                </a:lnTo>
                <a:lnTo>
                  <a:pt x="859680" y="916380"/>
                </a:lnTo>
                <a:lnTo>
                  <a:pt x="0" y="9163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971DE4C7-C62B-65BD-85A9-1988AB8BFD05}"/>
              </a:ext>
            </a:extLst>
          </p:cNvPr>
          <p:cNvSpPr/>
          <p:nvPr/>
        </p:nvSpPr>
        <p:spPr>
          <a:xfrm>
            <a:off x="3688440" y="8367021"/>
            <a:ext cx="859680" cy="916380"/>
          </a:xfrm>
          <a:custGeom>
            <a:avLst/>
            <a:gdLst/>
            <a:ahLst/>
            <a:cxnLst/>
            <a:rect l="l" t="t" r="r" b="b"/>
            <a:pathLst>
              <a:path w="859680" h="916380">
                <a:moveTo>
                  <a:pt x="0" y="0"/>
                </a:moveTo>
                <a:lnTo>
                  <a:pt x="859680" y="0"/>
                </a:lnTo>
                <a:lnTo>
                  <a:pt x="859680" y="916380"/>
                </a:lnTo>
                <a:lnTo>
                  <a:pt x="0" y="91638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D2C6C270-FD08-3B3B-D889-7A06696107E4}"/>
              </a:ext>
            </a:extLst>
          </p:cNvPr>
          <p:cNvSpPr/>
          <p:nvPr/>
        </p:nvSpPr>
        <p:spPr>
          <a:xfrm>
            <a:off x="7885320" y="8367021"/>
            <a:ext cx="859680" cy="916380"/>
          </a:xfrm>
          <a:custGeom>
            <a:avLst/>
            <a:gdLst/>
            <a:ahLst/>
            <a:cxnLst/>
            <a:rect l="l" t="t" r="r" b="b"/>
            <a:pathLst>
              <a:path w="859680" h="916380">
                <a:moveTo>
                  <a:pt x="0" y="0"/>
                </a:moveTo>
                <a:lnTo>
                  <a:pt x="859680" y="0"/>
                </a:lnTo>
                <a:lnTo>
                  <a:pt x="859680" y="916380"/>
                </a:lnTo>
                <a:lnTo>
                  <a:pt x="0" y="9163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10496082-FA71-3F5B-57EC-23AD8F28EA86}"/>
              </a:ext>
            </a:extLst>
          </p:cNvPr>
          <p:cNvSpPr/>
          <p:nvPr/>
        </p:nvSpPr>
        <p:spPr>
          <a:xfrm>
            <a:off x="6478080" y="8367021"/>
            <a:ext cx="859680" cy="916380"/>
          </a:xfrm>
          <a:custGeom>
            <a:avLst/>
            <a:gdLst/>
            <a:ahLst/>
            <a:cxnLst/>
            <a:rect l="l" t="t" r="r" b="b"/>
            <a:pathLst>
              <a:path w="859680" h="916380">
                <a:moveTo>
                  <a:pt x="0" y="0"/>
                </a:moveTo>
                <a:lnTo>
                  <a:pt x="859680" y="0"/>
                </a:lnTo>
                <a:lnTo>
                  <a:pt x="859680" y="916380"/>
                </a:lnTo>
                <a:lnTo>
                  <a:pt x="0" y="9163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B5922C7E-88B1-AEE2-C302-04F461EA37C3}"/>
              </a:ext>
            </a:extLst>
          </p:cNvPr>
          <p:cNvSpPr/>
          <p:nvPr/>
        </p:nvSpPr>
        <p:spPr>
          <a:xfrm>
            <a:off x="9317940" y="8348661"/>
            <a:ext cx="862920" cy="934740"/>
          </a:xfrm>
          <a:custGeom>
            <a:avLst/>
            <a:gdLst/>
            <a:ahLst/>
            <a:cxnLst/>
            <a:rect l="l" t="t" r="r" b="b"/>
            <a:pathLst>
              <a:path w="862920" h="934740">
                <a:moveTo>
                  <a:pt x="0" y="0"/>
                </a:moveTo>
                <a:lnTo>
                  <a:pt x="862920" y="0"/>
                </a:lnTo>
                <a:lnTo>
                  <a:pt x="862920" y="934740"/>
                </a:lnTo>
                <a:lnTo>
                  <a:pt x="0" y="93474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DDBCFDE-D49C-40F3-D9E8-8C20FB338F68}"/>
              </a:ext>
            </a:extLst>
          </p:cNvPr>
          <p:cNvSpPr/>
          <p:nvPr/>
        </p:nvSpPr>
        <p:spPr>
          <a:xfrm>
            <a:off x="10652820" y="8412921"/>
            <a:ext cx="808920" cy="870480"/>
          </a:xfrm>
          <a:custGeom>
            <a:avLst/>
            <a:gdLst/>
            <a:ahLst/>
            <a:cxnLst/>
            <a:rect l="l" t="t" r="r" b="b"/>
            <a:pathLst>
              <a:path w="808920" h="870480">
                <a:moveTo>
                  <a:pt x="0" y="0"/>
                </a:moveTo>
                <a:lnTo>
                  <a:pt x="808920" y="0"/>
                </a:lnTo>
                <a:lnTo>
                  <a:pt x="808920" y="870480"/>
                </a:lnTo>
                <a:lnTo>
                  <a:pt x="0" y="8704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A60A83A-8616-53E3-E699-14C87F448C55}"/>
              </a:ext>
            </a:extLst>
          </p:cNvPr>
          <p:cNvSpPr/>
          <p:nvPr/>
        </p:nvSpPr>
        <p:spPr>
          <a:xfrm>
            <a:off x="13134120" y="8330841"/>
            <a:ext cx="821880" cy="875880"/>
          </a:xfrm>
          <a:custGeom>
            <a:avLst/>
            <a:gdLst/>
            <a:ahLst/>
            <a:cxnLst/>
            <a:rect l="l" t="t" r="r" b="b"/>
            <a:pathLst>
              <a:path w="821880" h="875880">
                <a:moveTo>
                  <a:pt x="0" y="0"/>
                </a:moveTo>
                <a:lnTo>
                  <a:pt x="821880" y="0"/>
                </a:lnTo>
                <a:lnTo>
                  <a:pt x="821880" y="875880"/>
                </a:lnTo>
                <a:lnTo>
                  <a:pt x="0" y="87588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99F948D9-7BB4-6587-9CA1-F2B3B3CCB7D2}"/>
              </a:ext>
            </a:extLst>
          </p:cNvPr>
          <p:cNvSpPr/>
          <p:nvPr/>
        </p:nvSpPr>
        <p:spPr>
          <a:xfrm>
            <a:off x="5398080" y="5758821"/>
            <a:ext cx="785700" cy="761940"/>
          </a:xfrm>
          <a:custGeom>
            <a:avLst/>
            <a:gdLst/>
            <a:ahLst/>
            <a:cxnLst/>
            <a:rect l="l" t="t" r="r" b="b"/>
            <a:pathLst>
              <a:path w="785700" h="761940">
                <a:moveTo>
                  <a:pt x="0" y="0"/>
                </a:moveTo>
                <a:lnTo>
                  <a:pt x="785700" y="0"/>
                </a:lnTo>
                <a:lnTo>
                  <a:pt x="785700" y="761940"/>
                </a:lnTo>
                <a:lnTo>
                  <a:pt x="0" y="76194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EDBC8A64-EEFE-DDA6-D0CC-30D2C7247895}"/>
              </a:ext>
            </a:extLst>
          </p:cNvPr>
          <p:cNvSpPr/>
          <p:nvPr/>
        </p:nvSpPr>
        <p:spPr>
          <a:xfrm>
            <a:off x="6587160" y="5708061"/>
            <a:ext cx="785700" cy="820800"/>
          </a:xfrm>
          <a:custGeom>
            <a:avLst/>
            <a:gdLst/>
            <a:ahLst/>
            <a:cxnLst/>
            <a:rect l="l" t="t" r="r" b="b"/>
            <a:pathLst>
              <a:path w="785700" h="820800">
                <a:moveTo>
                  <a:pt x="0" y="0"/>
                </a:moveTo>
                <a:lnTo>
                  <a:pt x="785700" y="0"/>
                </a:lnTo>
                <a:lnTo>
                  <a:pt x="785700" y="820800"/>
                </a:lnTo>
                <a:lnTo>
                  <a:pt x="0" y="82080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FAB351E-B869-FADA-3081-4B7557E52710}"/>
              </a:ext>
            </a:extLst>
          </p:cNvPr>
          <p:cNvSpPr/>
          <p:nvPr/>
        </p:nvSpPr>
        <p:spPr>
          <a:xfrm>
            <a:off x="11691240" y="5725881"/>
            <a:ext cx="719280" cy="741960"/>
          </a:xfrm>
          <a:custGeom>
            <a:avLst/>
            <a:gdLst/>
            <a:ahLst/>
            <a:cxnLst/>
            <a:rect l="l" t="t" r="r" b="b"/>
            <a:pathLst>
              <a:path w="719280" h="741960">
                <a:moveTo>
                  <a:pt x="0" y="0"/>
                </a:moveTo>
                <a:lnTo>
                  <a:pt x="719280" y="0"/>
                </a:lnTo>
                <a:lnTo>
                  <a:pt x="719280" y="741960"/>
                </a:lnTo>
                <a:lnTo>
                  <a:pt x="0" y="74196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C99268AF-9943-970A-45E3-912B8A290903}"/>
              </a:ext>
            </a:extLst>
          </p:cNvPr>
          <p:cNvSpPr/>
          <p:nvPr/>
        </p:nvSpPr>
        <p:spPr>
          <a:xfrm>
            <a:off x="10238100" y="2563641"/>
            <a:ext cx="1030860" cy="1087020"/>
          </a:xfrm>
          <a:custGeom>
            <a:avLst/>
            <a:gdLst/>
            <a:ahLst/>
            <a:cxnLst/>
            <a:rect l="l" t="t" r="r" b="b"/>
            <a:pathLst>
              <a:path w="1030860" h="1087020">
                <a:moveTo>
                  <a:pt x="0" y="0"/>
                </a:moveTo>
                <a:lnTo>
                  <a:pt x="1030860" y="0"/>
                </a:lnTo>
                <a:lnTo>
                  <a:pt x="1030860" y="1087020"/>
                </a:lnTo>
                <a:lnTo>
                  <a:pt x="0" y="108702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7803A457-19ED-ABD8-1349-26C235FD8295}"/>
              </a:ext>
            </a:extLst>
          </p:cNvPr>
          <p:cNvSpPr/>
          <p:nvPr/>
        </p:nvSpPr>
        <p:spPr>
          <a:xfrm>
            <a:off x="7889640" y="5665941"/>
            <a:ext cx="791100" cy="834300"/>
          </a:xfrm>
          <a:custGeom>
            <a:avLst/>
            <a:gdLst/>
            <a:ahLst/>
            <a:cxnLst/>
            <a:rect l="l" t="t" r="r" b="b"/>
            <a:pathLst>
              <a:path w="791100" h="834300">
                <a:moveTo>
                  <a:pt x="0" y="0"/>
                </a:moveTo>
                <a:lnTo>
                  <a:pt x="791100" y="0"/>
                </a:lnTo>
                <a:lnTo>
                  <a:pt x="791100" y="834300"/>
                </a:lnTo>
                <a:lnTo>
                  <a:pt x="0" y="83430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9">
            <a:extLst>
              <a:ext uri="{FF2B5EF4-FFF2-40B4-BE49-F238E27FC236}">
                <a16:creationId xmlns:a16="http://schemas.microsoft.com/office/drawing/2014/main" id="{1EDBE14E-E7BD-45EA-F4CF-76A214702D9E}"/>
              </a:ext>
            </a:extLst>
          </p:cNvPr>
          <p:cNvSpPr/>
          <p:nvPr/>
        </p:nvSpPr>
        <p:spPr>
          <a:xfrm>
            <a:off x="14379360" y="4350501"/>
            <a:ext cx="701460" cy="759240"/>
          </a:xfrm>
          <a:custGeom>
            <a:avLst/>
            <a:gdLst/>
            <a:ahLst/>
            <a:cxnLst/>
            <a:rect l="l" t="t" r="r" b="b"/>
            <a:pathLst>
              <a:path w="701460" h="759240">
                <a:moveTo>
                  <a:pt x="0" y="0"/>
                </a:moveTo>
                <a:lnTo>
                  <a:pt x="701460" y="0"/>
                </a:lnTo>
                <a:lnTo>
                  <a:pt x="701460" y="759240"/>
                </a:lnTo>
                <a:lnTo>
                  <a:pt x="0" y="75924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8239DE4A-2C1C-56AA-041C-F0C98B084049}"/>
              </a:ext>
            </a:extLst>
          </p:cNvPr>
          <p:cNvSpPr/>
          <p:nvPr/>
        </p:nvSpPr>
        <p:spPr>
          <a:xfrm>
            <a:off x="9163500" y="2625201"/>
            <a:ext cx="855360" cy="1070820"/>
          </a:xfrm>
          <a:custGeom>
            <a:avLst/>
            <a:gdLst/>
            <a:ahLst/>
            <a:cxnLst/>
            <a:rect l="l" t="t" r="r" b="b"/>
            <a:pathLst>
              <a:path w="855360" h="1070820">
                <a:moveTo>
                  <a:pt x="0" y="0"/>
                </a:moveTo>
                <a:lnTo>
                  <a:pt x="855360" y="0"/>
                </a:lnTo>
                <a:lnTo>
                  <a:pt x="855360" y="1070820"/>
                </a:lnTo>
                <a:lnTo>
                  <a:pt x="0" y="107082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F0423AD-B5CD-AB21-0503-A490B7513322}"/>
              </a:ext>
            </a:extLst>
          </p:cNvPr>
          <p:cNvSpPr/>
          <p:nvPr/>
        </p:nvSpPr>
        <p:spPr>
          <a:xfrm>
            <a:off x="9317940" y="5664861"/>
            <a:ext cx="785700" cy="837000"/>
          </a:xfrm>
          <a:custGeom>
            <a:avLst/>
            <a:gdLst/>
            <a:ahLst/>
            <a:cxnLst/>
            <a:rect l="l" t="t" r="r" b="b"/>
            <a:pathLst>
              <a:path w="785700" h="837000">
                <a:moveTo>
                  <a:pt x="0" y="0"/>
                </a:moveTo>
                <a:lnTo>
                  <a:pt x="785700" y="0"/>
                </a:lnTo>
                <a:lnTo>
                  <a:pt x="785700" y="837000"/>
                </a:lnTo>
                <a:lnTo>
                  <a:pt x="0" y="83700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2B141C31-BB67-6F31-A3F3-D586048B0373}"/>
              </a:ext>
            </a:extLst>
          </p:cNvPr>
          <p:cNvSpPr/>
          <p:nvPr/>
        </p:nvSpPr>
        <p:spPr>
          <a:xfrm>
            <a:off x="11568120" y="2652201"/>
            <a:ext cx="1026000" cy="1083780"/>
          </a:xfrm>
          <a:custGeom>
            <a:avLst/>
            <a:gdLst/>
            <a:ahLst/>
            <a:cxnLst/>
            <a:rect l="l" t="t" r="r" b="b"/>
            <a:pathLst>
              <a:path w="1026000" h="1083780">
                <a:moveTo>
                  <a:pt x="0" y="0"/>
                </a:moveTo>
                <a:lnTo>
                  <a:pt x="1026000" y="0"/>
                </a:lnTo>
                <a:lnTo>
                  <a:pt x="1026000" y="1083780"/>
                </a:lnTo>
                <a:lnTo>
                  <a:pt x="0" y="108378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F73F962-DD32-E26E-A9E6-8B27828E0EBB}"/>
              </a:ext>
            </a:extLst>
          </p:cNvPr>
          <p:cNvSpPr/>
          <p:nvPr/>
        </p:nvSpPr>
        <p:spPr>
          <a:xfrm>
            <a:off x="3844500" y="5662701"/>
            <a:ext cx="785700" cy="839160"/>
          </a:xfrm>
          <a:custGeom>
            <a:avLst/>
            <a:gdLst/>
            <a:ahLst/>
            <a:cxnLst/>
            <a:rect l="l" t="t" r="r" b="b"/>
            <a:pathLst>
              <a:path w="785700" h="839160">
                <a:moveTo>
                  <a:pt x="0" y="0"/>
                </a:moveTo>
                <a:lnTo>
                  <a:pt x="785700" y="0"/>
                </a:lnTo>
                <a:lnTo>
                  <a:pt x="785700" y="839160"/>
                </a:lnTo>
                <a:lnTo>
                  <a:pt x="0" y="83916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9E45E41C-D125-6DA6-D97C-799B54F526CB}"/>
              </a:ext>
            </a:extLst>
          </p:cNvPr>
          <p:cNvSpPr/>
          <p:nvPr/>
        </p:nvSpPr>
        <p:spPr>
          <a:xfrm>
            <a:off x="10552920" y="5780961"/>
            <a:ext cx="789480" cy="656100"/>
          </a:xfrm>
          <a:custGeom>
            <a:avLst/>
            <a:gdLst/>
            <a:ahLst/>
            <a:cxnLst/>
            <a:rect l="l" t="t" r="r" b="b"/>
            <a:pathLst>
              <a:path w="789480" h="656100">
                <a:moveTo>
                  <a:pt x="0" y="0"/>
                </a:moveTo>
                <a:lnTo>
                  <a:pt x="789480" y="0"/>
                </a:lnTo>
                <a:lnTo>
                  <a:pt x="789480" y="656100"/>
                </a:lnTo>
                <a:lnTo>
                  <a:pt x="0" y="65610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B2AD4374-B3FB-BE81-77D2-4B1FA4C9DF9C}"/>
              </a:ext>
            </a:extLst>
          </p:cNvPr>
          <p:cNvSpPr/>
          <p:nvPr/>
        </p:nvSpPr>
        <p:spPr>
          <a:xfrm>
            <a:off x="13155180" y="5689701"/>
            <a:ext cx="719280" cy="757620"/>
          </a:xfrm>
          <a:custGeom>
            <a:avLst/>
            <a:gdLst/>
            <a:ahLst/>
            <a:cxnLst/>
            <a:rect l="l" t="t" r="r" b="b"/>
            <a:pathLst>
              <a:path w="719280" h="757620">
                <a:moveTo>
                  <a:pt x="0" y="0"/>
                </a:moveTo>
                <a:lnTo>
                  <a:pt x="719280" y="0"/>
                </a:lnTo>
                <a:lnTo>
                  <a:pt x="719280" y="757620"/>
                </a:lnTo>
                <a:lnTo>
                  <a:pt x="0" y="75762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36">
            <a:extLst>
              <a:ext uri="{FF2B5EF4-FFF2-40B4-BE49-F238E27FC236}">
                <a16:creationId xmlns:a16="http://schemas.microsoft.com/office/drawing/2014/main" id="{EB390960-2835-1800-ED52-5768EB2CA590}"/>
              </a:ext>
            </a:extLst>
          </p:cNvPr>
          <p:cNvSpPr/>
          <p:nvPr/>
        </p:nvSpPr>
        <p:spPr>
          <a:xfrm>
            <a:off x="5101620" y="7138521"/>
            <a:ext cx="633960" cy="766800"/>
          </a:xfrm>
          <a:custGeom>
            <a:avLst/>
            <a:gdLst/>
            <a:ahLst/>
            <a:cxnLst/>
            <a:rect l="l" t="t" r="r" b="b"/>
            <a:pathLst>
              <a:path w="633960" h="766800">
                <a:moveTo>
                  <a:pt x="0" y="0"/>
                </a:moveTo>
                <a:lnTo>
                  <a:pt x="633960" y="0"/>
                </a:lnTo>
                <a:lnTo>
                  <a:pt x="633960" y="766800"/>
                </a:lnTo>
                <a:lnTo>
                  <a:pt x="0" y="76680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7">
            <a:extLst>
              <a:ext uri="{FF2B5EF4-FFF2-40B4-BE49-F238E27FC236}">
                <a16:creationId xmlns:a16="http://schemas.microsoft.com/office/drawing/2014/main" id="{6754F34B-D6D0-59CE-340B-751A30F491A6}"/>
              </a:ext>
            </a:extLst>
          </p:cNvPr>
          <p:cNvSpPr/>
          <p:nvPr/>
        </p:nvSpPr>
        <p:spPr>
          <a:xfrm>
            <a:off x="7879380" y="7145541"/>
            <a:ext cx="730080" cy="720900"/>
          </a:xfrm>
          <a:custGeom>
            <a:avLst/>
            <a:gdLst/>
            <a:ahLst/>
            <a:cxnLst/>
            <a:rect l="l" t="t" r="r" b="b"/>
            <a:pathLst>
              <a:path w="730080" h="720900">
                <a:moveTo>
                  <a:pt x="0" y="0"/>
                </a:moveTo>
                <a:lnTo>
                  <a:pt x="730080" y="0"/>
                </a:lnTo>
                <a:lnTo>
                  <a:pt x="730080" y="720900"/>
                </a:lnTo>
                <a:lnTo>
                  <a:pt x="0" y="72090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8">
            <a:extLst>
              <a:ext uri="{FF2B5EF4-FFF2-40B4-BE49-F238E27FC236}">
                <a16:creationId xmlns:a16="http://schemas.microsoft.com/office/drawing/2014/main" id="{6511EDE5-3182-9627-4FEF-59B3B7AD595F}"/>
              </a:ext>
            </a:extLst>
          </p:cNvPr>
          <p:cNvSpPr/>
          <p:nvPr/>
        </p:nvSpPr>
        <p:spPr>
          <a:xfrm>
            <a:off x="9280140" y="7082901"/>
            <a:ext cx="720360" cy="767880"/>
          </a:xfrm>
          <a:custGeom>
            <a:avLst/>
            <a:gdLst/>
            <a:ahLst/>
            <a:cxnLst/>
            <a:rect l="l" t="t" r="r" b="b"/>
            <a:pathLst>
              <a:path w="720360" h="767880">
                <a:moveTo>
                  <a:pt x="0" y="0"/>
                </a:moveTo>
                <a:lnTo>
                  <a:pt x="720360" y="0"/>
                </a:lnTo>
                <a:lnTo>
                  <a:pt x="720360" y="767880"/>
                </a:lnTo>
                <a:lnTo>
                  <a:pt x="0" y="76788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9">
            <a:extLst>
              <a:ext uri="{FF2B5EF4-FFF2-40B4-BE49-F238E27FC236}">
                <a16:creationId xmlns:a16="http://schemas.microsoft.com/office/drawing/2014/main" id="{8C3D968E-8F02-560A-A149-BFED6F81B692}"/>
              </a:ext>
            </a:extLst>
          </p:cNvPr>
          <p:cNvSpPr/>
          <p:nvPr/>
        </p:nvSpPr>
        <p:spPr>
          <a:xfrm>
            <a:off x="14486280" y="5702661"/>
            <a:ext cx="518940" cy="725220"/>
          </a:xfrm>
          <a:custGeom>
            <a:avLst/>
            <a:gdLst/>
            <a:ahLst/>
            <a:cxnLst/>
            <a:rect l="l" t="t" r="r" b="b"/>
            <a:pathLst>
              <a:path w="518940" h="725220">
                <a:moveTo>
                  <a:pt x="0" y="0"/>
                </a:moveTo>
                <a:lnTo>
                  <a:pt x="518940" y="0"/>
                </a:lnTo>
                <a:lnTo>
                  <a:pt x="518940" y="725220"/>
                </a:lnTo>
                <a:lnTo>
                  <a:pt x="0" y="7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31D53FCE-674E-AE8B-B40E-2CC76979E5C8}"/>
              </a:ext>
            </a:extLst>
          </p:cNvPr>
          <p:cNvSpPr/>
          <p:nvPr/>
        </p:nvSpPr>
        <p:spPr>
          <a:xfrm>
            <a:off x="10600440" y="7167141"/>
            <a:ext cx="722520" cy="677700"/>
          </a:xfrm>
          <a:custGeom>
            <a:avLst/>
            <a:gdLst/>
            <a:ahLst/>
            <a:cxnLst/>
            <a:rect l="l" t="t" r="r" b="b"/>
            <a:pathLst>
              <a:path w="722520" h="677700">
                <a:moveTo>
                  <a:pt x="0" y="0"/>
                </a:moveTo>
                <a:lnTo>
                  <a:pt x="722520" y="0"/>
                </a:lnTo>
                <a:lnTo>
                  <a:pt x="722520" y="677700"/>
                </a:lnTo>
                <a:lnTo>
                  <a:pt x="0" y="67770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41">
            <a:extLst>
              <a:ext uri="{FF2B5EF4-FFF2-40B4-BE49-F238E27FC236}">
                <a16:creationId xmlns:a16="http://schemas.microsoft.com/office/drawing/2014/main" id="{E7340683-D81A-3808-A181-D85D86C14170}"/>
              </a:ext>
            </a:extLst>
          </p:cNvPr>
          <p:cNvSpPr/>
          <p:nvPr/>
        </p:nvSpPr>
        <p:spPr>
          <a:xfrm>
            <a:off x="3695460" y="7025661"/>
            <a:ext cx="720900" cy="763560"/>
          </a:xfrm>
          <a:custGeom>
            <a:avLst/>
            <a:gdLst/>
            <a:ahLst/>
            <a:cxnLst/>
            <a:rect l="l" t="t" r="r" b="b"/>
            <a:pathLst>
              <a:path w="720900" h="763560">
                <a:moveTo>
                  <a:pt x="0" y="0"/>
                </a:moveTo>
                <a:lnTo>
                  <a:pt x="720900" y="0"/>
                </a:lnTo>
                <a:lnTo>
                  <a:pt x="720900" y="763560"/>
                </a:lnTo>
                <a:lnTo>
                  <a:pt x="0" y="76356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42">
            <a:extLst>
              <a:ext uri="{FF2B5EF4-FFF2-40B4-BE49-F238E27FC236}">
                <a16:creationId xmlns:a16="http://schemas.microsoft.com/office/drawing/2014/main" id="{08B914DE-0A59-9E56-E04D-5050545E8711}"/>
              </a:ext>
            </a:extLst>
          </p:cNvPr>
          <p:cNvSpPr/>
          <p:nvPr/>
        </p:nvSpPr>
        <p:spPr>
          <a:xfrm>
            <a:off x="11704200" y="7042941"/>
            <a:ext cx="724140" cy="774360"/>
          </a:xfrm>
          <a:custGeom>
            <a:avLst/>
            <a:gdLst/>
            <a:ahLst/>
            <a:cxnLst/>
            <a:rect l="l" t="t" r="r" b="b"/>
            <a:pathLst>
              <a:path w="724140" h="774360">
                <a:moveTo>
                  <a:pt x="0" y="0"/>
                </a:moveTo>
                <a:lnTo>
                  <a:pt x="724140" y="0"/>
                </a:lnTo>
                <a:lnTo>
                  <a:pt x="724140" y="774360"/>
                </a:lnTo>
                <a:lnTo>
                  <a:pt x="0" y="77436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3">
            <a:extLst>
              <a:ext uri="{FF2B5EF4-FFF2-40B4-BE49-F238E27FC236}">
                <a16:creationId xmlns:a16="http://schemas.microsoft.com/office/drawing/2014/main" id="{482517E8-25AF-2974-76C0-DFE233CE6398}"/>
              </a:ext>
            </a:extLst>
          </p:cNvPr>
          <p:cNvSpPr/>
          <p:nvPr/>
        </p:nvSpPr>
        <p:spPr>
          <a:xfrm>
            <a:off x="11661540" y="8133741"/>
            <a:ext cx="1063800" cy="1051920"/>
          </a:xfrm>
          <a:custGeom>
            <a:avLst/>
            <a:gdLst/>
            <a:ahLst/>
            <a:cxnLst/>
            <a:rect l="l" t="t" r="r" b="b"/>
            <a:pathLst>
              <a:path w="1063800" h="1051920">
                <a:moveTo>
                  <a:pt x="0" y="0"/>
                </a:moveTo>
                <a:lnTo>
                  <a:pt x="1063800" y="0"/>
                </a:lnTo>
                <a:lnTo>
                  <a:pt x="1063800" y="1051920"/>
                </a:lnTo>
                <a:lnTo>
                  <a:pt x="0" y="105192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44">
            <a:extLst>
              <a:ext uri="{FF2B5EF4-FFF2-40B4-BE49-F238E27FC236}">
                <a16:creationId xmlns:a16="http://schemas.microsoft.com/office/drawing/2014/main" id="{845B678C-6321-CF6E-D973-C1B77CF29B4A}"/>
              </a:ext>
            </a:extLst>
          </p:cNvPr>
          <p:cNvSpPr/>
          <p:nvPr/>
        </p:nvSpPr>
        <p:spPr>
          <a:xfrm>
            <a:off x="14402580" y="6878781"/>
            <a:ext cx="826740" cy="881280"/>
          </a:xfrm>
          <a:custGeom>
            <a:avLst/>
            <a:gdLst/>
            <a:ahLst/>
            <a:cxnLst/>
            <a:rect l="l" t="t" r="r" b="b"/>
            <a:pathLst>
              <a:path w="826740" h="881280">
                <a:moveTo>
                  <a:pt x="0" y="0"/>
                </a:moveTo>
                <a:lnTo>
                  <a:pt x="826740" y="0"/>
                </a:lnTo>
                <a:lnTo>
                  <a:pt x="826740" y="881280"/>
                </a:lnTo>
                <a:lnTo>
                  <a:pt x="0" y="88128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BD776385-DC9A-5D78-DF71-F9E8E317AD6F}"/>
              </a:ext>
            </a:extLst>
          </p:cNvPr>
          <p:cNvSpPr/>
          <p:nvPr/>
        </p:nvSpPr>
        <p:spPr>
          <a:xfrm>
            <a:off x="6467820" y="7215201"/>
            <a:ext cx="724680" cy="770040"/>
          </a:xfrm>
          <a:custGeom>
            <a:avLst/>
            <a:gdLst/>
            <a:ahLst/>
            <a:cxnLst/>
            <a:rect l="l" t="t" r="r" b="b"/>
            <a:pathLst>
              <a:path w="724680" h="770040">
                <a:moveTo>
                  <a:pt x="0" y="0"/>
                </a:moveTo>
                <a:lnTo>
                  <a:pt x="724680" y="0"/>
                </a:lnTo>
                <a:lnTo>
                  <a:pt x="724680" y="770040"/>
                </a:lnTo>
                <a:lnTo>
                  <a:pt x="0" y="77004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B3FDB4EF-B1A9-0B6A-94E5-6D2980CC40BF}"/>
              </a:ext>
            </a:extLst>
          </p:cNvPr>
          <p:cNvSpPr/>
          <p:nvPr/>
        </p:nvSpPr>
        <p:spPr>
          <a:xfrm>
            <a:off x="13154100" y="7014861"/>
            <a:ext cx="679860" cy="720900"/>
          </a:xfrm>
          <a:custGeom>
            <a:avLst/>
            <a:gdLst/>
            <a:ahLst/>
            <a:cxnLst/>
            <a:rect l="l" t="t" r="r" b="b"/>
            <a:pathLst>
              <a:path w="679860" h="720900">
                <a:moveTo>
                  <a:pt x="0" y="0"/>
                </a:moveTo>
                <a:lnTo>
                  <a:pt x="679860" y="0"/>
                </a:lnTo>
                <a:lnTo>
                  <a:pt x="679860" y="720900"/>
                </a:lnTo>
                <a:lnTo>
                  <a:pt x="0" y="72090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99C91D0F-8A53-01BF-6289-0BEC7099B3CE}"/>
              </a:ext>
            </a:extLst>
          </p:cNvPr>
          <p:cNvSpPr/>
          <p:nvPr/>
        </p:nvSpPr>
        <p:spPr>
          <a:xfrm>
            <a:off x="12992100" y="4113441"/>
            <a:ext cx="945540" cy="1004940"/>
          </a:xfrm>
          <a:custGeom>
            <a:avLst/>
            <a:gdLst/>
            <a:ahLst/>
            <a:cxnLst/>
            <a:rect l="l" t="t" r="r" b="b"/>
            <a:pathLst>
              <a:path w="945540" h="1004940">
                <a:moveTo>
                  <a:pt x="0" y="0"/>
                </a:moveTo>
                <a:lnTo>
                  <a:pt x="945540" y="0"/>
                </a:lnTo>
                <a:lnTo>
                  <a:pt x="94554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8">
            <a:extLst>
              <a:ext uri="{FF2B5EF4-FFF2-40B4-BE49-F238E27FC236}">
                <a16:creationId xmlns:a16="http://schemas.microsoft.com/office/drawing/2014/main" id="{250DD532-E256-DE54-3999-984960ED4C5B}"/>
              </a:ext>
            </a:extLst>
          </p:cNvPr>
          <p:cNvSpPr/>
          <p:nvPr/>
        </p:nvSpPr>
        <p:spPr>
          <a:xfrm>
            <a:off x="5004960" y="4185801"/>
            <a:ext cx="940680" cy="1004940"/>
          </a:xfrm>
          <a:custGeom>
            <a:avLst/>
            <a:gdLst/>
            <a:ahLst/>
            <a:cxnLst/>
            <a:rect l="l" t="t" r="r" b="b"/>
            <a:pathLst>
              <a:path w="940680" h="1004940">
                <a:moveTo>
                  <a:pt x="0" y="0"/>
                </a:moveTo>
                <a:lnTo>
                  <a:pt x="940680" y="0"/>
                </a:lnTo>
                <a:lnTo>
                  <a:pt x="94068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9">
            <a:extLst>
              <a:ext uri="{FF2B5EF4-FFF2-40B4-BE49-F238E27FC236}">
                <a16:creationId xmlns:a16="http://schemas.microsoft.com/office/drawing/2014/main" id="{5B49744D-0DCF-02CA-461E-977AFC4882D4}"/>
              </a:ext>
            </a:extLst>
          </p:cNvPr>
          <p:cNvSpPr/>
          <p:nvPr/>
        </p:nvSpPr>
        <p:spPr>
          <a:xfrm>
            <a:off x="11681520" y="4194441"/>
            <a:ext cx="609660" cy="1004940"/>
          </a:xfrm>
          <a:custGeom>
            <a:avLst/>
            <a:gdLst/>
            <a:ahLst/>
            <a:cxnLst/>
            <a:rect l="l" t="t" r="r" b="b"/>
            <a:pathLst>
              <a:path w="609660" h="1004940">
                <a:moveTo>
                  <a:pt x="0" y="0"/>
                </a:moveTo>
                <a:lnTo>
                  <a:pt x="609660" y="0"/>
                </a:lnTo>
                <a:lnTo>
                  <a:pt x="60966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50">
            <a:extLst>
              <a:ext uri="{FF2B5EF4-FFF2-40B4-BE49-F238E27FC236}">
                <a16:creationId xmlns:a16="http://schemas.microsoft.com/office/drawing/2014/main" id="{1E5BC15C-7D54-2321-A8F8-37EA687A146D}"/>
              </a:ext>
            </a:extLst>
          </p:cNvPr>
          <p:cNvSpPr/>
          <p:nvPr/>
        </p:nvSpPr>
        <p:spPr>
          <a:xfrm>
            <a:off x="6458100" y="4167441"/>
            <a:ext cx="940680" cy="999540"/>
          </a:xfrm>
          <a:custGeom>
            <a:avLst/>
            <a:gdLst/>
            <a:ahLst/>
            <a:cxnLst/>
            <a:rect l="l" t="t" r="r" b="b"/>
            <a:pathLst>
              <a:path w="940680" h="999540">
                <a:moveTo>
                  <a:pt x="0" y="0"/>
                </a:moveTo>
                <a:lnTo>
                  <a:pt x="940680" y="0"/>
                </a:lnTo>
                <a:lnTo>
                  <a:pt x="940680" y="999540"/>
                </a:lnTo>
                <a:lnTo>
                  <a:pt x="0" y="99954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51">
            <a:extLst>
              <a:ext uri="{FF2B5EF4-FFF2-40B4-BE49-F238E27FC236}">
                <a16:creationId xmlns:a16="http://schemas.microsoft.com/office/drawing/2014/main" id="{CDA5309E-AC4C-CB5C-D660-0B1AD702CADF}"/>
              </a:ext>
            </a:extLst>
          </p:cNvPr>
          <p:cNvSpPr/>
          <p:nvPr/>
        </p:nvSpPr>
        <p:spPr>
          <a:xfrm>
            <a:off x="7797300" y="4184721"/>
            <a:ext cx="943380" cy="1008720"/>
          </a:xfrm>
          <a:custGeom>
            <a:avLst/>
            <a:gdLst/>
            <a:ahLst/>
            <a:cxnLst/>
            <a:rect l="l" t="t" r="r" b="b"/>
            <a:pathLst>
              <a:path w="943380" h="1008720">
                <a:moveTo>
                  <a:pt x="0" y="0"/>
                </a:moveTo>
                <a:lnTo>
                  <a:pt x="943380" y="0"/>
                </a:lnTo>
                <a:lnTo>
                  <a:pt x="943380" y="1008720"/>
                </a:lnTo>
                <a:lnTo>
                  <a:pt x="0" y="100872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52">
            <a:extLst>
              <a:ext uri="{FF2B5EF4-FFF2-40B4-BE49-F238E27FC236}">
                <a16:creationId xmlns:a16="http://schemas.microsoft.com/office/drawing/2014/main" id="{DE6E7807-CF2E-9CD6-3092-879BC99244E3}"/>
              </a:ext>
            </a:extLst>
          </p:cNvPr>
          <p:cNvSpPr/>
          <p:nvPr/>
        </p:nvSpPr>
        <p:spPr>
          <a:xfrm>
            <a:off x="3688440" y="4207941"/>
            <a:ext cx="943380" cy="1004940"/>
          </a:xfrm>
          <a:custGeom>
            <a:avLst/>
            <a:gdLst/>
            <a:ahLst/>
            <a:cxnLst/>
            <a:rect l="l" t="t" r="r" b="b"/>
            <a:pathLst>
              <a:path w="943380" h="1004940">
                <a:moveTo>
                  <a:pt x="0" y="0"/>
                </a:moveTo>
                <a:lnTo>
                  <a:pt x="943380" y="0"/>
                </a:lnTo>
                <a:lnTo>
                  <a:pt x="94338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9CA5489D-C603-B7B7-E544-0CEA02B85A0A}"/>
              </a:ext>
            </a:extLst>
          </p:cNvPr>
          <p:cNvSpPr/>
          <p:nvPr/>
        </p:nvSpPr>
        <p:spPr>
          <a:xfrm>
            <a:off x="9220740" y="4185261"/>
            <a:ext cx="882360" cy="1001160"/>
          </a:xfrm>
          <a:custGeom>
            <a:avLst/>
            <a:gdLst/>
            <a:ahLst/>
            <a:cxnLst/>
            <a:rect l="l" t="t" r="r" b="b"/>
            <a:pathLst>
              <a:path w="882360" h="1001160">
                <a:moveTo>
                  <a:pt x="0" y="0"/>
                </a:moveTo>
                <a:lnTo>
                  <a:pt x="882360" y="0"/>
                </a:lnTo>
                <a:lnTo>
                  <a:pt x="882360" y="1001160"/>
                </a:lnTo>
                <a:lnTo>
                  <a:pt x="0" y="1001160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54">
            <a:extLst>
              <a:ext uri="{FF2B5EF4-FFF2-40B4-BE49-F238E27FC236}">
                <a16:creationId xmlns:a16="http://schemas.microsoft.com/office/drawing/2014/main" id="{D8DFD52C-FCBE-941E-5972-A519A8F95580}"/>
              </a:ext>
            </a:extLst>
          </p:cNvPr>
          <p:cNvSpPr/>
          <p:nvPr/>
        </p:nvSpPr>
        <p:spPr>
          <a:xfrm>
            <a:off x="10334760" y="4184721"/>
            <a:ext cx="957960" cy="1002780"/>
          </a:xfrm>
          <a:custGeom>
            <a:avLst/>
            <a:gdLst/>
            <a:ahLst/>
            <a:cxnLst/>
            <a:rect l="l" t="t" r="r" b="b"/>
            <a:pathLst>
              <a:path w="957960" h="1002780">
                <a:moveTo>
                  <a:pt x="0" y="0"/>
                </a:moveTo>
                <a:lnTo>
                  <a:pt x="957960" y="0"/>
                </a:lnTo>
                <a:lnTo>
                  <a:pt x="957960" y="1002780"/>
                </a:lnTo>
                <a:lnTo>
                  <a:pt x="0" y="1002780"/>
                </a:lnTo>
                <a:lnTo>
                  <a:pt x="0" y="0"/>
                </a:lnTo>
                <a:close/>
              </a:path>
            </a:pathLst>
          </a:custGeom>
          <a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E553C3CC-2B95-EABF-E92C-F693102AC0F3}"/>
              </a:ext>
            </a:extLst>
          </p:cNvPr>
          <p:cNvSpPr/>
          <p:nvPr/>
        </p:nvSpPr>
        <p:spPr>
          <a:xfrm>
            <a:off x="14507880" y="8537661"/>
            <a:ext cx="655560" cy="648000"/>
          </a:xfrm>
          <a:custGeom>
            <a:avLst/>
            <a:gdLst/>
            <a:ahLst/>
            <a:cxnLst/>
            <a:rect l="l" t="t" r="r" b="b"/>
            <a:pathLst>
              <a:path w="655560" h="648000">
                <a:moveTo>
                  <a:pt x="0" y="0"/>
                </a:moveTo>
                <a:lnTo>
                  <a:pt x="655560" y="0"/>
                </a:lnTo>
                <a:lnTo>
                  <a:pt x="655560" y="648000"/>
                </a:lnTo>
                <a:lnTo>
                  <a:pt x="0" y="648000"/>
                </a:lnTo>
                <a:lnTo>
                  <a:pt x="0" y="0"/>
                </a:lnTo>
                <a:close/>
              </a:path>
            </a:pathLst>
          </a:custGeom>
          <a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56">
            <a:extLst>
              <a:ext uri="{FF2B5EF4-FFF2-40B4-BE49-F238E27FC236}">
                <a16:creationId xmlns:a16="http://schemas.microsoft.com/office/drawing/2014/main" id="{B6DC6DD3-B5F4-2A99-2ECF-55B950F7AFAA}"/>
              </a:ext>
            </a:extLst>
          </p:cNvPr>
          <p:cNvSpPr/>
          <p:nvPr/>
        </p:nvSpPr>
        <p:spPr>
          <a:xfrm>
            <a:off x="13050960" y="2832561"/>
            <a:ext cx="891000" cy="952560"/>
          </a:xfrm>
          <a:custGeom>
            <a:avLst/>
            <a:gdLst/>
            <a:ahLst/>
            <a:cxnLst/>
            <a:rect l="l" t="t" r="r" b="b"/>
            <a:pathLst>
              <a:path w="891000" h="952560">
                <a:moveTo>
                  <a:pt x="0" y="0"/>
                </a:moveTo>
                <a:lnTo>
                  <a:pt x="891000" y="0"/>
                </a:lnTo>
                <a:lnTo>
                  <a:pt x="891000" y="952560"/>
                </a:lnTo>
                <a:lnTo>
                  <a:pt x="0" y="952560"/>
                </a:lnTo>
                <a:lnTo>
                  <a:pt x="0" y="0"/>
                </a:lnTo>
                <a:close/>
              </a:path>
            </a:pathLst>
          </a:custGeom>
          <a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50051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243160" y="279180"/>
            <a:ext cx="13801860" cy="1011960"/>
          </a:xfrm>
          <a:custGeom>
            <a:avLst/>
            <a:gdLst/>
            <a:ahLst/>
            <a:cxnLst/>
            <a:rect l="l" t="t" r="r" b="b"/>
            <a:pathLst>
              <a:path w="13801860" h="1011960">
                <a:moveTo>
                  <a:pt x="0" y="0"/>
                </a:moveTo>
                <a:lnTo>
                  <a:pt x="13801860" y="0"/>
                </a:lnTo>
                <a:lnTo>
                  <a:pt x="13801860" y="1011960"/>
                </a:lnTo>
                <a:lnTo>
                  <a:pt x="0" y="1011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6900" y="230490"/>
            <a:ext cx="17177040" cy="105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fa-IR" sz="6600" dirty="0">
                <a:solidFill>
                  <a:schemeClr val="bg1"/>
                </a:solidFill>
                <a:latin typeface="Arial"/>
                <a:cs typeface="B Nazanin" panose="00000400000000000000" pitchFamily="2" charset="-78"/>
              </a:rPr>
              <a:t>مجموعه آیکون های کاملاً قابل ویرایش: </a:t>
            </a:r>
            <a:r>
              <a:rPr lang="en-US" sz="6600" dirty="0">
                <a:solidFill>
                  <a:schemeClr val="bg1"/>
                </a:solidFill>
                <a:latin typeface="Arial"/>
                <a:cs typeface="B Nazanin" panose="00000400000000000000" pitchFamily="2" charset="-78"/>
              </a:rPr>
              <a:t>C</a:t>
            </a:r>
          </a:p>
        </p:txBody>
      </p:sp>
      <p:sp>
        <p:nvSpPr>
          <p:cNvPr id="13" name="Freeform 13"/>
          <p:cNvSpPr/>
          <p:nvPr/>
        </p:nvSpPr>
        <p:spPr>
          <a:xfrm>
            <a:off x="237870" y="237870"/>
            <a:ext cx="17872380" cy="9867420"/>
          </a:xfrm>
          <a:custGeom>
            <a:avLst/>
            <a:gdLst/>
            <a:ahLst/>
            <a:cxnLst/>
            <a:rect l="l" t="t" r="r" b="b"/>
            <a:pathLst>
              <a:path w="17872380" h="9867420">
                <a:moveTo>
                  <a:pt x="0" y="0"/>
                </a:moveTo>
                <a:lnTo>
                  <a:pt x="17872380" y="0"/>
                </a:lnTo>
                <a:lnTo>
                  <a:pt x="17872380" y="9867420"/>
                </a:lnTo>
                <a:lnTo>
                  <a:pt x="0" y="98674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7858A993-4BF8-75C0-A30F-886CF4E5C000}"/>
              </a:ext>
            </a:extLst>
          </p:cNvPr>
          <p:cNvSpPr/>
          <p:nvPr/>
        </p:nvSpPr>
        <p:spPr>
          <a:xfrm>
            <a:off x="1774830" y="2330490"/>
            <a:ext cx="1358910" cy="1365930"/>
          </a:xfrm>
          <a:custGeom>
            <a:avLst/>
            <a:gdLst/>
            <a:ahLst/>
            <a:cxnLst/>
            <a:rect l="l" t="t" r="r" b="b"/>
            <a:pathLst>
              <a:path w="1358910" h="1365930">
                <a:moveTo>
                  <a:pt x="0" y="0"/>
                </a:moveTo>
                <a:lnTo>
                  <a:pt x="1358910" y="0"/>
                </a:lnTo>
                <a:lnTo>
                  <a:pt x="1358910" y="1365930"/>
                </a:lnTo>
                <a:lnTo>
                  <a:pt x="0" y="13659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82E8DC39-D18D-FEED-7A20-691263250E63}"/>
              </a:ext>
            </a:extLst>
          </p:cNvPr>
          <p:cNvSpPr/>
          <p:nvPr/>
        </p:nvSpPr>
        <p:spPr>
          <a:xfrm>
            <a:off x="10081920" y="7124880"/>
            <a:ext cx="374760" cy="1166400"/>
          </a:xfrm>
          <a:custGeom>
            <a:avLst/>
            <a:gdLst/>
            <a:ahLst/>
            <a:cxnLst/>
            <a:rect l="l" t="t" r="r" b="b"/>
            <a:pathLst>
              <a:path w="374760" h="1166400">
                <a:moveTo>
                  <a:pt x="0" y="0"/>
                </a:moveTo>
                <a:lnTo>
                  <a:pt x="374760" y="0"/>
                </a:lnTo>
                <a:lnTo>
                  <a:pt x="374760" y="1166400"/>
                </a:lnTo>
                <a:lnTo>
                  <a:pt x="0" y="1166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F8D60082-BC86-7D43-9BB5-DBB71CC2EAA9}"/>
              </a:ext>
            </a:extLst>
          </p:cNvPr>
          <p:cNvSpPr/>
          <p:nvPr/>
        </p:nvSpPr>
        <p:spPr>
          <a:xfrm>
            <a:off x="11038800" y="7259340"/>
            <a:ext cx="898560" cy="896940"/>
          </a:xfrm>
          <a:custGeom>
            <a:avLst/>
            <a:gdLst/>
            <a:ahLst/>
            <a:cxnLst/>
            <a:rect l="l" t="t" r="r" b="b"/>
            <a:pathLst>
              <a:path w="898560" h="896940">
                <a:moveTo>
                  <a:pt x="0" y="0"/>
                </a:moveTo>
                <a:lnTo>
                  <a:pt x="898560" y="0"/>
                </a:lnTo>
                <a:lnTo>
                  <a:pt x="898560" y="896940"/>
                </a:lnTo>
                <a:lnTo>
                  <a:pt x="0" y="8969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7C51D2BB-88A8-606D-2DF1-D49CE4C6D098}"/>
              </a:ext>
            </a:extLst>
          </p:cNvPr>
          <p:cNvSpPr/>
          <p:nvPr/>
        </p:nvSpPr>
        <p:spPr>
          <a:xfrm>
            <a:off x="13872180" y="7357620"/>
            <a:ext cx="867780" cy="700380"/>
          </a:xfrm>
          <a:custGeom>
            <a:avLst/>
            <a:gdLst/>
            <a:ahLst/>
            <a:cxnLst/>
            <a:rect l="l" t="t" r="r" b="b"/>
            <a:pathLst>
              <a:path w="867780" h="700380">
                <a:moveTo>
                  <a:pt x="0" y="0"/>
                </a:moveTo>
                <a:lnTo>
                  <a:pt x="867780" y="0"/>
                </a:lnTo>
                <a:lnTo>
                  <a:pt x="867780" y="700380"/>
                </a:lnTo>
                <a:lnTo>
                  <a:pt x="0" y="7003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473F4855-4F74-98AC-4018-05009624DF93}"/>
              </a:ext>
            </a:extLst>
          </p:cNvPr>
          <p:cNvSpPr/>
          <p:nvPr/>
        </p:nvSpPr>
        <p:spPr>
          <a:xfrm>
            <a:off x="13959660" y="9160140"/>
            <a:ext cx="996300" cy="730080"/>
          </a:xfrm>
          <a:custGeom>
            <a:avLst/>
            <a:gdLst/>
            <a:ahLst/>
            <a:cxnLst/>
            <a:rect l="l" t="t" r="r" b="b"/>
            <a:pathLst>
              <a:path w="996300" h="730080">
                <a:moveTo>
                  <a:pt x="0" y="0"/>
                </a:moveTo>
                <a:lnTo>
                  <a:pt x="996300" y="0"/>
                </a:lnTo>
                <a:lnTo>
                  <a:pt x="996300" y="730080"/>
                </a:lnTo>
                <a:lnTo>
                  <a:pt x="0" y="7300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6A0E2678-D23C-46A3-4535-49816D3B65AE}"/>
              </a:ext>
            </a:extLst>
          </p:cNvPr>
          <p:cNvSpPr/>
          <p:nvPr/>
        </p:nvSpPr>
        <p:spPr>
          <a:xfrm>
            <a:off x="3769320" y="7219380"/>
            <a:ext cx="976860" cy="976860"/>
          </a:xfrm>
          <a:custGeom>
            <a:avLst/>
            <a:gdLst/>
            <a:ahLst/>
            <a:cxnLst/>
            <a:rect l="l" t="t" r="r" b="b"/>
            <a:pathLst>
              <a:path w="976860" h="976860">
                <a:moveTo>
                  <a:pt x="0" y="0"/>
                </a:moveTo>
                <a:lnTo>
                  <a:pt x="976860" y="0"/>
                </a:lnTo>
                <a:lnTo>
                  <a:pt x="976860" y="976860"/>
                </a:lnTo>
                <a:lnTo>
                  <a:pt x="0" y="9768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A62608C8-2403-1ABC-A6AE-44672F25FD24}"/>
              </a:ext>
            </a:extLst>
          </p:cNvPr>
          <p:cNvSpPr/>
          <p:nvPr/>
        </p:nvSpPr>
        <p:spPr>
          <a:xfrm>
            <a:off x="7498020" y="8840460"/>
            <a:ext cx="822960" cy="1058400"/>
          </a:xfrm>
          <a:custGeom>
            <a:avLst/>
            <a:gdLst/>
            <a:ahLst/>
            <a:cxnLst/>
            <a:rect l="l" t="t" r="r" b="b"/>
            <a:pathLst>
              <a:path w="822960" h="1058400">
                <a:moveTo>
                  <a:pt x="0" y="0"/>
                </a:moveTo>
                <a:lnTo>
                  <a:pt x="822960" y="0"/>
                </a:lnTo>
                <a:lnTo>
                  <a:pt x="822960" y="1058400"/>
                </a:lnTo>
                <a:lnTo>
                  <a:pt x="0" y="1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1590E336-8DB9-20A5-F202-B8022A421B7E}"/>
              </a:ext>
            </a:extLst>
          </p:cNvPr>
          <p:cNvSpPr/>
          <p:nvPr/>
        </p:nvSpPr>
        <p:spPr>
          <a:xfrm>
            <a:off x="8754060" y="9095880"/>
            <a:ext cx="861840" cy="853200"/>
          </a:xfrm>
          <a:custGeom>
            <a:avLst/>
            <a:gdLst/>
            <a:ahLst/>
            <a:cxnLst/>
            <a:rect l="l" t="t" r="r" b="b"/>
            <a:pathLst>
              <a:path w="861840" h="853200">
                <a:moveTo>
                  <a:pt x="0" y="0"/>
                </a:moveTo>
                <a:lnTo>
                  <a:pt x="861840" y="0"/>
                </a:lnTo>
                <a:lnTo>
                  <a:pt x="861840" y="853200"/>
                </a:lnTo>
                <a:lnTo>
                  <a:pt x="0" y="8532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F04BEB0C-1F0D-D57D-0EC5-5C6C77C57548}"/>
              </a:ext>
            </a:extLst>
          </p:cNvPr>
          <p:cNvSpPr/>
          <p:nvPr/>
        </p:nvSpPr>
        <p:spPr>
          <a:xfrm>
            <a:off x="5186820" y="8937120"/>
            <a:ext cx="592920" cy="856980"/>
          </a:xfrm>
          <a:custGeom>
            <a:avLst/>
            <a:gdLst/>
            <a:ahLst/>
            <a:cxnLst/>
            <a:rect l="l" t="t" r="r" b="b"/>
            <a:pathLst>
              <a:path w="592920" h="856980">
                <a:moveTo>
                  <a:pt x="0" y="0"/>
                </a:moveTo>
                <a:lnTo>
                  <a:pt x="592920" y="0"/>
                </a:lnTo>
                <a:lnTo>
                  <a:pt x="592920" y="856980"/>
                </a:lnTo>
                <a:lnTo>
                  <a:pt x="0" y="8569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E8BA4CD0-5C0F-F34B-1ADD-6CD041989840}"/>
              </a:ext>
            </a:extLst>
          </p:cNvPr>
          <p:cNvSpPr/>
          <p:nvPr/>
        </p:nvSpPr>
        <p:spPr>
          <a:xfrm>
            <a:off x="10023060" y="9000300"/>
            <a:ext cx="773820" cy="856980"/>
          </a:xfrm>
          <a:custGeom>
            <a:avLst/>
            <a:gdLst/>
            <a:ahLst/>
            <a:cxnLst/>
            <a:rect l="l" t="t" r="r" b="b"/>
            <a:pathLst>
              <a:path w="773820" h="856980">
                <a:moveTo>
                  <a:pt x="0" y="0"/>
                </a:moveTo>
                <a:lnTo>
                  <a:pt x="773820" y="0"/>
                </a:lnTo>
                <a:lnTo>
                  <a:pt x="773820" y="856980"/>
                </a:lnTo>
                <a:lnTo>
                  <a:pt x="0" y="85698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DF5063CD-1088-0BB0-8556-4979D905AD8B}"/>
              </a:ext>
            </a:extLst>
          </p:cNvPr>
          <p:cNvSpPr/>
          <p:nvPr/>
        </p:nvSpPr>
        <p:spPr>
          <a:xfrm>
            <a:off x="12613440" y="9053220"/>
            <a:ext cx="847800" cy="869400"/>
          </a:xfrm>
          <a:custGeom>
            <a:avLst/>
            <a:gdLst/>
            <a:ahLst/>
            <a:cxnLst/>
            <a:rect l="l" t="t" r="r" b="b"/>
            <a:pathLst>
              <a:path w="847800" h="869400">
                <a:moveTo>
                  <a:pt x="0" y="0"/>
                </a:moveTo>
                <a:lnTo>
                  <a:pt x="847800" y="0"/>
                </a:lnTo>
                <a:lnTo>
                  <a:pt x="847800" y="869400"/>
                </a:lnTo>
                <a:lnTo>
                  <a:pt x="0" y="8694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370FE69C-B6C2-F1F8-EAD9-C9DCBB9FD6F2}"/>
              </a:ext>
            </a:extLst>
          </p:cNvPr>
          <p:cNvSpPr/>
          <p:nvPr/>
        </p:nvSpPr>
        <p:spPr>
          <a:xfrm>
            <a:off x="4984860" y="7415400"/>
            <a:ext cx="1042740" cy="706320"/>
          </a:xfrm>
          <a:custGeom>
            <a:avLst/>
            <a:gdLst/>
            <a:ahLst/>
            <a:cxnLst/>
            <a:rect l="l" t="t" r="r" b="b"/>
            <a:pathLst>
              <a:path w="1042740" h="706320">
                <a:moveTo>
                  <a:pt x="0" y="0"/>
                </a:moveTo>
                <a:lnTo>
                  <a:pt x="1042740" y="0"/>
                </a:lnTo>
                <a:lnTo>
                  <a:pt x="1042740" y="706320"/>
                </a:lnTo>
                <a:lnTo>
                  <a:pt x="0" y="70632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4A35D56F-6EAD-9716-C738-F86B5E241C9B}"/>
              </a:ext>
            </a:extLst>
          </p:cNvPr>
          <p:cNvSpPr/>
          <p:nvPr/>
        </p:nvSpPr>
        <p:spPr>
          <a:xfrm>
            <a:off x="4069020" y="8708160"/>
            <a:ext cx="536760" cy="1314900"/>
          </a:xfrm>
          <a:custGeom>
            <a:avLst/>
            <a:gdLst/>
            <a:ahLst/>
            <a:cxnLst/>
            <a:rect l="l" t="t" r="r" b="b"/>
            <a:pathLst>
              <a:path w="536760" h="1314900">
                <a:moveTo>
                  <a:pt x="0" y="0"/>
                </a:moveTo>
                <a:lnTo>
                  <a:pt x="536760" y="0"/>
                </a:lnTo>
                <a:lnTo>
                  <a:pt x="536760" y="1314900"/>
                </a:lnTo>
                <a:lnTo>
                  <a:pt x="0" y="13149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2E2EC868-920D-08CF-A90B-A4E28D811315}"/>
              </a:ext>
            </a:extLst>
          </p:cNvPr>
          <p:cNvSpPr/>
          <p:nvPr/>
        </p:nvSpPr>
        <p:spPr>
          <a:xfrm>
            <a:off x="11132220" y="9053220"/>
            <a:ext cx="983340" cy="777060"/>
          </a:xfrm>
          <a:custGeom>
            <a:avLst/>
            <a:gdLst/>
            <a:ahLst/>
            <a:cxnLst/>
            <a:rect l="l" t="t" r="r" b="b"/>
            <a:pathLst>
              <a:path w="983340" h="777060">
                <a:moveTo>
                  <a:pt x="0" y="0"/>
                </a:moveTo>
                <a:lnTo>
                  <a:pt x="983340" y="0"/>
                </a:lnTo>
                <a:lnTo>
                  <a:pt x="983340" y="777060"/>
                </a:lnTo>
                <a:lnTo>
                  <a:pt x="0" y="77706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EE3D3D7F-54A1-4F5F-5458-31829751107A}"/>
              </a:ext>
            </a:extLst>
          </p:cNvPr>
          <p:cNvSpPr/>
          <p:nvPr/>
        </p:nvSpPr>
        <p:spPr>
          <a:xfrm>
            <a:off x="6339720" y="9014340"/>
            <a:ext cx="809460" cy="815940"/>
          </a:xfrm>
          <a:custGeom>
            <a:avLst/>
            <a:gdLst/>
            <a:ahLst/>
            <a:cxnLst/>
            <a:rect l="l" t="t" r="r" b="b"/>
            <a:pathLst>
              <a:path w="809460" h="815940">
                <a:moveTo>
                  <a:pt x="0" y="0"/>
                </a:moveTo>
                <a:lnTo>
                  <a:pt x="809460" y="0"/>
                </a:lnTo>
                <a:lnTo>
                  <a:pt x="809460" y="815940"/>
                </a:lnTo>
                <a:lnTo>
                  <a:pt x="0" y="81594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40CD0E33-4214-E2FC-8F84-E7E34BB29939}"/>
              </a:ext>
            </a:extLst>
          </p:cNvPr>
          <p:cNvSpPr/>
          <p:nvPr/>
        </p:nvSpPr>
        <p:spPr>
          <a:xfrm>
            <a:off x="12519480" y="7244220"/>
            <a:ext cx="770580" cy="927180"/>
          </a:xfrm>
          <a:custGeom>
            <a:avLst/>
            <a:gdLst/>
            <a:ahLst/>
            <a:cxnLst/>
            <a:rect l="l" t="t" r="r" b="b"/>
            <a:pathLst>
              <a:path w="770580" h="927180">
                <a:moveTo>
                  <a:pt x="0" y="0"/>
                </a:moveTo>
                <a:lnTo>
                  <a:pt x="770580" y="0"/>
                </a:lnTo>
                <a:lnTo>
                  <a:pt x="770580" y="927180"/>
                </a:lnTo>
                <a:lnTo>
                  <a:pt x="0" y="92718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92544866-9D12-30AD-0047-25E85B34A785}"/>
              </a:ext>
            </a:extLst>
          </p:cNvPr>
          <p:cNvSpPr/>
          <p:nvPr/>
        </p:nvSpPr>
        <p:spPr>
          <a:xfrm>
            <a:off x="13913220" y="2238420"/>
            <a:ext cx="850500" cy="849960"/>
          </a:xfrm>
          <a:custGeom>
            <a:avLst/>
            <a:gdLst/>
            <a:ahLst/>
            <a:cxnLst/>
            <a:rect l="l" t="t" r="r" b="b"/>
            <a:pathLst>
              <a:path w="850500" h="849960">
                <a:moveTo>
                  <a:pt x="0" y="0"/>
                </a:moveTo>
                <a:lnTo>
                  <a:pt x="850500" y="0"/>
                </a:lnTo>
                <a:lnTo>
                  <a:pt x="850500" y="849960"/>
                </a:lnTo>
                <a:lnTo>
                  <a:pt x="0" y="84996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864D4DC9-CD5E-9D97-1E4E-FB765D5537FA}"/>
              </a:ext>
            </a:extLst>
          </p:cNvPr>
          <p:cNvSpPr/>
          <p:nvPr/>
        </p:nvSpPr>
        <p:spPr>
          <a:xfrm>
            <a:off x="12481680" y="3842760"/>
            <a:ext cx="827820" cy="826200"/>
          </a:xfrm>
          <a:custGeom>
            <a:avLst/>
            <a:gdLst/>
            <a:ahLst/>
            <a:cxnLst/>
            <a:rect l="l" t="t" r="r" b="b"/>
            <a:pathLst>
              <a:path w="827820" h="826200">
                <a:moveTo>
                  <a:pt x="0" y="0"/>
                </a:moveTo>
                <a:lnTo>
                  <a:pt x="827820" y="0"/>
                </a:lnTo>
                <a:lnTo>
                  <a:pt x="827820" y="826200"/>
                </a:lnTo>
                <a:lnTo>
                  <a:pt x="0" y="82620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C00F3D5E-5853-5EBB-DF94-2EA7EE9C73D5}"/>
              </a:ext>
            </a:extLst>
          </p:cNvPr>
          <p:cNvSpPr/>
          <p:nvPr/>
        </p:nvSpPr>
        <p:spPr>
          <a:xfrm>
            <a:off x="6361860" y="7351680"/>
            <a:ext cx="763020" cy="844560"/>
          </a:xfrm>
          <a:custGeom>
            <a:avLst/>
            <a:gdLst/>
            <a:ahLst/>
            <a:cxnLst/>
            <a:rect l="l" t="t" r="r" b="b"/>
            <a:pathLst>
              <a:path w="763020" h="844560">
                <a:moveTo>
                  <a:pt x="0" y="0"/>
                </a:moveTo>
                <a:lnTo>
                  <a:pt x="763020" y="0"/>
                </a:lnTo>
                <a:lnTo>
                  <a:pt x="763020" y="844560"/>
                </a:lnTo>
                <a:lnTo>
                  <a:pt x="0" y="84456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87B98205-BAF7-A2F0-B93D-E0048A43E95B}"/>
              </a:ext>
            </a:extLst>
          </p:cNvPr>
          <p:cNvSpPr/>
          <p:nvPr/>
        </p:nvSpPr>
        <p:spPr>
          <a:xfrm>
            <a:off x="4953000" y="2357760"/>
            <a:ext cx="747360" cy="745740"/>
          </a:xfrm>
          <a:custGeom>
            <a:avLst/>
            <a:gdLst/>
            <a:ahLst/>
            <a:cxnLst/>
            <a:rect l="l" t="t" r="r" b="b"/>
            <a:pathLst>
              <a:path w="747360" h="745740">
                <a:moveTo>
                  <a:pt x="0" y="0"/>
                </a:moveTo>
                <a:lnTo>
                  <a:pt x="747360" y="0"/>
                </a:lnTo>
                <a:lnTo>
                  <a:pt x="747360" y="745740"/>
                </a:lnTo>
                <a:lnTo>
                  <a:pt x="0" y="74574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C5C026BD-0B89-5882-9C5C-9583A259344D}"/>
              </a:ext>
            </a:extLst>
          </p:cNvPr>
          <p:cNvSpPr/>
          <p:nvPr/>
        </p:nvSpPr>
        <p:spPr>
          <a:xfrm>
            <a:off x="13870560" y="5502180"/>
            <a:ext cx="907740" cy="908820"/>
          </a:xfrm>
          <a:custGeom>
            <a:avLst/>
            <a:gdLst/>
            <a:ahLst/>
            <a:cxnLst/>
            <a:rect l="l" t="t" r="r" b="b"/>
            <a:pathLst>
              <a:path w="907740" h="908820">
                <a:moveTo>
                  <a:pt x="0" y="0"/>
                </a:moveTo>
                <a:lnTo>
                  <a:pt x="907740" y="0"/>
                </a:lnTo>
                <a:lnTo>
                  <a:pt x="907740" y="908820"/>
                </a:lnTo>
                <a:lnTo>
                  <a:pt x="0" y="90882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A4269F55-317F-EC57-D9D0-E26D2ED0CFEF}"/>
              </a:ext>
            </a:extLst>
          </p:cNvPr>
          <p:cNvSpPr/>
          <p:nvPr/>
        </p:nvSpPr>
        <p:spPr>
          <a:xfrm>
            <a:off x="3795780" y="2256240"/>
            <a:ext cx="750060" cy="900720"/>
          </a:xfrm>
          <a:custGeom>
            <a:avLst/>
            <a:gdLst/>
            <a:ahLst/>
            <a:cxnLst/>
            <a:rect l="l" t="t" r="r" b="b"/>
            <a:pathLst>
              <a:path w="750060" h="900720">
                <a:moveTo>
                  <a:pt x="0" y="0"/>
                </a:moveTo>
                <a:lnTo>
                  <a:pt x="750060" y="0"/>
                </a:lnTo>
                <a:lnTo>
                  <a:pt x="750060" y="900720"/>
                </a:lnTo>
                <a:lnTo>
                  <a:pt x="0" y="90072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861A1677-8E64-9081-B40F-0AD03491E9E3}"/>
              </a:ext>
            </a:extLst>
          </p:cNvPr>
          <p:cNvSpPr/>
          <p:nvPr/>
        </p:nvSpPr>
        <p:spPr>
          <a:xfrm>
            <a:off x="9746580" y="2202780"/>
            <a:ext cx="900720" cy="900720"/>
          </a:xfrm>
          <a:custGeom>
            <a:avLst/>
            <a:gdLst/>
            <a:ahLst/>
            <a:cxnLst/>
            <a:rect l="l" t="t" r="r" b="b"/>
            <a:pathLst>
              <a:path w="900720" h="900720">
                <a:moveTo>
                  <a:pt x="0" y="0"/>
                </a:moveTo>
                <a:lnTo>
                  <a:pt x="900720" y="0"/>
                </a:lnTo>
                <a:lnTo>
                  <a:pt x="900720" y="900720"/>
                </a:lnTo>
                <a:lnTo>
                  <a:pt x="0" y="90072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FF4DD445-A9E9-7C4C-4871-0D2C946881CB}"/>
              </a:ext>
            </a:extLst>
          </p:cNvPr>
          <p:cNvSpPr/>
          <p:nvPr/>
        </p:nvSpPr>
        <p:spPr>
          <a:xfrm>
            <a:off x="10881120" y="2218440"/>
            <a:ext cx="910980" cy="898020"/>
          </a:xfrm>
          <a:custGeom>
            <a:avLst/>
            <a:gdLst/>
            <a:ahLst/>
            <a:cxnLst/>
            <a:rect l="l" t="t" r="r" b="b"/>
            <a:pathLst>
              <a:path w="910980" h="898020">
                <a:moveTo>
                  <a:pt x="0" y="0"/>
                </a:moveTo>
                <a:lnTo>
                  <a:pt x="910980" y="0"/>
                </a:lnTo>
                <a:lnTo>
                  <a:pt x="910980" y="898020"/>
                </a:lnTo>
                <a:lnTo>
                  <a:pt x="0" y="89802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A2B7B928-46E6-B91F-57A7-6234C060FE3D}"/>
              </a:ext>
            </a:extLst>
          </p:cNvPr>
          <p:cNvSpPr/>
          <p:nvPr/>
        </p:nvSpPr>
        <p:spPr>
          <a:xfrm>
            <a:off x="6281400" y="2219520"/>
            <a:ext cx="871560" cy="900720"/>
          </a:xfrm>
          <a:custGeom>
            <a:avLst/>
            <a:gdLst/>
            <a:ahLst/>
            <a:cxnLst/>
            <a:rect l="l" t="t" r="r" b="b"/>
            <a:pathLst>
              <a:path w="871560" h="900720">
                <a:moveTo>
                  <a:pt x="0" y="0"/>
                </a:moveTo>
                <a:lnTo>
                  <a:pt x="871560" y="0"/>
                </a:lnTo>
                <a:lnTo>
                  <a:pt x="871560" y="900720"/>
                </a:lnTo>
                <a:lnTo>
                  <a:pt x="0" y="90072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04FCE4EE-FA0C-439B-DCAE-5A54E26281F9}"/>
              </a:ext>
            </a:extLst>
          </p:cNvPr>
          <p:cNvSpPr/>
          <p:nvPr/>
        </p:nvSpPr>
        <p:spPr>
          <a:xfrm>
            <a:off x="12481680" y="2218440"/>
            <a:ext cx="856980" cy="902340"/>
          </a:xfrm>
          <a:custGeom>
            <a:avLst/>
            <a:gdLst/>
            <a:ahLst/>
            <a:cxnLst/>
            <a:rect l="l" t="t" r="r" b="b"/>
            <a:pathLst>
              <a:path w="856980" h="902340">
                <a:moveTo>
                  <a:pt x="0" y="0"/>
                </a:moveTo>
                <a:lnTo>
                  <a:pt x="856980" y="0"/>
                </a:lnTo>
                <a:lnTo>
                  <a:pt x="856980" y="902340"/>
                </a:lnTo>
                <a:lnTo>
                  <a:pt x="0" y="90234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7">
            <a:extLst>
              <a:ext uri="{FF2B5EF4-FFF2-40B4-BE49-F238E27FC236}">
                <a16:creationId xmlns:a16="http://schemas.microsoft.com/office/drawing/2014/main" id="{C119D634-F594-6040-FB13-E92598637981}"/>
              </a:ext>
            </a:extLst>
          </p:cNvPr>
          <p:cNvSpPr/>
          <p:nvPr/>
        </p:nvSpPr>
        <p:spPr>
          <a:xfrm>
            <a:off x="7432680" y="2219520"/>
            <a:ext cx="847260" cy="900720"/>
          </a:xfrm>
          <a:custGeom>
            <a:avLst/>
            <a:gdLst/>
            <a:ahLst/>
            <a:cxnLst/>
            <a:rect l="l" t="t" r="r" b="b"/>
            <a:pathLst>
              <a:path w="847260" h="900720">
                <a:moveTo>
                  <a:pt x="0" y="0"/>
                </a:moveTo>
                <a:lnTo>
                  <a:pt x="847260" y="0"/>
                </a:lnTo>
                <a:lnTo>
                  <a:pt x="847260" y="900720"/>
                </a:lnTo>
                <a:lnTo>
                  <a:pt x="0" y="90072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8">
            <a:extLst>
              <a:ext uri="{FF2B5EF4-FFF2-40B4-BE49-F238E27FC236}">
                <a16:creationId xmlns:a16="http://schemas.microsoft.com/office/drawing/2014/main" id="{72B14A88-C004-8B14-325B-93114FFA00A8}"/>
              </a:ext>
            </a:extLst>
          </p:cNvPr>
          <p:cNvSpPr/>
          <p:nvPr/>
        </p:nvSpPr>
        <p:spPr>
          <a:xfrm>
            <a:off x="8521860" y="2218980"/>
            <a:ext cx="912600" cy="902340"/>
          </a:xfrm>
          <a:custGeom>
            <a:avLst/>
            <a:gdLst/>
            <a:ahLst/>
            <a:cxnLst/>
            <a:rect l="l" t="t" r="r" b="b"/>
            <a:pathLst>
              <a:path w="912600" h="902340">
                <a:moveTo>
                  <a:pt x="0" y="0"/>
                </a:moveTo>
                <a:lnTo>
                  <a:pt x="912600" y="0"/>
                </a:lnTo>
                <a:lnTo>
                  <a:pt x="912600" y="902340"/>
                </a:lnTo>
                <a:lnTo>
                  <a:pt x="0" y="90234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A2D6EA45-25FA-BC31-FFF6-F021C5F0E72F}"/>
              </a:ext>
            </a:extLst>
          </p:cNvPr>
          <p:cNvSpPr/>
          <p:nvPr/>
        </p:nvSpPr>
        <p:spPr>
          <a:xfrm>
            <a:off x="13832760" y="3745020"/>
            <a:ext cx="997380" cy="992520"/>
          </a:xfrm>
          <a:custGeom>
            <a:avLst/>
            <a:gdLst/>
            <a:ahLst/>
            <a:cxnLst/>
            <a:rect l="l" t="t" r="r" b="b"/>
            <a:pathLst>
              <a:path w="997380" h="992520">
                <a:moveTo>
                  <a:pt x="0" y="0"/>
                </a:moveTo>
                <a:lnTo>
                  <a:pt x="997380" y="0"/>
                </a:lnTo>
                <a:lnTo>
                  <a:pt x="997380" y="992520"/>
                </a:lnTo>
                <a:lnTo>
                  <a:pt x="0" y="99252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40">
            <a:extLst>
              <a:ext uri="{FF2B5EF4-FFF2-40B4-BE49-F238E27FC236}">
                <a16:creationId xmlns:a16="http://schemas.microsoft.com/office/drawing/2014/main" id="{99D3D440-AF0D-8608-6981-36CF5DA4FC6C}"/>
              </a:ext>
            </a:extLst>
          </p:cNvPr>
          <p:cNvSpPr/>
          <p:nvPr/>
        </p:nvSpPr>
        <p:spPr>
          <a:xfrm>
            <a:off x="6184740" y="3801720"/>
            <a:ext cx="890460" cy="892620"/>
          </a:xfrm>
          <a:custGeom>
            <a:avLst/>
            <a:gdLst/>
            <a:ahLst/>
            <a:cxnLst/>
            <a:rect l="l" t="t" r="r" b="b"/>
            <a:pathLst>
              <a:path w="890460" h="892620">
                <a:moveTo>
                  <a:pt x="0" y="0"/>
                </a:moveTo>
                <a:lnTo>
                  <a:pt x="890460" y="0"/>
                </a:lnTo>
                <a:lnTo>
                  <a:pt x="890460" y="892620"/>
                </a:lnTo>
                <a:lnTo>
                  <a:pt x="0" y="89262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41">
            <a:extLst>
              <a:ext uri="{FF2B5EF4-FFF2-40B4-BE49-F238E27FC236}">
                <a16:creationId xmlns:a16="http://schemas.microsoft.com/office/drawing/2014/main" id="{D7A920F6-105E-B310-7C2D-7CE050A3D8AA}"/>
              </a:ext>
            </a:extLst>
          </p:cNvPr>
          <p:cNvSpPr/>
          <p:nvPr/>
        </p:nvSpPr>
        <p:spPr>
          <a:xfrm>
            <a:off x="7306860" y="3798480"/>
            <a:ext cx="921780" cy="898560"/>
          </a:xfrm>
          <a:custGeom>
            <a:avLst/>
            <a:gdLst/>
            <a:ahLst/>
            <a:cxnLst/>
            <a:rect l="l" t="t" r="r" b="b"/>
            <a:pathLst>
              <a:path w="921780" h="898560">
                <a:moveTo>
                  <a:pt x="0" y="0"/>
                </a:moveTo>
                <a:lnTo>
                  <a:pt x="921780" y="0"/>
                </a:lnTo>
                <a:lnTo>
                  <a:pt x="921780" y="898560"/>
                </a:lnTo>
                <a:lnTo>
                  <a:pt x="0" y="89856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2">
            <a:extLst>
              <a:ext uri="{FF2B5EF4-FFF2-40B4-BE49-F238E27FC236}">
                <a16:creationId xmlns:a16="http://schemas.microsoft.com/office/drawing/2014/main" id="{E14F82DA-FFD1-DFB6-1069-E14B2BDE420C}"/>
              </a:ext>
            </a:extLst>
          </p:cNvPr>
          <p:cNvSpPr/>
          <p:nvPr/>
        </p:nvSpPr>
        <p:spPr>
          <a:xfrm>
            <a:off x="8441940" y="3799020"/>
            <a:ext cx="900180" cy="897480"/>
          </a:xfrm>
          <a:custGeom>
            <a:avLst/>
            <a:gdLst/>
            <a:ahLst/>
            <a:cxnLst/>
            <a:rect l="l" t="t" r="r" b="b"/>
            <a:pathLst>
              <a:path w="900180" h="897480">
                <a:moveTo>
                  <a:pt x="0" y="0"/>
                </a:moveTo>
                <a:lnTo>
                  <a:pt x="900180" y="0"/>
                </a:lnTo>
                <a:lnTo>
                  <a:pt x="900180" y="897480"/>
                </a:lnTo>
                <a:lnTo>
                  <a:pt x="0" y="89748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43">
            <a:extLst>
              <a:ext uri="{FF2B5EF4-FFF2-40B4-BE49-F238E27FC236}">
                <a16:creationId xmlns:a16="http://schemas.microsoft.com/office/drawing/2014/main" id="{257C5C53-29E6-2964-A2F1-DD86CA03E738}"/>
              </a:ext>
            </a:extLst>
          </p:cNvPr>
          <p:cNvSpPr/>
          <p:nvPr/>
        </p:nvSpPr>
        <p:spPr>
          <a:xfrm>
            <a:off x="3787140" y="3837360"/>
            <a:ext cx="892620" cy="895320"/>
          </a:xfrm>
          <a:custGeom>
            <a:avLst/>
            <a:gdLst/>
            <a:ahLst/>
            <a:cxnLst/>
            <a:rect l="l" t="t" r="r" b="b"/>
            <a:pathLst>
              <a:path w="892620" h="895320">
                <a:moveTo>
                  <a:pt x="0" y="0"/>
                </a:moveTo>
                <a:lnTo>
                  <a:pt x="892620" y="0"/>
                </a:lnTo>
                <a:lnTo>
                  <a:pt x="892620" y="895320"/>
                </a:lnTo>
                <a:lnTo>
                  <a:pt x="0" y="89532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40BC3F1C-B52D-0B62-F7B4-8A82F7CE6936}"/>
              </a:ext>
            </a:extLst>
          </p:cNvPr>
          <p:cNvSpPr/>
          <p:nvPr/>
        </p:nvSpPr>
        <p:spPr>
          <a:xfrm>
            <a:off x="9706620" y="3786060"/>
            <a:ext cx="890460" cy="890460"/>
          </a:xfrm>
          <a:custGeom>
            <a:avLst/>
            <a:gdLst/>
            <a:ahLst/>
            <a:cxnLst/>
            <a:rect l="l" t="t" r="r" b="b"/>
            <a:pathLst>
              <a:path w="890460" h="890460">
                <a:moveTo>
                  <a:pt x="0" y="0"/>
                </a:moveTo>
                <a:lnTo>
                  <a:pt x="890460" y="0"/>
                </a:lnTo>
                <a:lnTo>
                  <a:pt x="890460" y="890460"/>
                </a:lnTo>
                <a:lnTo>
                  <a:pt x="0" y="89046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5">
            <a:extLst>
              <a:ext uri="{FF2B5EF4-FFF2-40B4-BE49-F238E27FC236}">
                <a16:creationId xmlns:a16="http://schemas.microsoft.com/office/drawing/2014/main" id="{4DE721AA-91DE-BE93-72BF-FAF980C5F35D}"/>
              </a:ext>
            </a:extLst>
          </p:cNvPr>
          <p:cNvSpPr/>
          <p:nvPr/>
        </p:nvSpPr>
        <p:spPr>
          <a:xfrm>
            <a:off x="5054520" y="3801720"/>
            <a:ext cx="938520" cy="891540"/>
          </a:xfrm>
          <a:custGeom>
            <a:avLst/>
            <a:gdLst/>
            <a:ahLst/>
            <a:cxnLst/>
            <a:rect l="l" t="t" r="r" b="b"/>
            <a:pathLst>
              <a:path w="938520" h="891540">
                <a:moveTo>
                  <a:pt x="0" y="0"/>
                </a:moveTo>
                <a:lnTo>
                  <a:pt x="938520" y="0"/>
                </a:lnTo>
                <a:lnTo>
                  <a:pt x="938520" y="891540"/>
                </a:lnTo>
                <a:lnTo>
                  <a:pt x="0" y="89154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6">
            <a:extLst>
              <a:ext uri="{FF2B5EF4-FFF2-40B4-BE49-F238E27FC236}">
                <a16:creationId xmlns:a16="http://schemas.microsoft.com/office/drawing/2014/main" id="{40EFA71D-D150-C3BC-F97B-012687144835}"/>
              </a:ext>
            </a:extLst>
          </p:cNvPr>
          <p:cNvSpPr/>
          <p:nvPr/>
        </p:nvSpPr>
        <p:spPr>
          <a:xfrm>
            <a:off x="10951860" y="3800100"/>
            <a:ext cx="892620" cy="890460"/>
          </a:xfrm>
          <a:custGeom>
            <a:avLst/>
            <a:gdLst/>
            <a:ahLst/>
            <a:cxnLst/>
            <a:rect l="l" t="t" r="r" b="b"/>
            <a:pathLst>
              <a:path w="892620" h="890460">
                <a:moveTo>
                  <a:pt x="0" y="0"/>
                </a:moveTo>
                <a:lnTo>
                  <a:pt x="892620" y="0"/>
                </a:lnTo>
                <a:lnTo>
                  <a:pt x="892620" y="890460"/>
                </a:lnTo>
                <a:lnTo>
                  <a:pt x="0" y="89046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8D16A8FA-785C-9E97-F07E-54BD76AE9E8B}"/>
              </a:ext>
            </a:extLst>
          </p:cNvPr>
          <p:cNvSpPr/>
          <p:nvPr/>
        </p:nvSpPr>
        <p:spPr>
          <a:xfrm>
            <a:off x="6170700" y="5539980"/>
            <a:ext cx="902340" cy="926100"/>
          </a:xfrm>
          <a:custGeom>
            <a:avLst/>
            <a:gdLst/>
            <a:ahLst/>
            <a:cxnLst/>
            <a:rect l="l" t="t" r="r" b="b"/>
            <a:pathLst>
              <a:path w="902340" h="926100">
                <a:moveTo>
                  <a:pt x="0" y="0"/>
                </a:moveTo>
                <a:lnTo>
                  <a:pt x="902340" y="0"/>
                </a:lnTo>
                <a:lnTo>
                  <a:pt x="902340" y="926100"/>
                </a:lnTo>
                <a:lnTo>
                  <a:pt x="0" y="92610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8">
            <a:extLst>
              <a:ext uri="{FF2B5EF4-FFF2-40B4-BE49-F238E27FC236}">
                <a16:creationId xmlns:a16="http://schemas.microsoft.com/office/drawing/2014/main" id="{282EEB58-9AB8-AA60-1BB5-4286303B7296}"/>
              </a:ext>
            </a:extLst>
          </p:cNvPr>
          <p:cNvSpPr/>
          <p:nvPr/>
        </p:nvSpPr>
        <p:spPr>
          <a:xfrm>
            <a:off x="7250160" y="5684700"/>
            <a:ext cx="918000" cy="781380"/>
          </a:xfrm>
          <a:custGeom>
            <a:avLst/>
            <a:gdLst/>
            <a:ahLst/>
            <a:cxnLst/>
            <a:rect l="l" t="t" r="r" b="b"/>
            <a:pathLst>
              <a:path w="918000" h="781380">
                <a:moveTo>
                  <a:pt x="0" y="0"/>
                </a:moveTo>
                <a:lnTo>
                  <a:pt x="918000" y="0"/>
                </a:lnTo>
                <a:lnTo>
                  <a:pt x="918000" y="781380"/>
                </a:lnTo>
                <a:lnTo>
                  <a:pt x="0" y="78138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9">
            <a:extLst>
              <a:ext uri="{FF2B5EF4-FFF2-40B4-BE49-F238E27FC236}">
                <a16:creationId xmlns:a16="http://schemas.microsoft.com/office/drawing/2014/main" id="{104B4D99-610D-1DE4-C50D-304485261456}"/>
              </a:ext>
            </a:extLst>
          </p:cNvPr>
          <p:cNvSpPr/>
          <p:nvPr/>
        </p:nvSpPr>
        <p:spPr>
          <a:xfrm>
            <a:off x="8545080" y="5564280"/>
            <a:ext cx="922320" cy="923940"/>
          </a:xfrm>
          <a:custGeom>
            <a:avLst/>
            <a:gdLst/>
            <a:ahLst/>
            <a:cxnLst/>
            <a:rect l="l" t="t" r="r" b="b"/>
            <a:pathLst>
              <a:path w="922320" h="923940">
                <a:moveTo>
                  <a:pt x="0" y="0"/>
                </a:moveTo>
                <a:lnTo>
                  <a:pt x="922320" y="0"/>
                </a:lnTo>
                <a:lnTo>
                  <a:pt x="922320" y="923940"/>
                </a:lnTo>
                <a:lnTo>
                  <a:pt x="0" y="92394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50">
            <a:extLst>
              <a:ext uri="{FF2B5EF4-FFF2-40B4-BE49-F238E27FC236}">
                <a16:creationId xmlns:a16="http://schemas.microsoft.com/office/drawing/2014/main" id="{9978B5CF-0C43-296A-7B41-3D37202FE501}"/>
              </a:ext>
            </a:extLst>
          </p:cNvPr>
          <p:cNvSpPr/>
          <p:nvPr/>
        </p:nvSpPr>
        <p:spPr>
          <a:xfrm>
            <a:off x="12198720" y="5528640"/>
            <a:ext cx="932040" cy="928800"/>
          </a:xfrm>
          <a:custGeom>
            <a:avLst/>
            <a:gdLst/>
            <a:ahLst/>
            <a:cxnLst/>
            <a:rect l="l" t="t" r="r" b="b"/>
            <a:pathLst>
              <a:path w="932040" h="928800">
                <a:moveTo>
                  <a:pt x="0" y="0"/>
                </a:moveTo>
                <a:lnTo>
                  <a:pt x="932040" y="0"/>
                </a:lnTo>
                <a:lnTo>
                  <a:pt x="93204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51">
            <a:extLst>
              <a:ext uri="{FF2B5EF4-FFF2-40B4-BE49-F238E27FC236}">
                <a16:creationId xmlns:a16="http://schemas.microsoft.com/office/drawing/2014/main" id="{9EFA0DB6-EA81-C55D-4010-0E8AED8D1B42}"/>
              </a:ext>
            </a:extLst>
          </p:cNvPr>
          <p:cNvSpPr/>
          <p:nvPr/>
        </p:nvSpPr>
        <p:spPr>
          <a:xfrm>
            <a:off x="7293900" y="7376520"/>
            <a:ext cx="812700" cy="817560"/>
          </a:xfrm>
          <a:custGeom>
            <a:avLst/>
            <a:gdLst/>
            <a:ahLst/>
            <a:cxnLst/>
            <a:rect l="l" t="t" r="r" b="b"/>
            <a:pathLst>
              <a:path w="812700" h="817560">
                <a:moveTo>
                  <a:pt x="0" y="0"/>
                </a:moveTo>
                <a:lnTo>
                  <a:pt x="812700" y="0"/>
                </a:lnTo>
                <a:lnTo>
                  <a:pt x="812700" y="817560"/>
                </a:lnTo>
                <a:lnTo>
                  <a:pt x="0" y="817560"/>
                </a:lnTo>
                <a:lnTo>
                  <a:pt x="0" y="0"/>
                </a:lnTo>
                <a:close/>
              </a:path>
            </a:pathLst>
          </a:custGeom>
          <a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52">
            <a:extLst>
              <a:ext uri="{FF2B5EF4-FFF2-40B4-BE49-F238E27FC236}">
                <a16:creationId xmlns:a16="http://schemas.microsoft.com/office/drawing/2014/main" id="{950B448A-78FC-DF28-281F-04EC16AEC34A}"/>
              </a:ext>
            </a:extLst>
          </p:cNvPr>
          <p:cNvSpPr/>
          <p:nvPr/>
        </p:nvSpPr>
        <p:spPr>
          <a:xfrm>
            <a:off x="9788160" y="5551860"/>
            <a:ext cx="545940" cy="923940"/>
          </a:xfrm>
          <a:custGeom>
            <a:avLst/>
            <a:gdLst/>
            <a:ahLst/>
            <a:cxnLst/>
            <a:rect l="l" t="t" r="r" b="b"/>
            <a:pathLst>
              <a:path w="545940" h="923940">
                <a:moveTo>
                  <a:pt x="0" y="0"/>
                </a:moveTo>
                <a:lnTo>
                  <a:pt x="545940" y="0"/>
                </a:lnTo>
                <a:lnTo>
                  <a:pt x="545940" y="923940"/>
                </a:lnTo>
                <a:lnTo>
                  <a:pt x="0" y="923940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id="{DA570D5C-5F09-4998-BDDE-A5E3FCB45118}"/>
              </a:ext>
            </a:extLst>
          </p:cNvPr>
          <p:cNvSpPr/>
          <p:nvPr/>
        </p:nvSpPr>
        <p:spPr>
          <a:xfrm>
            <a:off x="5083140" y="5594520"/>
            <a:ext cx="909360" cy="925020"/>
          </a:xfrm>
          <a:custGeom>
            <a:avLst/>
            <a:gdLst/>
            <a:ahLst/>
            <a:cxnLst/>
            <a:rect l="l" t="t" r="r" b="b"/>
            <a:pathLst>
              <a:path w="909360" h="925020">
                <a:moveTo>
                  <a:pt x="0" y="0"/>
                </a:moveTo>
                <a:lnTo>
                  <a:pt x="909360" y="0"/>
                </a:lnTo>
                <a:lnTo>
                  <a:pt x="909360" y="925020"/>
                </a:lnTo>
                <a:lnTo>
                  <a:pt x="0" y="925020"/>
                </a:lnTo>
                <a:lnTo>
                  <a:pt x="0" y="0"/>
                </a:lnTo>
                <a:close/>
              </a:path>
            </a:pathLst>
          </a:custGeom>
          <a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54">
            <a:extLst>
              <a:ext uri="{FF2B5EF4-FFF2-40B4-BE49-F238E27FC236}">
                <a16:creationId xmlns:a16="http://schemas.microsoft.com/office/drawing/2014/main" id="{78C68F89-B3AA-CB8E-028C-9CDA8A766832}"/>
              </a:ext>
            </a:extLst>
          </p:cNvPr>
          <p:cNvSpPr/>
          <p:nvPr/>
        </p:nvSpPr>
        <p:spPr>
          <a:xfrm>
            <a:off x="10901640" y="5538360"/>
            <a:ext cx="913680" cy="928260"/>
          </a:xfrm>
          <a:custGeom>
            <a:avLst/>
            <a:gdLst/>
            <a:ahLst/>
            <a:cxnLst/>
            <a:rect l="l" t="t" r="r" b="b"/>
            <a:pathLst>
              <a:path w="913680" h="928260">
                <a:moveTo>
                  <a:pt x="0" y="0"/>
                </a:moveTo>
                <a:lnTo>
                  <a:pt x="913680" y="0"/>
                </a:lnTo>
                <a:lnTo>
                  <a:pt x="913680" y="928260"/>
                </a:lnTo>
                <a:lnTo>
                  <a:pt x="0" y="928260"/>
                </a:lnTo>
                <a:lnTo>
                  <a:pt x="0" y="0"/>
                </a:lnTo>
                <a:close/>
              </a:path>
            </a:pathLst>
          </a:custGeom>
          <a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55">
            <a:extLst>
              <a:ext uri="{FF2B5EF4-FFF2-40B4-BE49-F238E27FC236}">
                <a16:creationId xmlns:a16="http://schemas.microsoft.com/office/drawing/2014/main" id="{CEB3218F-334A-FB72-8137-3932F48E5C0E}"/>
              </a:ext>
            </a:extLst>
          </p:cNvPr>
          <p:cNvSpPr/>
          <p:nvPr/>
        </p:nvSpPr>
        <p:spPr>
          <a:xfrm>
            <a:off x="8627160" y="7432680"/>
            <a:ext cx="984420" cy="775980"/>
          </a:xfrm>
          <a:custGeom>
            <a:avLst/>
            <a:gdLst/>
            <a:ahLst/>
            <a:cxnLst/>
            <a:rect l="l" t="t" r="r" b="b"/>
            <a:pathLst>
              <a:path w="984420" h="775980">
                <a:moveTo>
                  <a:pt x="0" y="0"/>
                </a:moveTo>
                <a:lnTo>
                  <a:pt x="984420" y="0"/>
                </a:lnTo>
                <a:lnTo>
                  <a:pt x="984420" y="775980"/>
                </a:lnTo>
                <a:lnTo>
                  <a:pt x="0" y="775980"/>
                </a:lnTo>
                <a:lnTo>
                  <a:pt x="0" y="0"/>
                </a:lnTo>
                <a:close/>
              </a:path>
            </a:pathLst>
          </a:custGeom>
          <a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6">
            <a:extLst>
              <a:ext uri="{FF2B5EF4-FFF2-40B4-BE49-F238E27FC236}">
                <a16:creationId xmlns:a16="http://schemas.microsoft.com/office/drawing/2014/main" id="{A91671D0-DBD2-E102-AD97-5E86B7BA4639}"/>
              </a:ext>
            </a:extLst>
          </p:cNvPr>
          <p:cNvSpPr/>
          <p:nvPr/>
        </p:nvSpPr>
        <p:spPr>
          <a:xfrm>
            <a:off x="3647280" y="5577240"/>
            <a:ext cx="1112940" cy="915300"/>
          </a:xfrm>
          <a:custGeom>
            <a:avLst/>
            <a:gdLst/>
            <a:ahLst/>
            <a:cxnLst/>
            <a:rect l="l" t="t" r="r" b="b"/>
            <a:pathLst>
              <a:path w="1112940" h="915300">
                <a:moveTo>
                  <a:pt x="0" y="0"/>
                </a:moveTo>
                <a:lnTo>
                  <a:pt x="1112940" y="0"/>
                </a:lnTo>
                <a:lnTo>
                  <a:pt x="1112940" y="915300"/>
                </a:lnTo>
                <a:lnTo>
                  <a:pt x="0" y="915300"/>
                </a:lnTo>
                <a:lnTo>
                  <a:pt x="0" y="0"/>
                </a:lnTo>
                <a:close/>
              </a:path>
            </a:pathLst>
          </a:custGeom>
          <a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04104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6900" y="435690"/>
            <a:ext cx="17177040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سبک جدول زمانی
</a:t>
            </a:r>
            <a:endParaRPr lang="en-US" sz="66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8080" y="5634900"/>
            <a:ext cx="15558480" cy="557820"/>
          </a:xfrm>
          <a:custGeom>
            <a:avLst/>
            <a:gdLst/>
            <a:ahLst/>
            <a:cxnLst/>
            <a:rect l="l" t="t" r="r" b="b"/>
            <a:pathLst>
              <a:path w="15558480" h="557820">
                <a:moveTo>
                  <a:pt x="0" y="0"/>
                </a:moveTo>
                <a:lnTo>
                  <a:pt x="15558480" y="0"/>
                </a:lnTo>
                <a:lnTo>
                  <a:pt x="15558480" y="557820"/>
                </a:lnTo>
                <a:lnTo>
                  <a:pt x="0" y="55782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70940" y="633126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2015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70940" y="7367280"/>
            <a:ext cx="1959300" cy="167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72020" y="6994680"/>
            <a:ext cx="199062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
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65100" y="266844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2016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65100" y="3705000"/>
            <a:ext cx="1959300" cy="167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266180" y="3332400"/>
            <a:ext cx="199062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
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59800" y="633126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2017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59800" y="7367280"/>
            <a:ext cx="1959300" cy="167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60880" y="6994680"/>
            <a:ext cx="199062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
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048660" y="633126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2019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48660" y="7367280"/>
            <a:ext cx="1959300" cy="167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049740" y="6994680"/>
            <a:ext cx="199062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
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453960" y="266466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2018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53960" y="3700680"/>
            <a:ext cx="1959300" cy="167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455040" y="3328080"/>
            <a:ext cx="199062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
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642820" y="2660340"/>
            <a:ext cx="1991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en-US" sz="3600" spc="-1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2020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642820" y="3696360"/>
            <a:ext cx="1959300" cy="167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
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4643900" y="3323760"/>
            <a:ext cx="1990620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
</a:t>
            </a:r>
            <a:endParaRPr lang="en-US" sz="1800" spc="-1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804680" y="3041820"/>
            <a:ext cx="1691280" cy="2469960"/>
          </a:xfrm>
          <a:custGeom>
            <a:avLst/>
            <a:gdLst/>
            <a:ahLst/>
            <a:cxnLst/>
            <a:rect l="l" t="t" r="r" b="b"/>
            <a:pathLst>
              <a:path w="1691280" h="2469960">
                <a:moveTo>
                  <a:pt x="0" y="0"/>
                </a:moveTo>
                <a:lnTo>
                  <a:pt x="1691280" y="0"/>
                </a:lnTo>
                <a:lnTo>
                  <a:pt x="1691280" y="2469960"/>
                </a:lnTo>
                <a:lnTo>
                  <a:pt x="0" y="2469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3" r="-3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7025940" y="3044520"/>
            <a:ext cx="1691280" cy="2469960"/>
          </a:xfrm>
          <a:custGeom>
            <a:avLst/>
            <a:gdLst/>
            <a:ahLst/>
            <a:cxnLst/>
            <a:rect l="l" t="t" r="r" b="b"/>
            <a:pathLst>
              <a:path w="1691280" h="2469960">
                <a:moveTo>
                  <a:pt x="0" y="0"/>
                </a:moveTo>
                <a:lnTo>
                  <a:pt x="1691280" y="0"/>
                </a:lnTo>
                <a:lnTo>
                  <a:pt x="1691280" y="2469960"/>
                </a:lnTo>
                <a:lnTo>
                  <a:pt x="0" y="2469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3" r="-3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2246660" y="3019140"/>
            <a:ext cx="1691280" cy="2469960"/>
          </a:xfrm>
          <a:custGeom>
            <a:avLst/>
            <a:gdLst/>
            <a:ahLst/>
            <a:cxnLst/>
            <a:rect l="l" t="t" r="r" b="b"/>
            <a:pathLst>
              <a:path w="1691280" h="2469960">
                <a:moveTo>
                  <a:pt x="0" y="0"/>
                </a:moveTo>
                <a:lnTo>
                  <a:pt x="1691280" y="0"/>
                </a:lnTo>
                <a:lnTo>
                  <a:pt x="1691280" y="2469960"/>
                </a:lnTo>
                <a:lnTo>
                  <a:pt x="0" y="2469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3" r="-3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4792760" y="6506460"/>
            <a:ext cx="1691280" cy="2469960"/>
          </a:xfrm>
          <a:custGeom>
            <a:avLst/>
            <a:gdLst/>
            <a:ahLst/>
            <a:cxnLst/>
            <a:rect l="l" t="t" r="r" b="b"/>
            <a:pathLst>
              <a:path w="1691280" h="2469960">
                <a:moveTo>
                  <a:pt x="0" y="0"/>
                </a:moveTo>
                <a:lnTo>
                  <a:pt x="1691280" y="0"/>
                </a:lnTo>
                <a:lnTo>
                  <a:pt x="1691280" y="2469960"/>
                </a:lnTo>
                <a:lnTo>
                  <a:pt x="0" y="2469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3" r="-3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9636300" y="6506460"/>
            <a:ext cx="1691280" cy="2469960"/>
          </a:xfrm>
          <a:custGeom>
            <a:avLst/>
            <a:gdLst/>
            <a:ahLst/>
            <a:cxnLst/>
            <a:rect l="l" t="t" r="r" b="b"/>
            <a:pathLst>
              <a:path w="1691280" h="2469960">
                <a:moveTo>
                  <a:pt x="0" y="0"/>
                </a:moveTo>
                <a:lnTo>
                  <a:pt x="1691280" y="0"/>
                </a:lnTo>
                <a:lnTo>
                  <a:pt x="1691280" y="2469960"/>
                </a:lnTo>
                <a:lnTo>
                  <a:pt x="0" y="2469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3" r="-3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4325400" y="6506460"/>
            <a:ext cx="1691280" cy="2469960"/>
          </a:xfrm>
          <a:custGeom>
            <a:avLst/>
            <a:gdLst/>
            <a:ahLst/>
            <a:cxnLst/>
            <a:rect l="l" t="t" r="r" b="b"/>
            <a:pathLst>
              <a:path w="1691280" h="2469960">
                <a:moveTo>
                  <a:pt x="0" y="0"/>
                </a:moveTo>
                <a:lnTo>
                  <a:pt x="1691280" y="0"/>
                </a:lnTo>
                <a:lnTo>
                  <a:pt x="1691280" y="2469960"/>
                </a:lnTo>
                <a:lnTo>
                  <a:pt x="0" y="2469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3" r="-3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0" y="9908460"/>
            <a:ext cx="18288180" cy="399600"/>
          </a:xfrm>
          <a:custGeom>
            <a:avLst/>
            <a:gdLst/>
            <a:ahLst/>
            <a:cxnLst/>
            <a:rect l="l" t="t" r="r" b="b"/>
            <a:pathLst>
              <a:path w="18288180" h="399600">
                <a:moveTo>
                  <a:pt x="0" y="0"/>
                </a:moveTo>
                <a:lnTo>
                  <a:pt x="18288180" y="0"/>
                </a:lnTo>
                <a:lnTo>
                  <a:pt x="18288180" y="399600"/>
                </a:lnTo>
                <a:lnTo>
                  <a:pt x="0" y="3996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2960"/>
            <a:ext cx="18288180" cy="3024540"/>
          </a:xfrm>
          <a:custGeom>
            <a:avLst/>
            <a:gdLst/>
            <a:ahLst/>
            <a:cxnLst/>
            <a:rect l="l" t="t" r="r" b="b"/>
            <a:pathLst>
              <a:path w="18288180" h="3024540">
                <a:moveTo>
                  <a:pt x="0" y="0"/>
                </a:moveTo>
                <a:lnTo>
                  <a:pt x="18288180" y="0"/>
                </a:lnTo>
                <a:lnTo>
                  <a:pt x="18288180" y="3024540"/>
                </a:lnTo>
                <a:lnTo>
                  <a:pt x="0" y="3024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0000" y="581145"/>
            <a:ext cx="17177040" cy="9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35"/>
              </a:lnSpc>
            </a:pPr>
            <a:r>
              <a:rPr lang="fa-IR" sz="6884" spc="-1" dirty="0">
                <a:solidFill>
                  <a:srgbClr val="51BBB2"/>
                </a:solidFill>
                <a:latin typeface="Arial Bold"/>
                <a:cs typeface="B Nazanin" panose="00000400000000000000" pitchFamily="2" charset="-78"/>
              </a:rPr>
              <a:t>سبک تیم ما</a:t>
            </a:r>
            <a:endParaRPr lang="en-US" sz="6884" spc="-1" dirty="0">
              <a:solidFill>
                <a:srgbClr val="51BBB2"/>
              </a:solidFill>
              <a:latin typeface="Arial Bold"/>
              <a:cs typeface="B Nazanin" panose="000004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979120" y="3043980"/>
            <a:ext cx="1616760" cy="1616760"/>
            <a:chOff x="0" y="0"/>
            <a:chExt cx="2155680" cy="215568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2155680" cy="2155680"/>
              <a:chOff x="0" y="0"/>
              <a:chExt cx="2540000" cy="254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73094" y="0"/>
                <a:ext cx="2174686" cy="2634521"/>
              </a:xfrm>
              <a:custGeom>
                <a:avLst/>
                <a:gdLst/>
                <a:ahLst/>
                <a:cxnLst/>
                <a:rect l="l" t="t" r="r" b="b"/>
                <a:pathLst>
                  <a:path w="2174686" h="2634521">
                    <a:moveTo>
                      <a:pt x="796906" y="0"/>
                    </a:moveTo>
                    <a:cubicBezTo>
                      <a:pt x="1354914" y="0"/>
                      <a:pt x="1847555" y="364235"/>
                      <a:pt x="2011121" y="897733"/>
                    </a:cubicBezTo>
                    <a:cubicBezTo>
                      <a:pt x="2174686" y="1431230"/>
                      <a:pt x="1970855" y="2008997"/>
                      <a:pt x="1508737" y="2321759"/>
                    </a:cubicBezTo>
                    <a:cubicBezTo>
                      <a:pt x="1046618" y="2634521"/>
                      <a:pt x="434482" y="2609000"/>
                      <a:pt x="0" y="2258859"/>
                    </a:cubicBezTo>
                    <a:lnTo>
                      <a:pt x="398453" y="1764429"/>
                    </a:lnTo>
                    <a:cubicBezTo>
                      <a:pt x="615694" y="1939500"/>
                      <a:pt x="921762" y="1952260"/>
                      <a:pt x="1152821" y="1795880"/>
                    </a:cubicBezTo>
                    <a:cubicBezTo>
                      <a:pt x="1383880" y="1639499"/>
                      <a:pt x="1485796" y="1350615"/>
                      <a:pt x="1404013" y="1083866"/>
                    </a:cubicBezTo>
                    <a:cubicBezTo>
                      <a:pt x="1322231" y="817118"/>
                      <a:pt x="1075910" y="635000"/>
                      <a:pt x="796906" y="635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107848" y="0"/>
                <a:ext cx="1377785" cy="2297452"/>
              </a:xfrm>
              <a:custGeom>
                <a:avLst/>
                <a:gdLst/>
                <a:ahLst/>
                <a:cxnLst/>
                <a:rect l="l" t="t" r="r" b="b"/>
                <a:pathLst>
                  <a:path w="1377785" h="2297452">
                    <a:moveTo>
                      <a:pt x="631361" y="2297452"/>
                    </a:moveTo>
                    <a:cubicBezTo>
                      <a:pt x="186261" y="1974067"/>
                      <a:pt x="0" y="1400864"/>
                      <a:pt x="169987" y="877609"/>
                    </a:cubicBezTo>
                    <a:cubicBezTo>
                      <a:pt x="339973" y="354354"/>
                      <a:pt x="827547" y="55"/>
                      <a:pt x="1377721" y="0"/>
                    </a:cubicBezTo>
                    <a:lnTo>
                      <a:pt x="1377785" y="635000"/>
                    </a:lnTo>
                    <a:cubicBezTo>
                      <a:pt x="1102698" y="635028"/>
                      <a:pt x="858911" y="812177"/>
                      <a:pt x="773917" y="1073804"/>
                    </a:cubicBezTo>
                    <a:cubicBezTo>
                      <a:pt x="688924" y="1335432"/>
                      <a:pt x="782054" y="1622034"/>
                      <a:pt x="1004604" y="178372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2108960" y="3043980"/>
            <a:ext cx="1616760" cy="1616760"/>
            <a:chOff x="0" y="0"/>
            <a:chExt cx="2155680" cy="215568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155680" cy="2155680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73094" y="0"/>
                <a:ext cx="2174686" cy="2634521"/>
              </a:xfrm>
              <a:custGeom>
                <a:avLst/>
                <a:gdLst/>
                <a:ahLst/>
                <a:cxnLst/>
                <a:rect l="l" t="t" r="r" b="b"/>
                <a:pathLst>
                  <a:path w="2174686" h="2634521">
                    <a:moveTo>
                      <a:pt x="796906" y="0"/>
                    </a:moveTo>
                    <a:cubicBezTo>
                      <a:pt x="1354914" y="0"/>
                      <a:pt x="1847555" y="364235"/>
                      <a:pt x="2011121" y="897733"/>
                    </a:cubicBezTo>
                    <a:cubicBezTo>
                      <a:pt x="2174686" y="1431230"/>
                      <a:pt x="1970855" y="2008997"/>
                      <a:pt x="1508737" y="2321759"/>
                    </a:cubicBezTo>
                    <a:cubicBezTo>
                      <a:pt x="1046618" y="2634521"/>
                      <a:pt x="434482" y="2609000"/>
                      <a:pt x="0" y="2258859"/>
                    </a:cubicBezTo>
                    <a:lnTo>
                      <a:pt x="398453" y="1764429"/>
                    </a:lnTo>
                    <a:cubicBezTo>
                      <a:pt x="615694" y="1939500"/>
                      <a:pt x="921762" y="1952260"/>
                      <a:pt x="1152821" y="1795880"/>
                    </a:cubicBezTo>
                    <a:cubicBezTo>
                      <a:pt x="1383880" y="1639499"/>
                      <a:pt x="1485796" y="1350615"/>
                      <a:pt x="1404013" y="1083866"/>
                    </a:cubicBezTo>
                    <a:cubicBezTo>
                      <a:pt x="1322231" y="817118"/>
                      <a:pt x="1075910" y="635000"/>
                      <a:pt x="796906" y="635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-107848" y="0"/>
                <a:ext cx="1377785" cy="2297452"/>
              </a:xfrm>
              <a:custGeom>
                <a:avLst/>
                <a:gdLst/>
                <a:ahLst/>
                <a:cxnLst/>
                <a:rect l="l" t="t" r="r" b="b"/>
                <a:pathLst>
                  <a:path w="1377785" h="2297452">
                    <a:moveTo>
                      <a:pt x="631361" y="2297452"/>
                    </a:moveTo>
                    <a:cubicBezTo>
                      <a:pt x="186261" y="1974067"/>
                      <a:pt x="0" y="1400864"/>
                      <a:pt x="169987" y="877609"/>
                    </a:cubicBezTo>
                    <a:cubicBezTo>
                      <a:pt x="339973" y="354354"/>
                      <a:pt x="827547" y="55"/>
                      <a:pt x="1377721" y="0"/>
                    </a:cubicBezTo>
                    <a:lnTo>
                      <a:pt x="1377785" y="635000"/>
                    </a:lnTo>
                    <a:cubicBezTo>
                      <a:pt x="1102698" y="635028"/>
                      <a:pt x="858911" y="812177"/>
                      <a:pt x="773917" y="1073804"/>
                    </a:cubicBezTo>
                    <a:cubicBezTo>
                      <a:pt x="688924" y="1335432"/>
                      <a:pt x="782054" y="1622034"/>
                      <a:pt x="1004604" y="178372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5239340" y="3043980"/>
            <a:ext cx="1616760" cy="1616760"/>
            <a:chOff x="0" y="0"/>
            <a:chExt cx="2155680" cy="2155680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2155680" cy="2155680"/>
              <a:chOff x="0" y="0"/>
              <a:chExt cx="2540000" cy="254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206526" y="0"/>
                <a:ext cx="1397714" cy="2561468"/>
              </a:xfrm>
              <a:custGeom>
                <a:avLst/>
                <a:gdLst/>
                <a:ahLst/>
                <a:cxnLst/>
                <a:rect l="l" t="t" r="r" b="b"/>
                <a:pathLst>
                  <a:path w="1397714" h="2561468">
                    <a:moveTo>
                      <a:pt x="63474" y="0"/>
                    </a:moveTo>
                    <a:lnTo>
                      <a:pt x="63474" y="0"/>
                    </a:lnTo>
                    <a:cubicBezTo>
                      <a:pt x="524772" y="0"/>
                      <a:pt x="949797" y="250135"/>
                      <a:pt x="1173755" y="653419"/>
                    </a:cubicBezTo>
                    <a:cubicBezTo>
                      <a:pt x="1397714" y="1056703"/>
                      <a:pt x="1385386" y="1549715"/>
                      <a:pt x="1141552" y="1941302"/>
                    </a:cubicBezTo>
                    <a:cubicBezTo>
                      <a:pt x="897717" y="2332889"/>
                      <a:pt x="460722" y="2561468"/>
                      <a:pt x="0" y="2538413"/>
                    </a:cubicBezTo>
                    <a:lnTo>
                      <a:pt x="31737" y="1904206"/>
                    </a:lnTo>
                    <a:cubicBezTo>
                      <a:pt x="262098" y="1915734"/>
                      <a:pt x="480596" y="1801444"/>
                      <a:pt x="602513" y="1605651"/>
                    </a:cubicBezTo>
                    <a:cubicBezTo>
                      <a:pt x="724430" y="1409858"/>
                      <a:pt x="730594" y="1163351"/>
                      <a:pt x="618615" y="961709"/>
                    </a:cubicBezTo>
                    <a:cubicBezTo>
                      <a:pt x="506635" y="760067"/>
                      <a:pt x="294123" y="635000"/>
                      <a:pt x="63474" y="635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5568" y="0"/>
                <a:ext cx="1264432" cy="2540000"/>
              </a:xfrm>
              <a:custGeom>
                <a:avLst/>
                <a:gdLst/>
                <a:ahLst/>
                <a:cxnLst/>
                <a:rect l="l" t="t" r="r" b="b"/>
                <a:pathLst>
                  <a:path w="1264432" h="2540000">
                    <a:moveTo>
                      <a:pt x="1264432" y="2540000"/>
                    </a:moveTo>
                    <a:cubicBezTo>
                      <a:pt x="565247" y="2536908"/>
                      <a:pt x="70" y="1969255"/>
                      <a:pt x="35" y="1270063"/>
                    </a:cubicBezTo>
                    <a:cubicBezTo>
                      <a:pt x="0" y="570872"/>
                      <a:pt x="565120" y="3162"/>
                      <a:pt x="1264305" y="0"/>
                    </a:cubicBezTo>
                    <a:lnTo>
                      <a:pt x="1264369" y="635000"/>
                    </a:lnTo>
                    <a:cubicBezTo>
                      <a:pt x="914776" y="636581"/>
                      <a:pt x="632216" y="920436"/>
                      <a:pt x="632234" y="1270032"/>
                    </a:cubicBezTo>
                    <a:cubicBezTo>
                      <a:pt x="632251" y="1619627"/>
                      <a:pt x="914840" y="1903454"/>
                      <a:pt x="1264432" y="19050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6"/>
          <p:cNvSpPr txBox="1"/>
          <p:nvPr/>
        </p:nvSpPr>
        <p:spPr>
          <a:xfrm>
            <a:off x="9399960" y="3531165"/>
            <a:ext cx="791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60%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25480" y="3531165"/>
            <a:ext cx="791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80%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651540" y="3531165"/>
            <a:ext cx="791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50%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848740" y="3043980"/>
            <a:ext cx="1616760" cy="1616760"/>
            <a:chOff x="0" y="0"/>
            <a:chExt cx="2155680" cy="2155680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2155680" cy="2155680"/>
              <a:chOff x="0" y="0"/>
              <a:chExt cx="2540000" cy="254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206526" y="0"/>
                <a:ext cx="1397714" cy="2561468"/>
              </a:xfrm>
              <a:custGeom>
                <a:avLst/>
                <a:gdLst/>
                <a:ahLst/>
                <a:cxnLst/>
                <a:rect l="l" t="t" r="r" b="b"/>
                <a:pathLst>
                  <a:path w="1397714" h="2561468">
                    <a:moveTo>
                      <a:pt x="63474" y="0"/>
                    </a:moveTo>
                    <a:lnTo>
                      <a:pt x="63474" y="0"/>
                    </a:lnTo>
                    <a:cubicBezTo>
                      <a:pt x="524772" y="0"/>
                      <a:pt x="949797" y="250135"/>
                      <a:pt x="1173755" y="653419"/>
                    </a:cubicBezTo>
                    <a:cubicBezTo>
                      <a:pt x="1397714" y="1056703"/>
                      <a:pt x="1385386" y="1549715"/>
                      <a:pt x="1141552" y="1941302"/>
                    </a:cubicBezTo>
                    <a:cubicBezTo>
                      <a:pt x="897717" y="2332889"/>
                      <a:pt x="460722" y="2561468"/>
                      <a:pt x="0" y="2538413"/>
                    </a:cubicBezTo>
                    <a:lnTo>
                      <a:pt x="31737" y="1904206"/>
                    </a:lnTo>
                    <a:cubicBezTo>
                      <a:pt x="262098" y="1915734"/>
                      <a:pt x="480596" y="1801444"/>
                      <a:pt x="602513" y="1605651"/>
                    </a:cubicBezTo>
                    <a:cubicBezTo>
                      <a:pt x="724430" y="1409858"/>
                      <a:pt x="730594" y="1163351"/>
                      <a:pt x="618615" y="961709"/>
                    </a:cubicBezTo>
                    <a:cubicBezTo>
                      <a:pt x="506635" y="760067"/>
                      <a:pt x="294123" y="635000"/>
                      <a:pt x="63474" y="635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568" y="0"/>
                <a:ext cx="1264432" cy="2540000"/>
              </a:xfrm>
              <a:custGeom>
                <a:avLst/>
                <a:gdLst/>
                <a:ahLst/>
                <a:cxnLst/>
                <a:rect l="l" t="t" r="r" b="b"/>
                <a:pathLst>
                  <a:path w="1264432" h="2540000">
                    <a:moveTo>
                      <a:pt x="1264432" y="2540000"/>
                    </a:moveTo>
                    <a:cubicBezTo>
                      <a:pt x="565247" y="2536908"/>
                      <a:pt x="70" y="1969255"/>
                      <a:pt x="35" y="1270063"/>
                    </a:cubicBezTo>
                    <a:cubicBezTo>
                      <a:pt x="0" y="570872"/>
                      <a:pt x="565120" y="3162"/>
                      <a:pt x="1264305" y="0"/>
                    </a:cubicBezTo>
                    <a:lnTo>
                      <a:pt x="1264369" y="635000"/>
                    </a:lnTo>
                    <a:cubicBezTo>
                      <a:pt x="914776" y="636581"/>
                      <a:pt x="632216" y="920436"/>
                      <a:pt x="632234" y="1270032"/>
                    </a:cubicBezTo>
                    <a:cubicBezTo>
                      <a:pt x="632251" y="1619627"/>
                      <a:pt x="914840" y="1903454"/>
                      <a:pt x="1264432" y="19050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3" name="TextBox 23"/>
          <p:cNvSpPr txBox="1"/>
          <p:nvPr/>
        </p:nvSpPr>
        <p:spPr>
          <a:xfrm>
            <a:off x="6273900" y="3531165"/>
            <a:ext cx="791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02810" y="4872877"/>
            <a:ext cx="23340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اضافه کردن مهارت ها</a:t>
            </a:r>
            <a:endParaRPr lang="en-US" sz="24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633730" y="4872877"/>
            <a:ext cx="2334000" cy="720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اضافه کردن مهارت ها
</a:t>
            </a:r>
            <a:endParaRPr lang="en-US" sz="24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764650" y="4872877"/>
            <a:ext cx="2334000" cy="720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اضافه کردن مهارت ها
</a:t>
            </a:r>
            <a:endParaRPr lang="en-US" sz="24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895570" y="4872877"/>
            <a:ext cx="2334000" cy="720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اضافه کردن مهارت ها
</a:t>
            </a:r>
            <a:endParaRPr lang="en-US" sz="24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948820" y="6821340"/>
            <a:ext cx="57079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"/>
                <a:cs typeface="B Nazanin" panose="00000400000000000000" pitchFamily="2" charset="-78"/>
              </a:rPr>
              <a:t>2011 ~ 2013 متن اینجا
متن مثال </a:t>
            </a:r>
            <a:r>
              <a:rPr lang="en-US" sz="1800" spc="-1" dirty="0">
                <a:solidFill>
                  <a:srgbClr val="0D0D0D"/>
                </a:solidFill>
                <a:latin typeface="Arial"/>
                <a:cs typeface="B Nazanin" panose="00000400000000000000" pitchFamily="2" charset="-78"/>
              </a:rPr>
              <a:t>: </a:t>
            </a:r>
            <a:r>
              <a:rPr lang="fa-IR" spc="-1" dirty="0">
                <a:solidFill>
                  <a:srgbClr val="0D0D0D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</a:t>
            </a:r>
            <a:endParaRPr lang="en-US" sz="1800" spc="-1" dirty="0">
              <a:solidFill>
                <a:srgbClr val="0D0D0D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035220" y="6070050"/>
            <a:ext cx="57079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0D0D0D"/>
                </a:solidFill>
                <a:latin typeface="Arial"/>
                <a:cs typeface="B Nazanin" panose="00000400000000000000" pitchFamily="2" charset="-78"/>
              </a:rPr>
              <a:t>سابقه کاری
</a:t>
            </a:r>
            <a:endParaRPr lang="en-US" sz="2700" spc="-1" dirty="0">
              <a:solidFill>
                <a:srgbClr val="0D0D0D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948820" y="8054160"/>
            <a:ext cx="57079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0D0D0D"/>
                </a:solidFill>
                <a:latin typeface="Arial"/>
                <a:cs typeface="B Nazanin" panose="00000400000000000000" pitchFamily="2" charset="-78"/>
              </a:rPr>
              <a:t>2011 ~ 2013 متن اینجا
متن مثال </a:t>
            </a:r>
            <a:r>
              <a:rPr lang="en-US" sz="1800" spc="-1" dirty="0">
                <a:solidFill>
                  <a:srgbClr val="0D0D0D"/>
                </a:solidFill>
                <a:latin typeface="Arial"/>
                <a:cs typeface="B Nazanin" panose="00000400000000000000" pitchFamily="2" charset="-78"/>
              </a:rPr>
              <a:t>: </a:t>
            </a:r>
            <a:r>
              <a:rPr lang="fa-IR" spc="-1" dirty="0">
                <a:solidFill>
                  <a:srgbClr val="0D0D0D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</a:t>
            </a:r>
            <a:endParaRPr lang="en-US" sz="1800" spc="-1" dirty="0">
              <a:solidFill>
                <a:srgbClr val="0D0D0D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-663120" y="2425140"/>
            <a:ext cx="7116660" cy="7116660"/>
          </a:xfrm>
          <a:custGeom>
            <a:avLst/>
            <a:gdLst/>
            <a:ahLst/>
            <a:cxnLst/>
            <a:rect l="l" t="t" r="r" b="b"/>
            <a:pathLst>
              <a:path w="7116660" h="7116660">
                <a:moveTo>
                  <a:pt x="7116660" y="0"/>
                </a:moveTo>
                <a:lnTo>
                  <a:pt x="0" y="0"/>
                </a:lnTo>
                <a:lnTo>
                  <a:pt x="0" y="7116660"/>
                </a:lnTo>
                <a:lnTo>
                  <a:pt x="7116660" y="7116660"/>
                </a:lnTo>
                <a:lnTo>
                  <a:pt x="711666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ct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3541580" y="7807320"/>
            <a:ext cx="4746600" cy="2500200"/>
          </a:xfrm>
          <a:custGeom>
            <a:avLst/>
            <a:gdLst/>
            <a:ahLst/>
            <a:cxnLst/>
            <a:rect l="l" t="t" r="r" b="b"/>
            <a:pathLst>
              <a:path w="4746600" h="2500200">
                <a:moveTo>
                  <a:pt x="0" y="0"/>
                </a:moveTo>
                <a:lnTo>
                  <a:pt x="4746600" y="0"/>
                </a:lnTo>
                <a:lnTo>
                  <a:pt x="4746600" y="2500200"/>
                </a:lnTo>
                <a:lnTo>
                  <a:pt x="0" y="2500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6900" y="435690"/>
            <a:ext cx="1717704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329340" y="3651480"/>
            <a:ext cx="5628960" cy="4852440"/>
          </a:xfrm>
          <a:custGeom>
            <a:avLst/>
            <a:gdLst/>
            <a:ahLst/>
            <a:cxnLst/>
            <a:rect l="l" t="t" r="r" b="b"/>
            <a:pathLst>
              <a:path w="5628960" h="4852440">
                <a:moveTo>
                  <a:pt x="0" y="0"/>
                </a:moveTo>
                <a:lnTo>
                  <a:pt x="5628960" y="0"/>
                </a:lnTo>
                <a:lnTo>
                  <a:pt x="5628960" y="4852440"/>
                </a:lnTo>
                <a:lnTo>
                  <a:pt x="0" y="48524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04780" y="6011340"/>
            <a:ext cx="440658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اسان برای تغییر رنگ، عکس و متن. شما به سادگی می توانید مخاطبان خود را تحت تاثیر قرار دهید. 
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4780" y="5620035"/>
            <a:ext cx="44065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7F7F7F"/>
                </a:solidFill>
                <a:latin typeface="Arial Bold"/>
                <a:cs typeface="B Nazanin" panose="00000400000000000000" pitchFamily="2" charset="-78"/>
              </a:rPr>
              <a:t>افزودن محتویات عنوان
</a:t>
            </a:r>
            <a:endParaRPr lang="en-US" sz="2100" spc="-1" dirty="0">
              <a:solidFill>
                <a:srgbClr val="7F7F7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7380" y="8433972"/>
            <a:ext cx="44065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دریافت کنید
 یک پاورپوینت مدرن دریافت کنید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دریافت کنید </a:t>
            </a:r>
            <a:endParaRPr lang="en-US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دریافت کنید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7380" y="8021067"/>
            <a:ext cx="4406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7F7F7F"/>
                </a:solidFill>
                <a:latin typeface="Arial Bold"/>
                <a:cs typeface="B Nazanin" panose="00000400000000000000" pitchFamily="2" charset="-78"/>
              </a:rPr>
              <a:t>افزودن محتویات عنوان</a:t>
            </a:r>
            <a:endParaRPr lang="en-US" sz="2100" spc="-1" dirty="0">
              <a:solidFill>
                <a:srgbClr val="7F7F7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46820" y="6011340"/>
            <a:ext cx="440658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ارائه دهید که به زیبایی طراحی شده است. اسان برای تغییر رنگ، عکس و متن. شما به سادگی می توانید مخاطبان خود را تحت تاثیر قرار دهید. 
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346820" y="5620035"/>
            <a:ext cx="44065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7F7F7F"/>
                </a:solidFill>
                <a:latin typeface="Arial Bold"/>
                <a:cs typeface="B Nazanin" panose="00000400000000000000" pitchFamily="2" charset="-78"/>
              </a:rPr>
              <a:t>افزودن محتویات عنوان
</a:t>
            </a:r>
            <a:endParaRPr lang="en-US" sz="2100" spc="-1" dirty="0">
              <a:solidFill>
                <a:srgbClr val="7F7F7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346820" y="8530440"/>
            <a:ext cx="44065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pc="-1" dirty="0">
                <a:solidFill>
                  <a:srgbClr val="7F7F7F"/>
                </a:solidFill>
                <a:latin typeface="Arial"/>
                <a:cs typeface="B Nazanin" panose="00000400000000000000" pitchFamily="2" charset="-78"/>
              </a:rPr>
              <a:t>یک پاورپوینت مدرن دریافت کنید
یک پاورپوینت مدرن دریافت کنید
یک پاورپوینت مدرن دریافت کنید
یک پاورپوینت مدرن دریافت کنید</a:t>
            </a:r>
            <a:endParaRPr lang="en-US" sz="1800" spc="-1" dirty="0">
              <a:solidFill>
                <a:srgbClr val="7F7F7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346820" y="8117535"/>
            <a:ext cx="44065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7F7F7F"/>
                </a:solidFill>
                <a:latin typeface="Arial Bold"/>
                <a:cs typeface="B Nazanin" panose="00000400000000000000" pitchFamily="2" charset="-78"/>
              </a:rPr>
              <a:t>افزودن محتویات عنوان</a:t>
            </a:r>
            <a:endParaRPr lang="en-US" sz="2100" spc="-1" dirty="0">
              <a:solidFill>
                <a:srgbClr val="7F7F7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90600" y="2325552"/>
            <a:ext cx="7010400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fa-IR" sz="3600" spc="-1" dirty="0">
                <a:solidFill>
                  <a:srgbClr val="17375E"/>
                </a:solidFill>
                <a:latin typeface="Arial"/>
                <a:cs typeface="B Nazanin" panose="00000400000000000000" pitchFamily="2" charset="-78"/>
              </a:rPr>
              <a:t>طرح بندی اسلاید متن تمیز برای ارائه شما</a:t>
            </a:r>
            <a:r>
              <a:rPr lang="en-US" sz="3600" spc="-1" dirty="0">
                <a:solidFill>
                  <a:srgbClr val="17375E"/>
                </a:solidFill>
                <a:latin typeface="Arial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83640" y="2387203"/>
            <a:ext cx="7169760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fa-IR" sz="3600" spc="-1" dirty="0">
                <a:solidFill>
                  <a:srgbClr val="17375E"/>
                </a:solidFill>
                <a:latin typeface="Arial"/>
                <a:cs typeface="B Nazanin" panose="00000400000000000000" pitchFamily="2" charset="-78"/>
              </a:rPr>
              <a:t>طرح بندی اسلاید متن تمیز برای ارائه شما</a:t>
            </a:r>
            <a:r>
              <a:rPr lang="en-US" sz="3600" spc="-1" dirty="0">
                <a:solidFill>
                  <a:srgbClr val="17375E"/>
                </a:solidFill>
                <a:latin typeface="Arial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24" name="Freeform 24"/>
          <p:cNvSpPr/>
          <p:nvPr/>
        </p:nvSpPr>
        <p:spPr>
          <a:xfrm>
            <a:off x="4694220" y="3507300"/>
            <a:ext cx="8899200" cy="6332580"/>
          </a:xfrm>
          <a:custGeom>
            <a:avLst/>
            <a:gdLst/>
            <a:ahLst/>
            <a:cxnLst/>
            <a:rect l="l" t="t" r="r" b="b"/>
            <a:pathLst>
              <a:path w="8899200" h="6332580">
                <a:moveTo>
                  <a:pt x="0" y="0"/>
                </a:moveTo>
                <a:lnTo>
                  <a:pt x="8899200" y="0"/>
                </a:lnTo>
                <a:lnTo>
                  <a:pt x="8899200" y="6332580"/>
                </a:lnTo>
                <a:lnTo>
                  <a:pt x="0" y="633258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0" y="9908460"/>
            <a:ext cx="18288180" cy="399600"/>
          </a:xfrm>
          <a:custGeom>
            <a:avLst/>
            <a:gdLst/>
            <a:ahLst/>
            <a:cxnLst/>
            <a:rect l="l" t="t" r="r" b="b"/>
            <a:pathLst>
              <a:path w="18288180" h="399600">
                <a:moveTo>
                  <a:pt x="0" y="0"/>
                </a:moveTo>
                <a:lnTo>
                  <a:pt x="18288180" y="0"/>
                </a:lnTo>
                <a:lnTo>
                  <a:pt x="18288180" y="399600"/>
                </a:lnTo>
                <a:lnTo>
                  <a:pt x="0" y="3996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60" y="179820"/>
            <a:ext cx="17964180" cy="1034100"/>
          </a:xfrm>
          <a:custGeom>
            <a:avLst/>
            <a:gdLst/>
            <a:ahLst/>
            <a:cxnLst/>
            <a:rect l="l" t="t" r="r" b="b"/>
            <a:pathLst>
              <a:path w="17964180" h="1034100">
                <a:moveTo>
                  <a:pt x="0" y="0"/>
                </a:moveTo>
                <a:lnTo>
                  <a:pt x="17964180" y="0"/>
                </a:lnTo>
                <a:lnTo>
                  <a:pt x="17964180" y="1034100"/>
                </a:lnTo>
                <a:lnTo>
                  <a:pt x="0" y="1034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38800" y="9413820"/>
            <a:ext cx="5450220" cy="565920"/>
          </a:xfrm>
          <a:custGeom>
            <a:avLst/>
            <a:gdLst/>
            <a:ahLst/>
            <a:cxnLst/>
            <a:rect l="l" t="t" r="r" b="b"/>
            <a:pathLst>
              <a:path w="5450220" h="565920">
                <a:moveTo>
                  <a:pt x="0" y="0"/>
                </a:moveTo>
                <a:lnTo>
                  <a:pt x="5450220" y="0"/>
                </a:lnTo>
                <a:lnTo>
                  <a:pt x="5450220" y="565920"/>
                </a:lnTo>
                <a:lnTo>
                  <a:pt x="0" y="565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3820" y="0"/>
            <a:ext cx="9143820" cy="10287000"/>
          </a:xfrm>
          <a:custGeom>
            <a:avLst/>
            <a:gdLst/>
            <a:ahLst/>
            <a:cxnLst/>
            <a:rect l="l" t="t" r="r" b="b"/>
            <a:pathLst>
              <a:path w="9143820" h="10287000">
                <a:moveTo>
                  <a:pt x="0" y="0"/>
                </a:moveTo>
                <a:lnTo>
                  <a:pt x="9143820" y="0"/>
                </a:lnTo>
                <a:lnTo>
                  <a:pt x="91438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41580" y="6484320"/>
            <a:ext cx="814860" cy="169560"/>
          </a:xfrm>
          <a:custGeom>
            <a:avLst/>
            <a:gdLst/>
            <a:ahLst/>
            <a:cxnLst/>
            <a:rect l="l" t="t" r="r" b="b"/>
            <a:pathLst>
              <a:path w="814860" h="169560">
                <a:moveTo>
                  <a:pt x="0" y="0"/>
                </a:moveTo>
                <a:lnTo>
                  <a:pt x="814860" y="0"/>
                </a:lnTo>
                <a:lnTo>
                  <a:pt x="814860" y="169560"/>
                </a:lnTo>
                <a:lnTo>
                  <a:pt x="0" y="169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64140" y="6510780"/>
            <a:ext cx="1066500" cy="305640"/>
          </a:xfrm>
          <a:custGeom>
            <a:avLst/>
            <a:gdLst/>
            <a:ahLst/>
            <a:cxnLst/>
            <a:rect l="l" t="t" r="r" b="b"/>
            <a:pathLst>
              <a:path w="1066500" h="305640">
                <a:moveTo>
                  <a:pt x="0" y="0"/>
                </a:moveTo>
                <a:lnTo>
                  <a:pt x="1066500" y="0"/>
                </a:lnTo>
                <a:lnTo>
                  <a:pt x="1066500" y="305640"/>
                </a:lnTo>
                <a:lnTo>
                  <a:pt x="0" y="305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978380" y="4923885"/>
            <a:ext cx="547524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6"/>
              </a:lnSpc>
            </a:pPr>
            <a:r>
              <a:rPr lang="fa-IR" sz="36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مزایای جهانی مواد غذایی
</a:t>
            </a:r>
            <a:endParaRPr lang="en-US" sz="36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588580" y="5668980"/>
            <a:ext cx="42543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پاورپوینت کلاس های شیمی قابل ویرایش می باشد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88580" y="6423900"/>
            <a:ext cx="42543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  <a:endParaRPr lang="en-US" sz="18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500430" y="2402190"/>
            <a:ext cx="1631880" cy="4495500"/>
          </a:xfrm>
          <a:custGeom>
            <a:avLst/>
            <a:gdLst/>
            <a:ahLst/>
            <a:cxnLst/>
            <a:rect l="l" t="t" r="r" b="b"/>
            <a:pathLst>
              <a:path w="1631880" h="4495500">
                <a:moveTo>
                  <a:pt x="0" y="0"/>
                </a:moveTo>
                <a:lnTo>
                  <a:pt x="1631880" y="0"/>
                </a:lnTo>
                <a:lnTo>
                  <a:pt x="1631880" y="4495500"/>
                </a:lnTo>
                <a:lnTo>
                  <a:pt x="0" y="44955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512440" y="7741200"/>
            <a:ext cx="4407120" cy="1217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60"/>
              </a:lnSpc>
            </a:pPr>
            <a:r>
              <a:rPr lang="fa-IR" sz="4050" spc="-1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عنوان اینجا
</a:t>
            </a:r>
            <a:endParaRPr lang="en-US" sz="4050" spc="-1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512440" y="8452140"/>
            <a:ext cx="4407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</a:t>
            </a:r>
            <a:endParaRPr lang="en-US" sz="1800" spc="-1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925800" y="3688200"/>
            <a:ext cx="814860" cy="169560"/>
          </a:xfrm>
          <a:custGeom>
            <a:avLst/>
            <a:gdLst/>
            <a:ahLst/>
            <a:cxnLst/>
            <a:rect l="l" t="t" r="r" b="b"/>
            <a:pathLst>
              <a:path w="814860" h="169560">
                <a:moveTo>
                  <a:pt x="0" y="0"/>
                </a:moveTo>
                <a:lnTo>
                  <a:pt x="814860" y="0"/>
                </a:lnTo>
                <a:lnTo>
                  <a:pt x="814860" y="169560"/>
                </a:lnTo>
                <a:lnTo>
                  <a:pt x="0" y="169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452140" y="3526200"/>
            <a:ext cx="1066500" cy="305640"/>
          </a:xfrm>
          <a:custGeom>
            <a:avLst/>
            <a:gdLst/>
            <a:ahLst/>
            <a:cxnLst/>
            <a:rect l="l" t="t" r="r" b="b"/>
            <a:pathLst>
              <a:path w="1066500" h="305640">
                <a:moveTo>
                  <a:pt x="0" y="0"/>
                </a:moveTo>
                <a:lnTo>
                  <a:pt x="1066500" y="0"/>
                </a:lnTo>
                <a:lnTo>
                  <a:pt x="1066500" y="305640"/>
                </a:lnTo>
                <a:lnTo>
                  <a:pt x="0" y="305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30240" y="4942050"/>
            <a:ext cx="5475240" cy="135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184"/>
              </a:lnSpc>
            </a:pPr>
            <a:r>
              <a:rPr lang="fa-IR" sz="5400" spc="-1" dirty="0">
                <a:solidFill>
                  <a:srgbClr val="17375E"/>
                </a:solidFill>
                <a:latin typeface="Arial Bold"/>
                <a:cs typeface="B Nazanin" panose="00000400000000000000" pitchFamily="2" charset="-78"/>
              </a:rPr>
              <a:t>مزایای غذایی محلی
</a:t>
            </a:r>
            <a:endParaRPr lang="en-US" sz="5400" spc="-1" dirty="0">
              <a:solidFill>
                <a:srgbClr val="17375E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440440" y="3980940"/>
            <a:ext cx="4254300" cy="29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کلاس های شیمی قابل ویرایش می باشد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39360" y="2949000"/>
            <a:ext cx="42543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algn="ctr" rtl="1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kern="1200" spc="-1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</a:t>
            </a:r>
            <a:endParaRPr lang="fa-IR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49930" y="3444930"/>
            <a:ext cx="1631880" cy="4495500"/>
          </a:xfrm>
          <a:custGeom>
            <a:avLst/>
            <a:gdLst/>
            <a:ahLst/>
            <a:cxnLst/>
            <a:rect l="l" t="t" r="r" b="b"/>
            <a:pathLst>
              <a:path w="1631880" h="4495500">
                <a:moveTo>
                  <a:pt x="0" y="0"/>
                </a:moveTo>
                <a:lnTo>
                  <a:pt x="1631880" y="0"/>
                </a:lnTo>
                <a:lnTo>
                  <a:pt x="1631880" y="4495500"/>
                </a:lnTo>
                <a:lnTo>
                  <a:pt x="0" y="44955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334060" y="1937820"/>
            <a:ext cx="4407120" cy="1217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60"/>
              </a:lnSpc>
            </a:pPr>
            <a:r>
              <a:rPr lang="fa-IR" sz="4050" spc="-1" dirty="0">
                <a:solidFill>
                  <a:srgbClr val="17375E"/>
                </a:solidFill>
                <a:latin typeface="Arial Bold"/>
                <a:cs typeface="B Nazanin" panose="00000400000000000000" pitchFamily="2" charset="-78"/>
              </a:rPr>
              <a:t>عنوان اینجا
</a:t>
            </a:r>
            <a:endParaRPr lang="en-US" sz="4050" spc="-1" dirty="0">
              <a:solidFill>
                <a:srgbClr val="17375E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048000" y="428931"/>
            <a:ext cx="568254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algn="ctr" rtl="1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800" kern="1200" spc="-1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درخواست تجدید نظر را به ارائه های خود اضافه کنید.  </a:t>
            </a:r>
            <a:endParaRPr lang="fa-IR" dirty="0">
              <a:effectLst/>
              <a:cs typeface="B Nazanin" panose="00000400000000000000" pitchFamily="2" charset="-78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2227220" y="1285200"/>
            <a:ext cx="3443580" cy="3464100"/>
          </a:xfrm>
          <a:custGeom>
            <a:avLst/>
            <a:gdLst/>
            <a:ahLst/>
            <a:cxnLst/>
            <a:rect l="l" t="t" r="r" b="b"/>
            <a:pathLst>
              <a:path w="3443580" h="3464100">
                <a:moveTo>
                  <a:pt x="0" y="0"/>
                </a:moveTo>
                <a:lnTo>
                  <a:pt x="3443580" y="0"/>
                </a:lnTo>
                <a:lnTo>
                  <a:pt x="3443580" y="3464100"/>
                </a:lnTo>
                <a:lnTo>
                  <a:pt x="0" y="34641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535920" y="6484320"/>
            <a:ext cx="2169180" cy="3168180"/>
          </a:xfrm>
          <a:custGeom>
            <a:avLst/>
            <a:gdLst/>
            <a:ahLst/>
            <a:cxnLst/>
            <a:rect l="l" t="t" r="r" b="b"/>
            <a:pathLst>
              <a:path w="2169180" h="3168180">
                <a:moveTo>
                  <a:pt x="0" y="0"/>
                </a:moveTo>
                <a:lnTo>
                  <a:pt x="2169180" y="0"/>
                </a:lnTo>
                <a:lnTo>
                  <a:pt x="2169180" y="3168180"/>
                </a:lnTo>
                <a:lnTo>
                  <a:pt x="0" y="316818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" r="-7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80" y="345600"/>
            <a:ext cx="17913420" cy="1236600"/>
          </a:xfrm>
          <a:custGeom>
            <a:avLst/>
            <a:gdLst/>
            <a:ahLst/>
            <a:cxnLst/>
            <a:rect l="l" t="t" r="r" b="b"/>
            <a:pathLst>
              <a:path w="17913420" h="1236600">
                <a:moveTo>
                  <a:pt x="0" y="0"/>
                </a:moveTo>
                <a:lnTo>
                  <a:pt x="17913420" y="0"/>
                </a:lnTo>
                <a:lnTo>
                  <a:pt x="17913420" y="1236600"/>
                </a:lnTo>
                <a:lnTo>
                  <a:pt x="0" y="123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4040" y="802440"/>
            <a:ext cx="521100" cy="574020"/>
          </a:xfrm>
          <a:custGeom>
            <a:avLst/>
            <a:gdLst/>
            <a:ahLst/>
            <a:cxnLst/>
            <a:rect l="l" t="t" r="r" b="b"/>
            <a:pathLst>
              <a:path w="521100" h="574020">
                <a:moveTo>
                  <a:pt x="0" y="0"/>
                </a:moveTo>
                <a:lnTo>
                  <a:pt x="521100" y="0"/>
                </a:lnTo>
                <a:lnTo>
                  <a:pt x="521100" y="574020"/>
                </a:lnTo>
                <a:lnTo>
                  <a:pt x="0" y="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6460" y="598320"/>
            <a:ext cx="98820" cy="98820"/>
          </a:xfrm>
          <a:custGeom>
            <a:avLst/>
            <a:gdLst/>
            <a:ahLst/>
            <a:cxnLst/>
            <a:rect l="l" t="t" r="r" b="b"/>
            <a:pathLst>
              <a:path w="98820" h="98820">
                <a:moveTo>
                  <a:pt x="0" y="0"/>
                </a:moveTo>
                <a:lnTo>
                  <a:pt x="98820" y="0"/>
                </a:lnTo>
                <a:lnTo>
                  <a:pt x="98820" y="98820"/>
                </a:lnTo>
                <a:lnTo>
                  <a:pt x="0" y="98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1440" y="645840"/>
            <a:ext cx="66420" cy="66420"/>
          </a:xfrm>
          <a:custGeom>
            <a:avLst/>
            <a:gdLst/>
            <a:ahLst/>
            <a:cxnLst/>
            <a:rect l="l" t="t" r="r" b="b"/>
            <a:pathLst>
              <a:path w="66420" h="66420">
                <a:moveTo>
                  <a:pt x="0" y="0"/>
                </a:moveTo>
                <a:lnTo>
                  <a:pt x="66420" y="0"/>
                </a:lnTo>
                <a:lnTo>
                  <a:pt x="66420" y="66420"/>
                </a:lnTo>
                <a:lnTo>
                  <a:pt x="0" y="66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89240" y="548640"/>
            <a:ext cx="53460" cy="52380"/>
          </a:xfrm>
          <a:custGeom>
            <a:avLst/>
            <a:gdLst/>
            <a:ahLst/>
            <a:cxnLst/>
            <a:rect l="l" t="t" r="r" b="b"/>
            <a:pathLst>
              <a:path w="53460" h="52380">
                <a:moveTo>
                  <a:pt x="0" y="0"/>
                </a:moveTo>
                <a:lnTo>
                  <a:pt x="53460" y="0"/>
                </a:lnTo>
                <a:lnTo>
                  <a:pt x="53460" y="52380"/>
                </a:lnTo>
                <a:lnTo>
                  <a:pt x="0" y="52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31360" y="723600"/>
            <a:ext cx="52380" cy="51840"/>
          </a:xfrm>
          <a:custGeom>
            <a:avLst/>
            <a:gdLst/>
            <a:ahLst/>
            <a:cxnLst/>
            <a:rect l="l" t="t" r="r" b="b"/>
            <a:pathLst>
              <a:path w="52380" h="51840">
                <a:moveTo>
                  <a:pt x="0" y="0"/>
                </a:moveTo>
                <a:lnTo>
                  <a:pt x="52380" y="0"/>
                </a:lnTo>
                <a:lnTo>
                  <a:pt x="52380" y="51840"/>
                </a:lnTo>
                <a:lnTo>
                  <a:pt x="0" y="518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59640" y="1146960"/>
            <a:ext cx="369360" cy="163620"/>
          </a:xfrm>
          <a:custGeom>
            <a:avLst/>
            <a:gdLst/>
            <a:ahLst/>
            <a:cxnLst/>
            <a:rect l="l" t="t" r="r" b="b"/>
            <a:pathLst>
              <a:path w="369360" h="163620">
                <a:moveTo>
                  <a:pt x="0" y="0"/>
                </a:moveTo>
                <a:lnTo>
                  <a:pt x="369360" y="0"/>
                </a:lnTo>
                <a:lnTo>
                  <a:pt x="36936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80060" y="1058400"/>
            <a:ext cx="65880" cy="65340"/>
          </a:xfrm>
          <a:custGeom>
            <a:avLst/>
            <a:gdLst/>
            <a:ahLst/>
            <a:cxnLst/>
            <a:rect l="l" t="t" r="r" b="b"/>
            <a:pathLst>
              <a:path w="65880" h="65340">
                <a:moveTo>
                  <a:pt x="0" y="0"/>
                </a:moveTo>
                <a:lnTo>
                  <a:pt x="65880" y="0"/>
                </a:lnTo>
                <a:lnTo>
                  <a:pt x="65880" y="65340"/>
                </a:lnTo>
                <a:lnTo>
                  <a:pt x="0" y="653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1640" y="899640"/>
            <a:ext cx="37260" cy="36720"/>
          </a:xfrm>
          <a:custGeom>
            <a:avLst/>
            <a:gdLst/>
            <a:ahLst/>
            <a:cxnLst/>
            <a:rect l="l" t="t" r="r" b="b"/>
            <a:pathLst>
              <a:path w="37260" h="36720">
                <a:moveTo>
                  <a:pt x="0" y="0"/>
                </a:moveTo>
                <a:lnTo>
                  <a:pt x="37260" y="0"/>
                </a:lnTo>
                <a:lnTo>
                  <a:pt x="3726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38920" y="990900"/>
            <a:ext cx="36180" cy="36720"/>
          </a:xfrm>
          <a:custGeom>
            <a:avLst/>
            <a:gdLst/>
            <a:ahLst/>
            <a:cxnLst/>
            <a:rect l="l" t="t" r="r" b="b"/>
            <a:pathLst>
              <a:path w="36180" h="36720">
                <a:moveTo>
                  <a:pt x="0" y="0"/>
                </a:moveTo>
                <a:lnTo>
                  <a:pt x="36180" y="0"/>
                </a:lnTo>
                <a:lnTo>
                  <a:pt x="36180" y="36720"/>
                </a:lnTo>
                <a:lnTo>
                  <a:pt x="0" y="36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995620" y="3980340"/>
            <a:ext cx="5146200" cy="5957280"/>
          </a:xfrm>
          <a:custGeom>
            <a:avLst/>
            <a:gdLst/>
            <a:ahLst/>
            <a:cxnLst/>
            <a:rect l="l" t="t" r="r" b="b"/>
            <a:pathLst>
              <a:path w="5146200" h="5957280">
                <a:moveTo>
                  <a:pt x="0" y="0"/>
                </a:moveTo>
                <a:lnTo>
                  <a:pt x="5146200" y="0"/>
                </a:lnTo>
                <a:lnTo>
                  <a:pt x="5146200" y="5957280"/>
                </a:lnTo>
                <a:lnTo>
                  <a:pt x="0" y="59572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76900" y="435690"/>
            <a:ext cx="1717704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en-US" sz="6600" spc="-1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Infographic Style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336220" y="2525580"/>
            <a:ext cx="127234" cy="5726322"/>
          </a:xfrm>
          <a:custGeom>
            <a:avLst/>
            <a:gdLst/>
            <a:ahLst/>
            <a:cxnLst/>
            <a:rect l="l" t="t" r="r" b="b"/>
            <a:pathLst>
              <a:path w="98820" h="5486400">
                <a:moveTo>
                  <a:pt x="0" y="0"/>
                </a:moveTo>
                <a:lnTo>
                  <a:pt x="98820" y="0"/>
                </a:lnTo>
                <a:lnTo>
                  <a:pt x="9882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811000" y="2781300"/>
            <a:ext cx="474246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70" lvl="1" algn="r" rtl="1">
              <a:lnSpc>
                <a:spcPts val="2304"/>
              </a:lnSpc>
            </a:pPr>
            <a:r>
              <a:rPr lang="fa-IR" sz="24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ارائه نمونه کارها ساده
</a:t>
            </a:r>
            <a:endParaRPr lang="en-US" sz="24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811000" y="471450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معرفی نمونه کارها</a:t>
            </a:r>
            <a:endParaRPr lang="en-US" sz="24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811000" y="423120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نمونه کارها ساده</a:t>
            </a:r>
            <a:endParaRPr lang="en-US" sz="24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811000" y="519726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ارائه</a:t>
            </a:r>
            <a:endParaRPr lang="en-US" sz="24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811000" y="616386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نمونه کارها ساده</a:t>
            </a:r>
            <a:endParaRPr lang="en-US" sz="24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811000" y="568056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معرفی نمونه کارها</a:t>
            </a:r>
            <a:endParaRPr lang="en-US" sz="24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2541240" y="8698826"/>
            <a:ext cx="5832000" cy="682086"/>
            <a:chOff x="0" y="-85725"/>
            <a:chExt cx="7776000" cy="9094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775956" cy="823722"/>
            </a:xfrm>
            <a:custGeom>
              <a:avLst/>
              <a:gdLst/>
              <a:ahLst/>
              <a:cxnLst/>
              <a:rect l="l" t="t" r="r" b="b"/>
              <a:pathLst>
                <a:path w="7775956" h="823722">
                  <a:moveTo>
                    <a:pt x="0" y="0"/>
                  </a:moveTo>
                  <a:lnTo>
                    <a:pt x="7775956" y="0"/>
                  </a:lnTo>
                  <a:lnTo>
                    <a:pt x="7775956" y="823722"/>
                  </a:lnTo>
                  <a:lnTo>
                    <a:pt x="0" y="823722"/>
                  </a:lnTo>
                  <a:close/>
                </a:path>
              </a:pathLst>
            </a:custGeom>
            <a:solidFill>
              <a:srgbClr val="424C9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7776000" cy="90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040"/>
                </a:lnSpc>
              </a:pPr>
              <a:r>
                <a:rPr lang="fa-IR" sz="4200" spc="-1" dirty="0">
                  <a:solidFill>
                    <a:srgbClr val="FFFFFF"/>
                  </a:solidFill>
                  <a:latin typeface="Arial"/>
                  <a:cs typeface="B Nazanin" panose="00000400000000000000" pitchFamily="2" charset="-78"/>
                </a:rPr>
                <a:t>غذای محلی غذای تازه</a:t>
              </a:r>
              <a:endParaRPr lang="en-US" sz="4200" spc="-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811000" y="664716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ارائه</a:t>
            </a:r>
            <a:endParaRPr lang="en-US" sz="24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811000" y="761322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نمونه کارها ساده</a:t>
            </a:r>
            <a:endParaRPr lang="en-US" sz="24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811000" y="7129920"/>
            <a:ext cx="4742460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r" rtl="1">
              <a:lnSpc>
                <a:spcPts val="2304"/>
              </a:lnSpc>
              <a:buFont typeface="Arial"/>
              <a:buChar char="•"/>
            </a:pPr>
            <a:r>
              <a:rPr lang="fa-IR" sz="2400" spc="-1" dirty="0">
                <a:solidFill>
                  <a:srgbClr val="51BBB2"/>
                </a:solidFill>
                <a:latin typeface="Arial"/>
                <a:cs typeface="B Nazanin" panose="00000400000000000000" pitchFamily="2" charset="-78"/>
              </a:rPr>
              <a:t>معرفی نمونه کارها</a:t>
            </a:r>
            <a:endParaRPr lang="en-US" sz="2400" spc="-1" dirty="0">
              <a:solidFill>
                <a:srgbClr val="51BBB2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3541580" y="7807320"/>
            <a:ext cx="4746600" cy="2500200"/>
          </a:xfrm>
          <a:custGeom>
            <a:avLst/>
            <a:gdLst/>
            <a:ahLst/>
            <a:cxnLst/>
            <a:rect l="l" t="t" r="r" b="b"/>
            <a:pathLst>
              <a:path w="4746600" h="2500200">
                <a:moveTo>
                  <a:pt x="0" y="0"/>
                </a:moveTo>
                <a:lnTo>
                  <a:pt x="4746600" y="0"/>
                </a:lnTo>
                <a:lnTo>
                  <a:pt x="4746600" y="2500200"/>
                </a:lnTo>
                <a:lnTo>
                  <a:pt x="0" y="25002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683100" y="2096820"/>
            <a:ext cx="5146200" cy="5957280"/>
          </a:xfrm>
          <a:custGeom>
            <a:avLst/>
            <a:gdLst/>
            <a:ahLst/>
            <a:cxnLst/>
            <a:rect l="l" t="t" r="r" b="b"/>
            <a:pathLst>
              <a:path w="5146200" h="5957280">
                <a:moveTo>
                  <a:pt x="0" y="0"/>
                </a:moveTo>
                <a:lnTo>
                  <a:pt x="5146200" y="0"/>
                </a:lnTo>
                <a:lnTo>
                  <a:pt x="5146200" y="5957280"/>
                </a:lnTo>
                <a:lnTo>
                  <a:pt x="0" y="59572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3175740" y="2525580"/>
            <a:ext cx="4706100" cy="5882760"/>
          </a:xfrm>
          <a:custGeom>
            <a:avLst/>
            <a:gdLst/>
            <a:ahLst/>
            <a:cxnLst/>
            <a:rect l="l" t="t" r="r" b="b"/>
            <a:pathLst>
              <a:path w="4706100" h="5882760">
                <a:moveTo>
                  <a:pt x="0" y="0"/>
                </a:moveTo>
                <a:lnTo>
                  <a:pt x="4706100" y="0"/>
                </a:lnTo>
                <a:lnTo>
                  <a:pt x="4706100" y="5882760"/>
                </a:lnTo>
                <a:lnTo>
                  <a:pt x="0" y="588276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1" r="-1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60" y="179820"/>
            <a:ext cx="17964180" cy="1034100"/>
          </a:xfrm>
          <a:custGeom>
            <a:avLst/>
            <a:gdLst/>
            <a:ahLst/>
            <a:cxnLst/>
            <a:rect l="l" t="t" r="r" b="b"/>
            <a:pathLst>
              <a:path w="17964180" h="1034100">
                <a:moveTo>
                  <a:pt x="0" y="0"/>
                </a:moveTo>
                <a:lnTo>
                  <a:pt x="17964180" y="0"/>
                </a:lnTo>
                <a:lnTo>
                  <a:pt x="17964180" y="1034100"/>
                </a:lnTo>
                <a:lnTo>
                  <a:pt x="0" y="1034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02020" y="1114560"/>
            <a:ext cx="8548740" cy="9172440"/>
          </a:xfrm>
          <a:custGeom>
            <a:avLst/>
            <a:gdLst/>
            <a:ahLst/>
            <a:cxnLst/>
            <a:rect l="l" t="t" r="r" b="b"/>
            <a:pathLst>
              <a:path w="8548740" h="9172440">
                <a:moveTo>
                  <a:pt x="0" y="0"/>
                </a:moveTo>
                <a:lnTo>
                  <a:pt x="8548740" y="0"/>
                </a:lnTo>
                <a:lnTo>
                  <a:pt x="8548740" y="9172440"/>
                </a:lnTo>
                <a:lnTo>
                  <a:pt x="0" y="9172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56510" y="7555305"/>
            <a:ext cx="499896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3DAF8"/>
                </a:solidFill>
                <a:latin typeface="Arial"/>
                <a:cs typeface="B Nazanin" panose="00000400000000000000" pitchFamily="2" charset="-78"/>
              </a:rPr>
              <a:t>معرفی نمونه کارها
</a:t>
            </a:r>
            <a:endParaRPr lang="en-US" sz="2700" spc="-1" dirty="0">
              <a:solidFill>
                <a:srgbClr val="53DAF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75930" y="7969920"/>
            <a:ext cx="387954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یک تجدید نظر را به ارائه های خود اضافه کنید. 
</a:t>
            </a:r>
            <a:endParaRPr lang="en-US" sz="18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6510" y="6141045"/>
            <a:ext cx="499896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3DAF8"/>
                </a:solidFill>
                <a:latin typeface="Arial"/>
                <a:cs typeface="B Nazanin" panose="00000400000000000000" pitchFamily="2" charset="-78"/>
              </a:rPr>
              <a:t>نمونه کارها ساده
</a:t>
            </a:r>
            <a:endParaRPr lang="en-US" sz="2700" spc="-1" dirty="0">
              <a:solidFill>
                <a:srgbClr val="53DAF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75930" y="6559980"/>
            <a:ext cx="387954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یک تجدید نظر را به ارائه های خود اضافه کنید. 
</a:t>
            </a:r>
            <a:endParaRPr lang="en-US" sz="18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6510" y="4731105"/>
            <a:ext cx="499896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3DAF8"/>
                </a:solidFill>
                <a:latin typeface="Arial"/>
                <a:cs typeface="B Nazanin" panose="00000400000000000000" pitchFamily="2" charset="-78"/>
              </a:rPr>
              <a:t>نمونه کارها ساده
</a:t>
            </a:r>
            <a:endParaRPr lang="en-US" sz="2700" spc="-1" dirty="0">
              <a:solidFill>
                <a:srgbClr val="53DAF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75930" y="5145720"/>
            <a:ext cx="387954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یک تجدید نظر را به ارائه های خود اضافه کنید. 
</a:t>
            </a:r>
            <a:endParaRPr lang="en-US" sz="18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56510" y="3312525"/>
            <a:ext cx="499896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3DAF8"/>
                </a:solidFill>
                <a:latin typeface="Arial"/>
                <a:cs typeface="B Nazanin" panose="00000400000000000000" pitchFamily="2" charset="-78"/>
              </a:rPr>
              <a:t>ارائه نمونه کارها ساده
</a:t>
            </a:r>
            <a:endParaRPr lang="en-US" sz="2700" spc="-1" dirty="0">
              <a:solidFill>
                <a:srgbClr val="53DAF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75930" y="3735780"/>
            <a:ext cx="387954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یک تجدید نظر را به ارائه های خود اضافه کنید. 
</a:t>
            </a:r>
            <a:endParaRPr lang="en-US" sz="18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78260" y="114300"/>
            <a:ext cx="1013112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fa-IR" sz="6000" spc="-1" dirty="0">
                <a:solidFill>
                  <a:srgbClr val="53DAF8"/>
                </a:solidFill>
                <a:latin typeface="Arimo"/>
                <a:cs typeface="B Nazanin" panose="00000400000000000000" pitchFamily="2" charset="-78"/>
              </a:rPr>
              <a:t>اسلاید عالی</a:t>
            </a:r>
            <a:endParaRPr lang="en-US" sz="6000" spc="-1" dirty="0">
              <a:solidFill>
                <a:srgbClr val="53DAF8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236040" y="7555305"/>
            <a:ext cx="499896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3DAF8"/>
                </a:solidFill>
                <a:latin typeface="Arial"/>
                <a:cs typeface="B Nazanin" panose="00000400000000000000" pitchFamily="2" charset="-78"/>
              </a:rPr>
              <a:t>معرفی نمونه کارها
</a:t>
            </a:r>
            <a:endParaRPr lang="en-US" sz="2700" spc="-1" dirty="0">
              <a:solidFill>
                <a:srgbClr val="53DAF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354920" y="7969920"/>
            <a:ext cx="387954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یک تجدید نظر را به ارائه های خود اضافه کنید. 
</a:t>
            </a:r>
            <a:endParaRPr lang="en-US" sz="18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236040" y="6141045"/>
            <a:ext cx="499896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3DAF8"/>
                </a:solidFill>
                <a:latin typeface="Arial"/>
                <a:cs typeface="B Nazanin" panose="00000400000000000000" pitchFamily="2" charset="-78"/>
              </a:rPr>
              <a:t>نمونه کارها ساده
</a:t>
            </a:r>
            <a:endParaRPr lang="en-US" sz="2700" spc="-1" dirty="0">
              <a:solidFill>
                <a:srgbClr val="53DAF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354920" y="6559980"/>
            <a:ext cx="387954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یک تجدید نظر را به ارائه های خود اضافه کنید. 
</a:t>
            </a:r>
            <a:endParaRPr lang="en-US" sz="18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236040" y="4731105"/>
            <a:ext cx="499896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3DAF8"/>
                </a:solidFill>
                <a:latin typeface="Arial"/>
                <a:cs typeface="B Nazanin" panose="00000400000000000000" pitchFamily="2" charset="-78"/>
              </a:rPr>
              <a:t>نمونه کارها ساده
</a:t>
            </a:r>
            <a:endParaRPr lang="en-US" sz="2700" spc="-1" dirty="0">
              <a:solidFill>
                <a:srgbClr val="53DAF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54920" y="5145720"/>
            <a:ext cx="387954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یک تجدید نظر را به ارائه های خود اضافه کنید. 
</a:t>
            </a:r>
            <a:endParaRPr lang="en-US" sz="18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236040" y="3312525"/>
            <a:ext cx="499896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92"/>
              </a:lnSpc>
            </a:pPr>
            <a:r>
              <a:rPr lang="fa-IR" sz="2700" spc="-1" dirty="0">
                <a:solidFill>
                  <a:srgbClr val="53DAF8"/>
                </a:solidFill>
                <a:latin typeface="Arial"/>
                <a:cs typeface="B Nazanin" panose="00000400000000000000" pitchFamily="2" charset="-78"/>
              </a:rPr>
              <a:t>ارائه نمونه کارها ساده
</a:t>
            </a:r>
            <a:endParaRPr lang="en-US" sz="2700" spc="-1" dirty="0">
              <a:solidFill>
                <a:srgbClr val="53DAF8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354920" y="3735780"/>
            <a:ext cx="3879540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262626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یک تجدید نظر را به ارائه های خود اضافه کنید. 
</a:t>
            </a:r>
            <a:endParaRPr lang="en-US" sz="1800" spc="-1" dirty="0">
              <a:solidFill>
                <a:srgbClr val="262626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913080" y="2422980"/>
            <a:ext cx="4727160" cy="7090740"/>
          </a:xfrm>
          <a:custGeom>
            <a:avLst/>
            <a:gdLst/>
            <a:ahLst/>
            <a:cxnLst/>
            <a:rect l="l" t="t" r="r" b="b"/>
            <a:pathLst>
              <a:path w="4727160" h="7090740">
                <a:moveTo>
                  <a:pt x="0" y="0"/>
                </a:moveTo>
                <a:lnTo>
                  <a:pt x="4727160" y="0"/>
                </a:lnTo>
                <a:lnTo>
                  <a:pt x="4727160" y="7090740"/>
                </a:lnTo>
                <a:lnTo>
                  <a:pt x="0" y="7090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0" r="-10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4086</Words>
  <Application>Microsoft Office PowerPoint</Application>
  <PresentationFormat>Custom</PresentationFormat>
  <Paragraphs>380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Arimo Bold</vt:lpstr>
      <vt:lpstr>Open Sans</vt:lpstr>
      <vt:lpstr>Arial Bold</vt:lpstr>
      <vt:lpstr>Arimo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2023-11-15T11:38:53Z</dcterms:created>
  <dcterms:modified xsi:type="dcterms:W3CDTF">2023-11-15T11:39:10Z</dcterms:modified>
  <dc:identifier/>
</cp:coreProperties>
</file>