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1745" r:id="rId33"/>
    <p:sldId id="288" r:id="rId34"/>
    <p:sldId id="287" r:id="rId35"/>
    <p:sldId id="1748" r:id="rId36"/>
    <p:sldId id="1749" r:id="rId37"/>
    <p:sldId id="1750" r:id="rId38"/>
    <p:sldId id="1751" r:id="rId39"/>
    <p:sldId id="1752" r:id="rId40"/>
    <p:sldId id="1753" r:id="rId41"/>
    <p:sldId id="1754" r:id="rId42"/>
    <p:sldId id="1755" r:id="rId43"/>
    <p:sldId id="1756" r:id="rId44"/>
    <p:sldId id="1757" r:id="rId45"/>
    <p:sldId id="1758" r:id="rId46"/>
    <p:sldId id="1759" r:id="rId47"/>
  </p:sldIdLst>
  <p:sldSz cx="18288000" cy="10287000"/>
  <p:notesSz cx="6858000" cy="9144000"/>
  <p:embeddedFontLst>
    <p:embeddedFont>
      <p:font typeface="Amatic SC" panose="00000500000000000000" pitchFamily="2" charset="-79"/>
      <p:regular r:id="rId49"/>
      <p:bold r:id="rId50"/>
    </p:embeddedFont>
    <p:embeddedFont>
      <p:font typeface="Arial" panose="020B0604020202020204" pitchFamily="34" charset="0"/>
      <p:regular r:id="rId51"/>
    </p:embeddedFont>
    <p:embeddedFont>
      <p:font typeface="Arial Bold" panose="020B0704020202020204" pitchFamily="34" charset="0"/>
      <p:regular r:id="rId52"/>
      <p:bold r:id="rId53"/>
    </p:embeddedFont>
    <p:embeddedFont>
      <p:font typeface="Arimo Bold" panose="020B0604020202020204" charset="0"/>
      <p:regular r:id="rId54"/>
    </p:embeddedFont>
    <p:embeddedFont>
      <p:font typeface="B Nazanin" panose="00000700000000000000" pitchFamily="2" charset="-78"/>
      <p:bold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Lato" panose="020F0502020204030203" pitchFamily="34" charset="0"/>
      <p:regular r:id="rId60"/>
      <p:bold r:id="rId61"/>
      <p:italic r:id="rId62"/>
      <p:boldItalic r:id="rId63"/>
    </p:embeddedFont>
    <p:embeddedFont>
      <p:font typeface="Lato Black" panose="020F0502020204030203" pitchFamily="34" charset="0"/>
      <p:bold r:id="rId64"/>
      <p:boldItalic r:id="rId65"/>
    </p:embeddedFont>
    <p:embeddedFont>
      <p:font typeface="Open Sans" panose="020B0606030504020204" pitchFamily="34" charset="0"/>
      <p:regular r:id="rId66"/>
      <p:bold r:id="rId67"/>
      <p:italic r:id="rId68"/>
      <p:boldItalic r:id="rId69"/>
    </p:embeddedFont>
    <p:embeddedFont>
      <p:font typeface="Open Sans Bold" panose="020B0806030504020204" charset="0"/>
      <p:regular r:id="rId70"/>
      <p:bold r:id="rId71"/>
    </p:embeddedFont>
    <p:embeddedFont>
      <p:font typeface="Open Sans Light" panose="020B0306030504020204" pitchFamily="34" charset="0"/>
      <p:regular r:id="rId72"/>
      <p:italic r:id="rId73"/>
    </p:embeddedFont>
    <p:embeddedFont>
      <p:font typeface="Roboto Medium" panose="02000000000000000000" pitchFamily="2" charset="0"/>
      <p:regular r:id="rId74"/>
      <p:italic r:id="rId7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7696"/>
    <a:srgbClr val="177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62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5.fntdata"/><Relationship Id="rId68" Type="http://schemas.openxmlformats.org/officeDocument/2006/relationships/font" Target="fonts/font2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font" Target="fonts/font18.fntdata"/><Relationship Id="rId74" Type="http://schemas.openxmlformats.org/officeDocument/2006/relationships/font" Target="fonts/font26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font" Target="fonts/font21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72" Type="http://schemas.openxmlformats.org/officeDocument/2006/relationships/font" Target="fonts/font2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70" Type="http://schemas.openxmlformats.org/officeDocument/2006/relationships/font" Target="fonts/font22.fntdata"/><Relationship Id="rId75" Type="http://schemas.openxmlformats.org/officeDocument/2006/relationships/font" Target="fonts/font2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73" Type="http://schemas.openxmlformats.org/officeDocument/2006/relationships/font" Target="fonts/font25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2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29.11.2023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5886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svg"/><Relationship Id="rId3" Type="http://schemas.openxmlformats.org/officeDocument/2006/relationships/image" Target="../media/image82.jpeg"/><Relationship Id="rId7" Type="http://schemas.openxmlformats.org/officeDocument/2006/relationships/image" Target="../media/image86.png"/><Relationship Id="rId12" Type="http://schemas.openxmlformats.org/officeDocument/2006/relationships/image" Target="../media/image91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svg"/><Relationship Id="rId11" Type="http://schemas.openxmlformats.org/officeDocument/2006/relationships/image" Target="../media/image90.png"/><Relationship Id="rId5" Type="http://schemas.openxmlformats.org/officeDocument/2006/relationships/image" Target="../media/image84.png"/><Relationship Id="rId10" Type="http://schemas.openxmlformats.org/officeDocument/2006/relationships/image" Target="../media/image89.svg"/><Relationship Id="rId4" Type="http://schemas.openxmlformats.org/officeDocument/2006/relationships/image" Target="../media/image83.jpeg"/><Relationship Id="rId9" Type="http://schemas.openxmlformats.org/officeDocument/2006/relationships/image" Target="../media/image8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svg"/><Relationship Id="rId7" Type="http://schemas.openxmlformats.org/officeDocument/2006/relationships/image" Target="../media/image97.sv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11" Type="http://schemas.openxmlformats.org/officeDocument/2006/relationships/image" Target="../media/image101.svg"/><Relationship Id="rId5" Type="http://schemas.openxmlformats.org/officeDocument/2006/relationships/image" Target="../media/image95.svg"/><Relationship Id="rId10" Type="http://schemas.openxmlformats.org/officeDocument/2006/relationships/image" Target="../media/image100.png"/><Relationship Id="rId4" Type="http://schemas.openxmlformats.org/officeDocument/2006/relationships/image" Target="../media/image94.png"/><Relationship Id="rId9" Type="http://schemas.openxmlformats.org/officeDocument/2006/relationships/image" Target="../media/image9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svg"/><Relationship Id="rId5" Type="http://schemas.openxmlformats.org/officeDocument/2006/relationships/image" Target="../media/image104.png"/><Relationship Id="rId4" Type="http://schemas.openxmlformats.org/officeDocument/2006/relationships/image" Target="../media/image10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107.svg"/><Relationship Id="rId7" Type="http://schemas.openxmlformats.org/officeDocument/2006/relationships/image" Target="../media/image111.sv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09.svg"/><Relationship Id="rId4" Type="http://schemas.openxmlformats.org/officeDocument/2006/relationships/image" Target="../media/image10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svg"/><Relationship Id="rId13" Type="http://schemas.openxmlformats.org/officeDocument/2006/relationships/image" Target="../media/image120.png"/><Relationship Id="rId18" Type="http://schemas.openxmlformats.org/officeDocument/2006/relationships/image" Target="../media/image125.svg"/><Relationship Id="rId3" Type="http://schemas.openxmlformats.org/officeDocument/2006/relationships/image" Target="../media/image102.png"/><Relationship Id="rId7" Type="http://schemas.openxmlformats.org/officeDocument/2006/relationships/image" Target="../media/image114.png"/><Relationship Id="rId12" Type="http://schemas.openxmlformats.org/officeDocument/2006/relationships/image" Target="../media/image119.svg"/><Relationship Id="rId17" Type="http://schemas.openxmlformats.org/officeDocument/2006/relationships/image" Target="../media/image124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2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svg"/><Relationship Id="rId11" Type="http://schemas.openxmlformats.org/officeDocument/2006/relationships/image" Target="../media/image118.png"/><Relationship Id="rId5" Type="http://schemas.openxmlformats.org/officeDocument/2006/relationships/image" Target="../media/image112.png"/><Relationship Id="rId15" Type="http://schemas.openxmlformats.org/officeDocument/2006/relationships/image" Target="../media/image122.png"/><Relationship Id="rId10" Type="http://schemas.openxmlformats.org/officeDocument/2006/relationships/image" Target="../media/image117.svg"/><Relationship Id="rId4" Type="http://schemas.openxmlformats.org/officeDocument/2006/relationships/image" Target="../media/image103.svg"/><Relationship Id="rId9" Type="http://schemas.openxmlformats.org/officeDocument/2006/relationships/image" Target="../media/image116.png"/><Relationship Id="rId14" Type="http://schemas.openxmlformats.org/officeDocument/2006/relationships/image" Target="../media/image121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sv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svg"/><Relationship Id="rId4" Type="http://schemas.openxmlformats.org/officeDocument/2006/relationships/image" Target="../media/image1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svg"/><Relationship Id="rId3" Type="http://schemas.openxmlformats.org/officeDocument/2006/relationships/image" Target="../media/image131.png"/><Relationship Id="rId7" Type="http://schemas.openxmlformats.org/officeDocument/2006/relationships/image" Target="../media/image135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svg"/><Relationship Id="rId5" Type="http://schemas.openxmlformats.org/officeDocument/2006/relationships/image" Target="../media/image133.png"/><Relationship Id="rId4" Type="http://schemas.openxmlformats.org/officeDocument/2006/relationships/image" Target="../media/image132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svg"/><Relationship Id="rId13" Type="http://schemas.openxmlformats.org/officeDocument/2006/relationships/image" Target="../media/image147.png"/><Relationship Id="rId18" Type="http://schemas.openxmlformats.org/officeDocument/2006/relationships/image" Target="../media/image152.svg"/><Relationship Id="rId3" Type="http://schemas.openxmlformats.org/officeDocument/2006/relationships/image" Target="../media/image137.png"/><Relationship Id="rId7" Type="http://schemas.openxmlformats.org/officeDocument/2006/relationships/image" Target="../media/image141.png"/><Relationship Id="rId12" Type="http://schemas.openxmlformats.org/officeDocument/2006/relationships/image" Target="../media/image146.svg"/><Relationship Id="rId17" Type="http://schemas.openxmlformats.org/officeDocument/2006/relationships/image" Target="../media/image151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50.svg"/><Relationship Id="rId20" Type="http://schemas.openxmlformats.org/officeDocument/2006/relationships/image" Target="../media/image15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svg"/><Relationship Id="rId11" Type="http://schemas.openxmlformats.org/officeDocument/2006/relationships/image" Target="../media/image145.png"/><Relationship Id="rId5" Type="http://schemas.openxmlformats.org/officeDocument/2006/relationships/image" Target="../media/image139.png"/><Relationship Id="rId15" Type="http://schemas.openxmlformats.org/officeDocument/2006/relationships/image" Target="../media/image149.png"/><Relationship Id="rId10" Type="http://schemas.openxmlformats.org/officeDocument/2006/relationships/image" Target="../media/image144.svg"/><Relationship Id="rId19" Type="http://schemas.openxmlformats.org/officeDocument/2006/relationships/image" Target="../media/image153.png"/><Relationship Id="rId4" Type="http://schemas.openxmlformats.org/officeDocument/2006/relationships/image" Target="../media/image138.svg"/><Relationship Id="rId9" Type="http://schemas.openxmlformats.org/officeDocument/2006/relationships/image" Target="../media/image143.png"/><Relationship Id="rId14" Type="http://schemas.openxmlformats.org/officeDocument/2006/relationships/image" Target="../media/image148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svg"/><Relationship Id="rId3" Type="http://schemas.openxmlformats.org/officeDocument/2006/relationships/image" Target="../media/image157.png"/><Relationship Id="rId7" Type="http://schemas.openxmlformats.org/officeDocument/2006/relationships/image" Target="../media/image16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svg"/><Relationship Id="rId5" Type="http://schemas.openxmlformats.org/officeDocument/2006/relationships/image" Target="../media/image159.png"/><Relationship Id="rId4" Type="http://schemas.openxmlformats.org/officeDocument/2006/relationships/image" Target="../media/image158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166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5.png"/><Relationship Id="rId5" Type="http://schemas.openxmlformats.org/officeDocument/2006/relationships/image" Target="../media/image164.svg"/><Relationship Id="rId4" Type="http://schemas.openxmlformats.org/officeDocument/2006/relationships/image" Target="../media/image1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8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172.png"/><Relationship Id="rId4" Type="http://schemas.openxmlformats.org/officeDocument/2006/relationships/image" Target="../media/image171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svg"/><Relationship Id="rId3" Type="http://schemas.openxmlformats.org/officeDocument/2006/relationships/image" Target="../media/image173.png"/><Relationship Id="rId7" Type="http://schemas.openxmlformats.org/officeDocument/2006/relationships/image" Target="../media/image17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6.svg"/><Relationship Id="rId5" Type="http://schemas.openxmlformats.org/officeDocument/2006/relationships/image" Target="../media/image175.png"/><Relationship Id="rId4" Type="http://schemas.openxmlformats.org/officeDocument/2006/relationships/image" Target="../media/image17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svg"/><Relationship Id="rId3" Type="http://schemas.openxmlformats.org/officeDocument/2006/relationships/image" Target="../media/image102.png"/><Relationship Id="rId7" Type="http://schemas.openxmlformats.org/officeDocument/2006/relationships/image" Target="../media/image18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svg"/><Relationship Id="rId5" Type="http://schemas.openxmlformats.org/officeDocument/2006/relationships/image" Target="../media/image179.png"/><Relationship Id="rId10" Type="http://schemas.openxmlformats.org/officeDocument/2006/relationships/image" Target="../media/image184.svg"/><Relationship Id="rId4" Type="http://schemas.openxmlformats.org/officeDocument/2006/relationships/image" Target="../media/image103.svg"/><Relationship Id="rId9" Type="http://schemas.openxmlformats.org/officeDocument/2006/relationships/image" Target="../media/image18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86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8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09.png"/><Relationship Id="rId21" Type="http://schemas.openxmlformats.org/officeDocument/2006/relationships/image" Target="../media/image204.svg"/><Relationship Id="rId42" Type="http://schemas.openxmlformats.org/officeDocument/2006/relationships/image" Target="../media/image225.png"/><Relationship Id="rId47" Type="http://schemas.openxmlformats.org/officeDocument/2006/relationships/image" Target="../media/image230.svg"/><Relationship Id="rId63" Type="http://schemas.openxmlformats.org/officeDocument/2006/relationships/image" Target="../media/image246.svg"/><Relationship Id="rId68" Type="http://schemas.openxmlformats.org/officeDocument/2006/relationships/image" Target="../media/image251.png"/><Relationship Id="rId84" Type="http://schemas.openxmlformats.org/officeDocument/2006/relationships/image" Target="../media/image267.png"/><Relationship Id="rId89" Type="http://schemas.openxmlformats.org/officeDocument/2006/relationships/image" Target="../media/image272.svg"/><Relationship Id="rId16" Type="http://schemas.openxmlformats.org/officeDocument/2006/relationships/image" Target="../media/image199.png"/><Relationship Id="rId11" Type="http://schemas.openxmlformats.org/officeDocument/2006/relationships/image" Target="../media/image194.svg"/><Relationship Id="rId32" Type="http://schemas.openxmlformats.org/officeDocument/2006/relationships/image" Target="../media/image215.png"/><Relationship Id="rId37" Type="http://schemas.openxmlformats.org/officeDocument/2006/relationships/image" Target="../media/image220.svg"/><Relationship Id="rId53" Type="http://schemas.openxmlformats.org/officeDocument/2006/relationships/image" Target="../media/image236.svg"/><Relationship Id="rId58" Type="http://schemas.openxmlformats.org/officeDocument/2006/relationships/image" Target="../media/image241.png"/><Relationship Id="rId74" Type="http://schemas.openxmlformats.org/officeDocument/2006/relationships/image" Target="../media/image257.png"/><Relationship Id="rId79" Type="http://schemas.openxmlformats.org/officeDocument/2006/relationships/image" Target="../media/image262.svg"/><Relationship Id="rId5" Type="http://schemas.openxmlformats.org/officeDocument/2006/relationships/image" Target="../media/image10.svg"/><Relationship Id="rId90" Type="http://schemas.openxmlformats.org/officeDocument/2006/relationships/image" Target="../media/image273.png"/><Relationship Id="rId95" Type="http://schemas.openxmlformats.org/officeDocument/2006/relationships/image" Target="../media/image278.svg"/><Relationship Id="rId22" Type="http://schemas.openxmlformats.org/officeDocument/2006/relationships/image" Target="../media/image205.png"/><Relationship Id="rId27" Type="http://schemas.openxmlformats.org/officeDocument/2006/relationships/image" Target="../media/image210.svg"/><Relationship Id="rId43" Type="http://schemas.openxmlformats.org/officeDocument/2006/relationships/image" Target="../media/image226.svg"/><Relationship Id="rId48" Type="http://schemas.openxmlformats.org/officeDocument/2006/relationships/image" Target="../media/image231.png"/><Relationship Id="rId64" Type="http://schemas.openxmlformats.org/officeDocument/2006/relationships/image" Target="../media/image247.png"/><Relationship Id="rId69" Type="http://schemas.openxmlformats.org/officeDocument/2006/relationships/image" Target="../media/image252.svg"/><Relationship Id="rId8" Type="http://schemas.openxmlformats.org/officeDocument/2006/relationships/image" Target="../media/image191.png"/><Relationship Id="rId51" Type="http://schemas.openxmlformats.org/officeDocument/2006/relationships/image" Target="../media/image234.svg"/><Relationship Id="rId72" Type="http://schemas.openxmlformats.org/officeDocument/2006/relationships/image" Target="../media/image255.png"/><Relationship Id="rId80" Type="http://schemas.openxmlformats.org/officeDocument/2006/relationships/image" Target="../media/image263.png"/><Relationship Id="rId85" Type="http://schemas.openxmlformats.org/officeDocument/2006/relationships/image" Target="../media/image268.svg"/><Relationship Id="rId93" Type="http://schemas.openxmlformats.org/officeDocument/2006/relationships/image" Target="../media/image276.svg"/><Relationship Id="rId3" Type="http://schemas.openxmlformats.org/officeDocument/2006/relationships/image" Target="../media/image8.svg"/><Relationship Id="rId12" Type="http://schemas.openxmlformats.org/officeDocument/2006/relationships/image" Target="../media/image195.png"/><Relationship Id="rId17" Type="http://schemas.openxmlformats.org/officeDocument/2006/relationships/image" Target="../media/image200.svg"/><Relationship Id="rId25" Type="http://schemas.openxmlformats.org/officeDocument/2006/relationships/image" Target="../media/image208.svg"/><Relationship Id="rId33" Type="http://schemas.openxmlformats.org/officeDocument/2006/relationships/image" Target="../media/image216.svg"/><Relationship Id="rId38" Type="http://schemas.openxmlformats.org/officeDocument/2006/relationships/image" Target="../media/image221.png"/><Relationship Id="rId46" Type="http://schemas.openxmlformats.org/officeDocument/2006/relationships/image" Target="../media/image229.png"/><Relationship Id="rId59" Type="http://schemas.openxmlformats.org/officeDocument/2006/relationships/image" Target="../media/image242.svg"/><Relationship Id="rId67" Type="http://schemas.openxmlformats.org/officeDocument/2006/relationships/image" Target="../media/image250.svg"/><Relationship Id="rId20" Type="http://schemas.openxmlformats.org/officeDocument/2006/relationships/image" Target="../media/image203.png"/><Relationship Id="rId41" Type="http://schemas.openxmlformats.org/officeDocument/2006/relationships/image" Target="../media/image224.svg"/><Relationship Id="rId54" Type="http://schemas.openxmlformats.org/officeDocument/2006/relationships/image" Target="../media/image237.png"/><Relationship Id="rId62" Type="http://schemas.openxmlformats.org/officeDocument/2006/relationships/image" Target="../media/image245.png"/><Relationship Id="rId70" Type="http://schemas.openxmlformats.org/officeDocument/2006/relationships/image" Target="../media/image253.png"/><Relationship Id="rId75" Type="http://schemas.openxmlformats.org/officeDocument/2006/relationships/image" Target="../media/image258.svg"/><Relationship Id="rId83" Type="http://schemas.openxmlformats.org/officeDocument/2006/relationships/image" Target="../media/image266.svg"/><Relationship Id="rId88" Type="http://schemas.openxmlformats.org/officeDocument/2006/relationships/image" Target="../media/image271.png"/><Relationship Id="rId91" Type="http://schemas.openxmlformats.org/officeDocument/2006/relationships/image" Target="../media/image27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9.png"/><Relationship Id="rId15" Type="http://schemas.openxmlformats.org/officeDocument/2006/relationships/image" Target="../media/image198.svg"/><Relationship Id="rId23" Type="http://schemas.openxmlformats.org/officeDocument/2006/relationships/image" Target="../media/image206.svg"/><Relationship Id="rId28" Type="http://schemas.openxmlformats.org/officeDocument/2006/relationships/image" Target="../media/image211.png"/><Relationship Id="rId36" Type="http://schemas.openxmlformats.org/officeDocument/2006/relationships/image" Target="../media/image219.png"/><Relationship Id="rId49" Type="http://schemas.openxmlformats.org/officeDocument/2006/relationships/image" Target="../media/image232.svg"/><Relationship Id="rId57" Type="http://schemas.openxmlformats.org/officeDocument/2006/relationships/image" Target="../media/image240.svg"/><Relationship Id="rId10" Type="http://schemas.openxmlformats.org/officeDocument/2006/relationships/image" Target="../media/image193.png"/><Relationship Id="rId31" Type="http://schemas.openxmlformats.org/officeDocument/2006/relationships/image" Target="../media/image214.svg"/><Relationship Id="rId44" Type="http://schemas.openxmlformats.org/officeDocument/2006/relationships/image" Target="../media/image227.png"/><Relationship Id="rId52" Type="http://schemas.openxmlformats.org/officeDocument/2006/relationships/image" Target="../media/image235.png"/><Relationship Id="rId60" Type="http://schemas.openxmlformats.org/officeDocument/2006/relationships/image" Target="../media/image243.png"/><Relationship Id="rId65" Type="http://schemas.openxmlformats.org/officeDocument/2006/relationships/image" Target="../media/image248.svg"/><Relationship Id="rId73" Type="http://schemas.openxmlformats.org/officeDocument/2006/relationships/image" Target="../media/image256.svg"/><Relationship Id="rId78" Type="http://schemas.openxmlformats.org/officeDocument/2006/relationships/image" Target="../media/image261.png"/><Relationship Id="rId81" Type="http://schemas.openxmlformats.org/officeDocument/2006/relationships/image" Target="../media/image264.svg"/><Relationship Id="rId86" Type="http://schemas.openxmlformats.org/officeDocument/2006/relationships/image" Target="../media/image269.png"/><Relationship Id="rId94" Type="http://schemas.openxmlformats.org/officeDocument/2006/relationships/image" Target="../media/image277.png"/><Relationship Id="rId4" Type="http://schemas.openxmlformats.org/officeDocument/2006/relationships/image" Target="../media/image9.png"/><Relationship Id="rId9" Type="http://schemas.openxmlformats.org/officeDocument/2006/relationships/image" Target="../media/image192.svg"/><Relationship Id="rId13" Type="http://schemas.openxmlformats.org/officeDocument/2006/relationships/image" Target="../media/image196.svg"/><Relationship Id="rId18" Type="http://schemas.openxmlformats.org/officeDocument/2006/relationships/image" Target="../media/image201.png"/><Relationship Id="rId39" Type="http://schemas.openxmlformats.org/officeDocument/2006/relationships/image" Target="../media/image222.svg"/><Relationship Id="rId34" Type="http://schemas.openxmlformats.org/officeDocument/2006/relationships/image" Target="../media/image217.png"/><Relationship Id="rId50" Type="http://schemas.openxmlformats.org/officeDocument/2006/relationships/image" Target="../media/image233.png"/><Relationship Id="rId55" Type="http://schemas.openxmlformats.org/officeDocument/2006/relationships/image" Target="../media/image238.svg"/><Relationship Id="rId76" Type="http://schemas.openxmlformats.org/officeDocument/2006/relationships/image" Target="../media/image259.png"/><Relationship Id="rId7" Type="http://schemas.openxmlformats.org/officeDocument/2006/relationships/image" Target="../media/image190.svg"/><Relationship Id="rId71" Type="http://schemas.openxmlformats.org/officeDocument/2006/relationships/image" Target="../media/image254.svg"/><Relationship Id="rId92" Type="http://schemas.openxmlformats.org/officeDocument/2006/relationships/image" Target="../media/image275.png"/><Relationship Id="rId2" Type="http://schemas.openxmlformats.org/officeDocument/2006/relationships/image" Target="../media/image7.png"/><Relationship Id="rId29" Type="http://schemas.openxmlformats.org/officeDocument/2006/relationships/image" Target="../media/image212.svg"/><Relationship Id="rId24" Type="http://schemas.openxmlformats.org/officeDocument/2006/relationships/image" Target="../media/image207.png"/><Relationship Id="rId40" Type="http://schemas.openxmlformats.org/officeDocument/2006/relationships/image" Target="../media/image223.png"/><Relationship Id="rId45" Type="http://schemas.openxmlformats.org/officeDocument/2006/relationships/image" Target="../media/image228.svg"/><Relationship Id="rId66" Type="http://schemas.openxmlformats.org/officeDocument/2006/relationships/image" Target="../media/image249.png"/><Relationship Id="rId87" Type="http://schemas.openxmlformats.org/officeDocument/2006/relationships/image" Target="../media/image270.svg"/><Relationship Id="rId61" Type="http://schemas.openxmlformats.org/officeDocument/2006/relationships/image" Target="../media/image244.svg"/><Relationship Id="rId82" Type="http://schemas.openxmlformats.org/officeDocument/2006/relationships/image" Target="../media/image265.png"/><Relationship Id="rId19" Type="http://schemas.openxmlformats.org/officeDocument/2006/relationships/image" Target="../media/image202.svg"/><Relationship Id="rId14" Type="http://schemas.openxmlformats.org/officeDocument/2006/relationships/image" Target="../media/image197.png"/><Relationship Id="rId30" Type="http://schemas.openxmlformats.org/officeDocument/2006/relationships/image" Target="../media/image213.png"/><Relationship Id="rId35" Type="http://schemas.openxmlformats.org/officeDocument/2006/relationships/image" Target="../media/image218.svg"/><Relationship Id="rId56" Type="http://schemas.openxmlformats.org/officeDocument/2006/relationships/image" Target="../media/image239.png"/><Relationship Id="rId77" Type="http://schemas.openxmlformats.org/officeDocument/2006/relationships/image" Target="../media/image260.svg"/></Relationships>
</file>

<file path=ppt/slides/_rels/slide3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99.png"/><Relationship Id="rId21" Type="http://schemas.openxmlformats.org/officeDocument/2006/relationships/image" Target="../media/image294.svg"/><Relationship Id="rId42" Type="http://schemas.openxmlformats.org/officeDocument/2006/relationships/image" Target="../media/image315.png"/><Relationship Id="rId47" Type="http://schemas.openxmlformats.org/officeDocument/2006/relationships/image" Target="../media/image320.svg"/><Relationship Id="rId63" Type="http://schemas.openxmlformats.org/officeDocument/2006/relationships/image" Target="../media/image336.svg"/><Relationship Id="rId68" Type="http://schemas.openxmlformats.org/officeDocument/2006/relationships/image" Target="../media/image341.png"/><Relationship Id="rId84" Type="http://schemas.openxmlformats.org/officeDocument/2006/relationships/image" Target="../media/image357.png"/><Relationship Id="rId89" Type="http://schemas.openxmlformats.org/officeDocument/2006/relationships/image" Target="../media/image362.svg"/><Relationship Id="rId16" Type="http://schemas.openxmlformats.org/officeDocument/2006/relationships/image" Target="../media/image289.png"/><Relationship Id="rId11" Type="http://schemas.openxmlformats.org/officeDocument/2006/relationships/image" Target="../media/image284.svg"/><Relationship Id="rId32" Type="http://schemas.openxmlformats.org/officeDocument/2006/relationships/image" Target="../media/image305.png"/><Relationship Id="rId37" Type="http://schemas.openxmlformats.org/officeDocument/2006/relationships/image" Target="../media/image310.svg"/><Relationship Id="rId53" Type="http://schemas.openxmlformats.org/officeDocument/2006/relationships/image" Target="../media/image326.svg"/><Relationship Id="rId58" Type="http://schemas.openxmlformats.org/officeDocument/2006/relationships/image" Target="../media/image331.png"/><Relationship Id="rId74" Type="http://schemas.openxmlformats.org/officeDocument/2006/relationships/image" Target="../media/image347.png"/><Relationship Id="rId79" Type="http://schemas.openxmlformats.org/officeDocument/2006/relationships/image" Target="../media/image352.svg"/><Relationship Id="rId5" Type="http://schemas.openxmlformats.org/officeDocument/2006/relationships/image" Target="../media/image10.svg"/><Relationship Id="rId90" Type="http://schemas.openxmlformats.org/officeDocument/2006/relationships/image" Target="../media/image363.png"/><Relationship Id="rId95" Type="http://schemas.openxmlformats.org/officeDocument/2006/relationships/image" Target="../media/image368.svg"/><Relationship Id="rId22" Type="http://schemas.openxmlformats.org/officeDocument/2006/relationships/image" Target="../media/image295.png"/><Relationship Id="rId27" Type="http://schemas.openxmlformats.org/officeDocument/2006/relationships/image" Target="../media/image300.svg"/><Relationship Id="rId43" Type="http://schemas.openxmlformats.org/officeDocument/2006/relationships/image" Target="../media/image316.svg"/><Relationship Id="rId48" Type="http://schemas.openxmlformats.org/officeDocument/2006/relationships/image" Target="../media/image321.png"/><Relationship Id="rId64" Type="http://schemas.openxmlformats.org/officeDocument/2006/relationships/image" Target="../media/image337.png"/><Relationship Id="rId69" Type="http://schemas.openxmlformats.org/officeDocument/2006/relationships/image" Target="../media/image342.svg"/><Relationship Id="rId8" Type="http://schemas.openxmlformats.org/officeDocument/2006/relationships/image" Target="../media/image281.png"/><Relationship Id="rId51" Type="http://schemas.openxmlformats.org/officeDocument/2006/relationships/image" Target="../media/image324.svg"/><Relationship Id="rId72" Type="http://schemas.openxmlformats.org/officeDocument/2006/relationships/image" Target="../media/image345.png"/><Relationship Id="rId80" Type="http://schemas.openxmlformats.org/officeDocument/2006/relationships/image" Target="../media/image353.png"/><Relationship Id="rId85" Type="http://schemas.openxmlformats.org/officeDocument/2006/relationships/image" Target="../media/image358.svg"/><Relationship Id="rId93" Type="http://schemas.openxmlformats.org/officeDocument/2006/relationships/image" Target="../media/image366.svg"/><Relationship Id="rId3" Type="http://schemas.openxmlformats.org/officeDocument/2006/relationships/image" Target="../media/image8.svg"/><Relationship Id="rId12" Type="http://schemas.openxmlformats.org/officeDocument/2006/relationships/image" Target="../media/image285.png"/><Relationship Id="rId17" Type="http://schemas.openxmlformats.org/officeDocument/2006/relationships/image" Target="../media/image290.svg"/><Relationship Id="rId25" Type="http://schemas.openxmlformats.org/officeDocument/2006/relationships/image" Target="../media/image298.svg"/><Relationship Id="rId33" Type="http://schemas.openxmlformats.org/officeDocument/2006/relationships/image" Target="../media/image306.svg"/><Relationship Id="rId38" Type="http://schemas.openxmlformats.org/officeDocument/2006/relationships/image" Target="../media/image311.png"/><Relationship Id="rId46" Type="http://schemas.openxmlformats.org/officeDocument/2006/relationships/image" Target="../media/image319.png"/><Relationship Id="rId59" Type="http://schemas.openxmlformats.org/officeDocument/2006/relationships/image" Target="../media/image332.svg"/><Relationship Id="rId67" Type="http://schemas.openxmlformats.org/officeDocument/2006/relationships/image" Target="../media/image340.svg"/><Relationship Id="rId20" Type="http://schemas.openxmlformats.org/officeDocument/2006/relationships/image" Target="../media/image293.png"/><Relationship Id="rId41" Type="http://schemas.openxmlformats.org/officeDocument/2006/relationships/image" Target="../media/image314.svg"/><Relationship Id="rId54" Type="http://schemas.openxmlformats.org/officeDocument/2006/relationships/image" Target="../media/image327.png"/><Relationship Id="rId62" Type="http://schemas.openxmlformats.org/officeDocument/2006/relationships/image" Target="../media/image335.png"/><Relationship Id="rId70" Type="http://schemas.openxmlformats.org/officeDocument/2006/relationships/image" Target="../media/image343.png"/><Relationship Id="rId75" Type="http://schemas.openxmlformats.org/officeDocument/2006/relationships/image" Target="../media/image348.svg"/><Relationship Id="rId83" Type="http://schemas.openxmlformats.org/officeDocument/2006/relationships/image" Target="../media/image356.svg"/><Relationship Id="rId88" Type="http://schemas.openxmlformats.org/officeDocument/2006/relationships/image" Target="../media/image361.png"/><Relationship Id="rId91" Type="http://schemas.openxmlformats.org/officeDocument/2006/relationships/image" Target="../media/image36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9.png"/><Relationship Id="rId15" Type="http://schemas.openxmlformats.org/officeDocument/2006/relationships/image" Target="../media/image288.svg"/><Relationship Id="rId23" Type="http://schemas.openxmlformats.org/officeDocument/2006/relationships/image" Target="../media/image296.svg"/><Relationship Id="rId28" Type="http://schemas.openxmlformats.org/officeDocument/2006/relationships/image" Target="../media/image301.png"/><Relationship Id="rId36" Type="http://schemas.openxmlformats.org/officeDocument/2006/relationships/image" Target="../media/image309.png"/><Relationship Id="rId49" Type="http://schemas.openxmlformats.org/officeDocument/2006/relationships/image" Target="../media/image322.svg"/><Relationship Id="rId57" Type="http://schemas.openxmlformats.org/officeDocument/2006/relationships/image" Target="../media/image330.svg"/><Relationship Id="rId10" Type="http://schemas.openxmlformats.org/officeDocument/2006/relationships/image" Target="../media/image283.png"/><Relationship Id="rId31" Type="http://schemas.openxmlformats.org/officeDocument/2006/relationships/image" Target="../media/image304.svg"/><Relationship Id="rId44" Type="http://schemas.openxmlformats.org/officeDocument/2006/relationships/image" Target="../media/image317.png"/><Relationship Id="rId52" Type="http://schemas.openxmlformats.org/officeDocument/2006/relationships/image" Target="../media/image325.png"/><Relationship Id="rId60" Type="http://schemas.openxmlformats.org/officeDocument/2006/relationships/image" Target="../media/image333.png"/><Relationship Id="rId65" Type="http://schemas.openxmlformats.org/officeDocument/2006/relationships/image" Target="../media/image338.svg"/><Relationship Id="rId73" Type="http://schemas.openxmlformats.org/officeDocument/2006/relationships/image" Target="../media/image346.svg"/><Relationship Id="rId78" Type="http://schemas.openxmlformats.org/officeDocument/2006/relationships/image" Target="../media/image351.png"/><Relationship Id="rId81" Type="http://schemas.openxmlformats.org/officeDocument/2006/relationships/image" Target="../media/image354.svg"/><Relationship Id="rId86" Type="http://schemas.openxmlformats.org/officeDocument/2006/relationships/image" Target="../media/image359.png"/><Relationship Id="rId94" Type="http://schemas.openxmlformats.org/officeDocument/2006/relationships/image" Target="../media/image367.png"/><Relationship Id="rId4" Type="http://schemas.openxmlformats.org/officeDocument/2006/relationships/image" Target="../media/image9.png"/><Relationship Id="rId9" Type="http://schemas.openxmlformats.org/officeDocument/2006/relationships/image" Target="../media/image282.svg"/><Relationship Id="rId13" Type="http://schemas.openxmlformats.org/officeDocument/2006/relationships/image" Target="../media/image286.svg"/><Relationship Id="rId18" Type="http://schemas.openxmlformats.org/officeDocument/2006/relationships/image" Target="../media/image291.png"/><Relationship Id="rId39" Type="http://schemas.openxmlformats.org/officeDocument/2006/relationships/image" Target="../media/image312.svg"/><Relationship Id="rId34" Type="http://schemas.openxmlformats.org/officeDocument/2006/relationships/image" Target="../media/image307.png"/><Relationship Id="rId50" Type="http://schemas.openxmlformats.org/officeDocument/2006/relationships/image" Target="../media/image323.png"/><Relationship Id="rId55" Type="http://schemas.openxmlformats.org/officeDocument/2006/relationships/image" Target="../media/image328.svg"/><Relationship Id="rId76" Type="http://schemas.openxmlformats.org/officeDocument/2006/relationships/image" Target="../media/image349.png"/><Relationship Id="rId7" Type="http://schemas.openxmlformats.org/officeDocument/2006/relationships/image" Target="../media/image280.svg"/><Relationship Id="rId71" Type="http://schemas.openxmlformats.org/officeDocument/2006/relationships/image" Target="../media/image344.svg"/><Relationship Id="rId92" Type="http://schemas.openxmlformats.org/officeDocument/2006/relationships/image" Target="../media/image365.png"/><Relationship Id="rId2" Type="http://schemas.openxmlformats.org/officeDocument/2006/relationships/image" Target="../media/image7.png"/><Relationship Id="rId29" Type="http://schemas.openxmlformats.org/officeDocument/2006/relationships/image" Target="../media/image302.svg"/><Relationship Id="rId24" Type="http://schemas.openxmlformats.org/officeDocument/2006/relationships/image" Target="../media/image297.png"/><Relationship Id="rId40" Type="http://schemas.openxmlformats.org/officeDocument/2006/relationships/image" Target="../media/image313.png"/><Relationship Id="rId45" Type="http://schemas.openxmlformats.org/officeDocument/2006/relationships/image" Target="../media/image318.svg"/><Relationship Id="rId66" Type="http://schemas.openxmlformats.org/officeDocument/2006/relationships/image" Target="../media/image339.png"/><Relationship Id="rId87" Type="http://schemas.openxmlformats.org/officeDocument/2006/relationships/image" Target="../media/image360.svg"/><Relationship Id="rId61" Type="http://schemas.openxmlformats.org/officeDocument/2006/relationships/image" Target="../media/image334.svg"/><Relationship Id="rId82" Type="http://schemas.openxmlformats.org/officeDocument/2006/relationships/image" Target="../media/image355.png"/><Relationship Id="rId19" Type="http://schemas.openxmlformats.org/officeDocument/2006/relationships/image" Target="../media/image292.svg"/><Relationship Id="rId14" Type="http://schemas.openxmlformats.org/officeDocument/2006/relationships/image" Target="../media/image287.png"/><Relationship Id="rId30" Type="http://schemas.openxmlformats.org/officeDocument/2006/relationships/image" Target="../media/image303.png"/><Relationship Id="rId35" Type="http://schemas.openxmlformats.org/officeDocument/2006/relationships/image" Target="../media/image308.svg"/><Relationship Id="rId56" Type="http://schemas.openxmlformats.org/officeDocument/2006/relationships/image" Target="../media/image329.png"/><Relationship Id="rId77" Type="http://schemas.openxmlformats.org/officeDocument/2006/relationships/image" Target="../media/image350.svg"/></Relationships>
</file>

<file path=ppt/slides/_rels/slide3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89.png"/><Relationship Id="rId21" Type="http://schemas.openxmlformats.org/officeDocument/2006/relationships/image" Target="../media/image384.svg"/><Relationship Id="rId42" Type="http://schemas.openxmlformats.org/officeDocument/2006/relationships/image" Target="../media/image405.png"/><Relationship Id="rId47" Type="http://schemas.openxmlformats.org/officeDocument/2006/relationships/image" Target="../media/image410.svg"/><Relationship Id="rId63" Type="http://schemas.openxmlformats.org/officeDocument/2006/relationships/image" Target="../media/image426.svg"/><Relationship Id="rId68" Type="http://schemas.openxmlformats.org/officeDocument/2006/relationships/image" Target="../media/image431.png"/><Relationship Id="rId84" Type="http://schemas.openxmlformats.org/officeDocument/2006/relationships/image" Target="../media/image447.png"/><Relationship Id="rId89" Type="http://schemas.openxmlformats.org/officeDocument/2006/relationships/image" Target="../media/image452.svg"/><Relationship Id="rId16" Type="http://schemas.openxmlformats.org/officeDocument/2006/relationships/image" Target="../media/image379.png"/><Relationship Id="rId11" Type="http://schemas.openxmlformats.org/officeDocument/2006/relationships/image" Target="../media/image374.svg"/><Relationship Id="rId32" Type="http://schemas.openxmlformats.org/officeDocument/2006/relationships/image" Target="../media/image395.png"/><Relationship Id="rId37" Type="http://schemas.openxmlformats.org/officeDocument/2006/relationships/image" Target="../media/image400.svg"/><Relationship Id="rId53" Type="http://schemas.openxmlformats.org/officeDocument/2006/relationships/image" Target="../media/image416.svg"/><Relationship Id="rId58" Type="http://schemas.openxmlformats.org/officeDocument/2006/relationships/image" Target="../media/image421.png"/><Relationship Id="rId74" Type="http://schemas.openxmlformats.org/officeDocument/2006/relationships/image" Target="../media/image437.png"/><Relationship Id="rId79" Type="http://schemas.openxmlformats.org/officeDocument/2006/relationships/image" Target="../media/image442.svg"/><Relationship Id="rId5" Type="http://schemas.openxmlformats.org/officeDocument/2006/relationships/image" Target="../media/image10.svg"/><Relationship Id="rId90" Type="http://schemas.openxmlformats.org/officeDocument/2006/relationships/image" Target="../media/image453.png"/><Relationship Id="rId95" Type="http://schemas.openxmlformats.org/officeDocument/2006/relationships/image" Target="../media/image458.svg"/><Relationship Id="rId22" Type="http://schemas.openxmlformats.org/officeDocument/2006/relationships/image" Target="../media/image385.png"/><Relationship Id="rId27" Type="http://schemas.openxmlformats.org/officeDocument/2006/relationships/image" Target="../media/image390.svg"/><Relationship Id="rId43" Type="http://schemas.openxmlformats.org/officeDocument/2006/relationships/image" Target="../media/image406.svg"/><Relationship Id="rId48" Type="http://schemas.openxmlformats.org/officeDocument/2006/relationships/image" Target="../media/image411.png"/><Relationship Id="rId64" Type="http://schemas.openxmlformats.org/officeDocument/2006/relationships/image" Target="../media/image427.png"/><Relationship Id="rId69" Type="http://schemas.openxmlformats.org/officeDocument/2006/relationships/image" Target="../media/image432.svg"/><Relationship Id="rId8" Type="http://schemas.openxmlformats.org/officeDocument/2006/relationships/image" Target="../media/image371.png"/><Relationship Id="rId51" Type="http://schemas.openxmlformats.org/officeDocument/2006/relationships/image" Target="../media/image414.svg"/><Relationship Id="rId72" Type="http://schemas.openxmlformats.org/officeDocument/2006/relationships/image" Target="../media/image435.png"/><Relationship Id="rId80" Type="http://schemas.openxmlformats.org/officeDocument/2006/relationships/image" Target="../media/image443.png"/><Relationship Id="rId85" Type="http://schemas.openxmlformats.org/officeDocument/2006/relationships/image" Target="../media/image448.svg"/><Relationship Id="rId93" Type="http://schemas.openxmlformats.org/officeDocument/2006/relationships/image" Target="../media/image456.svg"/><Relationship Id="rId3" Type="http://schemas.openxmlformats.org/officeDocument/2006/relationships/image" Target="../media/image8.svg"/><Relationship Id="rId12" Type="http://schemas.openxmlformats.org/officeDocument/2006/relationships/image" Target="../media/image375.png"/><Relationship Id="rId17" Type="http://schemas.openxmlformats.org/officeDocument/2006/relationships/image" Target="../media/image380.svg"/><Relationship Id="rId25" Type="http://schemas.openxmlformats.org/officeDocument/2006/relationships/image" Target="../media/image388.svg"/><Relationship Id="rId33" Type="http://schemas.openxmlformats.org/officeDocument/2006/relationships/image" Target="../media/image396.svg"/><Relationship Id="rId38" Type="http://schemas.openxmlformats.org/officeDocument/2006/relationships/image" Target="../media/image401.png"/><Relationship Id="rId46" Type="http://schemas.openxmlformats.org/officeDocument/2006/relationships/image" Target="../media/image409.png"/><Relationship Id="rId59" Type="http://schemas.openxmlformats.org/officeDocument/2006/relationships/image" Target="../media/image422.svg"/><Relationship Id="rId67" Type="http://schemas.openxmlformats.org/officeDocument/2006/relationships/image" Target="../media/image430.svg"/><Relationship Id="rId20" Type="http://schemas.openxmlformats.org/officeDocument/2006/relationships/image" Target="../media/image383.png"/><Relationship Id="rId41" Type="http://schemas.openxmlformats.org/officeDocument/2006/relationships/image" Target="../media/image404.svg"/><Relationship Id="rId54" Type="http://schemas.openxmlformats.org/officeDocument/2006/relationships/image" Target="../media/image417.png"/><Relationship Id="rId62" Type="http://schemas.openxmlformats.org/officeDocument/2006/relationships/image" Target="../media/image425.png"/><Relationship Id="rId70" Type="http://schemas.openxmlformats.org/officeDocument/2006/relationships/image" Target="../media/image433.png"/><Relationship Id="rId75" Type="http://schemas.openxmlformats.org/officeDocument/2006/relationships/image" Target="../media/image438.svg"/><Relationship Id="rId83" Type="http://schemas.openxmlformats.org/officeDocument/2006/relationships/image" Target="../media/image446.svg"/><Relationship Id="rId88" Type="http://schemas.openxmlformats.org/officeDocument/2006/relationships/image" Target="../media/image451.png"/><Relationship Id="rId91" Type="http://schemas.openxmlformats.org/officeDocument/2006/relationships/image" Target="../media/image45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9.png"/><Relationship Id="rId15" Type="http://schemas.openxmlformats.org/officeDocument/2006/relationships/image" Target="../media/image378.svg"/><Relationship Id="rId23" Type="http://schemas.openxmlformats.org/officeDocument/2006/relationships/image" Target="../media/image386.svg"/><Relationship Id="rId28" Type="http://schemas.openxmlformats.org/officeDocument/2006/relationships/image" Target="../media/image391.png"/><Relationship Id="rId36" Type="http://schemas.openxmlformats.org/officeDocument/2006/relationships/image" Target="../media/image399.png"/><Relationship Id="rId49" Type="http://schemas.openxmlformats.org/officeDocument/2006/relationships/image" Target="../media/image412.svg"/><Relationship Id="rId57" Type="http://schemas.openxmlformats.org/officeDocument/2006/relationships/image" Target="../media/image420.svg"/><Relationship Id="rId10" Type="http://schemas.openxmlformats.org/officeDocument/2006/relationships/image" Target="../media/image373.png"/><Relationship Id="rId31" Type="http://schemas.openxmlformats.org/officeDocument/2006/relationships/image" Target="../media/image394.svg"/><Relationship Id="rId44" Type="http://schemas.openxmlformats.org/officeDocument/2006/relationships/image" Target="../media/image407.png"/><Relationship Id="rId52" Type="http://schemas.openxmlformats.org/officeDocument/2006/relationships/image" Target="../media/image415.png"/><Relationship Id="rId60" Type="http://schemas.openxmlformats.org/officeDocument/2006/relationships/image" Target="../media/image423.png"/><Relationship Id="rId65" Type="http://schemas.openxmlformats.org/officeDocument/2006/relationships/image" Target="../media/image428.svg"/><Relationship Id="rId73" Type="http://schemas.openxmlformats.org/officeDocument/2006/relationships/image" Target="../media/image436.svg"/><Relationship Id="rId78" Type="http://schemas.openxmlformats.org/officeDocument/2006/relationships/image" Target="../media/image441.png"/><Relationship Id="rId81" Type="http://schemas.openxmlformats.org/officeDocument/2006/relationships/image" Target="../media/image444.svg"/><Relationship Id="rId86" Type="http://schemas.openxmlformats.org/officeDocument/2006/relationships/image" Target="../media/image449.png"/><Relationship Id="rId94" Type="http://schemas.openxmlformats.org/officeDocument/2006/relationships/image" Target="../media/image457.png"/><Relationship Id="rId4" Type="http://schemas.openxmlformats.org/officeDocument/2006/relationships/image" Target="../media/image9.png"/><Relationship Id="rId9" Type="http://schemas.openxmlformats.org/officeDocument/2006/relationships/image" Target="../media/image372.svg"/><Relationship Id="rId13" Type="http://schemas.openxmlformats.org/officeDocument/2006/relationships/image" Target="../media/image376.svg"/><Relationship Id="rId18" Type="http://schemas.openxmlformats.org/officeDocument/2006/relationships/image" Target="../media/image381.png"/><Relationship Id="rId39" Type="http://schemas.openxmlformats.org/officeDocument/2006/relationships/image" Target="../media/image402.svg"/><Relationship Id="rId34" Type="http://schemas.openxmlformats.org/officeDocument/2006/relationships/image" Target="../media/image397.png"/><Relationship Id="rId50" Type="http://schemas.openxmlformats.org/officeDocument/2006/relationships/image" Target="../media/image413.png"/><Relationship Id="rId55" Type="http://schemas.openxmlformats.org/officeDocument/2006/relationships/image" Target="../media/image418.svg"/><Relationship Id="rId76" Type="http://schemas.openxmlformats.org/officeDocument/2006/relationships/image" Target="../media/image439.png"/><Relationship Id="rId7" Type="http://schemas.openxmlformats.org/officeDocument/2006/relationships/image" Target="../media/image370.svg"/><Relationship Id="rId71" Type="http://schemas.openxmlformats.org/officeDocument/2006/relationships/image" Target="../media/image434.svg"/><Relationship Id="rId92" Type="http://schemas.openxmlformats.org/officeDocument/2006/relationships/image" Target="../media/image455.png"/><Relationship Id="rId2" Type="http://schemas.openxmlformats.org/officeDocument/2006/relationships/image" Target="../media/image7.png"/><Relationship Id="rId29" Type="http://schemas.openxmlformats.org/officeDocument/2006/relationships/image" Target="../media/image392.svg"/><Relationship Id="rId24" Type="http://schemas.openxmlformats.org/officeDocument/2006/relationships/image" Target="../media/image387.png"/><Relationship Id="rId40" Type="http://schemas.openxmlformats.org/officeDocument/2006/relationships/image" Target="../media/image403.png"/><Relationship Id="rId45" Type="http://schemas.openxmlformats.org/officeDocument/2006/relationships/image" Target="../media/image408.svg"/><Relationship Id="rId66" Type="http://schemas.openxmlformats.org/officeDocument/2006/relationships/image" Target="../media/image429.png"/><Relationship Id="rId87" Type="http://schemas.openxmlformats.org/officeDocument/2006/relationships/image" Target="../media/image450.svg"/><Relationship Id="rId61" Type="http://schemas.openxmlformats.org/officeDocument/2006/relationships/image" Target="../media/image424.svg"/><Relationship Id="rId82" Type="http://schemas.openxmlformats.org/officeDocument/2006/relationships/image" Target="../media/image445.png"/><Relationship Id="rId19" Type="http://schemas.openxmlformats.org/officeDocument/2006/relationships/image" Target="../media/image382.svg"/><Relationship Id="rId14" Type="http://schemas.openxmlformats.org/officeDocument/2006/relationships/image" Target="../media/image377.png"/><Relationship Id="rId30" Type="http://schemas.openxmlformats.org/officeDocument/2006/relationships/image" Target="../media/image393.png"/><Relationship Id="rId35" Type="http://schemas.openxmlformats.org/officeDocument/2006/relationships/image" Target="../media/image398.svg"/><Relationship Id="rId56" Type="http://schemas.openxmlformats.org/officeDocument/2006/relationships/image" Target="../media/image419.png"/><Relationship Id="rId77" Type="http://schemas.openxmlformats.org/officeDocument/2006/relationships/image" Target="../media/image440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8.svg"/><Relationship Id="rId7" Type="http://schemas.openxmlformats.org/officeDocument/2006/relationships/image" Target="../media/image3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sv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svg"/><Relationship Id="rId4" Type="http://schemas.openxmlformats.org/officeDocument/2006/relationships/image" Target="../media/image44.svg"/><Relationship Id="rId9" Type="http://schemas.openxmlformats.org/officeDocument/2006/relationships/image" Target="../media/image49.png"/><Relationship Id="rId14" Type="http://schemas.openxmlformats.org/officeDocument/2006/relationships/image" Target="../media/image5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8.svg"/><Relationship Id="rId7" Type="http://schemas.openxmlformats.org/officeDocument/2006/relationships/image" Target="../media/image5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Relationship Id="rId9" Type="http://schemas.openxmlformats.org/officeDocument/2006/relationships/image" Target="../media/image6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13" Type="http://schemas.openxmlformats.org/officeDocument/2006/relationships/image" Target="../media/image71.png"/><Relationship Id="rId18" Type="http://schemas.openxmlformats.org/officeDocument/2006/relationships/image" Target="../media/image76.sv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svg"/><Relationship Id="rId17" Type="http://schemas.openxmlformats.org/officeDocument/2006/relationships/image" Target="../media/image7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4.svg"/><Relationship Id="rId20" Type="http://schemas.openxmlformats.org/officeDocument/2006/relationships/image" Target="../media/image7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sv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10" Type="http://schemas.openxmlformats.org/officeDocument/2006/relationships/image" Target="../media/image68.svg"/><Relationship Id="rId19" Type="http://schemas.openxmlformats.org/officeDocument/2006/relationships/image" Target="../media/image77.png"/><Relationship Id="rId4" Type="http://schemas.openxmlformats.org/officeDocument/2006/relationships/image" Target="../media/image62.svg"/><Relationship Id="rId9" Type="http://schemas.openxmlformats.org/officeDocument/2006/relationships/image" Target="../media/image67.png"/><Relationship Id="rId14" Type="http://schemas.openxmlformats.org/officeDocument/2006/relationships/image" Target="../media/image7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18288000" y="0"/>
                </a:moveTo>
                <a:lnTo>
                  <a:pt x="0" y="0"/>
                </a:lnTo>
                <a:lnTo>
                  <a:pt x="0" y="10286640"/>
                </a:lnTo>
                <a:lnTo>
                  <a:pt x="18288000" y="10286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625" r="-612" b="-16990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91280" y="360"/>
            <a:ext cx="6984000" cy="10286640"/>
          </a:xfrm>
          <a:custGeom>
            <a:avLst/>
            <a:gdLst/>
            <a:ahLst/>
            <a:cxnLst/>
            <a:rect l="l" t="t" r="r" b="b"/>
            <a:pathLst>
              <a:path w="6984000" h="10286640">
                <a:moveTo>
                  <a:pt x="0" y="0"/>
                </a:moveTo>
                <a:lnTo>
                  <a:pt x="6984000" y="0"/>
                </a:lnTo>
                <a:lnTo>
                  <a:pt x="6984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95640" y="854769"/>
            <a:ext cx="9897842" cy="11464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8447"/>
              </a:lnSpc>
            </a:pPr>
            <a:r>
              <a:rPr lang="fa-IR" sz="8000" b="1" spc="-352" dirty="0">
                <a:solidFill>
                  <a:srgbClr val="00B0F0"/>
                </a:solidFill>
                <a:latin typeface="Open Sans Bold"/>
                <a:cs typeface="B Nazanin" panose="00000700000000000000" pitchFamily="2" charset="-78"/>
              </a:rPr>
              <a:t>قالب پاورپوینت مهندسی شیمی</a:t>
            </a:r>
            <a:endParaRPr lang="en-US" sz="8000" b="1" spc="-352" dirty="0">
              <a:solidFill>
                <a:srgbClr val="00B0F0"/>
              </a:solidFill>
              <a:latin typeface="Open Sans Bold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859920" y="3162300"/>
            <a:ext cx="2020233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129" dirty="0">
                <a:solidFill>
                  <a:srgbClr val="000000"/>
                </a:solidFill>
                <a:latin typeface="Open Sans"/>
                <a:cs typeface="B Nazanin" panose="00000700000000000000" pitchFamily="2" charset="-78"/>
              </a:rPr>
              <a:t>عنوان را درج کنید</a:t>
            </a:r>
          </a:p>
        </p:txBody>
      </p:sp>
      <p:sp>
        <p:nvSpPr>
          <p:cNvPr id="6" name="Freeform 6"/>
          <p:cNvSpPr/>
          <p:nvPr/>
        </p:nvSpPr>
        <p:spPr>
          <a:xfrm>
            <a:off x="6726780" y="-720"/>
            <a:ext cx="14428080" cy="10286640"/>
          </a:xfrm>
          <a:custGeom>
            <a:avLst/>
            <a:gdLst/>
            <a:ahLst/>
            <a:cxnLst/>
            <a:rect l="l" t="t" r="r" b="b"/>
            <a:pathLst>
              <a:path w="14428080" h="10286640">
                <a:moveTo>
                  <a:pt x="0" y="0"/>
                </a:moveTo>
                <a:lnTo>
                  <a:pt x="14428080" y="0"/>
                </a:lnTo>
                <a:lnTo>
                  <a:pt x="144280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40998" r="-9096" b="-12020"/>
            </a:stretch>
          </a:blipFill>
        </p:spPr>
      </p:sp>
      <p:sp>
        <p:nvSpPr>
          <p:cNvPr id="7" name="TextBox 7"/>
          <p:cNvSpPr txBox="1"/>
          <p:nvPr/>
        </p:nvSpPr>
        <p:spPr>
          <a:xfrm rot="18219908">
            <a:off x="-1638804" y="6297578"/>
            <a:ext cx="11457000" cy="21967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18432"/>
              </a:lnSpc>
            </a:pPr>
            <a:r>
              <a:rPr lang="fa-IR" sz="11100" spc="-2" dirty="0">
                <a:solidFill>
                  <a:srgbClr val="FFFFFF"/>
                </a:solidFill>
                <a:latin typeface="Arimo Bold"/>
                <a:cs typeface="B Nazanin" panose="00000700000000000000" pitchFamily="2" charset="-78"/>
              </a:rPr>
              <a:t>تم: سه بعدی</a:t>
            </a:r>
            <a:endParaRPr lang="en-US" sz="11100" spc="-2" dirty="0">
              <a:solidFill>
                <a:srgbClr val="FFFFFF"/>
              </a:solidFill>
              <a:latin typeface="Arimo Bold"/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0" y="-720"/>
            <a:ext cx="791280" cy="1830960"/>
          </a:xfrm>
          <a:custGeom>
            <a:avLst/>
            <a:gdLst/>
            <a:ahLst/>
            <a:cxnLst/>
            <a:rect l="l" t="t" r="r" b="b"/>
            <a:pathLst>
              <a:path w="791280" h="1830960">
                <a:moveTo>
                  <a:pt x="0" y="0"/>
                </a:moveTo>
                <a:lnTo>
                  <a:pt x="791280" y="0"/>
                </a:lnTo>
                <a:lnTo>
                  <a:pt x="791280" y="1830960"/>
                </a:lnTo>
                <a:lnTo>
                  <a:pt x="0" y="18309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7280" y="534960"/>
            <a:ext cx="10657440" cy="5760720"/>
          </a:xfrm>
          <a:custGeom>
            <a:avLst/>
            <a:gdLst/>
            <a:ahLst/>
            <a:cxnLst/>
            <a:rect l="l" t="t" r="r" b="b"/>
            <a:pathLst>
              <a:path w="10657440" h="5760720">
                <a:moveTo>
                  <a:pt x="0" y="0"/>
                </a:moveTo>
                <a:lnTo>
                  <a:pt x="10657440" y="0"/>
                </a:lnTo>
                <a:lnTo>
                  <a:pt x="10657440" y="5760720"/>
                </a:lnTo>
                <a:lnTo>
                  <a:pt x="0" y="57607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3792" b="-2379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232240" y="1231170"/>
            <a:ext cx="6408480" cy="2962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 ارائه نمونه 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کارها ساده 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طراحی</a:t>
            </a:r>
            <a:endParaRPr lang="en-US" sz="6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67120" y="7878972"/>
            <a:ext cx="16811280" cy="1836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اسان برای تغییر رنگ، عکس و متن. یک پاورپوینت مدرن ارائه دهید که به زیبایی طراحی شده است. 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67120" y="7116162"/>
            <a:ext cx="1681128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32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3744800" y="4946400"/>
            <a:ext cx="2022480" cy="2168640"/>
          </a:xfrm>
          <a:custGeom>
            <a:avLst/>
            <a:gdLst/>
            <a:ahLst/>
            <a:cxnLst/>
            <a:rect l="l" t="t" r="r" b="b"/>
            <a:pathLst>
              <a:path w="2022480" h="2168640">
                <a:moveTo>
                  <a:pt x="0" y="0"/>
                </a:moveTo>
                <a:lnTo>
                  <a:pt x="2022480" y="0"/>
                </a:lnTo>
                <a:lnTo>
                  <a:pt x="2022480" y="2168640"/>
                </a:lnTo>
                <a:lnTo>
                  <a:pt x="0" y="2168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85" b="-8484"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Freeform 4"/>
          <p:cNvSpPr/>
          <p:nvPr/>
        </p:nvSpPr>
        <p:spPr>
          <a:xfrm>
            <a:off x="333000" y="4828680"/>
            <a:ext cx="5115600" cy="5115600"/>
          </a:xfrm>
          <a:custGeom>
            <a:avLst/>
            <a:gdLst/>
            <a:ahLst/>
            <a:cxnLst/>
            <a:rect l="l" t="t" r="r" b="b"/>
            <a:pathLst>
              <a:path w="5115600" h="5115600">
                <a:moveTo>
                  <a:pt x="0" y="0"/>
                </a:moveTo>
                <a:lnTo>
                  <a:pt x="5115600" y="0"/>
                </a:lnTo>
                <a:lnTo>
                  <a:pt x="5115600" y="5115600"/>
                </a:lnTo>
                <a:lnTo>
                  <a:pt x="0" y="51156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2335760" y="6643687"/>
            <a:ext cx="5573520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1F497D"/>
                </a:solidFill>
                <a:latin typeface="Arial"/>
                <a:cs typeface="B Nazanin" panose="00000400000000000000" pitchFamily="2" charset="-78"/>
              </a:rPr>
              <a:t> شما به سادگی می توانید مخاطبان خود را تحت تاثیر قرار دهید و درخواست تجدید نظر را به ارائه های خود اضافه کنید.  </a:t>
            </a:r>
            <a:endParaRPr lang="en-US" sz="4000" spc="-2" dirty="0">
              <a:solidFill>
                <a:srgbClr val="1F497D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6598160" y="9069120"/>
            <a:ext cx="609120" cy="563040"/>
          </a:xfrm>
          <a:custGeom>
            <a:avLst/>
            <a:gdLst/>
            <a:ahLst/>
            <a:cxnLst/>
            <a:rect l="l" t="t" r="r" b="b"/>
            <a:pathLst>
              <a:path w="609120" h="563040">
                <a:moveTo>
                  <a:pt x="0" y="0"/>
                </a:moveTo>
                <a:lnTo>
                  <a:pt x="609120" y="0"/>
                </a:lnTo>
                <a:lnTo>
                  <a:pt x="609120" y="563040"/>
                </a:lnTo>
                <a:lnTo>
                  <a:pt x="0" y="5630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024000" y="6007680"/>
            <a:ext cx="609120" cy="563040"/>
          </a:xfrm>
          <a:custGeom>
            <a:avLst/>
            <a:gdLst/>
            <a:ahLst/>
            <a:cxnLst/>
            <a:rect l="l" t="t" r="r" b="b"/>
            <a:pathLst>
              <a:path w="609120" h="563040">
                <a:moveTo>
                  <a:pt x="0" y="0"/>
                </a:moveTo>
                <a:lnTo>
                  <a:pt x="609120" y="0"/>
                </a:lnTo>
                <a:lnTo>
                  <a:pt x="609120" y="563040"/>
                </a:lnTo>
                <a:lnTo>
                  <a:pt x="0" y="5630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50720" y="265230"/>
            <a:ext cx="6950880" cy="1388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560"/>
              </a:lnSpc>
            </a:pPr>
            <a:r>
              <a:rPr lang="fa-IR" sz="9600" b="1" spc="-1" dirty="0">
                <a:solidFill>
                  <a:srgbClr val="1F497D"/>
                </a:solidFill>
                <a:latin typeface="Arial Bold"/>
                <a:cs typeface="B Nazanin" panose="00000400000000000000" pitchFamily="2" charset="-78"/>
              </a:rPr>
              <a:t>عنوان</a:t>
            </a:r>
            <a:endParaRPr lang="en-US" sz="9600" b="1" spc="-1" dirty="0">
              <a:solidFill>
                <a:srgbClr val="1F497D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50720" y="2019300"/>
            <a:ext cx="6950880" cy="1048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80"/>
              </a:lnSpc>
            </a:pPr>
            <a:r>
              <a:rPr lang="fa-IR" sz="8000" b="1" spc="-2" dirty="0">
                <a:solidFill>
                  <a:srgbClr val="1F497D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8000" b="1" spc="-2" dirty="0">
              <a:solidFill>
                <a:srgbClr val="1F497D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171445" y="5702219"/>
            <a:ext cx="3666775" cy="4082137"/>
          </a:xfrm>
          <a:custGeom>
            <a:avLst/>
            <a:gdLst/>
            <a:ahLst/>
            <a:cxnLst/>
            <a:rect l="l" t="t" r="r" b="b"/>
            <a:pathLst>
              <a:path w="3666775" h="4082137">
                <a:moveTo>
                  <a:pt x="0" y="0"/>
                </a:moveTo>
                <a:lnTo>
                  <a:pt x="3666776" y="0"/>
                </a:lnTo>
                <a:lnTo>
                  <a:pt x="3666776" y="4082137"/>
                </a:lnTo>
                <a:lnTo>
                  <a:pt x="0" y="408213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16640" y="2500560"/>
            <a:ext cx="2160000" cy="2160000"/>
          </a:xfrm>
          <a:custGeom>
            <a:avLst/>
            <a:gdLst/>
            <a:ahLst/>
            <a:cxnLst/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160000" y="2160000"/>
                </a:lnTo>
                <a:lnTo>
                  <a:pt x="0" y="2160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296640" y="4909680"/>
            <a:ext cx="1800000" cy="1800000"/>
          </a:xfrm>
          <a:custGeom>
            <a:avLst/>
            <a:gdLst/>
            <a:ahLst/>
            <a:cxnLst/>
            <a:rect l="l" t="t" r="r" b="b"/>
            <a:pathLst>
              <a:path w="1800000" h="1800000"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476640" y="6958080"/>
            <a:ext cx="1440000" cy="1440000"/>
          </a:xfrm>
          <a:custGeom>
            <a:avLst/>
            <a:gdLst/>
            <a:ahLst/>
            <a:cxnLst/>
            <a:rect l="l" t="t" r="r" b="b"/>
            <a:pathLst>
              <a:path w="1440000" h="1440000">
                <a:moveTo>
                  <a:pt x="0" y="0"/>
                </a:moveTo>
                <a:lnTo>
                  <a:pt x="1440000" y="0"/>
                </a:lnTo>
                <a:lnTo>
                  <a:pt x="1440000" y="1440000"/>
                </a:lnTo>
                <a:lnTo>
                  <a:pt x="0" y="144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656640" y="8647200"/>
            <a:ext cx="1080000" cy="1080000"/>
          </a:xfrm>
          <a:custGeom>
            <a:avLst/>
            <a:gdLst/>
            <a:ahLst/>
            <a:cxnLst/>
            <a:rect l="l" t="t" r="r" b="b"/>
            <a:pathLst>
              <a:path w="1080000" h="1080000">
                <a:moveTo>
                  <a:pt x="0" y="0"/>
                </a:moveTo>
                <a:lnTo>
                  <a:pt x="1080000" y="0"/>
                </a:lnTo>
                <a:lnTo>
                  <a:pt x="1080000" y="1080000"/>
                </a:lnTo>
                <a:lnTo>
                  <a:pt x="0" y="1080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91440" y="163058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نمودار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1440" y="1400783"/>
            <a:ext cx="18105120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576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655920" y="3304800"/>
            <a:ext cx="6593040" cy="6446880"/>
            <a:chOff x="0" y="0"/>
            <a:chExt cx="8790720" cy="8595840"/>
          </a:xfrm>
        </p:grpSpPr>
      </p:grpSp>
      <p:sp>
        <p:nvSpPr>
          <p:cNvPr id="9" name="TextBox 9"/>
          <p:cNvSpPr txBox="1"/>
          <p:nvPr/>
        </p:nvSpPr>
        <p:spPr>
          <a:xfrm>
            <a:off x="7584480" y="4935915"/>
            <a:ext cx="18151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35%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600320" y="6804315"/>
            <a:ext cx="18151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20%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651440" y="8313435"/>
            <a:ext cx="18151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15%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570080" y="2706795"/>
            <a:ext cx="18151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30%</a:t>
            </a:r>
          </a:p>
        </p:txBody>
      </p:sp>
      <p:sp>
        <p:nvSpPr>
          <p:cNvPr id="13" name="AutoShape 13"/>
          <p:cNvSpPr/>
          <p:nvPr/>
        </p:nvSpPr>
        <p:spPr>
          <a:xfrm rot="30199">
            <a:off x="7259343" y="3580920"/>
            <a:ext cx="2950674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4" name="AutoShape 14"/>
          <p:cNvSpPr/>
          <p:nvPr/>
        </p:nvSpPr>
        <p:spPr>
          <a:xfrm rot="30199">
            <a:off x="7259343" y="5810040"/>
            <a:ext cx="2950674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5" name="AutoShape 15"/>
          <p:cNvSpPr/>
          <p:nvPr/>
        </p:nvSpPr>
        <p:spPr>
          <a:xfrm rot="30199">
            <a:off x="7259343" y="7702920"/>
            <a:ext cx="2950674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6" name="AutoShape 16"/>
          <p:cNvSpPr/>
          <p:nvPr/>
        </p:nvSpPr>
        <p:spPr>
          <a:xfrm rot="30199">
            <a:off x="7259343" y="9239400"/>
            <a:ext cx="2950674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7" name="TextBox 17"/>
          <p:cNvSpPr txBox="1"/>
          <p:nvPr/>
        </p:nvSpPr>
        <p:spPr>
          <a:xfrm>
            <a:off x="11558880" y="3287055"/>
            <a:ext cx="6009840" cy="5927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اسان برای تغییر رنگ، عکس و متن. </a:t>
            </a:r>
          </a:p>
          <a:p>
            <a:pPr algn="r" rtl="1">
              <a:lnSpc>
                <a:spcPts val="2879"/>
              </a:lnSpc>
            </a:pPr>
            <a:endParaRPr lang="fa-IR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</a:p>
          <a:p>
            <a:pPr algn="r" rtl="1">
              <a:lnSpc>
                <a:spcPts val="2879"/>
              </a:lnSpc>
            </a:pPr>
            <a:endParaRPr lang="fa-IR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  <a:p>
            <a:pPr algn="r" rtl="1">
              <a:lnSpc>
                <a:spcPts val="2879"/>
              </a:lnSpc>
            </a:pP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558880" y="2523525"/>
            <a:ext cx="600984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32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2463840" y="5371920"/>
            <a:ext cx="3066480" cy="2305440"/>
          </a:xfrm>
          <a:custGeom>
            <a:avLst/>
            <a:gdLst/>
            <a:ahLst/>
            <a:cxnLst/>
            <a:rect l="l" t="t" r="r" b="b"/>
            <a:pathLst>
              <a:path w="3066480" h="2305440">
                <a:moveTo>
                  <a:pt x="0" y="0"/>
                </a:moveTo>
                <a:lnTo>
                  <a:pt x="3066480" y="0"/>
                </a:lnTo>
                <a:lnTo>
                  <a:pt x="3066480" y="2305440"/>
                </a:lnTo>
                <a:lnTo>
                  <a:pt x="0" y="230544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-15840"/>
            <a:ext cx="18290880" cy="2422800"/>
          </a:xfrm>
          <a:custGeom>
            <a:avLst/>
            <a:gdLst/>
            <a:ahLst/>
            <a:cxnLst/>
            <a:rect l="l" t="t" r="r" b="b"/>
            <a:pathLst>
              <a:path w="18290880" h="2422800">
                <a:moveTo>
                  <a:pt x="0" y="0"/>
                </a:moveTo>
                <a:lnTo>
                  <a:pt x="18290880" y="0"/>
                </a:lnTo>
                <a:lnTo>
                  <a:pt x="18290880" y="2422800"/>
                </a:lnTo>
                <a:lnTo>
                  <a:pt x="0" y="2422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3" name="Freeform 3"/>
          <p:cNvSpPr/>
          <p:nvPr/>
        </p:nvSpPr>
        <p:spPr>
          <a:xfrm>
            <a:off x="4173120" y="3206160"/>
            <a:ext cx="9797760" cy="5764320"/>
          </a:xfrm>
          <a:custGeom>
            <a:avLst/>
            <a:gdLst/>
            <a:ahLst/>
            <a:cxnLst/>
            <a:rect l="l" t="t" r="r" b="b"/>
            <a:pathLst>
              <a:path w="9797760" h="5764320">
                <a:moveTo>
                  <a:pt x="0" y="0"/>
                </a:moveTo>
                <a:lnTo>
                  <a:pt x="9797760" y="0"/>
                </a:lnTo>
                <a:lnTo>
                  <a:pt x="9797760" y="5764320"/>
                </a:lnTo>
                <a:lnTo>
                  <a:pt x="0" y="57643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" y="266700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 سبک نقشه جهانی</a:t>
            </a:r>
            <a:endParaRPr lang="en-US" sz="7200" spc="-288" dirty="0">
              <a:solidFill>
                <a:srgbClr val="FFFFFF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440" y="1560270"/>
            <a:ext cx="18105120" cy="660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FFFFFF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3000" spc="-121" dirty="0">
              <a:solidFill>
                <a:srgbClr val="FFFFFF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11600" y="3555165"/>
            <a:ext cx="415368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ارائه پاورپوینت مدرن را دریافت کنید که به زیبایی طراحی شده است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750960" y="2730240"/>
            <a:ext cx="4505040" cy="648000"/>
            <a:chOff x="0" y="0"/>
            <a:chExt cx="6006720" cy="864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006719" cy="863981"/>
            </a:xfrm>
            <a:custGeom>
              <a:avLst/>
              <a:gdLst/>
              <a:ahLst/>
              <a:cxnLst/>
              <a:rect l="l" t="t" r="r" b="b"/>
              <a:pathLst>
                <a:path w="6006719" h="863981">
                  <a:moveTo>
                    <a:pt x="0" y="0"/>
                  </a:moveTo>
                  <a:lnTo>
                    <a:pt x="6006719" y="0"/>
                  </a:lnTo>
                  <a:lnTo>
                    <a:pt x="6006719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0"/>
              <a:ext cx="6006720" cy="864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 متن شما در اینجا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05840" y="7218525"/>
            <a:ext cx="415368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ارائه پاورپوینت مدرن را دریافت کنید که به زیبایی طراحی شده است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745200" y="6412320"/>
            <a:ext cx="4505040" cy="648000"/>
            <a:chOff x="0" y="0"/>
            <a:chExt cx="6006720" cy="864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006719" cy="863981"/>
            </a:xfrm>
            <a:custGeom>
              <a:avLst/>
              <a:gdLst/>
              <a:ahLst/>
              <a:cxnLst/>
              <a:rect l="l" t="t" r="r" b="b"/>
              <a:pathLst>
                <a:path w="6006719" h="863981">
                  <a:moveTo>
                    <a:pt x="0" y="0"/>
                  </a:moveTo>
                  <a:lnTo>
                    <a:pt x="6006719" y="0"/>
                  </a:lnTo>
                  <a:lnTo>
                    <a:pt x="6006719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0"/>
              <a:ext cx="6006720" cy="864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 متن شما در اینجا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3396320" y="2835885"/>
            <a:ext cx="4153680" cy="1474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ارائه پاورپوینت مدرن را دریافت کنید که به زیبایی طراحی شده است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en-US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 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3135680" y="2010240"/>
            <a:ext cx="4505040" cy="648000"/>
            <a:chOff x="0" y="0"/>
            <a:chExt cx="6006720" cy="864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006719" cy="863981"/>
            </a:xfrm>
            <a:custGeom>
              <a:avLst/>
              <a:gdLst/>
              <a:ahLst/>
              <a:cxnLst/>
              <a:rect l="l" t="t" r="r" b="b"/>
              <a:pathLst>
                <a:path w="6006719" h="863981">
                  <a:moveTo>
                    <a:pt x="0" y="0"/>
                  </a:moveTo>
                  <a:lnTo>
                    <a:pt x="6006719" y="0"/>
                  </a:lnTo>
                  <a:lnTo>
                    <a:pt x="6006719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A5A5A5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0"/>
              <a:ext cx="6006720" cy="864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 متن شما در اینجا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3396320" y="5606445"/>
            <a:ext cx="415368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ارائه پاورپوینت مدرن را دریافت کنید که به زیبایی طراحی شده است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3135680" y="4809600"/>
            <a:ext cx="4505040" cy="648000"/>
            <a:chOff x="0" y="0"/>
            <a:chExt cx="6006720" cy="864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006719" cy="863981"/>
            </a:xfrm>
            <a:custGeom>
              <a:avLst/>
              <a:gdLst/>
              <a:ahLst/>
              <a:cxnLst/>
              <a:rect l="l" t="t" r="r" b="b"/>
              <a:pathLst>
                <a:path w="6006719" h="863981">
                  <a:moveTo>
                    <a:pt x="0" y="0"/>
                  </a:moveTo>
                  <a:lnTo>
                    <a:pt x="6006719" y="0"/>
                  </a:lnTo>
                  <a:lnTo>
                    <a:pt x="6006719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0"/>
              <a:ext cx="6006720" cy="864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 متن شما در اینجا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3396320" y="8370525"/>
            <a:ext cx="415368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ارائه پاورپوینت مدرن را دریافت کنید که به زیبایی طراحی شده است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3135680" y="7561440"/>
            <a:ext cx="4505040" cy="648000"/>
            <a:chOff x="0" y="0"/>
            <a:chExt cx="6006720" cy="864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006719" cy="863981"/>
            </a:xfrm>
            <a:custGeom>
              <a:avLst/>
              <a:gdLst/>
              <a:ahLst/>
              <a:cxnLst/>
              <a:rect l="l" t="t" r="r" b="b"/>
              <a:pathLst>
                <a:path w="6006719" h="863981">
                  <a:moveTo>
                    <a:pt x="0" y="0"/>
                  </a:moveTo>
                  <a:lnTo>
                    <a:pt x="6006719" y="0"/>
                  </a:lnTo>
                  <a:lnTo>
                    <a:pt x="6006719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A5A5A5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0"/>
              <a:ext cx="6006720" cy="864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 متن شما در اینجا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914720" y="879330"/>
            <a:ext cx="12414960" cy="19492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نمونه کارها طراحی شده
</a:t>
            </a:r>
            <a:endParaRPr lang="en-US" sz="6335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914720" y="2117055"/>
            <a:ext cx="12414960" cy="7709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091"/>
              </a:lnSpc>
            </a:pPr>
            <a:r>
              <a:rPr lang="fa-IR" sz="2576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576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051108" y="3994587"/>
            <a:ext cx="5001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051108" y="3550902"/>
            <a:ext cx="5001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085668" y="6178347"/>
            <a:ext cx="5001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085668" y="5734662"/>
            <a:ext cx="5001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119508" y="8362107"/>
            <a:ext cx="5001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119508" y="7918422"/>
            <a:ext cx="5001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6633696" y="5731080"/>
            <a:ext cx="915840" cy="897840"/>
          </a:xfrm>
          <a:custGeom>
            <a:avLst/>
            <a:gdLst/>
            <a:ahLst/>
            <a:cxnLst/>
            <a:rect l="l" t="t" r="r" b="b"/>
            <a:pathLst>
              <a:path w="915840" h="897840">
                <a:moveTo>
                  <a:pt x="0" y="0"/>
                </a:moveTo>
                <a:lnTo>
                  <a:pt x="915840" y="0"/>
                </a:lnTo>
                <a:lnTo>
                  <a:pt x="91584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6609216" y="3404040"/>
            <a:ext cx="909360" cy="901440"/>
          </a:xfrm>
          <a:custGeom>
            <a:avLst/>
            <a:gdLst/>
            <a:ahLst/>
            <a:cxnLst/>
            <a:rect l="l" t="t" r="r" b="b"/>
            <a:pathLst>
              <a:path w="909360" h="901440">
                <a:moveTo>
                  <a:pt x="0" y="0"/>
                </a:moveTo>
                <a:lnTo>
                  <a:pt x="909360" y="0"/>
                </a:lnTo>
                <a:lnTo>
                  <a:pt x="90936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633696" y="8054520"/>
            <a:ext cx="1044704" cy="991766"/>
          </a:xfrm>
          <a:custGeom>
            <a:avLst/>
            <a:gdLst/>
            <a:ahLst/>
            <a:cxnLst/>
            <a:rect l="l" t="t" r="r" b="b"/>
            <a:pathLst>
              <a:path w="1233224" h="1227857">
                <a:moveTo>
                  <a:pt x="0" y="0"/>
                </a:moveTo>
                <a:lnTo>
                  <a:pt x="1233224" y="0"/>
                </a:lnTo>
                <a:lnTo>
                  <a:pt x="1233224" y="1227856"/>
                </a:lnTo>
                <a:lnTo>
                  <a:pt x="0" y="12278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482400" y="44064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482400" y="360072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477360" y="676080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3864240" y="676080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864240" y="360072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7250400" y="6760800"/>
            <a:ext cx="3240000" cy="3024000"/>
          </a:xfrm>
          <a:custGeom>
            <a:avLst/>
            <a:gdLst/>
            <a:ahLst/>
            <a:cxnLst/>
            <a:rect l="l" t="t" r="r" b="b"/>
            <a:pathLst>
              <a:path w="3240000" h="3024000">
                <a:moveTo>
                  <a:pt x="0" y="0"/>
                </a:moveTo>
                <a:lnTo>
                  <a:pt x="3240000" y="0"/>
                </a:lnTo>
                <a:lnTo>
                  <a:pt x="3240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497" r="-8497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-15840"/>
            <a:ext cx="18290880" cy="2422800"/>
          </a:xfrm>
          <a:custGeom>
            <a:avLst/>
            <a:gdLst/>
            <a:ahLst/>
            <a:cxnLst/>
            <a:rect l="l" t="t" r="r" b="b"/>
            <a:pathLst>
              <a:path w="18290880" h="2422800">
                <a:moveTo>
                  <a:pt x="0" y="0"/>
                </a:moveTo>
                <a:lnTo>
                  <a:pt x="18290880" y="0"/>
                </a:lnTo>
                <a:lnTo>
                  <a:pt x="18290880" y="2422800"/>
                </a:lnTo>
                <a:lnTo>
                  <a:pt x="0" y="2422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266700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سبک اینفوگرافیک</a:t>
            </a:r>
            <a:endParaRPr lang="en-US" sz="7200" spc="-288" dirty="0">
              <a:solidFill>
                <a:srgbClr val="FFFFFF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0160" y="1557390"/>
            <a:ext cx="18105120" cy="660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FFFFFF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3000" spc="-121" dirty="0">
              <a:solidFill>
                <a:srgbClr val="FFFFFF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43920" y="3573885"/>
            <a:ext cx="346176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باشد.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43920" y="3003480"/>
            <a:ext cx="3461760" cy="85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43920" y="7780845"/>
            <a:ext cx="346176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باشد.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43920" y="7210440"/>
            <a:ext cx="3461760" cy="85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6615000" y="3373560"/>
            <a:ext cx="5084640" cy="5084640"/>
            <a:chOff x="0" y="0"/>
            <a:chExt cx="6779520" cy="6779520"/>
          </a:xfrm>
        </p:grpSpPr>
        <p:sp>
          <p:nvSpPr>
            <p:cNvPr id="14" name="Freeform 14"/>
            <p:cNvSpPr/>
            <p:nvPr/>
          </p:nvSpPr>
          <p:spPr>
            <a:xfrm>
              <a:off x="6474333" y="16764"/>
              <a:ext cx="6745987" cy="6745986"/>
            </a:xfrm>
            <a:custGeom>
              <a:avLst/>
              <a:gdLst/>
              <a:ahLst/>
              <a:cxnLst/>
              <a:rect l="l" t="t" r="r" b="b"/>
              <a:pathLst>
                <a:path w="6745987" h="6745986">
                  <a:moveTo>
                    <a:pt x="0" y="0"/>
                  </a:moveTo>
                  <a:cubicBezTo>
                    <a:pt x="2307082" y="0"/>
                    <a:pt x="4438904" y="857123"/>
                    <a:pt x="5592445" y="2248662"/>
                  </a:cubicBezTo>
                  <a:cubicBezTo>
                    <a:pt x="6745987" y="3640201"/>
                    <a:pt x="6745986" y="5354447"/>
                    <a:pt x="5592445" y="6745986"/>
                  </a:cubicBezTo>
                  <a:lnTo>
                    <a:pt x="0" y="4497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6457569" y="0"/>
              <a:ext cx="6780657" cy="6781165"/>
            </a:xfrm>
            <a:custGeom>
              <a:avLst/>
              <a:gdLst/>
              <a:ahLst/>
              <a:cxnLst/>
              <a:rect l="l" t="t" r="r" b="b"/>
              <a:pathLst>
                <a:path w="6780657" h="6781165">
                  <a:moveTo>
                    <a:pt x="16764" y="0"/>
                  </a:moveTo>
                  <a:cubicBezTo>
                    <a:pt x="2327275" y="0"/>
                    <a:pt x="4464558" y="858393"/>
                    <a:pt x="5622036" y="2254758"/>
                  </a:cubicBezTo>
                  <a:lnTo>
                    <a:pt x="5609082" y="2265426"/>
                  </a:lnTo>
                  <a:lnTo>
                    <a:pt x="5622036" y="2254758"/>
                  </a:lnTo>
                  <a:cubicBezTo>
                    <a:pt x="6780657" y="3652393"/>
                    <a:pt x="6780657" y="5375783"/>
                    <a:pt x="5622036" y="6773545"/>
                  </a:cubicBezTo>
                  <a:cubicBezTo>
                    <a:pt x="5617337" y="6779133"/>
                    <a:pt x="5609591" y="6781165"/>
                    <a:pt x="5602859" y="6778371"/>
                  </a:cubicBezTo>
                  <a:lnTo>
                    <a:pt x="10541" y="4529709"/>
                  </a:lnTo>
                  <a:cubicBezTo>
                    <a:pt x="4191" y="4527169"/>
                    <a:pt x="0" y="4520946"/>
                    <a:pt x="0" y="4514088"/>
                  </a:cubicBezTo>
                  <a:lnTo>
                    <a:pt x="0" y="16764"/>
                  </a:lnTo>
                  <a:cubicBezTo>
                    <a:pt x="0" y="7493"/>
                    <a:pt x="7493" y="0"/>
                    <a:pt x="16764" y="0"/>
                  </a:cubicBezTo>
                  <a:moveTo>
                    <a:pt x="16764" y="33655"/>
                  </a:moveTo>
                  <a:lnTo>
                    <a:pt x="16764" y="16764"/>
                  </a:lnTo>
                  <a:lnTo>
                    <a:pt x="33528" y="16764"/>
                  </a:lnTo>
                  <a:lnTo>
                    <a:pt x="33528" y="4514088"/>
                  </a:lnTo>
                  <a:lnTo>
                    <a:pt x="16764" y="4514088"/>
                  </a:lnTo>
                  <a:lnTo>
                    <a:pt x="22987" y="4498467"/>
                  </a:lnTo>
                  <a:lnTo>
                    <a:pt x="5615432" y="6747129"/>
                  </a:lnTo>
                  <a:lnTo>
                    <a:pt x="5609209" y="6762750"/>
                  </a:lnTo>
                  <a:lnTo>
                    <a:pt x="5596255" y="6752082"/>
                  </a:lnTo>
                  <a:cubicBezTo>
                    <a:pt x="6744589" y="5366893"/>
                    <a:pt x="6744589" y="3661537"/>
                    <a:pt x="5596255" y="2276221"/>
                  </a:cubicBezTo>
                  <a:cubicBezTo>
                    <a:pt x="4446778" y="889508"/>
                    <a:pt x="2320290" y="33655"/>
                    <a:pt x="16764" y="336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28575"/>
              <a:ext cx="6779520" cy="67509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024"/>
                </a:lnSpc>
              </a:pPr>
              <a:r>
                <a:rPr lang="en-US" sz="2799" spc="-113">
                  <a:solidFill>
                    <a:srgbClr val="FFFFFF"/>
                  </a:solidFill>
                  <a:latin typeface="Open Sans"/>
                  <a:cs typeface="B Nazanin" panose="00000400000000000000" pitchFamily="2" charset="-78"/>
                </a:rPr>
                <a:t>REGULATOR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6510600" y="3554280"/>
            <a:ext cx="5084640" cy="5084640"/>
            <a:chOff x="0" y="0"/>
            <a:chExt cx="6779520" cy="6779520"/>
          </a:xfrm>
        </p:grpSpPr>
        <p:sp>
          <p:nvSpPr>
            <p:cNvPr id="18" name="Freeform 18"/>
            <p:cNvSpPr/>
            <p:nvPr/>
          </p:nvSpPr>
          <p:spPr>
            <a:xfrm>
              <a:off x="538607" y="6762750"/>
              <a:ext cx="6745859" cy="6745860"/>
            </a:xfrm>
            <a:custGeom>
              <a:avLst/>
              <a:gdLst/>
              <a:ahLst/>
              <a:cxnLst/>
              <a:rect l="l" t="t" r="r" b="b"/>
              <a:pathLst>
                <a:path w="6745859" h="6745860">
                  <a:moveTo>
                    <a:pt x="6745859" y="3372993"/>
                  </a:moveTo>
                  <a:cubicBezTo>
                    <a:pt x="6050153" y="5460111"/>
                    <a:pt x="4764405" y="6745860"/>
                    <a:pt x="3372993" y="6745860"/>
                  </a:cubicBezTo>
                  <a:cubicBezTo>
                    <a:pt x="1981581" y="6745860"/>
                    <a:pt x="695706" y="5460111"/>
                    <a:pt x="0" y="3372993"/>
                  </a:cubicBezTo>
                  <a:lnTo>
                    <a:pt x="3372993" y="0"/>
                  </a:lnTo>
                  <a:lnTo>
                    <a:pt x="6745859" y="3372993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520700" y="6745859"/>
              <a:ext cx="6781800" cy="6779641"/>
            </a:xfrm>
            <a:custGeom>
              <a:avLst/>
              <a:gdLst/>
              <a:ahLst/>
              <a:cxnLst/>
              <a:rect l="l" t="t" r="r" b="b"/>
              <a:pathLst>
                <a:path w="6781800" h="6779641">
                  <a:moveTo>
                    <a:pt x="6779768" y="3395091"/>
                  </a:moveTo>
                  <a:cubicBezTo>
                    <a:pt x="6083300" y="5484495"/>
                    <a:pt x="4793488" y="6779641"/>
                    <a:pt x="3390900" y="6779641"/>
                  </a:cubicBezTo>
                  <a:lnTo>
                    <a:pt x="3390900" y="6762878"/>
                  </a:lnTo>
                  <a:lnTo>
                    <a:pt x="3390900" y="6779641"/>
                  </a:lnTo>
                  <a:cubicBezTo>
                    <a:pt x="1988312" y="6779641"/>
                    <a:pt x="698500" y="5484622"/>
                    <a:pt x="2032" y="3395218"/>
                  </a:cubicBezTo>
                  <a:cubicBezTo>
                    <a:pt x="0" y="3389122"/>
                    <a:pt x="1651" y="3382518"/>
                    <a:pt x="6096" y="3378073"/>
                  </a:cubicBezTo>
                  <a:lnTo>
                    <a:pt x="3378962" y="4953"/>
                  </a:lnTo>
                  <a:cubicBezTo>
                    <a:pt x="3382137" y="1778"/>
                    <a:pt x="3386328" y="0"/>
                    <a:pt x="3390900" y="0"/>
                  </a:cubicBezTo>
                  <a:cubicBezTo>
                    <a:pt x="3395472" y="0"/>
                    <a:pt x="3399663" y="1778"/>
                    <a:pt x="3402838" y="4953"/>
                  </a:cubicBezTo>
                  <a:lnTo>
                    <a:pt x="6775704" y="3377946"/>
                  </a:lnTo>
                  <a:cubicBezTo>
                    <a:pt x="6780149" y="3382391"/>
                    <a:pt x="6781800" y="3389122"/>
                    <a:pt x="6779768" y="3395091"/>
                  </a:cubicBezTo>
                  <a:moveTo>
                    <a:pt x="6747891" y="3384423"/>
                  </a:moveTo>
                  <a:lnTo>
                    <a:pt x="6763766" y="3389757"/>
                  </a:lnTo>
                  <a:lnTo>
                    <a:pt x="6751828" y="3401695"/>
                  </a:lnTo>
                  <a:lnTo>
                    <a:pt x="3378962" y="28702"/>
                  </a:lnTo>
                  <a:lnTo>
                    <a:pt x="3390900" y="16764"/>
                  </a:lnTo>
                  <a:lnTo>
                    <a:pt x="3402838" y="28702"/>
                  </a:lnTo>
                  <a:lnTo>
                    <a:pt x="29718" y="3401695"/>
                  </a:lnTo>
                  <a:lnTo>
                    <a:pt x="17780" y="3389757"/>
                  </a:lnTo>
                  <a:lnTo>
                    <a:pt x="33655" y="3384423"/>
                  </a:lnTo>
                  <a:cubicBezTo>
                    <a:pt x="728853" y="5469509"/>
                    <a:pt x="2010537" y="6745986"/>
                    <a:pt x="3390900" y="6745986"/>
                  </a:cubicBezTo>
                  <a:cubicBezTo>
                    <a:pt x="4771263" y="6745986"/>
                    <a:pt x="6052820" y="5469509"/>
                    <a:pt x="6747891" y="338455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28575"/>
              <a:ext cx="6779520" cy="67509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024"/>
                </a:lnSpc>
              </a:pPr>
              <a:r>
                <a:rPr lang="en-US" sz="2799" spc="-113">
                  <a:solidFill>
                    <a:srgbClr val="FFFFFF"/>
                  </a:solidFill>
                  <a:latin typeface="Open Sans"/>
                  <a:cs typeface="B Nazanin" panose="00000400000000000000" pitchFamily="2" charset="-78"/>
                </a:rPr>
                <a:t>VOCAL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6406200" y="3373560"/>
            <a:ext cx="5084640" cy="5084640"/>
            <a:chOff x="0" y="0"/>
            <a:chExt cx="6779520" cy="6779520"/>
          </a:xfrm>
        </p:grpSpPr>
        <p:sp>
          <p:nvSpPr>
            <p:cNvPr id="22" name="Freeform 22"/>
            <p:cNvSpPr/>
            <p:nvPr/>
          </p:nvSpPr>
          <p:spPr>
            <a:xfrm>
              <a:off x="-271653" y="16764"/>
              <a:ext cx="6745986" cy="6745986"/>
            </a:xfrm>
            <a:custGeom>
              <a:avLst/>
              <a:gdLst/>
              <a:ahLst/>
              <a:cxnLst/>
              <a:rect l="l" t="t" r="r" b="b"/>
              <a:pathLst>
                <a:path w="6745986" h="6745986">
                  <a:moveTo>
                    <a:pt x="1153541" y="6745986"/>
                  </a:moveTo>
                  <a:cubicBezTo>
                    <a:pt x="0" y="5354574"/>
                    <a:pt x="0" y="3640201"/>
                    <a:pt x="1153541" y="2248662"/>
                  </a:cubicBezTo>
                  <a:cubicBezTo>
                    <a:pt x="2307082" y="857123"/>
                    <a:pt x="4438904" y="0"/>
                    <a:pt x="6745986" y="0"/>
                  </a:cubicBezTo>
                  <a:lnTo>
                    <a:pt x="6745986" y="4497324"/>
                  </a:lnTo>
                  <a:lnTo>
                    <a:pt x="1153541" y="6745986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23" name="Freeform 23"/>
            <p:cNvSpPr/>
            <p:nvPr/>
          </p:nvSpPr>
          <p:spPr>
            <a:xfrm>
              <a:off x="-289560" y="0"/>
              <a:ext cx="6780657" cy="6780911"/>
            </a:xfrm>
            <a:custGeom>
              <a:avLst/>
              <a:gdLst/>
              <a:ahLst/>
              <a:cxnLst/>
              <a:rect l="l" t="t" r="r" b="b"/>
              <a:pathLst>
                <a:path w="6780657" h="6780911">
                  <a:moveTo>
                    <a:pt x="1158621" y="6773418"/>
                  </a:moveTo>
                  <a:cubicBezTo>
                    <a:pt x="0" y="5375783"/>
                    <a:pt x="0" y="3652393"/>
                    <a:pt x="1158621" y="2254631"/>
                  </a:cubicBezTo>
                  <a:lnTo>
                    <a:pt x="1171575" y="2265299"/>
                  </a:lnTo>
                  <a:lnTo>
                    <a:pt x="1158621" y="2254631"/>
                  </a:lnTo>
                  <a:cubicBezTo>
                    <a:pt x="2316099" y="858393"/>
                    <a:pt x="4453382" y="0"/>
                    <a:pt x="6763893" y="0"/>
                  </a:cubicBezTo>
                  <a:cubicBezTo>
                    <a:pt x="6773164" y="0"/>
                    <a:pt x="6780657" y="7493"/>
                    <a:pt x="6780657" y="16764"/>
                  </a:cubicBezTo>
                  <a:lnTo>
                    <a:pt x="6780657" y="4514088"/>
                  </a:lnTo>
                  <a:cubicBezTo>
                    <a:pt x="6780657" y="4520946"/>
                    <a:pt x="6776466" y="4527169"/>
                    <a:pt x="6770116" y="4529709"/>
                  </a:cubicBezTo>
                  <a:lnTo>
                    <a:pt x="1177798" y="6778244"/>
                  </a:lnTo>
                  <a:cubicBezTo>
                    <a:pt x="1171067" y="6780911"/>
                    <a:pt x="1163320" y="6779006"/>
                    <a:pt x="1158621" y="6773418"/>
                  </a:cubicBezTo>
                  <a:moveTo>
                    <a:pt x="1184529" y="6751955"/>
                  </a:moveTo>
                  <a:lnTo>
                    <a:pt x="1171575" y="6762623"/>
                  </a:lnTo>
                  <a:lnTo>
                    <a:pt x="1165352" y="6747001"/>
                  </a:lnTo>
                  <a:lnTo>
                    <a:pt x="6757670" y="4498467"/>
                  </a:lnTo>
                  <a:lnTo>
                    <a:pt x="6763893" y="4514088"/>
                  </a:lnTo>
                  <a:lnTo>
                    <a:pt x="6747129" y="4514088"/>
                  </a:lnTo>
                  <a:lnTo>
                    <a:pt x="6747129" y="16764"/>
                  </a:lnTo>
                  <a:lnTo>
                    <a:pt x="6763893" y="16764"/>
                  </a:lnTo>
                  <a:lnTo>
                    <a:pt x="6763893" y="33655"/>
                  </a:lnTo>
                  <a:cubicBezTo>
                    <a:pt x="4460367" y="33655"/>
                    <a:pt x="2333879" y="889635"/>
                    <a:pt x="1184402" y="2276221"/>
                  </a:cubicBezTo>
                  <a:cubicBezTo>
                    <a:pt x="36068" y="3661410"/>
                    <a:pt x="36068" y="5366766"/>
                    <a:pt x="1184402" y="675208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28575"/>
              <a:ext cx="6779520" cy="67509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024"/>
                </a:lnSpc>
              </a:pPr>
              <a:r>
                <a:rPr lang="en-US" sz="2799" spc="-113">
                  <a:solidFill>
                    <a:srgbClr val="FFFFFF"/>
                  </a:solidFill>
                  <a:latin typeface="Open Sans"/>
                  <a:cs typeface="B Nazanin" panose="00000400000000000000" pitchFamily="2" charset="-78"/>
                </a:rPr>
                <a:t>GUARD</a:t>
              </a:r>
            </a:p>
          </p:txBody>
        </p:sp>
      </p:grpSp>
      <p:sp>
        <p:nvSpPr>
          <p:cNvPr id="25" name="Freeform 25"/>
          <p:cNvSpPr/>
          <p:nvPr/>
        </p:nvSpPr>
        <p:spPr>
          <a:xfrm>
            <a:off x="6314400" y="3072960"/>
            <a:ext cx="5685840" cy="5685840"/>
          </a:xfrm>
          <a:custGeom>
            <a:avLst/>
            <a:gdLst/>
            <a:ahLst/>
            <a:cxnLst/>
            <a:rect l="l" t="t" r="r" b="b"/>
            <a:pathLst>
              <a:path w="5685840" h="5685840">
                <a:moveTo>
                  <a:pt x="0" y="0"/>
                </a:moveTo>
                <a:lnTo>
                  <a:pt x="5685840" y="0"/>
                </a:lnTo>
                <a:lnTo>
                  <a:pt x="5685840" y="5685840"/>
                </a:lnTo>
                <a:lnTo>
                  <a:pt x="0" y="56858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6210000" y="3253680"/>
            <a:ext cx="5685840" cy="5685840"/>
          </a:xfrm>
          <a:custGeom>
            <a:avLst/>
            <a:gdLst/>
            <a:ahLst/>
            <a:cxnLst/>
            <a:rect l="l" t="t" r="r" b="b"/>
            <a:pathLst>
              <a:path w="5685840" h="5685840">
                <a:moveTo>
                  <a:pt x="0" y="0"/>
                </a:moveTo>
                <a:lnTo>
                  <a:pt x="5685840" y="0"/>
                </a:lnTo>
                <a:lnTo>
                  <a:pt x="5685840" y="5685840"/>
                </a:lnTo>
                <a:lnTo>
                  <a:pt x="0" y="56858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6105600" y="3072960"/>
            <a:ext cx="5685840" cy="5685840"/>
          </a:xfrm>
          <a:custGeom>
            <a:avLst/>
            <a:gdLst/>
            <a:ahLst/>
            <a:cxnLst/>
            <a:rect l="l" t="t" r="r" b="b"/>
            <a:pathLst>
              <a:path w="5685840" h="5685840">
                <a:moveTo>
                  <a:pt x="0" y="0"/>
                </a:moveTo>
                <a:lnTo>
                  <a:pt x="5685840" y="0"/>
                </a:lnTo>
                <a:lnTo>
                  <a:pt x="5685840" y="5685840"/>
                </a:lnTo>
                <a:lnTo>
                  <a:pt x="0" y="56858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8" name="Freeform 28"/>
          <p:cNvSpPr/>
          <p:nvPr/>
        </p:nvSpPr>
        <p:spPr>
          <a:xfrm>
            <a:off x="2409840" y="5019840"/>
            <a:ext cx="946080" cy="1939680"/>
          </a:xfrm>
          <a:custGeom>
            <a:avLst/>
            <a:gdLst/>
            <a:ahLst/>
            <a:cxnLst/>
            <a:rect l="l" t="t" r="r" b="b"/>
            <a:pathLst>
              <a:path w="946080" h="1939680">
                <a:moveTo>
                  <a:pt x="0" y="0"/>
                </a:moveTo>
                <a:lnTo>
                  <a:pt x="946080" y="0"/>
                </a:lnTo>
                <a:lnTo>
                  <a:pt x="946080" y="1939680"/>
                </a:lnTo>
                <a:lnTo>
                  <a:pt x="0" y="19396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5479920" y="7899120"/>
            <a:ext cx="1216080" cy="1990800"/>
          </a:xfrm>
          <a:custGeom>
            <a:avLst/>
            <a:gdLst/>
            <a:ahLst/>
            <a:cxnLst/>
            <a:rect l="l" t="t" r="r" b="b"/>
            <a:pathLst>
              <a:path w="1216080" h="1990800">
                <a:moveTo>
                  <a:pt x="0" y="0"/>
                </a:moveTo>
                <a:lnTo>
                  <a:pt x="1216080" y="0"/>
                </a:lnTo>
                <a:lnTo>
                  <a:pt x="1216080" y="1990800"/>
                </a:lnTo>
                <a:lnTo>
                  <a:pt x="0" y="19908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1690640" y="7813440"/>
            <a:ext cx="847440" cy="2067120"/>
          </a:xfrm>
          <a:custGeom>
            <a:avLst/>
            <a:gdLst/>
            <a:ahLst/>
            <a:cxnLst/>
            <a:rect l="l" t="t" r="r" b="b"/>
            <a:pathLst>
              <a:path w="847440" h="2067120">
                <a:moveTo>
                  <a:pt x="0" y="0"/>
                </a:moveTo>
                <a:lnTo>
                  <a:pt x="847440" y="0"/>
                </a:lnTo>
                <a:lnTo>
                  <a:pt x="847440" y="2067120"/>
                </a:lnTo>
                <a:lnTo>
                  <a:pt x="0" y="20671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4252400" y="5006880"/>
            <a:ext cx="1003680" cy="1851120"/>
          </a:xfrm>
          <a:custGeom>
            <a:avLst/>
            <a:gdLst/>
            <a:ahLst/>
            <a:cxnLst/>
            <a:rect l="l" t="t" r="r" b="b"/>
            <a:pathLst>
              <a:path w="1003680" h="1851120">
                <a:moveTo>
                  <a:pt x="0" y="0"/>
                </a:moveTo>
                <a:lnTo>
                  <a:pt x="1003680" y="0"/>
                </a:lnTo>
                <a:lnTo>
                  <a:pt x="1003680" y="1851120"/>
                </a:lnTo>
                <a:lnTo>
                  <a:pt x="0" y="185112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32" name="TextBox 5">
            <a:extLst>
              <a:ext uri="{FF2B5EF4-FFF2-40B4-BE49-F238E27FC236}">
                <a16:creationId xmlns:a16="http://schemas.microsoft.com/office/drawing/2014/main" id="{83D508A4-6F55-2969-08AF-46BA82E62F3D}"/>
              </a:ext>
            </a:extLst>
          </p:cNvPr>
          <p:cNvSpPr txBox="1"/>
          <p:nvPr/>
        </p:nvSpPr>
        <p:spPr>
          <a:xfrm>
            <a:off x="13314565" y="3640643"/>
            <a:ext cx="346176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باشد.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33" name="TextBox 6">
            <a:extLst>
              <a:ext uri="{FF2B5EF4-FFF2-40B4-BE49-F238E27FC236}">
                <a16:creationId xmlns:a16="http://schemas.microsoft.com/office/drawing/2014/main" id="{157C077C-AFEF-182C-A357-807EB9ECC6DE}"/>
              </a:ext>
            </a:extLst>
          </p:cNvPr>
          <p:cNvSpPr txBox="1"/>
          <p:nvPr/>
        </p:nvSpPr>
        <p:spPr>
          <a:xfrm>
            <a:off x="13314565" y="3070238"/>
            <a:ext cx="3461760" cy="85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34" name="TextBox 7">
            <a:extLst>
              <a:ext uri="{FF2B5EF4-FFF2-40B4-BE49-F238E27FC236}">
                <a16:creationId xmlns:a16="http://schemas.microsoft.com/office/drawing/2014/main" id="{EBDF521B-73CD-EC0D-EDC2-B7688ECE6C27}"/>
              </a:ext>
            </a:extLst>
          </p:cNvPr>
          <p:cNvSpPr txBox="1"/>
          <p:nvPr/>
        </p:nvSpPr>
        <p:spPr>
          <a:xfrm>
            <a:off x="13314565" y="7847603"/>
            <a:ext cx="346176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باشد.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35" name="TextBox 8">
            <a:extLst>
              <a:ext uri="{FF2B5EF4-FFF2-40B4-BE49-F238E27FC236}">
                <a16:creationId xmlns:a16="http://schemas.microsoft.com/office/drawing/2014/main" id="{D2F49C33-3A19-E19F-15F9-969A3FE46F4D}"/>
              </a:ext>
            </a:extLst>
          </p:cNvPr>
          <p:cNvSpPr txBox="1"/>
          <p:nvPr/>
        </p:nvSpPr>
        <p:spPr>
          <a:xfrm>
            <a:off x="13314565" y="7277198"/>
            <a:ext cx="3461760" cy="85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16720" y="0"/>
            <a:ext cx="18504720" cy="10286640"/>
          </a:xfrm>
          <a:custGeom>
            <a:avLst/>
            <a:gdLst/>
            <a:ahLst/>
            <a:cxnLst/>
            <a:rect l="l" t="t" r="r" b="b"/>
            <a:pathLst>
              <a:path w="18504720" h="10286640">
                <a:moveTo>
                  <a:pt x="0" y="0"/>
                </a:moveTo>
                <a:lnTo>
                  <a:pt x="18504720" y="0"/>
                </a:lnTo>
                <a:lnTo>
                  <a:pt x="1850472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393" t="-29796" r="-1334" b="-6391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94720" y="7177950"/>
            <a:ext cx="6950880" cy="1359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560"/>
              </a:lnSpc>
            </a:pPr>
            <a:r>
              <a:rPr lang="fa-IR" sz="8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عنوان</a:t>
            </a:r>
            <a:endParaRPr lang="en-US" sz="88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94720" y="8347050"/>
            <a:ext cx="6950880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6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82720" y="3491100"/>
            <a:ext cx="5289840" cy="3436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</a:t>
            </a:r>
          </a:p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پاورپوینت </a:t>
            </a:r>
          </a:p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مدرن
</a:t>
            </a:r>
            <a:endParaRPr lang="en-US" sz="55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82720" y="2827530"/>
            <a:ext cx="5289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پاورپوینت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2259440" y="1330650"/>
            <a:ext cx="5001840" cy="1716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799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259440" y="577365"/>
            <a:ext cx="500184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32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795440" y="7748010"/>
            <a:ext cx="5001840" cy="1716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799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795440" y="6994725"/>
            <a:ext cx="500184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32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7056720" y="0"/>
            <a:ext cx="4247280" cy="6439680"/>
          </a:xfrm>
          <a:custGeom>
            <a:avLst/>
            <a:gdLst/>
            <a:ahLst/>
            <a:cxnLst/>
            <a:rect l="l" t="t" r="r" b="b"/>
            <a:pathLst>
              <a:path w="4247280" h="6439680">
                <a:moveTo>
                  <a:pt x="0" y="0"/>
                </a:moveTo>
                <a:lnTo>
                  <a:pt x="4247280" y="0"/>
                </a:lnTo>
                <a:lnTo>
                  <a:pt x="4247280" y="6439680"/>
                </a:lnTo>
                <a:lnTo>
                  <a:pt x="0" y="6439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5028" r="-45028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040720" y="3847680"/>
            <a:ext cx="4247280" cy="6439680"/>
          </a:xfrm>
          <a:custGeom>
            <a:avLst/>
            <a:gdLst/>
            <a:ahLst/>
            <a:cxnLst/>
            <a:rect l="l" t="t" r="r" b="b"/>
            <a:pathLst>
              <a:path w="4247280" h="6439680">
                <a:moveTo>
                  <a:pt x="0" y="0"/>
                </a:moveTo>
                <a:lnTo>
                  <a:pt x="4247280" y="0"/>
                </a:lnTo>
                <a:lnTo>
                  <a:pt x="4247280" y="6439680"/>
                </a:lnTo>
                <a:lnTo>
                  <a:pt x="0" y="6439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5028" r="-45028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6720" y="246960"/>
            <a:ext cx="18792720" cy="1925280"/>
          </a:xfrm>
          <a:custGeom>
            <a:avLst/>
            <a:gdLst/>
            <a:ahLst/>
            <a:cxnLst/>
            <a:rect l="l" t="t" r="r" b="b"/>
            <a:pathLst>
              <a:path w="18792720" h="1925280">
                <a:moveTo>
                  <a:pt x="0" y="0"/>
                </a:moveTo>
                <a:lnTo>
                  <a:pt x="18792720" y="0"/>
                </a:lnTo>
                <a:lnTo>
                  <a:pt x="18792720" y="1925280"/>
                </a:lnTo>
                <a:lnTo>
                  <a:pt x="0" y="1925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435010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1440" y="1638300"/>
            <a:ext cx="1810512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2576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58720" y="4056015"/>
            <a:ext cx="463608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58720" y="3621855"/>
            <a:ext cx="46360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58720" y="7881375"/>
            <a:ext cx="463608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58720" y="7447215"/>
            <a:ext cx="46360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822400" y="4056015"/>
            <a:ext cx="463608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822400" y="3621855"/>
            <a:ext cx="46360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822400" y="7881375"/>
            <a:ext cx="463608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822400" y="7447215"/>
            <a:ext cx="46360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5632560" y="3612960"/>
            <a:ext cx="6645600" cy="6531120"/>
          </a:xfrm>
          <a:custGeom>
            <a:avLst/>
            <a:gdLst/>
            <a:ahLst/>
            <a:cxnLst/>
            <a:rect l="l" t="t" r="r" b="b"/>
            <a:pathLst>
              <a:path w="6645600" h="6531120">
                <a:moveTo>
                  <a:pt x="0" y="0"/>
                </a:moveTo>
                <a:lnTo>
                  <a:pt x="6645600" y="0"/>
                </a:lnTo>
                <a:lnTo>
                  <a:pt x="6645600" y="6531120"/>
                </a:lnTo>
                <a:lnTo>
                  <a:pt x="0" y="65311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70720" y="946005"/>
            <a:ext cx="4569840" cy="5501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48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پاورپوینت مدرن</a:t>
            </a:r>
            <a:endParaRPr lang="en-US" sz="48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770720" y="3097695"/>
            <a:ext cx="4569840" cy="5578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770720" y="2360970"/>
            <a:ext cx="4569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4247280" cy="10286640"/>
          </a:xfrm>
          <a:custGeom>
            <a:avLst/>
            <a:gdLst/>
            <a:ahLst/>
            <a:cxnLst/>
            <a:rect l="l" t="t" r="r" b="b"/>
            <a:pathLst>
              <a:path w="4247280" h="10286640">
                <a:moveTo>
                  <a:pt x="0" y="0"/>
                </a:moveTo>
                <a:lnTo>
                  <a:pt x="4247280" y="0"/>
                </a:lnTo>
                <a:lnTo>
                  <a:pt x="42472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1797" r="-101797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819360" y="0"/>
            <a:ext cx="4247280" cy="10286640"/>
          </a:xfrm>
          <a:custGeom>
            <a:avLst/>
            <a:gdLst/>
            <a:ahLst/>
            <a:cxnLst/>
            <a:rect l="l" t="t" r="r" b="b"/>
            <a:pathLst>
              <a:path w="4247280" h="10286640">
                <a:moveTo>
                  <a:pt x="0" y="0"/>
                </a:moveTo>
                <a:lnTo>
                  <a:pt x="4247280" y="0"/>
                </a:lnTo>
                <a:lnTo>
                  <a:pt x="42472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1797" r="-101797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040720" y="0"/>
            <a:ext cx="4247280" cy="10286640"/>
          </a:xfrm>
          <a:custGeom>
            <a:avLst/>
            <a:gdLst/>
            <a:ahLst/>
            <a:cxnLst/>
            <a:rect l="l" t="t" r="r" b="b"/>
            <a:pathLst>
              <a:path w="4247280" h="10286640">
                <a:moveTo>
                  <a:pt x="0" y="0"/>
                </a:moveTo>
                <a:lnTo>
                  <a:pt x="4247280" y="0"/>
                </a:lnTo>
                <a:lnTo>
                  <a:pt x="42472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1797" r="-101797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239000" y="647700"/>
            <a:ext cx="9451440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spc="-2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سبک دستور کار</a:t>
            </a:r>
            <a:endParaRPr lang="en-US" sz="7200" spc="-2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5033000" y="2805855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0" y="0"/>
                </a:moveTo>
                <a:lnTo>
                  <a:pt x="457200" y="0"/>
                </a:lnTo>
                <a:lnTo>
                  <a:pt x="457200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033000" y="4317855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0" y="0"/>
                </a:moveTo>
                <a:lnTo>
                  <a:pt x="457200" y="0"/>
                </a:lnTo>
                <a:lnTo>
                  <a:pt x="457200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5033000" y="5829855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0" y="0"/>
                </a:moveTo>
                <a:lnTo>
                  <a:pt x="457200" y="0"/>
                </a:lnTo>
                <a:lnTo>
                  <a:pt x="457200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033000" y="7341855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0" y="0"/>
                </a:moveTo>
                <a:lnTo>
                  <a:pt x="457200" y="0"/>
                </a:lnTo>
                <a:lnTo>
                  <a:pt x="457200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033000" y="8854575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0" y="0"/>
                </a:moveTo>
                <a:lnTo>
                  <a:pt x="457200" y="0"/>
                </a:lnTo>
                <a:lnTo>
                  <a:pt x="457200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5818160" y="2628180"/>
            <a:ext cx="1022400" cy="716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193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829680" y="4140180"/>
            <a:ext cx="1022400" cy="716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19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841920" y="5652180"/>
            <a:ext cx="1022400" cy="716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193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5854160" y="7164180"/>
            <a:ext cx="1022400" cy="716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193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5783600" y="8714340"/>
            <a:ext cx="1022400" cy="716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193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05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713760" y="306162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اسان برای تغییر رنگ، عکس و متن.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713760" y="262818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</a:t>
            </a: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713760" y="457578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اسان برای تغییر رنگ، عکس و متن.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713760" y="414162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</a:t>
            </a: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9713760" y="608922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اسان برای تغییر رنگ، عکس و متن.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9713760" y="565506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</a:t>
            </a: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9713760" y="760266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اسان برای تغییر رنگ، عکس و متن.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9713760" y="7168500"/>
            <a:ext cx="5865840" cy="7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</a:t>
            </a: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713760" y="911610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اسان برای تغییر رنگ، عکس و متن.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9713760" y="8681940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متن شما در اینجا</a:t>
            </a:r>
            <a:endParaRPr lang="en-US" sz="2400" spc="-97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352080" y="3130560"/>
            <a:ext cx="7382880" cy="6220080"/>
          </a:xfrm>
          <a:custGeom>
            <a:avLst/>
            <a:gdLst/>
            <a:ahLst/>
            <a:cxnLst/>
            <a:rect l="l" t="t" r="r" b="b"/>
            <a:pathLst>
              <a:path w="7382880" h="6220080">
                <a:moveTo>
                  <a:pt x="0" y="0"/>
                </a:moveTo>
                <a:lnTo>
                  <a:pt x="7382880" y="0"/>
                </a:lnTo>
                <a:lnTo>
                  <a:pt x="7382880" y="6220080"/>
                </a:lnTo>
                <a:lnTo>
                  <a:pt x="0" y="62200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7032320" y="1803346"/>
            <a:ext cx="72000" cy="7632000"/>
          </a:xfrm>
          <a:custGeom>
            <a:avLst/>
            <a:gdLst/>
            <a:ahLst/>
            <a:cxnLst/>
            <a:rect l="l" t="t" r="r" b="b"/>
            <a:pathLst>
              <a:path w="72000" h="7632000">
                <a:moveTo>
                  <a:pt x="0" y="0"/>
                </a:moveTo>
                <a:lnTo>
                  <a:pt x="72000" y="0"/>
                </a:lnTo>
                <a:lnTo>
                  <a:pt x="72000" y="7632000"/>
                </a:lnTo>
                <a:lnTo>
                  <a:pt x="0" y="7632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455920" y="185040"/>
            <a:ext cx="6624720" cy="9926640"/>
          </a:xfrm>
          <a:custGeom>
            <a:avLst/>
            <a:gdLst/>
            <a:ahLst/>
            <a:cxnLst/>
            <a:rect l="l" t="t" r="r" b="b"/>
            <a:pathLst>
              <a:path w="6624720" h="9926640">
                <a:moveTo>
                  <a:pt x="0" y="0"/>
                </a:moveTo>
                <a:lnTo>
                  <a:pt x="6624720" y="0"/>
                </a:lnTo>
                <a:lnTo>
                  <a:pt x="6624720" y="9926640"/>
                </a:lnTo>
                <a:lnTo>
                  <a:pt x="0" y="99266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96000" y="351900"/>
            <a:ext cx="10195800" cy="9105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095"/>
              </a:lnSpc>
            </a:pPr>
            <a:r>
              <a:rPr lang="fa-IR" sz="5913" spc="-2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عنوان</a:t>
            </a:r>
            <a:endParaRPr lang="en-US" sz="5913" spc="-2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29840" y="2189235"/>
            <a:ext cx="1350000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 dirty="0">
                <a:solidFill>
                  <a:srgbClr val="117A9A"/>
                </a:solidFill>
                <a:latin typeface="Arial Bold"/>
                <a:cs typeface="B Nazanin" panose="00000400000000000000" pitchFamily="2" charset="-78"/>
              </a:rPr>
              <a:t>85K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885040" y="2506297"/>
            <a:ext cx="7706760" cy="18742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800" spc="-2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</a:t>
            </a:r>
            <a:endParaRPr lang="en-US" sz="2800" spc="-2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6518640" y="8239947"/>
            <a:ext cx="557280" cy="561600"/>
          </a:xfrm>
          <a:custGeom>
            <a:avLst/>
            <a:gdLst/>
            <a:ahLst/>
            <a:cxnLst/>
            <a:rect l="l" t="t" r="r" b="b"/>
            <a:pathLst>
              <a:path w="557280" h="561600">
                <a:moveTo>
                  <a:pt x="0" y="0"/>
                </a:moveTo>
                <a:lnTo>
                  <a:pt x="557280" y="0"/>
                </a:lnTo>
                <a:lnTo>
                  <a:pt x="557280" y="561600"/>
                </a:lnTo>
                <a:lnTo>
                  <a:pt x="0" y="56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7397760" y="8229402"/>
            <a:ext cx="3268080" cy="1333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40"/>
              </a:lnSpc>
            </a:pPr>
            <a:r>
              <a:rPr lang="fa-IR" sz="2200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200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395600" y="7808202"/>
            <a:ext cx="32680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27696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02769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544160" y="5551467"/>
            <a:ext cx="557280" cy="561600"/>
          </a:xfrm>
          <a:custGeom>
            <a:avLst/>
            <a:gdLst/>
            <a:ahLst/>
            <a:cxnLst/>
            <a:rect l="l" t="t" r="r" b="b"/>
            <a:pathLst>
              <a:path w="557280" h="561600">
                <a:moveTo>
                  <a:pt x="0" y="0"/>
                </a:moveTo>
                <a:lnTo>
                  <a:pt x="557280" y="0"/>
                </a:lnTo>
                <a:lnTo>
                  <a:pt x="557280" y="561600"/>
                </a:lnTo>
                <a:lnTo>
                  <a:pt x="0" y="56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2424000" y="5541642"/>
            <a:ext cx="3268080" cy="1333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40"/>
              </a:lnSpc>
            </a:pPr>
            <a:r>
              <a:rPr lang="fa-IR" sz="2200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200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421840" y="5119722"/>
            <a:ext cx="32680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27696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02769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529040" y="8203227"/>
            <a:ext cx="557280" cy="561600"/>
          </a:xfrm>
          <a:custGeom>
            <a:avLst/>
            <a:gdLst/>
            <a:ahLst/>
            <a:cxnLst/>
            <a:rect l="l" t="t" r="r" b="b"/>
            <a:pathLst>
              <a:path w="557280" h="561600">
                <a:moveTo>
                  <a:pt x="0" y="0"/>
                </a:moveTo>
                <a:lnTo>
                  <a:pt x="557280" y="0"/>
                </a:lnTo>
                <a:lnTo>
                  <a:pt x="557280" y="561600"/>
                </a:lnTo>
                <a:lnTo>
                  <a:pt x="0" y="56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2408880" y="8192682"/>
            <a:ext cx="3268080" cy="1333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40"/>
              </a:lnSpc>
            </a:pPr>
            <a:r>
              <a:rPr lang="fa-IR" sz="2200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200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406720" y="7771482"/>
            <a:ext cx="32680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27696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02769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6520800" y="5610507"/>
            <a:ext cx="557280" cy="561600"/>
          </a:xfrm>
          <a:custGeom>
            <a:avLst/>
            <a:gdLst/>
            <a:ahLst/>
            <a:cxnLst/>
            <a:rect l="l" t="t" r="r" b="b"/>
            <a:pathLst>
              <a:path w="557280" h="561600">
                <a:moveTo>
                  <a:pt x="0" y="0"/>
                </a:moveTo>
                <a:lnTo>
                  <a:pt x="557280" y="0"/>
                </a:lnTo>
                <a:lnTo>
                  <a:pt x="557280" y="561600"/>
                </a:lnTo>
                <a:lnTo>
                  <a:pt x="0" y="56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7399920" y="5600682"/>
            <a:ext cx="3268080" cy="9861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40"/>
              </a:lnSpc>
            </a:pPr>
            <a:r>
              <a:rPr lang="fa-IR" sz="1800" spc="-1" dirty="0">
                <a:solidFill>
                  <a:srgbClr val="027696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1800" spc="-1" dirty="0">
              <a:solidFill>
                <a:srgbClr val="02769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397760" y="5179482"/>
            <a:ext cx="32680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27696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027696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66700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 سبک اینفوگرافیک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504425"/>
            <a:ext cx="18105120" cy="405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2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5810400" y="2838960"/>
            <a:ext cx="6624720" cy="6624720"/>
          </a:xfrm>
          <a:custGeom>
            <a:avLst/>
            <a:gdLst/>
            <a:ahLst/>
            <a:cxnLst/>
            <a:rect l="l" t="t" r="r" b="b"/>
            <a:pathLst>
              <a:path w="6624720" h="6624720">
                <a:moveTo>
                  <a:pt x="0" y="0"/>
                </a:moveTo>
                <a:lnTo>
                  <a:pt x="6624720" y="0"/>
                </a:lnTo>
                <a:lnTo>
                  <a:pt x="6624720" y="6624720"/>
                </a:lnTo>
                <a:lnTo>
                  <a:pt x="0" y="66247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317240" y="284220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361960" y="530676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317240" y="777132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320520" y="284220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124600" y="530676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320520" y="7771320"/>
            <a:ext cx="1685520" cy="1685520"/>
          </a:xfrm>
          <a:custGeom>
            <a:avLst/>
            <a:gdLst/>
            <a:ahLst/>
            <a:cxnLst/>
            <a:rect l="l" t="t" r="r" b="b"/>
            <a:pathLst>
              <a:path w="1685520" h="1685520">
                <a:moveTo>
                  <a:pt x="0" y="0"/>
                </a:moveTo>
                <a:lnTo>
                  <a:pt x="1685520" y="0"/>
                </a:lnTo>
                <a:lnTo>
                  <a:pt x="1685520" y="1685520"/>
                </a:lnTo>
                <a:lnTo>
                  <a:pt x="0" y="1685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3430160" y="575089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420800" y="525193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337200" y="328633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327840" y="278737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304800" y="833641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296160" y="783745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71200" y="575233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62560" y="525265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043360" y="328777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034720" y="278809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2011680" y="8337855"/>
            <a:ext cx="4004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2003040" y="7838175"/>
            <a:ext cx="40140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8245440" y="5251680"/>
            <a:ext cx="2276640" cy="2295360"/>
          </a:xfrm>
          <a:custGeom>
            <a:avLst/>
            <a:gdLst/>
            <a:ahLst/>
            <a:cxnLst/>
            <a:rect l="l" t="t" r="r" b="b"/>
            <a:pathLst>
              <a:path w="2276640" h="2295360">
                <a:moveTo>
                  <a:pt x="0" y="0"/>
                </a:moveTo>
                <a:lnTo>
                  <a:pt x="2276640" y="0"/>
                </a:lnTo>
                <a:lnTo>
                  <a:pt x="2276640" y="2295360"/>
                </a:lnTo>
                <a:lnTo>
                  <a:pt x="0" y="2295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0585440" y="3067200"/>
            <a:ext cx="1196640" cy="1283040"/>
          </a:xfrm>
          <a:custGeom>
            <a:avLst/>
            <a:gdLst/>
            <a:ahLst/>
            <a:cxnLst/>
            <a:rect l="l" t="t" r="r" b="b"/>
            <a:pathLst>
              <a:path w="1196640" h="1283040">
                <a:moveTo>
                  <a:pt x="0" y="0"/>
                </a:moveTo>
                <a:lnTo>
                  <a:pt x="1196640" y="0"/>
                </a:lnTo>
                <a:lnTo>
                  <a:pt x="1196640" y="1283040"/>
                </a:lnTo>
                <a:lnTo>
                  <a:pt x="0" y="12830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1693520" y="5585040"/>
            <a:ext cx="1082880" cy="1019520"/>
          </a:xfrm>
          <a:custGeom>
            <a:avLst/>
            <a:gdLst/>
            <a:ahLst/>
            <a:cxnLst/>
            <a:rect l="l" t="t" r="r" b="b"/>
            <a:pathLst>
              <a:path w="1082880" h="1019520">
                <a:moveTo>
                  <a:pt x="0" y="0"/>
                </a:moveTo>
                <a:lnTo>
                  <a:pt x="1082880" y="0"/>
                </a:lnTo>
                <a:lnTo>
                  <a:pt x="1082880" y="1019520"/>
                </a:lnTo>
                <a:lnTo>
                  <a:pt x="0" y="10195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0756800" y="8089920"/>
            <a:ext cx="892080" cy="835200"/>
          </a:xfrm>
          <a:custGeom>
            <a:avLst/>
            <a:gdLst/>
            <a:ahLst/>
            <a:cxnLst/>
            <a:rect l="l" t="t" r="r" b="b"/>
            <a:pathLst>
              <a:path w="892080" h="835200">
                <a:moveTo>
                  <a:pt x="0" y="0"/>
                </a:moveTo>
                <a:lnTo>
                  <a:pt x="892080" y="0"/>
                </a:lnTo>
                <a:lnTo>
                  <a:pt x="892080" y="835200"/>
                </a:lnTo>
                <a:lnTo>
                  <a:pt x="0" y="8352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6642000" y="8064720"/>
            <a:ext cx="1063440" cy="1095120"/>
          </a:xfrm>
          <a:custGeom>
            <a:avLst/>
            <a:gdLst/>
            <a:ahLst/>
            <a:cxnLst/>
            <a:rect l="l" t="t" r="r" b="b"/>
            <a:pathLst>
              <a:path w="1063440" h="1095120">
                <a:moveTo>
                  <a:pt x="0" y="0"/>
                </a:moveTo>
                <a:lnTo>
                  <a:pt x="1063440" y="0"/>
                </a:lnTo>
                <a:lnTo>
                  <a:pt x="1063440" y="1095120"/>
                </a:lnTo>
                <a:lnTo>
                  <a:pt x="0" y="10951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5416560" y="5616720"/>
            <a:ext cx="1098720" cy="1101600"/>
          </a:xfrm>
          <a:custGeom>
            <a:avLst/>
            <a:gdLst/>
            <a:ahLst/>
            <a:cxnLst/>
            <a:rect l="l" t="t" r="r" b="b"/>
            <a:pathLst>
              <a:path w="1098720" h="1101600">
                <a:moveTo>
                  <a:pt x="0" y="0"/>
                </a:moveTo>
                <a:lnTo>
                  <a:pt x="1098720" y="0"/>
                </a:lnTo>
                <a:lnTo>
                  <a:pt x="1098720" y="1101600"/>
                </a:lnTo>
                <a:lnTo>
                  <a:pt x="0" y="11016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6670800" y="3317760"/>
            <a:ext cx="984240" cy="831600"/>
          </a:xfrm>
          <a:custGeom>
            <a:avLst/>
            <a:gdLst/>
            <a:ahLst/>
            <a:cxnLst/>
            <a:rect l="l" t="t" r="r" b="b"/>
            <a:pathLst>
              <a:path w="984240" h="831600">
                <a:moveTo>
                  <a:pt x="0" y="0"/>
                </a:moveTo>
                <a:lnTo>
                  <a:pt x="984240" y="0"/>
                </a:lnTo>
                <a:lnTo>
                  <a:pt x="984240" y="831600"/>
                </a:lnTo>
                <a:lnTo>
                  <a:pt x="0" y="8316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91920" y="2654640"/>
            <a:ext cx="6336720" cy="7673760"/>
          </a:xfrm>
          <a:custGeom>
            <a:avLst/>
            <a:gdLst/>
            <a:ahLst/>
            <a:cxnLst/>
            <a:rect l="l" t="t" r="r" b="b"/>
            <a:pathLst>
              <a:path w="6336720" h="7673760">
                <a:moveTo>
                  <a:pt x="0" y="0"/>
                </a:moveTo>
                <a:lnTo>
                  <a:pt x="6336720" y="0"/>
                </a:lnTo>
                <a:lnTo>
                  <a:pt x="6336720" y="7673760"/>
                </a:lnTo>
                <a:lnTo>
                  <a:pt x="0" y="76737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" r="-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275970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1440" y="1409700"/>
            <a:ext cx="18105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799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94720" y="6448575"/>
            <a:ext cx="26481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94720" y="4391535"/>
            <a:ext cx="26481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94720" y="8445135"/>
            <a:ext cx="26481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091440" y="3088005"/>
            <a:ext cx="8025840" cy="5193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40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پاورپوینت مدرن</a:t>
            </a:r>
            <a:endParaRPr lang="en-US" sz="40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091440" y="5239695"/>
            <a:ext cx="8025840" cy="3347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یک درخواست تجدید نظر را به ارائه های خود اضافه کنید. اسان برای تغییر رنگ، عکس و متن. یک پاورپوینت مدرن ارائه دهید که به زیبایی طراحی شده است. </a:t>
            </a:r>
          </a:p>
          <a:p>
            <a:pPr algn="r" rtl="1">
              <a:lnSpc>
                <a:spcPts val="2879"/>
              </a:lnSpc>
            </a:pP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091440" y="4503690"/>
            <a:ext cx="8025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4045680" y="2926800"/>
            <a:ext cx="3654720" cy="5644800"/>
          </a:xfrm>
          <a:custGeom>
            <a:avLst/>
            <a:gdLst/>
            <a:ahLst/>
            <a:cxnLst/>
            <a:rect l="l" t="t" r="r" b="b"/>
            <a:pathLst>
              <a:path w="3654720" h="5644800">
                <a:moveTo>
                  <a:pt x="0" y="0"/>
                </a:moveTo>
                <a:lnTo>
                  <a:pt x="3654720" y="0"/>
                </a:lnTo>
                <a:lnTo>
                  <a:pt x="3654720" y="5644800"/>
                </a:lnTo>
                <a:lnTo>
                  <a:pt x="0" y="564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04" r="-46804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8080" y="0"/>
            <a:ext cx="18533520" cy="10286640"/>
          </a:xfrm>
          <a:custGeom>
            <a:avLst/>
            <a:gdLst/>
            <a:ahLst/>
            <a:cxnLst/>
            <a:rect l="l" t="t" r="r" b="b"/>
            <a:pathLst>
              <a:path w="18533520" h="10286640">
                <a:moveTo>
                  <a:pt x="0" y="0"/>
                </a:moveTo>
                <a:lnTo>
                  <a:pt x="18533520" y="0"/>
                </a:lnTo>
                <a:lnTo>
                  <a:pt x="1853352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73" b="-673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38720" y="409230"/>
            <a:ext cx="6950880" cy="1359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0560"/>
              </a:lnSpc>
            </a:pPr>
            <a:r>
              <a:rPr lang="fa-IR" sz="8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عنوان</a:t>
            </a:r>
            <a:endParaRPr lang="en-US" sz="88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38720" y="1565250"/>
            <a:ext cx="6950880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6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38720" y="3402255"/>
            <a:ext cx="6728880" cy="2208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یک درخواست تجدید نظر را به ارائه های خود اضافه کنید. اسان برای تغییر رنگ، عکس و متن. یک پاورپوینت مدرن ارائه دهید که به زیبایی طراحی شده است.  
</a:t>
            </a:r>
            <a:endParaRPr lang="en-US" sz="24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67280" y="2306880"/>
            <a:ext cx="5567040" cy="7979760"/>
            <a:chOff x="0" y="0"/>
            <a:chExt cx="7422720" cy="10639680"/>
          </a:xfrm>
        </p:grpSpPr>
      </p:grpSp>
      <p:sp>
        <p:nvSpPr>
          <p:cNvPr id="3" name="TextBox 3"/>
          <p:cNvSpPr txBox="1"/>
          <p:nvPr/>
        </p:nvSpPr>
        <p:spPr>
          <a:xfrm>
            <a:off x="91440" y="206474"/>
            <a:ext cx="1810512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نقشه جهانی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03040" y="2267482"/>
            <a:ext cx="3484800" cy="2952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یک درخواست تجدید نظر را به ارائه های خود اضافه کنید.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844480" y="7568955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844480" y="5724315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844480" y="3866715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844480" y="1965195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50%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48080" y="2243775"/>
            <a:ext cx="35733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اسان برای تغییر رنگ، عکس و متن.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248080" y="4145295"/>
            <a:ext cx="35733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اسان برای تغییر رنگ، عکس و متن.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248080" y="6002895"/>
            <a:ext cx="35733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اسان برای تغییر رنگ، عکس و متن.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248080" y="7847535"/>
            <a:ext cx="35733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اسان برای تغییر رنگ، عکس و متن.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000080" y="6473520"/>
            <a:ext cx="3689280" cy="2848320"/>
          </a:xfrm>
          <a:custGeom>
            <a:avLst/>
            <a:gdLst/>
            <a:ahLst/>
            <a:cxnLst/>
            <a:rect l="l" t="t" r="r" b="b"/>
            <a:pathLst>
              <a:path w="3689280" h="2848320">
                <a:moveTo>
                  <a:pt x="0" y="0"/>
                </a:moveTo>
                <a:lnTo>
                  <a:pt x="3689280" y="0"/>
                </a:lnTo>
                <a:lnTo>
                  <a:pt x="3689280" y="2848320"/>
                </a:lnTo>
                <a:lnTo>
                  <a:pt x="0" y="28483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0950480" y="6000480"/>
            <a:ext cx="6832800" cy="3470400"/>
          </a:xfrm>
          <a:custGeom>
            <a:avLst/>
            <a:gdLst/>
            <a:ahLst/>
            <a:cxnLst/>
            <a:rect l="l" t="t" r="r" b="b"/>
            <a:pathLst>
              <a:path w="6832800" h="3470400">
                <a:moveTo>
                  <a:pt x="0" y="0"/>
                </a:moveTo>
                <a:lnTo>
                  <a:pt x="6832800" y="0"/>
                </a:lnTo>
                <a:lnTo>
                  <a:pt x="6832800" y="3470400"/>
                </a:lnTo>
                <a:lnTo>
                  <a:pt x="0" y="3470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4353920" y="622080"/>
            <a:ext cx="3787920" cy="3070080"/>
          </a:xfrm>
          <a:custGeom>
            <a:avLst/>
            <a:gdLst/>
            <a:ahLst/>
            <a:cxnLst/>
            <a:rect l="l" t="t" r="r" b="b"/>
            <a:pathLst>
              <a:path w="3787920" h="3070080">
                <a:moveTo>
                  <a:pt x="0" y="0"/>
                </a:moveTo>
                <a:lnTo>
                  <a:pt x="3787920" y="0"/>
                </a:lnTo>
                <a:lnTo>
                  <a:pt x="3787920" y="3070080"/>
                </a:lnTo>
                <a:lnTo>
                  <a:pt x="0" y="30700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34800" y="1369695"/>
            <a:ext cx="7161840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234800" y="719370"/>
            <a:ext cx="7161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82720" y="4773855"/>
            <a:ext cx="7161840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82720" y="4124250"/>
            <a:ext cx="7161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234800" y="8313375"/>
            <a:ext cx="7161840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34800" y="7663050"/>
            <a:ext cx="7161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9144000" cy="3427200"/>
          </a:xfrm>
          <a:custGeom>
            <a:avLst/>
            <a:gdLst/>
            <a:ahLst/>
            <a:cxnLst/>
            <a:rect l="l" t="t" r="r" b="b"/>
            <a:pathLst>
              <a:path w="9144000" h="3427200">
                <a:moveTo>
                  <a:pt x="0" y="0"/>
                </a:moveTo>
                <a:lnTo>
                  <a:pt x="9144000" y="0"/>
                </a:lnTo>
                <a:lnTo>
                  <a:pt x="9144000" y="3427200"/>
                </a:lnTo>
                <a:lnTo>
                  <a:pt x="0" y="342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6422" b="-56422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144000" y="3443760"/>
            <a:ext cx="9144000" cy="3427200"/>
          </a:xfrm>
          <a:custGeom>
            <a:avLst/>
            <a:gdLst/>
            <a:ahLst/>
            <a:cxnLst/>
            <a:rect l="l" t="t" r="r" b="b"/>
            <a:pathLst>
              <a:path w="9144000" h="3427200">
                <a:moveTo>
                  <a:pt x="0" y="0"/>
                </a:moveTo>
                <a:lnTo>
                  <a:pt x="9144000" y="0"/>
                </a:lnTo>
                <a:lnTo>
                  <a:pt x="9144000" y="3427200"/>
                </a:lnTo>
                <a:lnTo>
                  <a:pt x="0" y="342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6422" b="-56422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0" y="6859440"/>
            <a:ext cx="9144000" cy="3427200"/>
          </a:xfrm>
          <a:custGeom>
            <a:avLst/>
            <a:gdLst/>
            <a:ahLst/>
            <a:cxnLst/>
            <a:rect l="l" t="t" r="r" b="b"/>
            <a:pathLst>
              <a:path w="9144000" h="3427200">
                <a:moveTo>
                  <a:pt x="0" y="0"/>
                </a:moveTo>
                <a:lnTo>
                  <a:pt x="9144000" y="0"/>
                </a:lnTo>
                <a:lnTo>
                  <a:pt x="9144000" y="3427200"/>
                </a:lnTo>
                <a:lnTo>
                  <a:pt x="0" y="342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6422" b="-56422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-15840"/>
            <a:ext cx="18290880" cy="10308960"/>
          </a:xfrm>
          <a:custGeom>
            <a:avLst/>
            <a:gdLst/>
            <a:ahLst/>
            <a:cxnLst/>
            <a:rect l="l" t="t" r="r" b="b"/>
            <a:pathLst>
              <a:path w="18290880" h="10308960">
                <a:moveTo>
                  <a:pt x="0" y="0"/>
                </a:moveTo>
                <a:lnTo>
                  <a:pt x="18290880" y="0"/>
                </a:lnTo>
                <a:lnTo>
                  <a:pt x="18290880" y="10308960"/>
                </a:lnTo>
                <a:lnTo>
                  <a:pt x="0" y="10308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234338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سبک جدول</a:t>
            </a:r>
            <a:endParaRPr lang="en-US" sz="7200" spc="-288" dirty="0">
              <a:solidFill>
                <a:srgbClr val="FFFFFF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35280" y="1434833"/>
            <a:ext cx="18105120" cy="355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FFFFFF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3000" spc="-121" dirty="0">
              <a:solidFill>
                <a:srgbClr val="FFFFFF"/>
              </a:solidFill>
              <a:latin typeface="Open Sans"/>
              <a:cs typeface="B Nazanin" panose="00000400000000000000" pitchFamily="2" charset="-78"/>
            </a:endParaRPr>
          </a:p>
        </p:txBody>
      </p: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774031"/>
              </p:ext>
            </p:extLst>
          </p:nvPr>
        </p:nvGraphicFramePr>
        <p:xfrm>
          <a:off x="1416240" y="2596320"/>
          <a:ext cx="4673600" cy="6832602"/>
        </p:xfrm>
        <a:graphic>
          <a:graphicData uri="http://schemas.openxmlformats.org/drawingml/2006/table">
            <a:tbl>
              <a:tblPr/>
              <a:tblGrid>
                <a:gridCol w="1527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6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5172">
                <a:tc gridSpan="2">
                  <a:txBody>
                    <a:bodyPr/>
                    <a:lstStyle/>
                    <a:p>
                      <a:pPr marL="337820" lvl="1" indent="0" algn="ctr" rtl="1">
                        <a:lnSpc>
                          <a:spcPts val="3359"/>
                        </a:lnSpc>
                        <a:buFont typeface="Arial"/>
                        <a:buNone/>
                        <a:defRPr/>
                      </a:pPr>
                      <a:r>
                        <a:rPr lang="fa-IR" sz="2799" spc="-113" dirty="0">
                          <a:solidFill>
                            <a:srgbClr val="FFFFFF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675640" lvl="1" indent="-337820" algn="ctr">
                        <a:lnSpc>
                          <a:spcPts val="3359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2799" spc="-113">
                          <a:solidFill>
                            <a:srgbClr val="FFFFFF"/>
                          </a:solidFill>
                          <a:latin typeface="Open Sans Bold"/>
                        </a:rPr>
                        <a:t>Your Text  Here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3780">
                <a:tc gridSpan="2">
                  <a:txBody>
                    <a:bodyPr/>
                    <a:lstStyle/>
                    <a:p>
                      <a:pPr marL="772160" lvl="1" indent="0" algn="ctr" rtl="1">
                        <a:lnSpc>
                          <a:spcPts val="7680"/>
                        </a:lnSpc>
                        <a:buFont typeface="Arial"/>
                        <a:buNone/>
                        <a:defRPr/>
                      </a:pPr>
                      <a:r>
                        <a:rPr lang="en-US" sz="6400" spc="-257" dirty="0">
                          <a:solidFill>
                            <a:srgbClr val="FFFFFF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$52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544320" lvl="1" indent="-772160" algn="ctr">
                        <a:lnSpc>
                          <a:spcPts val="7680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6400" spc="-257">
                          <a:solidFill>
                            <a:srgbClr val="FFFFFF"/>
                          </a:solidFill>
                          <a:latin typeface="Open Sans Bold"/>
                        </a:rPr>
                        <a:t>$52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079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Freeform 6"/>
          <p:cNvSpPr/>
          <p:nvPr/>
        </p:nvSpPr>
        <p:spPr>
          <a:xfrm>
            <a:off x="1864080" y="506952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864080" y="584640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864080" y="662400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864080" y="740088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864080" y="817848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864080" y="895608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12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337707"/>
              </p:ext>
            </p:extLst>
          </p:nvPr>
        </p:nvGraphicFramePr>
        <p:xfrm>
          <a:off x="6816240" y="2543040"/>
          <a:ext cx="4673600" cy="6832602"/>
        </p:xfrm>
        <a:graphic>
          <a:graphicData uri="http://schemas.openxmlformats.org/drawingml/2006/table">
            <a:tbl>
              <a:tblPr/>
              <a:tblGrid>
                <a:gridCol w="1527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6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5172">
                <a:tc gridSpan="2">
                  <a:txBody>
                    <a:bodyPr/>
                    <a:lstStyle/>
                    <a:p>
                      <a:pPr marL="337820" lvl="1" indent="0" algn="ctr" rtl="1">
                        <a:lnSpc>
                          <a:spcPts val="3359"/>
                        </a:lnSpc>
                        <a:buFont typeface="Arial"/>
                        <a:buNone/>
                        <a:defRPr/>
                      </a:pPr>
                      <a:r>
                        <a:rPr lang="fa-IR" sz="2799" spc="-113" dirty="0">
                          <a:solidFill>
                            <a:srgbClr val="FFFFFF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675640" lvl="1" indent="-337820" algn="ctr">
                        <a:lnSpc>
                          <a:spcPts val="3359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2799" spc="-113">
                          <a:solidFill>
                            <a:srgbClr val="FFFFFF"/>
                          </a:solidFill>
                          <a:latin typeface="Open Sans Bold"/>
                        </a:rPr>
                        <a:t>Your Text  Here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3780">
                <a:tc gridSpan="2">
                  <a:txBody>
                    <a:bodyPr/>
                    <a:lstStyle/>
                    <a:p>
                      <a:pPr marL="772160" lvl="1" indent="0" algn="ctr" rtl="1">
                        <a:lnSpc>
                          <a:spcPts val="7680"/>
                        </a:lnSpc>
                        <a:buFont typeface="Arial"/>
                        <a:buNone/>
                        <a:defRPr/>
                      </a:pPr>
                      <a:r>
                        <a:rPr lang="en-US" sz="6400" spc="-257" dirty="0">
                          <a:solidFill>
                            <a:srgbClr val="FFFFFF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$70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544320" lvl="1" indent="-772160" algn="ctr">
                        <a:lnSpc>
                          <a:spcPts val="7680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6400" spc="-257">
                          <a:solidFill>
                            <a:srgbClr val="FFFFFF"/>
                          </a:solidFill>
                          <a:latin typeface="Open Sans Bold"/>
                        </a:rPr>
                        <a:t>$70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079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Freeform 13"/>
          <p:cNvSpPr/>
          <p:nvPr/>
        </p:nvSpPr>
        <p:spPr>
          <a:xfrm>
            <a:off x="7264080" y="501624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264080" y="579384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7264080" y="657072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7264080" y="734832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7264080" y="812520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7264080" y="890280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19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387177"/>
              </p:ext>
            </p:extLst>
          </p:nvPr>
        </p:nvGraphicFramePr>
        <p:xfrm>
          <a:off x="12216240" y="2489760"/>
          <a:ext cx="4673600" cy="6832602"/>
        </p:xfrm>
        <a:graphic>
          <a:graphicData uri="http://schemas.openxmlformats.org/drawingml/2006/table">
            <a:tbl>
              <a:tblPr/>
              <a:tblGrid>
                <a:gridCol w="1527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6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5172">
                <a:tc gridSpan="2">
                  <a:txBody>
                    <a:bodyPr/>
                    <a:lstStyle/>
                    <a:p>
                      <a:pPr marL="337820" lvl="1" indent="0" algn="ctr" rtl="1">
                        <a:lnSpc>
                          <a:spcPts val="3359"/>
                        </a:lnSpc>
                        <a:buFont typeface="Arial"/>
                        <a:buNone/>
                        <a:defRPr/>
                      </a:pPr>
                      <a:r>
                        <a:rPr lang="fa-IR" sz="2799" spc="-113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675640" lvl="1" indent="-337820" algn="ctr">
                        <a:lnSpc>
                          <a:spcPts val="3359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2799" spc="-113">
                          <a:solidFill>
                            <a:srgbClr val="FFFFFF"/>
                          </a:solidFill>
                          <a:latin typeface="Open Sans Bold"/>
                        </a:rPr>
                        <a:t>Your Text  Here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3780">
                <a:tc gridSpan="2">
                  <a:txBody>
                    <a:bodyPr/>
                    <a:lstStyle/>
                    <a:p>
                      <a:pPr marL="772160" lvl="1" indent="0" algn="ctr" rtl="1">
                        <a:lnSpc>
                          <a:spcPts val="7680"/>
                        </a:lnSpc>
                        <a:buFont typeface="Arial"/>
                        <a:buNone/>
                        <a:defRPr/>
                      </a:pPr>
                      <a:r>
                        <a:rPr lang="en-US" sz="6400" spc="-25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$65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544320" lvl="1" indent="-772160" algn="ctr">
                        <a:lnSpc>
                          <a:spcPts val="7680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6400" spc="-257">
                          <a:solidFill>
                            <a:srgbClr val="FFFFFF"/>
                          </a:solidFill>
                          <a:latin typeface="Open Sans Bold"/>
                        </a:rPr>
                        <a:t>$65</a:t>
                      </a:r>
                      <a:endParaRPr lang="en-US" sz="1100"/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5172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866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0798">
                <a:tc>
                  <a:txBody>
                    <a:bodyPr/>
                    <a:lstStyle/>
                    <a:p>
                      <a:pPr algn="ctr" rtl="1">
                        <a:lnSpc>
                          <a:spcPts val="1679"/>
                        </a:lnSpc>
                        <a:defRPr/>
                      </a:pPr>
                      <a:endParaRPr lang="en-US" sz="11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879"/>
                        </a:lnSpc>
                        <a:defRPr/>
                      </a:pPr>
                      <a:r>
                        <a:rPr lang="fa-IR" sz="2400" spc="-97" dirty="0">
                          <a:solidFill>
                            <a:schemeClr val="bg1"/>
                          </a:solidFill>
                          <a:latin typeface="Open Sans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11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91440" marB="91440" anchor="ctr">
                    <a:lnL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Freeform 20"/>
          <p:cNvSpPr/>
          <p:nvPr/>
        </p:nvSpPr>
        <p:spPr>
          <a:xfrm>
            <a:off x="12664080" y="496296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2664080" y="574056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2664080" y="651744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2664080" y="729504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2664080" y="807192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2664080" y="8849520"/>
            <a:ext cx="449280" cy="432000"/>
          </a:xfrm>
          <a:custGeom>
            <a:avLst/>
            <a:gdLst/>
            <a:ahLst/>
            <a:cxnLst/>
            <a:rect l="l" t="t" r="r" b="b"/>
            <a:pathLst>
              <a:path w="449280" h="432000">
                <a:moveTo>
                  <a:pt x="0" y="0"/>
                </a:moveTo>
                <a:lnTo>
                  <a:pt x="449280" y="0"/>
                </a:lnTo>
                <a:lnTo>
                  <a:pt x="449280" y="432000"/>
                </a:lnTo>
                <a:lnTo>
                  <a:pt x="0" y="43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39258"/>
            <a:ext cx="18105120" cy="19492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
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476983"/>
            <a:ext cx="18105120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576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28480" y="529945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28480" y="472905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71760" y="797569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71760" y="740529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881600" y="797569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881600" y="740529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092160" y="799873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092160" y="742905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445280" y="797569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445280" y="740529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676400" y="5048175"/>
            <a:ext cx="417096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676400" y="4477770"/>
            <a:ext cx="417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042080" y="2714400"/>
            <a:ext cx="9845280" cy="4994640"/>
          </a:xfrm>
          <a:custGeom>
            <a:avLst/>
            <a:gdLst/>
            <a:ahLst/>
            <a:cxnLst/>
            <a:rect l="l" t="t" r="r" b="b"/>
            <a:pathLst>
              <a:path w="9845280" h="4994640">
                <a:moveTo>
                  <a:pt x="0" y="0"/>
                </a:moveTo>
                <a:lnTo>
                  <a:pt x="9845280" y="0"/>
                </a:lnTo>
                <a:lnTo>
                  <a:pt x="9845280" y="4994640"/>
                </a:lnTo>
                <a:lnTo>
                  <a:pt x="0" y="4994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algn="r" rtl="1"/>
            <a:endParaRPr lang="fa-IR" dirty="0"/>
          </a:p>
        </p:txBody>
      </p:sp>
      <p:sp>
        <p:nvSpPr>
          <p:cNvPr id="3" name="Freeform 3"/>
          <p:cNvSpPr/>
          <p:nvPr/>
        </p:nvSpPr>
        <p:spPr>
          <a:xfrm>
            <a:off x="0" y="5575680"/>
            <a:ext cx="18288000" cy="4711680"/>
          </a:xfrm>
          <a:custGeom>
            <a:avLst/>
            <a:gdLst/>
            <a:ahLst/>
            <a:cxnLst/>
            <a:rect l="l" t="t" r="r" b="b"/>
            <a:pathLst>
              <a:path w="18288000" h="4711680">
                <a:moveTo>
                  <a:pt x="0" y="0"/>
                </a:moveTo>
                <a:lnTo>
                  <a:pt x="18288000" y="0"/>
                </a:lnTo>
                <a:lnTo>
                  <a:pt x="18288000" y="4711680"/>
                </a:lnTo>
                <a:lnTo>
                  <a:pt x="0" y="4711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272000" y="2190960"/>
            <a:ext cx="12024000" cy="6115680"/>
          </a:xfrm>
          <a:custGeom>
            <a:avLst/>
            <a:gdLst/>
            <a:ahLst/>
            <a:cxnLst/>
            <a:rect l="l" t="t" r="r" b="b"/>
            <a:pathLst>
              <a:path w="12024000" h="6115680">
                <a:moveTo>
                  <a:pt x="0" y="0"/>
                </a:moveTo>
                <a:lnTo>
                  <a:pt x="12024000" y="0"/>
                </a:lnTo>
                <a:lnTo>
                  <a:pt x="12024000" y="6115680"/>
                </a:lnTo>
                <a:lnTo>
                  <a:pt x="0" y="61156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1" r="-11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91440" y="282610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6335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1440" y="1381998"/>
            <a:ext cx="18105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799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94320" y="3856979"/>
            <a:ext cx="814968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درخواست تجدید نظر را به ارائه های خود اضافه کنید.  
</a:t>
            </a:r>
            <a:endParaRPr lang="en-US" sz="24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94320" y="3206654"/>
            <a:ext cx="814968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893610" y="8805422"/>
            <a:ext cx="3670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893610" y="8371262"/>
            <a:ext cx="36705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261210" y="8805422"/>
            <a:ext cx="3670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261210" y="8371262"/>
            <a:ext cx="36705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576970" y="8805422"/>
            <a:ext cx="36705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576970" y="8371262"/>
            <a:ext cx="36705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0566720" y="2982960"/>
            <a:ext cx="5667840" cy="4228560"/>
          </a:xfrm>
          <a:custGeom>
            <a:avLst/>
            <a:gdLst/>
            <a:ahLst/>
            <a:cxnLst/>
            <a:rect l="l" t="t" r="r" b="b"/>
            <a:pathLst>
              <a:path w="5667840" h="4228560">
                <a:moveTo>
                  <a:pt x="0" y="0"/>
                </a:moveTo>
                <a:lnTo>
                  <a:pt x="5667840" y="0"/>
                </a:lnTo>
                <a:lnTo>
                  <a:pt x="5667840" y="4228560"/>
                </a:lnTo>
                <a:lnTo>
                  <a:pt x="0" y="42285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3464" b="-3464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008160" y="2406960"/>
            <a:ext cx="12191760" cy="4207680"/>
            <a:chOff x="0" y="0"/>
            <a:chExt cx="16255680" cy="5610240"/>
          </a:xfrm>
        </p:grpSpPr>
      </p:grpSp>
      <p:grpSp>
        <p:nvGrpSpPr>
          <p:cNvPr id="3" name="Group 3"/>
          <p:cNvGrpSpPr/>
          <p:nvPr/>
        </p:nvGrpSpPr>
        <p:grpSpPr>
          <a:xfrm>
            <a:off x="11667600" y="7102800"/>
            <a:ext cx="5040720" cy="982800"/>
            <a:chOff x="0" y="0"/>
            <a:chExt cx="6720960" cy="1310400"/>
          </a:xfrm>
        </p:grpSpPr>
      </p:grpSp>
      <p:sp>
        <p:nvSpPr>
          <p:cNvPr id="4" name="TextBox 4"/>
          <p:cNvSpPr txBox="1"/>
          <p:nvPr/>
        </p:nvSpPr>
        <p:spPr>
          <a:xfrm>
            <a:off x="91440" y="239258"/>
            <a:ext cx="18105120" cy="974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نمودار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440" y="1476983"/>
            <a:ext cx="18105120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91"/>
              </a:lnSpc>
            </a:pPr>
            <a:r>
              <a:rPr lang="fa-IR" sz="2576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576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44960" y="4776015"/>
            <a:ext cx="38188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44960" y="4341855"/>
            <a:ext cx="38188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866400" y="4776015"/>
            <a:ext cx="38188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866400" y="4341855"/>
            <a:ext cx="381888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43520" y="2812080"/>
            <a:ext cx="38203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پاورپوینت مدرن
</a:t>
            </a:r>
            <a:endParaRPr lang="en-US" sz="36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866400" y="2808480"/>
            <a:ext cx="38203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پاورپوینت مدرن
</a:t>
            </a:r>
            <a:endParaRPr lang="en-US" sz="36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3671280" y="7102800"/>
            <a:ext cx="5040720" cy="982800"/>
            <a:chOff x="0" y="0"/>
            <a:chExt cx="6720960" cy="1310400"/>
          </a:xfrm>
        </p:grpSpPr>
      </p:grpSp>
      <p:sp>
        <p:nvSpPr>
          <p:cNvPr id="13" name="TextBox 13"/>
          <p:cNvSpPr txBox="1"/>
          <p:nvPr/>
        </p:nvSpPr>
        <p:spPr>
          <a:xfrm>
            <a:off x="3762720" y="825505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762720" y="7820895"/>
            <a:ext cx="500184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759040" y="8255055"/>
            <a:ext cx="500184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759040" y="7820895"/>
            <a:ext cx="500184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194240" y="3175200"/>
            <a:ext cx="3902400" cy="3543120"/>
          </a:xfrm>
          <a:custGeom>
            <a:avLst/>
            <a:gdLst/>
            <a:ahLst/>
            <a:cxnLst/>
            <a:rect l="l" t="t" r="r" b="b"/>
            <a:pathLst>
              <a:path w="3902400" h="3543120">
                <a:moveTo>
                  <a:pt x="0" y="0"/>
                </a:moveTo>
                <a:lnTo>
                  <a:pt x="3902400" y="0"/>
                </a:lnTo>
                <a:lnTo>
                  <a:pt x="3902400" y="3543120"/>
                </a:lnTo>
                <a:lnTo>
                  <a:pt x="0" y="354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025280" y="7308720"/>
            <a:ext cx="2276640" cy="2311920"/>
          </a:xfrm>
          <a:custGeom>
            <a:avLst/>
            <a:gdLst/>
            <a:ahLst/>
            <a:cxnLst/>
            <a:rect l="l" t="t" r="r" b="b"/>
            <a:pathLst>
              <a:path w="2276640" h="2311920">
                <a:moveTo>
                  <a:pt x="0" y="0"/>
                </a:moveTo>
                <a:lnTo>
                  <a:pt x="2276640" y="0"/>
                </a:lnTo>
                <a:lnTo>
                  <a:pt x="2276640" y="2311920"/>
                </a:lnTo>
                <a:lnTo>
                  <a:pt x="0" y="23119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9121680" y="7308720"/>
            <a:ext cx="2276640" cy="2311920"/>
          </a:xfrm>
          <a:custGeom>
            <a:avLst/>
            <a:gdLst/>
            <a:ahLst/>
            <a:cxnLst/>
            <a:rect l="l" t="t" r="r" b="b"/>
            <a:pathLst>
              <a:path w="2276640" h="2311920">
                <a:moveTo>
                  <a:pt x="0" y="0"/>
                </a:moveTo>
                <a:lnTo>
                  <a:pt x="2276640" y="0"/>
                </a:lnTo>
                <a:lnTo>
                  <a:pt x="2276640" y="2311920"/>
                </a:lnTo>
                <a:lnTo>
                  <a:pt x="0" y="23119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-15840"/>
            <a:ext cx="18290880" cy="10308960"/>
          </a:xfrm>
          <a:custGeom>
            <a:avLst/>
            <a:gdLst/>
            <a:ahLst/>
            <a:cxnLst/>
            <a:rect l="l" t="t" r="r" b="b"/>
            <a:pathLst>
              <a:path w="18290880" h="10308960">
                <a:moveTo>
                  <a:pt x="0" y="0"/>
                </a:moveTo>
                <a:lnTo>
                  <a:pt x="18290880" y="0"/>
                </a:lnTo>
                <a:lnTo>
                  <a:pt x="18290880" y="10308960"/>
                </a:lnTo>
                <a:lnTo>
                  <a:pt x="0" y="103089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190500"/>
            <a:ext cx="18105120" cy="10018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7040" spc="-282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عنوان بخش</a:t>
            </a:r>
            <a:endParaRPr lang="en-US" sz="7040" spc="-282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5394240" y="1981440"/>
            <a:ext cx="8610480" cy="6984720"/>
          </a:xfrm>
          <a:custGeom>
            <a:avLst/>
            <a:gdLst/>
            <a:ahLst/>
            <a:cxnLst/>
            <a:rect l="l" t="t" r="r" b="b"/>
            <a:pathLst>
              <a:path w="8610480" h="6984720">
                <a:moveTo>
                  <a:pt x="0" y="0"/>
                </a:moveTo>
                <a:lnTo>
                  <a:pt x="8610480" y="0"/>
                </a:lnTo>
                <a:lnTo>
                  <a:pt x="8610480" y="6984720"/>
                </a:lnTo>
                <a:lnTo>
                  <a:pt x="0" y="69847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09600" y="481257"/>
            <a:ext cx="4933680" cy="974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603"/>
              </a:lnSpc>
            </a:pPr>
            <a:r>
              <a:rPr lang="fa-IR" sz="6335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</a:t>
            </a:r>
            <a:endParaRPr lang="en-US" sz="6335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5080" y="3284017"/>
            <a:ext cx="456984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</a:t>
            </a:r>
            <a:r>
              <a:rPr lang="fa-IR" sz="2400" kern="1200" spc="-2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n-ea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95080" y="2633692"/>
            <a:ext cx="4569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79840" y="7132575"/>
            <a:ext cx="456984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</a:t>
            </a:r>
            <a:r>
              <a:rPr lang="fa-IR" sz="2400" kern="1200" spc="-2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n-ea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79840" y="6482250"/>
            <a:ext cx="4569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745120" y="363600"/>
            <a:ext cx="1443600" cy="1152000"/>
          </a:xfrm>
          <a:custGeom>
            <a:avLst/>
            <a:gdLst/>
            <a:ahLst/>
            <a:cxnLst/>
            <a:rect l="l" t="t" r="r" b="b"/>
            <a:pathLst>
              <a:path w="1443600" h="1152000">
                <a:moveTo>
                  <a:pt x="0" y="0"/>
                </a:moveTo>
                <a:lnTo>
                  <a:pt x="1443600" y="0"/>
                </a:lnTo>
                <a:lnTo>
                  <a:pt x="1443600" y="1152000"/>
                </a:lnTo>
                <a:lnTo>
                  <a:pt x="0" y="1152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" r="-15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543280" y="6111360"/>
            <a:ext cx="12744720" cy="4176000"/>
          </a:xfrm>
          <a:custGeom>
            <a:avLst/>
            <a:gdLst/>
            <a:ahLst/>
            <a:cxnLst/>
            <a:rect l="l" t="t" r="r" b="b"/>
            <a:pathLst>
              <a:path w="12744720" h="4176000">
                <a:moveTo>
                  <a:pt x="0" y="0"/>
                </a:moveTo>
                <a:lnTo>
                  <a:pt x="12744720" y="0"/>
                </a:lnTo>
                <a:lnTo>
                  <a:pt x="12744720" y="4176000"/>
                </a:lnTo>
                <a:lnTo>
                  <a:pt x="0" y="417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1732" b="-71732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-15840"/>
            <a:ext cx="18290880" cy="2422800"/>
          </a:xfrm>
          <a:custGeom>
            <a:avLst/>
            <a:gdLst/>
            <a:ahLst/>
            <a:cxnLst/>
            <a:rect l="l" t="t" r="r" b="b"/>
            <a:pathLst>
              <a:path w="18290880" h="2422800">
                <a:moveTo>
                  <a:pt x="0" y="0"/>
                </a:moveTo>
                <a:lnTo>
                  <a:pt x="18290880" y="0"/>
                </a:lnTo>
                <a:lnTo>
                  <a:pt x="18290880" y="2422800"/>
                </a:lnTo>
                <a:lnTo>
                  <a:pt x="0" y="2422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024000" y="2694960"/>
            <a:ext cx="5989680" cy="7344720"/>
          </a:xfrm>
          <a:custGeom>
            <a:avLst/>
            <a:gdLst/>
            <a:ahLst/>
            <a:cxnLst/>
            <a:rect l="l" t="t" r="r" b="b"/>
            <a:pathLst>
              <a:path w="5989680" h="7344720">
                <a:moveTo>
                  <a:pt x="0" y="0"/>
                </a:moveTo>
                <a:lnTo>
                  <a:pt x="5989680" y="0"/>
                </a:lnTo>
                <a:lnTo>
                  <a:pt x="5989680" y="7344720"/>
                </a:lnTo>
                <a:lnTo>
                  <a:pt x="0" y="73447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" y="240458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طرحبندی ستون ها</a:t>
            </a:r>
            <a:endParaRPr lang="en-US" sz="7200" spc="-288" dirty="0">
              <a:solidFill>
                <a:srgbClr val="FFFFFF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0000" y="1739633"/>
            <a:ext cx="18105120" cy="355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chemeClr val="bg1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3000" spc="-121" dirty="0">
              <a:solidFill>
                <a:schemeClr val="bg1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82320" y="3124440"/>
            <a:ext cx="466056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129" dirty="0">
                <a:solidFill>
                  <a:srgbClr val="5B9BD5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3200" spc="-129" dirty="0">
              <a:solidFill>
                <a:srgbClr val="5B9BD5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82320" y="4163565"/>
            <a:ext cx="4660560" cy="3718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آسان برای تغییر رنگ، عکس و متن. 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800400" y="3124440"/>
            <a:ext cx="466056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129" dirty="0">
                <a:solidFill>
                  <a:srgbClr val="5B9BD5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3200" spc="-129" dirty="0">
              <a:solidFill>
                <a:srgbClr val="5B9BD5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800400" y="4163565"/>
            <a:ext cx="4660560" cy="3718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آسان برای تغییر رنگ، عکس و متن. 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</p:txBody>
      </p:sp>
      <p:sp>
        <p:nvSpPr>
          <p:cNvPr id="10" name="Freeform 10"/>
          <p:cNvSpPr/>
          <p:nvPr/>
        </p:nvSpPr>
        <p:spPr>
          <a:xfrm>
            <a:off x="1190880" y="3864240"/>
            <a:ext cx="4824000" cy="72000"/>
          </a:xfrm>
          <a:custGeom>
            <a:avLst/>
            <a:gdLst/>
            <a:ahLst/>
            <a:cxnLst/>
            <a:rect l="l" t="t" r="r" b="b"/>
            <a:pathLst>
              <a:path w="4824000" h="72000">
                <a:moveTo>
                  <a:pt x="0" y="0"/>
                </a:moveTo>
                <a:lnTo>
                  <a:pt x="4824000" y="0"/>
                </a:lnTo>
                <a:lnTo>
                  <a:pt x="4824000" y="72000"/>
                </a:lnTo>
                <a:lnTo>
                  <a:pt x="0" y="72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708960" y="3864240"/>
            <a:ext cx="4824000" cy="72000"/>
          </a:xfrm>
          <a:custGeom>
            <a:avLst/>
            <a:gdLst/>
            <a:ahLst/>
            <a:cxnLst/>
            <a:rect l="l" t="t" r="r" b="b"/>
            <a:pathLst>
              <a:path w="4824000" h="72000">
                <a:moveTo>
                  <a:pt x="0" y="0"/>
                </a:moveTo>
                <a:lnTo>
                  <a:pt x="4824000" y="0"/>
                </a:lnTo>
                <a:lnTo>
                  <a:pt x="4824000" y="72000"/>
                </a:lnTo>
                <a:lnTo>
                  <a:pt x="0" y="72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2360240" y="5810400"/>
            <a:ext cx="5486400" cy="3631680"/>
          </a:xfrm>
          <a:custGeom>
            <a:avLst/>
            <a:gdLst/>
            <a:ahLst/>
            <a:cxnLst/>
            <a:rect l="l" t="t" r="r" b="b"/>
            <a:pathLst>
              <a:path w="5486400" h="3631680">
                <a:moveTo>
                  <a:pt x="0" y="0"/>
                </a:moveTo>
                <a:lnTo>
                  <a:pt x="5486400" y="0"/>
                </a:lnTo>
                <a:lnTo>
                  <a:pt x="5486400" y="3631680"/>
                </a:lnTo>
                <a:lnTo>
                  <a:pt x="0" y="36316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A7F9472-87C2-E65A-05B4-5AC238334C28}"/>
              </a:ext>
            </a:extLst>
          </p:cNvPr>
          <p:cNvSpPr/>
          <p:nvPr/>
        </p:nvSpPr>
        <p:spPr>
          <a:xfrm>
            <a:off x="0" y="33255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9428600-8E1C-E030-EE86-17225840F42C}"/>
              </a:ext>
            </a:extLst>
          </p:cNvPr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A4B3E55E-BA40-A513-7200-9EF9194936D2}"/>
              </a:ext>
            </a:extLst>
          </p:cNvPr>
          <p:cNvSpPr txBox="1"/>
          <p:nvPr/>
        </p:nvSpPr>
        <p:spPr>
          <a:xfrm>
            <a:off x="91440" y="850058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117A9A"/>
                </a:solidFill>
                <a:latin typeface="Open Sans Light"/>
                <a:cs typeface="B Nazanin" panose="00000400000000000000" pitchFamily="2" charset="-78"/>
              </a:rPr>
              <a:t>طرح بندی ستون های ما</a:t>
            </a:r>
            <a:endParaRPr lang="en-US" sz="7200" spc="-288" dirty="0">
              <a:solidFill>
                <a:srgbClr val="117A9A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294BA36B-104D-9DA3-74DD-61307B9CD98C}"/>
              </a:ext>
            </a:extLst>
          </p:cNvPr>
          <p:cNvSpPr txBox="1"/>
          <p:nvPr/>
        </p:nvSpPr>
        <p:spPr>
          <a:xfrm>
            <a:off x="106680" y="2120926"/>
            <a:ext cx="18105120" cy="660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3000" spc="-121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68FB4956-640A-4356-4E64-BD402D6F224D}"/>
              </a:ext>
            </a:extLst>
          </p:cNvPr>
          <p:cNvSpPr txBox="1"/>
          <p:nvPr/>
        </p:nvSpPr>
        <p:spPr>
          <a:xfrm>
            <a:off x="1282320" y="3124440"/>
            <a:ext cx="708768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129" dirty="0">
                <a:solidFill>
                  <a:srgbClr val="5B9BD5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3200" spc="-129" dirty="0">
              <a:solidFill>
                <a:srgbClr val="5B9BD5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E4E48B8D-C3A9-0F38-6064-71B7B8148F87}"/>
              </a:ext>
            </a:extLst>
          </p:cNvPr>
          <p:cNvSpPr txBox="1"/>
          <p:nvPr/>
        </p:nvSpPr>
        <p:spPr>
          <a:xfrm>
            <a:off x="1282320" y="4163565"/>
            <a:ext cx="7087680" cy="5578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آسان برای تغییر رنگ، عکس و متن. 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
قالب پاورپوینت حرفه ای، قابل ویرایش، جهت استفاده در جلسات دفاع رساله، پایان نامه، پروپوزال و سمینار و... می باشد.</a:t>
            </a:r>
            <a:endParaRPr lang="en-US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AEF51F02-2BE1-F478-0425-26318C5E56F9}"/>
              </a:ext>
            </a:extLst>
          </p:cNvPr>
          <p:cNvSpPr txBox="1"/>
          <p:nvPr/>
        </p:nvSpPr>
        <p:spPr>
          <a:xfrm>
            <a:off x="9741600" y="3124440"/>
            <a:ext cx="708768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129" dirty="0">
                <a:solidFill>
                  <a:srgbClr val="5B9BD5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3200" spc="-129" dirty="0">
              <a:solidFill>
                <a:srgbClr val="5B9BD5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EBBB0E6-DB8C-96D2-DD2F-D6DF3AA0796D}"/>
              </a:ext>
            </a:extLst>
          </p:cNvPr>
          <p:cNvSpPr txBox="1"/>
          <p:nvPr/>
        </p:nvSpPr>
        <p:spPr>
          <a:xfrm>
            <a:off x="9741600" y="4163565"/>
            <a:ext cx="7087680" cy="5578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آسان برای تغییر رنگ، عکس و متن. 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  <a:p>
            <a:pPr algn="r" rtl="1">
              <a:lnSpc>
                <a:spcPts val="2879"/>
              </a:lnSpc>
            </a:pPr>
            <a:endParaRPr lang="fa-IR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</a:p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5B9BD5"/>
                </a:solidFill>
                <a:latin typeface="Open Sans"/>
                <a:cs typeface="B Nazanin" panose="00000400000000000000" pitchFamily="2" charset="-78"/>
              </a:rPr>
              <a:t>
قالب پاورپوینت حرفه ای، قابل ویرایش، جهت استفاده در جلسات دفاع رساله، پایان نامه، پروپوزال و سمینار و... می باشد.</a:t>
            </a:r>
            <a:endParaRPr lang="en-US" sz="2400" spc="-97" dirty="0">
              <a:solidFill>
                <a:srgbClr val="5B9BD5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4F201502-BD81-20F0-1555-C161EE5DAE76}"/>
              </a:ext>
            </a:extLst>
          </p:cNvPr>
          <p:cNvSpPr/>
          <p:nvPr/>
        </p:nvSpPr>
        <p:spPr>
          <a:xfrm>
            <a:off x="1190880" y="3864240"/>
            <a:ext cx="7056000" cy="72000"/>
          </a:xfrm>
          <a:custGeom>
            <a:avLst/>
            <a:gdLst/>
            <a:ahLst/>
            <a:cxnLst/>
            <a:rect l="l" t="t" r="r" b="b"/>
            <a:pathLst>
              <a:path w="7056000" h="72000">
                <a:moveTo>
                  <a:pt x="0" y="0"/>
                </a:moveTo>
                <a:lnTo>
                  <a:pt x="7056000" y="0"/>
                </a:lnTo>
                <a:lnTo>
                  <a:pt x="7056000" y="72000"/>
                </a:lnTo>
                <a:lnTo>
                  <a:pt x="0" y="7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B42C23F6-12B5-6D86-3653-9F7E7078B7A2}"/>
              </a:ext>
            </a:extLst>
          </p:cNvPr>
          <p:cNvSpPr/>
          <p:nvPr/>
        </p:nvSpPr>
        <p:spPr>
          <a:xfrm>
            <a:off x="9650160" y="3864240"/>
            <a:ext cx="7056000" cy="72000"/>
          </a:xfrm>
          <a:custGeom>
            <a:avLst/>
            <a:gdLst/>
            <a:ahLst/>
            <a:cxnLst/>
            <a:rect l="l" t="t" r="r" b="b"/>
            <a:pathLst>
              <a:path w="7056000" h="72000">
                <a:moveTo>
                  <a:pt x="0" y="0"/>
                </a:moveTo>
                <a:lnTo>
                  <a:pt x="7056000" y="0"/>
                </a:lnTo>
                <a:lnTo>
                  <a:pt x="7056000" y="72000"/>
                </a:lnTo>
                <a:lnTo>
                  <a:pt x="0" y="7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9287260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72720" y="0"/>
            <a:ext cx="18360720" cy="10286640"/>
          </a:xfrm>
          <a:custGeom>
            <a:avLst/>
            <a:gdLst/>
            <a:ahLst/>
            <a:cxnLst/>
            <a:rect l="l" t="t" r="r" b="b"/>
            <a:pathLst>
              <a:path w="18360720" h="10286640">
                <a:moveTo>
                  <a:pt x="0" y="0"/>
                </a:moveTo>
                <a:lnTo>
                  <a:pt x="18360720" y="0"/>
                </a:lnTo>
                <a:lnTo>
                  <a:pt x="1836072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607" b="-1223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8305800" y="1562100"/>
            <a:ext cx="9798360" cy="9983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7488"/>
              </a:lnSpc>
            </a:pPr>
            <a:r>
              <a:rPr lang="fa-IR" sz="72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با تشکر از شما دوستان عزیز ...!</a:t>
            </a:r>
            <a:endParaRPr lang="en-US" sz="72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A6E14B49-497B-012A-7FD1-786BD677F8BD}"/>
              </a:ext>
            </a:extLst>
          </p:cNvPr>
          <p:cNvSpPr txBox="1"/>
          <p:nvPr/>
        </p:nvSpPr>
        <p:spPr>
          <a:xfrm>
            <a:off x="914400" y="1419450"/>
            <a:ext cx="3888720" cy="573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33"/>
              </a:lnSpc>
            </a:pPr>
            <a:r>
              <a:rPr lang="fa-IR" sz="4400" spc="-158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منابع</a:t>
            </a:r>
            <a:endParaRPr lang="en-US" sz="4400" spc="-158" dirty="0">
              <a:solidFill>
                <a:srgbClr val="027696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C012B76-38A1-9779-887E-8058A50F5C17}"/>
              </a:ext>
            </a:extLst>
          </p:cNvPr>
          <p:cNvSpPr/>
          <p:nvPr/>
        </p:nvSpPr>
        <p:spPr>
          <a:xfrm>
            <a:off x="5029200" y="452100"/>
            <a:ext cx="11712240" cy="9624960"/>
          </a:xfrm>
          <a:custGeom>
            <a:avLst/>
            <a:gdLst/>
            <a:ahLst/>
            <a:cxnLst/>
            <a:rect l="l" t="t" r="r" b="b"/>
            <a:pathLst>
              <a:path w="11712240" h="9624960">
                <a:moveTo>
                  <a:pt x="0" y="0"/>
                </a:moveTo>
                <a:lnTo>
                  <a:pt x="11712240" y="0"/>
                </a:lnTo>
                <a:lnTo>
                  <a:pt x="11712240" y="9624960"/>
                </a:lnTo>
                <a:lnTo>
                  <a:pt x="0" y="962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9" name="Text Placeholder 1">
            <a:extLst>
              <a:ext uri="{FF2B5EF4-FFF2-40B4-BE49-F238E27FC236}">
                <a16:creationId xmlns:a16="http://schemas.microsoft.com/office/drawing/2014/main" id="{CAF5699F-BB29-29DE-591D-773AA814F52E}"/>
              </a:ext>
            </a:extLst>
          </p:cNvPr>
          <p:cNvSpPr txBox="1">
            <a:spLocks/>
          </p:cNvSpPr>
          <p:nvPr/>
        </p:nvSpPr>
        <p:spPr>
          <a:xfrm>
            <a:off x="2272714" y="1118102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20" name="Freeform 13">
            <a:extLst>
              <a:ext uri="{FF2B5EF4-FFF2-40B4-BE49-F238E27FC236}">
                <a16:creationId xmlns:a16="http://schemas.microsoft.com/office/drawing/2014/main" id="{32912944-F93B-6B1C-395D-0AF0242033C4}"/>
              </a:ext>
            </a:extLst>
          </p:cNvPr>
          <p:cNvSpPr/>
          <p:nvPr/>
        </p:nvSpPr>
        <p:spPr>
          <a:xfrm>
            <a:off x="6134640" y="2632860"/>
            <a:ext cx="784800" cy="786960"/>
          </a:xfrm>
          <a:custGeom>
            <a:avLst/>
            <a:gdLst/>
            <a:ahLst/>
            <a:cxnLst/>
            <a:rect l="l" t="t" r="r" b="b"/>
            <a:pathLst>
              <a:path w="784800" h="786960">
                <a:moveTo>
                  <a:pt x="0" y="0"/>
                </a:moveTo>
                <a:lnTo>
                  <a:pt x="784800" y="0"/>
                </a:lnTo>
                <a:lnTo>
                  <a:pt x="784800" y="786960"/>
                </a:lnTo>
                <a:lnTo>
                  <a:pt x="0" y="786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1" name="Freeform 14">
            <a:extLst>
              <a:ext uri="{FF2B5EF4-FFF2-40B4-BE49-F238E27FC236}">
                <a16:creationId xmlns:a16="http://schemas.microsoft.com/office/drawing/2014/main" id="{C7BCD988-F8B2-DC63-0E42-2B862EF47B26}"/>
              </a:ext>
            </a:extLst>
          </p:cNvPr>
          <p:cNvSpPr/>
          <p:nvPr/>
        </p:nvSpPr>
        <p:spPr>
          <a:xfrm>
            <a:off x="4876800" y="2738700"/>
            <a:ext cx="784800" cy="575280"/>
          </a:xfrm>
          <a:custGeom>
            <a:avLst/>
            <a:gdLst/>
            <a:ahLst/>
            <a:cxnLst/>
            <a:rect l="l" t="t" r="r" b="b"/>
            <a:pathLst>
              <a:path w="784800" h="575280">
                <a:moveTo>
                  <a:pt x="0" y="0"/>
                </a:moveTo>
                <a:lnTo>
                  <a:pt x="784800" y="0"/>
                </a:lnTo>
                <a:lnTo>
                  <a:pt x="784800" y="575280"/>
                </a:lnTo>
                <a:lnTo>
                  <a:pt x="0" y="5752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2" name="Freeform 15">
            <a:extLst>
              <a:ext uri="{FF2B5EF4-FFF2-40B4-BE49-F238E27FC236}">
                <a16:creationId xmlns:a16="http://schemas.microsoft.com/office/drawing/2014/main" id="{B0DC2060-6D5B-A408-6D45-44E66EFD662A}"/>
              </a:ext>
            </a:extLst>
          </p:cNvPr>
          <p:cNvSpPr/>
          <p:nvPr/>
        </p:nvSpPr>
        <p:spPr>
          <a:xfrm>
            <a:off x="6138240" y="7174620"/>
            <a:ext cx="469440" cy="1062000"/>
          </a:xfrm>
          <a:custGeom>
            <a:avLst/>
            <a:gdLst/>
            <a:ahLst/>
            <a:cxnLst/>
            <a:rect l="l" t="t" r="r" b="b"/>
            <a:pathLst>
              <a:path w="469440" h="1062000">
                <a:moveTo>
                  <a:pt x="0" y="0"/>
                </a:moveTo>
                <a:lnTo>
                  <a:pt x="469440" y="0"/>
                </a:lnTo>
                <a:lnTo>
                  <a:pt x="469440" y="1062000"/>
                </a:lnTo>
                <a:lnTo>
                  <a:pt x="0" y="1062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3" name="Freeform 16">
            <a:extLst>
              <a:ext uri="{FF2B5EF4-FFF2-40B4-BE49-F238E27FC236}">
                <a16:creationId xmlns:a16="http://schemas.microsoft.com/office/drawing/2014/main" id="{40B214C8-4D87-416B-413D-8E62F5B5239A}"/>
              </a:ext>
            </a:extLst>
          </p:cNvPr>
          <p:cNvSpPr/>
          <p:nvPr/>
        </p:nvSpPr>
        <p:spPr>
          <a:xfrm>
            <a:off x="11127595" y="5866495"/>
            <a:ext cx="772330" cy="772330"/>
          </a:xfrm>
          <a:custGeom>
            <a:avLst/>
            <a:gdLst/>
            <a:ahLst/>
            <a:cxnLst/>
            <a:rect l="l" t="t" r="r" b="b"/>
            <a:pathLst>
              <a:path w="772330" h="772330">
                <a:moveTo>
                  <a:pt x="0" y="0"/>
                </a:moveTo>
                <a:lnTo>
                  <a:pt x="772330" y="0"/>
                </a:lnTo>
                <a:lnTo>
                  <a:pt x="772330" y="772330"/>
                </a:lnTo>
                <a:lnTo>
                  <a:pt x="0" y="77233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24" name="Freeform 17">
            <a:extLst>
              <a:ext uri="{FF2B5EF4-FFF2-40B4-BE49-F238E27FC236}">
                <a16:creationId xmlns:a16="http://schemas.microsoft.com/office/drawing/2014/main" id="{2B73EB24-0F51-F1EF-9B81-C2F13783FB4D}"/>
              </a:ext>
            </a:extLst>
          </p:cNvPr>
          <p:cNvSpPr/>
          <p:nvPr/>
        </p:nvSpPr>
        <p:spPr>
          <a:xfrm>
            <a:off x="4867440" y="7356780"/>
            <a:ext cx="696960" cy="696960"/>
          </a:xfrm>
          <a:custGeom>
            <a:avLst/>
            <a:gdLst/>
            <a:ahLst/>
            <a:cxnLst/>
            <a:rect l="l" t="t" r="r" b="b"/>
            <a:pathLst>
              <a:path w="696960" h="696960">
                <a:moveTo>
                  <a:pt x="0" y="0"/>
                </a:moveTo>
                <a:lnTo>
                  <a:pt x="696960" y="0"/>
                </a:lnTo>
                <a:lnTo>
                  <a:pt x="696960" y="696960"/>
                </a:lnTo>
                <a:lnTo>
                  <a:pt x="0" y="69696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5" name="Freeform 18">
            <a:extLst>
              <a:ext uri="{FF2B5EF4-FFF2-40B4-BE49-F238E27FC236}">
                <a16:creationId xmlns:a16="http://schemas.microsoft.com/office/drawing/2014/main" id="{CC42E9BF-A7F2-B935-FB58-84C6671C4087}"/>
              </a:ext>
            </a:extLst>
          </p:cNvPr>
          <p:cNvSpPr/>
          <p:nvPr/>
        </p:nvSpPr>
        <p:spPr>
          <a:xfrm>
            <a:off x="8584800" y="5858460"/>
            <a:ext cx="691200" cy="679680"/>
          </a:xfrm>
          <a:custGeom>
            <a:avLst/>
            <a:gdLst/>
            <a:ahLst/>
            <a:cxnLst/>
            <a:rect l="l" t="t" r="r" b="b"/>
            <a:pathLst>
              <a:path w="691200" h="679680">
                <a:moveTo>
                  <a:pt x="0" y="0"/>
                </a:moveTo>
                <a:lnTo>
                  <a:pt x="691200" y="0"/>
                </a:lnTo>
                <a:lnTo>
                  <a:pt x="691200" y="679680"/>
                </a:lnTo>
                <a:lnTo>
                  <a:pt x="0" y="67968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26" name="Freeform 19">
            <a:extLst>
              <a:ext uri="{FF2B5EF4-FFF2-40B4-BE49-F238E27FC236}">
                <a16:creationId xmlns:a16="http://schemas.microsoft.com/office/drawing/2014/main" id="{DFFC4784-E3F4-E43F-4ADD-B195A8C2C02D}"/>
              </a:ext>
            </a:extLst>
          </p:cNvPr>
          <p:cNvSpPr/>
          <p:nvPr/>
        </p:nvSpPr>
        <p:spPr>
          <a:xfrm>
            <a:off x="13561440" y="5795100"/>
            <a:ext cx="696960" cy="694800"/>
          </a:xfrm>
          <a:custGeom>
            <a:avLst/>
            <a:gdLst/>
            <a:ahLst/>
            <a:cxnLst/>
            <a:rect l="l" t="t" r="r" b="b"/>
            <a:pathLst>
              <a:path w="696960" h="694800">
                <a:moveTo>
                  <a:pt x="0" y="0"/>
                </a:moveTo>
                <a:lnTo>
                  <a:pt x="696960" y="0"/>
                </a:lnTo>
                <a:lnTo>
                  <a:pt x="696960" y="694800"/>
                </a:lnTo>
                <a:lnTo>
                  <a:pt x="0" y="6948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27" name="Freeform 20">
            <a:extLst>
              <a:ext uri="{FF2B5EF4-FFF2-40B4-BE49-F238E27FC236}">
                <a16:creationId xmlns:a16="http://schemas.microsoft.com/office/drawing/2014/main" id="{FD5DE5E0-98E4-475B-9746-B67B1F5202FC}"/>
              </a:ext>
            </a:extLst>
          </p:cNvPr>
          <p:cNvSpPr/>
          <p:nvPr/>
        </p:nvSpPr>
        <p:spPr>
          <a:xfrm>
            <a:off x="7393200" y="2672460"/>
            <a:ext cx="707040" cy="707040"/>
          </a:xfrm>
          <a:custGeom>
            <a:avLst/>
            <a:gdLst/>
            <a:ahLst/>
            <a:cxnLst/>
            <a:rect l="l" t="t" r="r" b="b"/>
            <a:pathLst>
              <a:path w="707040" h="707040">
                <a:moveTo>
                  <a:pt x="0" y="0"/>
                </a:moveTo>
                <a:lnTo>
                  <a:pt x="707040" y="0"/>
                </a:lnTo>
                <a:lnTo>
                  <a:pt x="707040" y="707040"/>
                </a:lnTo>
                <a:lnTo>
                  <a:pt x="0" y="7070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28" name="Freeform 21">
            <a:extLst>
              <a:ext uri="{FF2B5EF4-FFF2-40B4-BE49-F238E27FC236}">
                <a16:creationId xmlns:a16="http://schemas.microsoft.com/office/drawing/2014/main" id="{144E4EB5-79B9-D77D-868A-92E5E0B1C957}"/>
              </a:ext>
            </a:extLst>
          </p:cNvPr>
          <p:cNvSpPr/>
          <p:nvPr/>
        </p:nvSpPr>
        <p:spPr>
          <a:xfrm>
            <a:off x="8574000" y="2672460"/>
            <a:ext cx="707040" cy="708480"/>
          </a:xfrm>
          <a:custGeom>
            <a:avLst/>
            <a:gdLst/>
            <a:ahLst/>
            <a:cxnLst/>
            <a:rect l="l" t="t" r="r" b="b"/>
            <a:pathLst>
              <a:path w="707040" h="708480">
                <a:moveTo>
                  <a:pt x="0" y="0"/>
                </a:moveTo>
                <a:lnTo>
                  <a:pt x="707040" y="0"/>
                </a:lnTo>
                <a:lnTo>
                  <a:pt x="707040" y="708480"/>
                </a:lnTo>
                <a:lnTo>
                  <a:pt x="0" y="70848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29" name="Freeform 22">
            <a:extLst>
              <a:ext uri="{FF2B5EF4-FFF2-40B4-BE49-F238E27FC236}">
                <a16:creationId xmlns:a16="http://schemas.microsoft.com/office/drawing/2014/main" id="{D94B79BC-3CB6-F801-CA5F-3C216787C937}"/>
              </a:ext>
            </a:extLst>
          </p:cNvPr>
          <p:cNvSpPr/>
          <p:nvPr/>
        </p:nvSpPr>
        <p:spPr>
          <a:xfrm>
            <a:off x="7181520" y="7322940"/>
            <a:ext cx="769680" cy="765360"/>
          </a:xfrm>
          <a:custGeom>
            <a:avLst/>
            <a:gdLst/>
            <a:ahLst/>
            <a:cxnLst/>
            <a:rect l="l" t="t" r="r" b="b"/>
            <a:pathLst>
              <a:path w="769680" h="765360">
                <a:moveTo>
                  <a:pt x="0" y="0"/>
                </a:moveTo>
                <a:lnTo>
                  <a:pt x="769680" y="0"/>
                </a:lnTo>
                <a:lnTo>
                  <a:pt x="769680" y="765360"/>
                </a:lnTo>
                <a:lnTo>
                  <a:pt x="0" y="76536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30" name="Freeform 23">
            <a:extLst>
              <a:ext uri="{FF2B5EF4-FFF2-40B4-BE49-F238E27FC236}">
                <a16:creationId xmlns:a16="http://schemas.microsoft.com/office/drawing/2014/main" id="{F725C40B-E623-0AC2-023A-7E5FEEE952BD}"/>
              </a:ext>
            </a:extLst>
          </p:cNvPr>
          <p:cNvSpPr/>
          <p:nvPr/>
        </p:nvSpPr>
        <p:spPr>
          <a:xfrm>
            <a:off x="9753720" y="2600100"/>
            <a:ext cx="851760" cy="851040"/>
          </a:xfrm>
          <a:custGeom>
            <a:avLst/>
            <a:gdLst/>
            <a:ahLst/>
            <a:cxnLst/>
            <a:rect l="l" t="t" r="r" b="b"/>
            <a:pathLst>
              <a:path w="851760" h="851040">
                <a:moveTo>
                  <a:pt x="0" y="0"/>
                </a:moveTo>
                <a:lnTo>
                  <a:pt x="851760" y="0"/>
                </a:lnTo>
                <a:lnTo>
                  <a:pt x="851760" y="851040"/>
                </a:lnTo>
                <a:lnTo>
                  <a:pt x="0" y="85104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31" name="Freeform 24">
            <a:extLst>
              <a:ext uri="{FF2B5EF4-FFF2-40B4-BE49-F238E27FC236}">
                <a16:creationId xmlns:a16="http://schemas.microsoft.com/office/drawing/2014/main" id="{4977F85C-4DAD-01D1-F38E-BB228FFB1382}"/>
              </a:ext>
            </a:extLst>
          </p:cNvPr>
          <p:cNvSpPr/>
          <p:nvPr/>
        </p:nvSpPr>
        <p:spPr>
          <a:xfrm>
            <a:off x="11079600" y="2531340"/>
            <a:ext cx="709920" cy="990720"/>
          </a:xfrm>
          <a:custGeom>
            <a:avLst/>
            <a:gdLst/>
            <a:ahLst/>
            <a:cxnLst/>
            <a:rect l="l" t="t" r="r" b="b"/>
            <a:pathLst>
              <a:path w="709920" h="990720">
                <a:moveTo>
                  <a:pt x="0" y="0"/>
                </a:moveTo>
                <a:lnTo>
                  <a:pt x="709920" y="0"/>
                </a:lnTo>
                <a:lnTo>
                  <a:pt x="709920" y="990720"/>
                </a:lnTo>
                <a:lnTo>
                  <a:pt x="0" y="99072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32" name="Freeform 25">
            <a:extLst>
              <a:ext uri="{FF2B5EF4-FFF2-40B4-BE49-F238E27FC236}">
                <a16:creationId xmlns:a16="http://schemas.microsoft.com/office/drawing/2014/main" id="{C4E4FEA0-33DD-7344-F154-2432DA22B99B}"/>
              </a:ext>
            </a:extLst>
          </p:cNvPr>
          <p:cNvSpPr/>
          <p:nvPr/>
        </p:nvSpPr>
        <p:spPr>
          <a:xfrm>
            <a:off x="8525040" y="7295580"/>
            <a:ext cx="578880" cy="819360"/>
          </a:xfrm>
          <a:custGeom>
            <a:avLst/>
            <a:gdLst/>
            <a:ahLst/>
            <a:cxnLst/>
            <a:rect l="l" t="t" r="r" b="b"/>
            <a:pathLst>
              <a:path w="578880" h="819360">
                <a:moveTo>
                  <a:pt x="0" y="0"/>
                </a:moveTo>
                <a:lnTo>
                  <a:pt x="578880" y="0"/>
                </a:lnTo>
                <a:lnTo>
                  <a:pt x="578880" y="819360"/>
                </a:lnTo>
                <a:lnTo>
                  <a:pt x="0" y="81936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33" name="Freeform 26">
            <a:extLst>
              <a:ext uri="{FF2B5EF4-FFF2-40B4-BE49-F238E27FC236}">
                <a16:creationId xmlns:a16="http://schemas.microsoft.com/office/drawing/2014/main" id="{BE803B95-8C77-0A80-D656-CB29A0B72EEE}"/>
              </a:ext>
            </a:extLst>
          </p:cNvPr>
          <p:cNvSpPr/>
          <p:nvPr/>
        </p:nvSpPr>
        <p:spPr>
          <a:xfrm>
            <a:off x="6095603" y="5751010"/>
            <a:ext cx="977355" cy="893860"/>
          </a:xfrm>
          <a:custGeom>
            <a:avLst/>
            <a:gdLst/>
            <a:ahLst/>
            <a:cxnLst/>
            <a:rect l="l" t="t" r="r" b="b"/>
            <a:pathLst>
              <a:path w="977355" h="893860">
                <a:moveTo>
                  <a:pt x="0" y="0"/>
                </a:moveTo>
                <a:lnTo>
                  <a:pt x="977354" y="0"/>
                </a:lnTo>
                <a:lnTo>
                  <a:pt x="977354" y="893860"/>
                </a:lnTo>
                <a:lnTo>
                  <a:pt x="0" y="89386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134" name="Freeform 27">
            <a:extLst>
              <a:ext uri="{FF2B5EF4-FFF2-40B4-BE49-F238E27FC236}">
                <a16:creationId xmlns:a16="http://schemas.microsoft.com/office/drawing/2014/main" id="{9C76394B-A9A8-D43D-0EC0-66A5BD09C2FE}"/>
              </a:ext>
            </a:extLst>
          </p:cNvPr>
          <p:cNvSpPr/>
          <p:nvPr/>
        </p:nvSpPr>
        <p:spPr>
          <a:xfrm>
            <a:off x="3568560" y="5712300"/>
            <a:ext cx="791280" cy="740160"/>
          </a:xfrm>
          <a:custGeom>
            <a:avLst/>
            <a:gdLst/>
            <a:ahLst/>
            <a:cxnLst/>
            <a:rect l="l" t="t" r="r" b="b"/>
            <a:pathLst>
              <a:path w="791280" h="740160">
                <a:moveTo>
                  <a:pt x="0" y="0"/>
                </a:moveTo>
                <a:lnTo>
                  <a:pt x="791280" y="0"/>
                </a:lnTo>
                <a:lnTo>
                  <a:pt x="791280" y="740160"/>
                </a:lnTo>
                <a:lnTo>
                  <a:pt x="0" y="74016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135" name="Freeform 28">
            <a:extLst>
              <a:ext uri="{FF2B5EF4-FFF2-40B4-BE49-F238E27FC236}">
                <a16:creationId xmlns:a16="http://schemas.microsoft.com/office/drawing/2014/main" id="{0063FC0D-1B0D-B936-D85C-23EE096E632D}"/>
              </a:ext>
            </a:extLst>
          </p:cNvPr>
          <p:cNvSpPr/>
          <p:nvPr/>
        </p:nvSpPr>
        <p:spPr>
          <a:xfrm>
            <a:off x="3531120" y="7314300"/>
            <a:ext cx="762480" cy="762480"/>
          </a:xfrm>
          <a:custGeom>
            <a:avLst/>
            <a:gdLst/>
            <a:ahLst/>
            <a:cxnLst/>
            <a:rect l="l" t="t" r="r" b="b"/>
            <a:pathLst>
              <a:path w="762480" h="762480">
                <a:moveTo>
                  <a:pt x="0" y="0"/>
                </a:moveTo>
                <a:lnTo>
                  <a:pt x="762480" y="0"/>
                </a:lnTo>
                <a:lnTo>
                  <a:pt x="762480" y="762480"/>
                </a:lnTo>
                <a:lnTo>
                  <a:pt x="0" y="76248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136" name="Freeform 29">
            <a:extLst>
              <a:ext uri="{FF2B5EF4-FFF2-40B4-BE49-F238E27FC236}">
                <a16:creationId xmlns:a16="http://schemas.microsoft.com/office/drawing/2014/main" id="{EAE3D7F6-DB3E-AFD1-26D0-577A405B4F7D}"/>
              </a:ext>
            </a:extLst>
          </p:cNvPr>
          <p:cNvSpPr/>
          <p:nvPr/>
        </p:nvSpPr>
        <p:spPr>
          <a:xfrm>
            <a:off x="11987873" y="2530085"/>
            <a:ext cx="1164255" cy="1164590"/>
          </a:xfrm>
          <a:custGeom>
            <a:avLst/>
            <a:gdLst/>
            <a:ahLst/>
            <a:cxnLst/>
            <a:rect l="l" t="t" r="r" b="b"/>
            <a:pathLst>
              <a:path w="1164255" h="1164590">
                <a:moveTo>
                  <a:pt x="0" y="0"/>
                </a:moveTo>
                <a:lnTo>
                  <a:pt x="1164254" y="0"/>
                </a:lnTo>
                <a:lnTo>
                  <a:pt x="1164254" y="1164590"/>
                </a:lnTo>
                <a:lnTo>
                  <a:pt x="0" y="116459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137" name="Freeform 30">
            <a:extLst>
              <a:ext uri="{FF2B5EF4-FFF2-40B4-BE49-F238E27FC236}">
                <a16:creationId xmlns:a16="http://schemas.microsoft.com/office/drawing/2014/main" id="{8459674A-F4C3-30A1-BB9D-C2C13121DEC7}"/>
              </a:ext>
            </a:extLst>
          </p:cNvPr>
          <p:cNvSpPr/>
          <p:nvPr/>
        </p:nvSpPr>
        <p:spPr>
          <a:xfrm>
            <a:off x="13365600" y="2703420"/>
            <a:ext cx="816480" cy="820800"/>
          </a:xfrm>
          <a:custGeom>
            <a:avLst/>
            <a:gdLst/>
            <a:ahLst/>
            <a:cxnLst/>
            <a:rect l="l" t="t" r="r" b="b"/>
            <a:pathLst>
              <a:path w="816480" h="820800">
                <a:moveTo>
                  <a:pt x="0" y="0"/>
                </a:moveTo>
                <a:lnTo>
                  <a:pt x="816480" y="0"/>
                </a:lnTo>
                <a:lnTo>
                  <a:pt x="81648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138" name="Freeform 31">
            <a:extLst>
              <a:ext uri="{FF2B5EF4-FFF2-40B4-BE49-F238E27FC236}">
                <a16:creationId xmlns:a16="http://schemas.microsoft.com/office/drawing/2014/main" id="{E9F59D7C-0184-0571-6772-1120F3FA7B6F}"/>
              </a:ext>
            </a:extLst>
          </p:cNvPr>
          <p:cNvSpPr/>
          <p:nvPr/>
        </p:nvSpPr>
        <p:spPr>
          <a:xfrm>
            <a:off x="11011920" y="726102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139" name="Freeform 32">
            <a:extLst>
              <a:ext uri="{FF2B5EF4-FFF2-40B4-BE49-F238E27FC236}">
                <a16:creationId xmlns:a16="http://schemas.microsoft.com/office/drawing/2014/main" id="{B6BF29DF-EB43-19E1-0255-5D7BCC3C08E1}"/>
              </a:ext>
            </a:extLst>
          </p:cNvPr>
          <p:cNvSpPr/>
          <p:nvPr/>
        </p:nvSpPr>
        <p:spPr>
          <a:xfrm>
            <a:off x="9699360" y="726102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140" name="Freeform 33">
            <a:extLst>
              <a:ext uri="{FF2B5EF4-FFF2-40B4-BE49-F238E27FC236}">
                <a16:creationId xmlns:a16="http://schemas.microsoft.com/office/drawing/2014/main" id="{23836ADC-FB80-15B1-7661-3D35954FD209}"/>
              </a:ext>
            </a:extLst>
          </p:cNvPr>
          <p:cNvSpPr/>
          <p:nvPr/>
        </p:nvSpPr>
        <p:spPr>
          <a:xfrm>
            <a:off x="12323760" y="726102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141" name="Freeform 34">
            <a:extLst>
              <a:ext uri="{FF2B5EF4-FFF2-40B4-BE49-F238E27FC236}">
                <a16:creationId xmlns:a16="http://schemas.microsoft.com/office/drawing/2014/main" id="{6D8F59EF-96D1-99F2-CF01-72026DD82323}"/>
              </a:ext>
            </a:extLst>
          </p:cNvPr>
          <p:cNvSpPr/>
          <p:nvPr/>
        </p:nvSpPr>
        <p:spPr>
          <a:xfrm>
            <a:off x="13636320" y="7261020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142" name="Freeform 35">
            <a:extLst>
              <a:ext uri="{FF2B5EF4-FFF2-40B4-BE49-F238E27FC236}">
                <a16:creationId xmlns:a16="http://schemas.microsoft.com/office/drawing/2014/main" id="{86807C32-6FAE-F793-7ADC-EDB1DE1A3489}"/>
              </a:ext>
            </a:extLst>
          </p:cNvPr>
          <p:cNvSpPr/>
          <p:nvPr/>
        </p:nvSpPr>
        <p:spPr>
          <a:xfrm>
            <a:off x="3493680" y="2612700"/>
            <a:ext cx="906480" cy="924480"/>
          </a:xfrm>
          <a:custGeom>
            <a:avLst/>
            <a:gdLst/>
            <a:ahLst/>
            <a:cxnLst/>
            <a:rect l="l" t="t" r="r" b="b"/>
            <a:pathLst>
              <a:path w="906480" h="924480">
                <a:moveTo>
                  <a:pt x="0" y="0"/>
                </a:moveTo>
                <a:lnTo>
                  <a:pt x="906480" y="0"/>
                </a:lnTo>
                <a:lnTo>
                  <a:pt x="90648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143" name="Freeform 36">
            <a:extLst>
              <a:ext uri="{FF2B5EF4-FFF2-40B4-BE49-F238E27FC236}">
                <a16:creationId xmlns:a16="http://schemas.microsoft.com/office/drawing/2014/main" id="{C86C0959-A360-25BB-A466-F9667C1D81D7}"/>
              </a:ext>
            </a:extLst>
          </p:cNvPr>
          <p:cNvSpPr/>
          <p:nvPr/>
        </p:nvSpPr>
        <p:spPr>
          <a:xfrm>
            <a:off x="11018400" y="8523900"/>
            <a:ext cx="606240" cy="840240"/>
          </a:xfrm>
          <a:custGeom>
            <a:avLst/>
            <a:gdLst/>
            <a:ahLst/>
            <a:cxnLst/>
            <a:rect l="l" t="t" r="r" b="b"/>
            <a:pathLst>
              <a:path w="606240" h="840240">
                <a:moveTo>
                  <a:pt x="0" y="0"/>
                </a:moveTo>
                <a:lnTo>
                  <a:pt x="606240" y="0"/>
                </a:lnTo>
                <a:lnTo>
                  <a:pt x="606240" y="840240"/>
                </a:lnTo>
                <a:lnTo>
                  <a:pt x="0" y="84024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144" name="Freeform 37">
            <a:extLst>
              <a:ext uri="{FF2B5EF4-FFF2-40B4-BE49-F238E27FC236}">
                <a16:creationId xmlns:a16="http://schemas.microsoft.com/office/drawing/2014/main" id="{424765F9-12AF-FD19-F3D8-2FA813AFCABA}"/>
              </a:ext>
            </a:extLst>
          </p:cNvPr>
          <p:cNvSpPr/>
          <p:nvPr/>
        </p:nvSpPr>
        <p:spPr>
          <a:xfrm>
            <a:off x="3437520" y="3995820"/>
            <a:ext cx="966960" cy="961920"/>
          </a:xfrm>
          <a:custGeom>
            <a:avLst/>
            <a:gdLst/>
            <a:ahLst/>
            <a:cxnLst/>
            <a:rect l="l" t="t" r="r" b="b"/>
            <a:pathLst>
              <a:path w="966960" h="961920">
                <a:moveTo>
                  <a:pt x="0" y="0"/>
                </a:moveTo>
                <a:lnTo>
                  <a:pt x="966960" y="0"/>
                </a:lnTo>
                <a:lnTo>
                  <a:pt x="9669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145" name="Freeform 38">
            <a:extLst>
              <a:ext uri="{FF2B5EF4-FFF2-40B4-BE49-F238E27FC236}">
                <a16:creationId xmlns:a16="http://schemas.microsoft.com/office/drawing/2014/main" id="{2CD2744F-739E-86B7-74CD-FB29FC011D59}"/>
              </a:ext>
            </a:extLst>
          </p:cNvPr>
          <p:cNvSpPr/>
          <p:nvPr/>
        </p:nvSpPr>
        <p:spPr>
          <a:xfrm>
            <a:off x="3567120" y="8822700"/>
            <a:ext cx="743040" cy="663120"/>
          </a:xfrm>
          <a:custGeom>
            <a:avLst/>
            <a:gdLst/>
            <a:ahLst/>
            <a:cxnLst/>
            <a:rect l="l" t="t" r="r" b="b"/>
            <a:pathLst>
              <a:path w="743040" h="663120">
                <a:moveTo>
                  <a:pt x="0" y="0"/>
                </a:moveTo>
                <a:lnTo>
                  <a:pt x="743040" y="0"/>
                </a:lnTo>
                <a:lnTo>
                  <a:pt x="743040" y="663120"/>
                </a:lnTo>
                <a:lnTo>
                  <a:pt x="0" y="66312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146" name="Freeform 39">
            <a:extLst>
              <a:ext uri="{FF2B5EF4-FFF2-40B4-BE49-F238E27FC236}">
                <a16:creationId xmlns:a16="http://schemas.microsoft.com/office/drawing/2014/main" id="{D748CE94-22F0-96E5-9F48-16A5138690E3}"/>
              </a:ext>
            </a:extLst>
          </p:cNvPr>
          <p:cNvSpPr/>
          <p:nvPr/>
        </p:nvSpPr>
        <p:spPr>
          <a:xfrm>
            <a:off x="9615840" y="8647020"/>
            <a:ext cx="744480" cy="728640"/>
          </a:xfrm>
          <a:custGeom>
            <a:avLst/>
            <a:gdLst/>
            <a:ahLst/>
            <a:cxnLst/>
            <a:rect l="l" t="t" r="r" b="b"/>
            <a:pathLst>
              <a:path w="744480" h="728640">
                <a:moveTo>
                  <a:pt x="0" y="0"/>
                </a:moveTo>
                <a:lnTo>
                  <a:pt x="744480" y="0"/>
                </a:lnTo>
                <a:lnTo>
                  <a:pt x="744480" y="728640"/>
                </a:lnTo>
                <a:lnTo>
                  <a:pt x="0" y="72864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147" name="Freeform 40">
            <a:extLst>
              <a:ext uri="{FF2B5EF4-FFF2-40B4-BE49-F238E27FC236}">
                <a16:creationId xmlns:a16="http://schemas.microsoft.com/office/drawing/2014/main" id="{ECB66F88-CFF0-B536-273B-4DA9638D024A}"/>
              </a:ext>
            </a:extLst>
          </p:cNvPr>
          <p:cNvSpPr/>
          <p:nvPr/>
        </p:nvSpPr>
        <p:spPr>
          <a:xfrm>
            <a:off x="4895520" y="8708220"/>
            <a:ext cx="704160" cy="713520"/>
          </a:xfrm>
          <a:custGeom>
            <a:avLst/>
            <a:gdLst/>
            <a:ahLst/>
            <a:cxnLst/>
            <a:rect l="l" t="t" r="r" b="b"/>
            <a:pathLst>
              <a:path w="704160" h="713520">
                <a:moveTo>
                  <a:pt x="0" y="0"/>
                </a:moveTo>
                <a:lnTo>
                  <a:pt x="704160" y="0"/>
                </a:lnTo>
                <a:lnTo>
                  <a:pt x="704160" y="713520"/>
                </a:lnTo>
                <a:lnTo>
                  <a:pt x="0" y="71352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148" name="Freeform 41">
            <a:extLst>
              <a:ext uri="{FF2B5EF4-FFF2-40B4-BE49-F238E27FC236}">
                <a16:creationId xmlns:a16="http://schemas.microsoft.com/office/drawing/2014/main" id="{C5AC6F92-6691-0F97-FC37-AB7A721A252E}"/>
              </a:ext>
            </a:extLst>
          </p:cNvPr>
          <p:cNvSpPr/>
          <p:nvPr/>
        </p:nvSpPr>
        <p:spPr>
          <a:xfrm>
            <a:off x="12298560" y="8741340"/>
            <a:ext cx="730080" cy="665280"/>
          </a:xfrm>
          <a:custGeom>
            <a:avLst/>
            <a:gdLst/>
            <a:ahLst/>
            <a:cxnLst/>
            <a:rect l="l" t="t" r="r" b="b"/>
            <a:pathLst>
              <a:path w="730080" h="665280">
                <a:moveTo>
                  <a:pt x="0" y="0"/>
                </a:moveTo>
                <a:lnTo>
                  <a:pt x="730080" y="0"/>
                </a:lnTo>
                <a:lnTo>
                  <a:pt x="730080" y="665280"/>
                </a:lnTo>
                <a:lnTo>
                  <a:pt x="0" y="66528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149" name="Freeform 42">
            <a:extLst>
              <a:ext uri="{FF2B5EF4-FFF2-40B4-BE49-F238E27FC236}">
                <a16:creationId xmlns:a16="http://schemas.microsoft.com/office/drawing/2014/main" id="{9BD95F6E-45EB-3221-F6A6-610EF5A24639}"/>
              </a:ext>
            </a:extLst>
          </p:cNvPr>
          <p:cNvSpPr/>
          <p:nvPr/>
        </p:nvSpPr>
        <p:spPr>
          <a:xfrm>
            <a:off x="6082800" y="8709660"/>
            <a:ext cx="618480" cy="730080"/>
          </a:xfrm>
          <a:custGeom>
            <a:avLst/>
            <a:gdLst/>
            <a:ahLst/>
            <a:cxnLst/>
            <a:rect l="l" t="t" r="r" b="b"/>
            <a:pathLst>
              <a:path w="618480" h="730080">
                <a:moveTo>
                  <a:pt x="0" y="0"/>
                </a:moveTo>
                <a:lnTo>
                  <a:pt x="618480" y="0"/>
                </a:lnTo>
                <a:lnTo>
                  <a:pt x="61848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150" name="Freeform 43">
            <a:extLst>
              <a:ext uri="{FF2B5EF4-FFF2-40B4-BE49-F238E27FC236}">
                <a16:creationId xmlns:a16="http://schemas.microsoft.com/office/drawing/2014/main" id="{68915096-157B-62D3-22D8-CD27659E9467}"/>
              </a:ext>
            </a:extLst>
          </p:cNvPr>
          <p:cNvSpPr/>
          <p:nvPr/>
        </p:nvSpPr>
        <p:spPr>
          <a:xfrm>
            <a:off x="13624080" y="8675820"/>
            <a:ext cx="714240" cy="727200"/>
          </a:xfrm>
          <a:custGeom>
            <a:avLst/>
            <a:gdLst/>
            <a:ahLst/>
            <a:cxnLst/>
            <a:rect l="l" t="t" r="r" b="b"/>
            <a:pathLst>
              <a:path w="714240" h="727200">
                <a:moveTo>
                  <a:pt x="0" y="0"/>
                </a:moveTo>
                <a:lnTo>
                  <a:pt x="714240" y="0"/>
                </a:lnTo>
                <a:lnTo>
                  <a:pt x="71424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151" name="Freeform 44">
            <a:extLst>
              <a:ext uri="{FF2B5EF4-FFF2-40B4-BE49-F238E27FC236}">
                <a16:creationId xmlns:a16="http://schemas.microsoft.com/office/drawing/2014/main" id="{A8A0FDB7-E3B2-5F15-F80C-BFC2DA092DE0}"/>
              </a:ext>
            </a:extLst>
          </p:cNvPr>
          <p:cNvSpPr/>
          <p:nvPr/>
        </p:nvSpPr>
        <p:spPr>
          <a:xfrm>
            <a:off x="7218960" y="8711100"/>
            <a:ext cx="730800" cy="727200"/>
          </a:xfrm>
          <a:custGeom>
            <a:avLst/>
            <a:gdLst/>
            <a:ahLst/>
            <a:cxnLst/>
            <a:rect l="l" t="t" r="r" b="b"/>
            <a:pathLst>
              <a:path w="730800" h="727200">
                <a:moveTo>
                  <a:pt x="0" y="0"/>
                </a:moveTo>
                <a:lnTo>
                  <a:pt x="730800" y="0"/>
                </a:lnTo>
                <a:lnTo>
                  <a:pt x="73080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152" name="Freeform 45">
            <a:extLst>
              <a:ext uri="{FF2B5EF4-FFF2-40B4-BE49-F238E27FC236}">
                <a16:creationId xmlns:a16="http://schemas.microsoft.com/office/drawing/2014/main" id="{9A712E2D-1CB4-5117-A65A-56D650EE99C0}"/>
              </a:ext>
            </a:extLst>
          </p:cNvPr>
          <p:cNvSpPr/>
          <p:nvPr/>
        </p:nvSpPr>
        <p:spPr>
          <a:xfrm>
            <a:off x="8432880" y="8780940"/>
            <a:ext cx="725040" cy="568080"/>
          </a:xfrm>
          <a:custGeom>
            <a:avLst/>
            <a:gdLst/>
            <a:ahLst/>
            <a:cxnLst/>
            <a:rect l="l" t="t" r="r" b="b"/>
            <a:pathLst>
              <a:path w="725040" h="568080">
                <a:moveTo>
                  <a:pt x="0" y="0"/>
                </a:moveTo>
                <a:lnTo>
                  <a:pt x="725040" y="0"/>
                </a:lnTo>
                <a:lnTo>
                  <a:pt x="725040" y="568080"/>
                </a:lnTo>
                <a:lnTo>
                  <a:pt x="0" y="56808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153" name="Freeform 46">
            <a:extLst>
              <a:ext uri="{FF2B5EF4-FFF2-40B4-BE49-F238E27FC236}">
                <a16:creationId xmlns:a16="http://schemas.microsoft.com/office/drawing/2014/main" id="{A387F16E-CF80-1F16-14C0-646A6B1769B9}"/>
              </a:ext>
            </a:extLst>
          </p:cNvPr>
          <p:cNvSpPr/>
          <p:nvPr/>
        </p:nvSpPr>
        <p:spPr>
          <a:xfrm>
            <a:off x="4814160" y="4177980"/>
            <a:ext cx="720720" cy="829440"/>
          </a:xfrm>
          <a:custGeom>
            <a:avLst/>
            <a:gdLst/>
            <a:ahLst/>
            <a:cxnLst/>
            <a:rect l="l" t="t" r="r" b="b"/>
            <a:pathLst>
              <a:path w="720720" h="829440">
                <a:moveTo>
                  <a:pt x="0" y="0"/>
                </a:moveTo>
                <a:lnTo>
                  <a:pt x="720720" y="0"/>
                </a:lnTo>
                <a:lnTo>
                  <a:pt x="72072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154" name="Freeform 47">
            <a:extLst>
              <a:ext uri="{FF2B5EF4-FFF2-40B4-BE49-F238E27FC236}">
                <a16:creationId xmlns:a16="http://schemas.microsoft.com/office/drawing/2014/main" id="{B5E8CD06-F995-51E1-30C3-E85E0BCCF78A}"/>
              </a:ext>
            </a:extLst>
          </p:cNvPr>
          <p:cNvSpPr/>
          <p:nvPr/>
        </p:nvSpPr>
        <p:spPr>
          <a:xfrm>
            <a:off x="10953600" y="4171500"/>
            <a:ext cx="831600" cy="830880"/>
          </a:xfrm>
          <a:custGeom>
            <a:avLst/>
            <a:gdLst/>
            <a:ahLst/>
            <a:cxnLst/>
            <a:rect l="l" t="t" r="r" b="b"/>
            <a:pathLst>
              <a:path w="831600" h="830880">
                <a:moveTo>
                  <a:pt x="0" y="0"/>
                </a:moveTo>
                <a:lnTo>
                  <a:pt x="831600" y="0"/>
                </a:lnTo>
                <a:lnTo>
                  <a:pt x="831600" y="830880"/>
                </a:lnTo>
                <a:lnTo>
                  <a:pt x="0" y="83088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155" name="Freeform 48">
            <a:extLst>
              <a:ext uri="{FF2B5EF4-FFF2-40B4-BE49-F238E27FC236}">
                <a16:creationId xmlns:a16="http://schemas.microsoft.com/office/drawing/2014/main" id="{0843B15B-9221-296C-6932-4D68E5C62D08}"/>
              </a:ext>
            </a:extLst>
          </p:cNvPr>
          <p:cNvSpPr/>
          <p:nvPr/>
        </p:nvSpPr>
        <p:spPr>
          <a:xfrm>
            <a:off x="6106560" y="4177980"/>
            <a:ext cx="961200" cy="830160"/>
          </a:xfrm>
          <a:custGeom>
            <a:avLst/>
            <a:gdLst/>
            <a:ahLst/>
            <a:cxnLst/>
            <a:rect l="l" t="t" r="r" b="b"/>
            <a:pathLst>
              <a:path w="961200" h="830160">
                <a:moveTo>
                  <a:pt x="0" y="0"/>
                </a:moveTo>
                <a:lnTo>
                  <a:pt x="961200" y="0"/>
                </a:lnTo>
                <a:lnTo>
                  <a:pt x="96120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156" name="Freeform 49">
            <a:extLst>
              <a:ext uri="{FF2B5EF4-FFF2-40B4-BE49-F238E27FC236}">
                <a16:creationId xmlns:a16="http://schemas.microsoft.com/office/drawing/2014/main" id="{EA597F01-C082-775C-9E38-92D1F9C2AE85}"/>
              </a:ext>
            </a:extLst>
          </p:cNvPr>
          <p:cNvSpPr/>
          <p:nvPr/>
        </p:nvSpPr>
        <p:spPr>
          <a:xfrm>
            <a:off x="12136560" y="4129740"/>
            <a:ext cx="843840" cy="828720"/>
          </a:xfrm>
          <a:custGeom>
            <a:avLst/>
            <a:gdLst/>
            <a:ahLst/>
            <a:cxnLst/>
            <a:rect l="l" t="t" r="r" b="b"/>
            <a:pathLst>
              <a:path w="843840" h="828720">
                <a:moveTo>
                  <a:pt x="0" y="0"/>
                </a:moveTo>
                <a:lnTo>
                  <a:pt x="843840" y="0"/>
                </a:lnTo>
                <a:lnTo>
                  <a:pt x="843840" y="828720"/>
                </a:lnTo>
                <a:lnTo>
                  <a:pt x="0" y="82872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157" name="Freeform 50">
            <a:extLst>
              <a:ext uri="{FF2B5EF4-FFF2-40B4-BE49-F238E27FC236}">
                <a16:creationId xmlns:a16="http://schemas.microsoft.com/office/drawing/2014/main" id="{113A84B4-673E-56FA-1B36-015638C9A3A8}"/>
              </a:ext>
            </a:extLst>
          </p:cNvPr>
          <p:cNvSpPr/>
          <p:nvPr/>
        </p:nvSpPr>
        <p:spPr>
          <a:xfrm>
            <a:off x="7370160" y="4179420"/>
            <a:ext cx="815760" cy="826560"/>
          </a:xfrm>
          <a:custGeom>
            <a:avLst/>
            <a:gdLst/>
            <a:ahLst/>
            <a:cxnLst/>
            <a:rect l="l" t="t" r="r" b="b"/>
            <a:pathLst>
              <a:path w="815760" h="826560">
                <a:moveTo>
                  <a:pt x="0" y="0"/>
                </a:moveTo>
                <a:lnTo>
                  <a:pt x="815760" y="0"/>
                </a:lnTo>
                <a:lnTo>
                  <a:pt x="815760" y="826560"/>
                </a:lnTo>
                <a:lnTo>
                  <a:pt x="0" y="82656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158" name="Freeform 51">
            <a:extLst>
              <a:ext uri="{FF2B5EF4-FFF2-40B4-BE49-F238E27FC236}">
                <a16:creationId xmlns:a16="http://schemas.microsoft.com/office/drawing/2014/main" id="{945D2E13-933B-CC5C-9190-4C286D89BD46}"/>
              </a:ext>
            </a:extLst>
          </p:cNvPr>
          <p:cNvSpPr/>
          <p:nvPr/>
        </p:nvSpPr>
        <p:spPr>
          <a:xfrm>
            <a:off x="13426800" y="4129740"/>
            <a:ext cx="830160" cy="756000"/>
          </a:xfrm>
          <a:custGeom>
            <a:avLst/>
            <a:gdLst/>
            <a:ahLst/>
            <a:cxnLst/>
            <a:rect l="l" t="t" r="r" b="b"/>
            <a:pathLst>
              <a:path w="830160" h="756000">
                <a:moveTo>
                  <a:pt x="0" y="0"/>
                </a:moveTo>
                <a:lnTo>
                  <a:pt x="830160" y="0"/>
                </a:lnTo>
                <a:lnTo>
                  <a:pt x="830160" y="756000"/>
                </a:lnTo>
                <a:lnTo>
                  <a:pt x="0" y="75600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159" name="Freeform 52">
            <a:extLst>
              <a:ext uri="{FF2B5EF4-FFF2-40B4-BE49-F238E27FC236}">
                <a16:creationId xmlns:a16="http://schemas.microsoft.com/office/drawing/2014/main" id="{A9608BA8-F9A7-87C1-D9A4-490434C1D2A1}"/>
              </a:ext>
            </a:extLst>
          </p:cNvPr>
          <p:cNvSpPr/>
          <p:nvPr/>
        </p:nvSpPr>
        <p:spPr>
          <a:xfrm>
            <a:off x="8520000" y="4139100"/>
            <a:ext cx="830160" cy="830160"/>
          </a:xfrm>
          <a:custGeom>
            <a:avLst/>
            <a:gdLst/>
            <a:ahLst/>
            <a:cxnLst/>
            <a:rect l="l" t="t" r="r" b="b"/>
            <a:pathLst>
              <a:path w="830160" h="830160">
                <a:moveTo>
                  <a:pt x="0" y="0"/>
                </a:moveTo>
                <a:lnTo>
                  <a:pt x="830160" y="0"/>
                </a:lnTo>
                <a:lnTo>
                  <a:pt x="83016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160" name="Freeform 53">
            <a:extLst>
              <a:ext uri="{FF2B5EF4-FFF2-40B4-BE49-F238E27FC236}">
                <a16:creationId xmlns:a16="http://schemas.microsoft.com/office/drawing/2014/main" id="{BAA4ADC1-6FEC-AE13-AD3E-A4BC82408B81}"/>
              </a:ext>
            </a:extLst>
          </p:cNvPr>
          <p:cNvSpPr/>
          <p:nvPr/>
        </p:nvSpPr>
        <p:spPr>
          <a:xfrm>
            <a:off x="9760560" y="4107420"/>
            <a:ext cx="835920" cy="825840"/>
          </a:xfrm>
          <a:custGeom>
            <a:avLst/>
            <a:gdLst/>
            <a:ahLst/>
            <a:cxnLst/>
            <a:rect l="l" t="t" r="r" b="b"/>
            <a:pathLst>
              <a:path w="835920" h="825840">
                <a:moveTo>
                  <a:pt x="0" y="0"/>
                </a:moveTo>
                <a:lnTo>
                  <a:pt x="835920" y="0"/>
                </a:lnTo>
                <a:lnTo>
                  <a:pt x="8359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161" name="Freeform 54">
            <a:extLst>
              <a:ext uri="{FF2B5EF4-FFF2-40B4-BE49-F238E27FC236}">
                <a16:creationId xmlns:a16="http://schemas.microsoft.com/office/drawing/2014/main" id="{FF814C3C-5E35-C20E-BF79-5D51964FA0A8}"/>
              </a:ext>
            </a:extLst>
          </p:cNvPr>
          <p:cNvSpPr/>
          <p:nvPr/>
        </p:nvSpPr>
        <p:spPr>
          <a:xfrm>
            <a:off x="4737840" y="5594220"/>
            <a:ext cx="1003680" cy="1003680"/>
          </a:xfrm>
          <a:custGeom>
            <a:avLst/>
            <a:gdLst/>
            <a:ahLst/>
            <a:cxnLst/>
            <a:rect l="l" t="t" r="r" b="b"/>
            <a:pathLst>
              <a:path w="1003680" h="1003680">
                <a:moveTo>
                  <a:pt x="0" y="0"/>
                </a:moveTo>
                <a:lnTo>
                  <a:pt x="1003680" y="0"/>
                </a:lnTo>
                <a:lnTo>
                  <a:pt x="1003680" y="1003680"/>
                </a:lnTo>
                <a:lnTo>
                  <a:pt x="0" y="100368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162" name="Freeform 55">
            <a:extLst>
              <a:ext uri="{FF2B5EF4-FFF2-40B4-BE49-F238E27FC236}">
                <a16:creationId xmlns:a16="http://schemas.microsoft.com/office/drawing/2014/main" id="{5B86C1D8-B5E4-0890-0AB1-AD6845C7FA22}"/>
              </a:ext>
            </a:extLst>
          </p:cNvPr>
          <p:cNvSpPr/>
          <p:nvPr/>
        </p:nvSpPr>
        <p:spPr>
          <a:xfrm>
            <a:off x="7328400" y="5735340"/>
            <a:ext cx="789840" cy="790560"/>
          </a:xfrm>
          <a:custGeom>
            <a:avLst/>
            <a:gdLst/>
            <a:ahLst/>
            <a:cxnLst/>
            <a:rect l="l" t="t" r="r" b="b"/>
            <a:pathLst>
              <a:path w="789840" h="790560">
                <a:moveTo>
                  <a:pt x="0" y="0"/>
                </a:moveTo>
                <a:lnTo>
                  <a:pt x="789840" y="0"/>
                </a:lnTo>
                <a:lnTo>
                  <a:pt x="78984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163" name="Freeform 56">
            <a:extLst>
              <a:ext uri="{FF2B5EF4-FFF2-40B4-BE49-F238E27FC236}">
                <a16:creationId xmlns:a16="http://schemas.microsoft.com/office/drawing/2014/main" id="{77246BE6-83C8-35EE-34E2-D5D4930C075C}"/>
              </a:ext>
            </a:extLst>
          </p:cNvPr>
          <p:cNvSpPr/>
          <p:nvPr/>
        </p:nvSpPr>
        <p:spPr>
          <a:xfrm>
            <a:off x="12153120" y="5848380"/>
            <a:ext cx="882720" cy="568800"/>
          </a:xfrm>
          <a:custGeom>
            <a:avLst/>
            <a:gdLst/>
            <a:ahLst/>
            <a:cxnLst/>
            <a:rect l="l" t="t" r="r" b="b"/>
            <a:pathLst>
              <a:path w="882720" h="568800">
                <a:moveTo>
                  <a:pt x="0" y="0"/>
                </a:moveTo>
                <a:lnTo>
                  <a:pt x="882720" y="0"/>
                </a:lnTo>
                <a:lnTo>
                  <a:pt x="882720" y="568800"/>
                </a:lnTo>
                <a:lnTo>
                  <a:pt x="0" y="56880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164" name="Freeform 57">
            <a:extLst>
              <a:ext uri="{FF2B5EF4-FFF2-40B4-BE49-F238E27FC236}">
                <a16:creationId xmlns:a16="http://schemas.microsoft.com/office/drawing/2014/main" id="{A8CE47F7-54F4-BC00-18A1-27B9488FBEB5}"/>
              </a:ext>
            </a:extLst>
          </p:cNvPr>
          <p:cNvSpPr/>
          <p:nvPr/>
        </p:nvSpPr>
        <p:spPr>
          <a:xfrm>
            <a:off x="9831120" y="5890860"/>
            <a:ext cx="677520" cy="635040"/>
          </a:xfrm>
          <a:custGeom>
            <a:avLst/>
            <a:gdLst/>
            <a:ahLst/>
            <a:cxnLst/>
            <a:rect l="l" t="t" r="r" b="b"/>
            <a:pathLst>
              <a:path w="677520" h="635040">
                <a:moveTo>
                  <a:pt x="0" y="0"/>
                </a:moveTo>
                <a:lnTo>
                  <a:pt x="677520" y="0"/>
                </a:lnTo>
                <a:lnTo>
                  <a:pt x="677520" y="635040"/>
                </a:lnTo>
                <a:lnTo>
                  <a:pt x="0" y="63504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990446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3" name="Text Placeholder 1">
            <a:extLst>
              <a:ext uri="{FF2B5EF4-FFF2-40B4-BE49-F238E27FC236}">
                <a16:creationId xmlns:a16="http://schemas.microsoft.com/office/drawing/2014/main" id="{BCCE677E-5B8C-EF85-9A21-1ADFEEA789F1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4" name="Freeform 13">
            <a:extLst>
              <a:ext uri="{FF2B5EF4-FFF2-40B4-BE49-F238E27FC236}">
                <a16:creationId xmlns:a16="http://schemas.microsoft.com/office/drawing/2014/main" id="{86D0D4BF-4513-8420-14F2-0C0DE273C6B5}"/>
              </a:ext>
            </a:extLst>
          </p:cNvPr>
          <p:cNvSpPr/>
          <p:nvPr/>
        </p:nvSpPr>
        <p:spPr>
          <a:xfrm>
            <a:off x="6441240" y="2900386"/>
            <a:ext cx="830880" cy="978480"/>
          </a:xfrm>
          <a:custGeom>
            <a:avLst/>
            <a:gdLst/>
            <a:ahLst/>
            <a:cxnLst/>
            <a:rect l="l" t="t" r="r" b="b"/>
            <a:pathLst>
              <a:path w="830880" h="978480">
                <a:moveTo>
                  <a:pt x="0" y="0"/>
                </a:moveTo>
                <a:lnTo>
                  <a:pt x="830880" y="0"/>
                </a:lnTo>
                <a:lnTo>
                  <a:pt x="830880" y="978480"/>
                </a:lnTo>
                <a:lnTo>
                  <a:pt x="0" y="978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15" name="Freeform 14">
            <a:extLst>
              <a:ext uri="{FF2B5EF4-FFF2-40B4-BE49-F238E27FC236}">
                <a16:creationId xmlns:a16="http://schemas.microsoft.com/office/drawing/2014/main" id="{E119141F-FD3C-09F9-4B23-05B30133B60D}"/>
              </a:ext>
            </a:extLst>
          </p:cNvPr>
          <p:cNvSpPr/>
          <p:nvPr/>
        </p:nvSpPr>
        <p:spPr>
          <a:xfrm>
            <a:off x="7827240" y="2921986"/>
            <a:ext cx="872640" cy="934560"/>
          </a:xfrm>
          <a:custGeom>
            <a:avLst/>
            <a:gdLst/>
            <a:ahLst/>
            <a:cxnLst/>
            <a:rect l="l" t="t" r="r" b="b"/>
            <a:pathLst>
              <a:path w="872640" h="934560">
                <a:moveTo>
                  <a:pt x="0" y="0"/>
                </a:moveTo>
                <a:lnTo>
                  <a:pt x="872640" y="0"/>
                </a:lnTo>
                <a:lnTo>
                  <a:pt x="87264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16" name="Freeform 15">
            <a:extLst>
              <a:ext uri="{FF2B5EF4-FFF2-40B4-BE49-F238E27FC236}">
                <a16:creationId xmlns:a16="http://schemas.microsoft.com/office/drawing/2014/main" id="{B53D4B3C-FDB2-C268-BB53-1E5D39D07018}"/>
              </a:ext>
            </a:extLst>
          </p:cNvPr>
          <p:cNvSpPr/>
          <p:nvPr/>
        </p:nvSpPr>
        <p:spPr>
          <a:xfrm>
            <a:off x="5053800" y="2838772"/>
            <a:ext cx="882962" cy="1040094"/>
          </a:xfrm>
          <a:custGeom>
            <a:avLst/>
            <a:gdLst/>
            <a:ahLst/>
            <a:cxnLst/>
            <a:rect l="l" t="t" r="r" b="b"/>
            <a:pathLst>
              <a:path w="882962" h="1040094">
                <a:moveTo>
                  <a:pt x="0" y="0"/>
                </a:moveTo>
                <a:lnTo>
                  <a:pt x="882962" y="0"/>
                </a:lnTo>
                <a:lnTo>
                  <a:pt x="882962" y="1040094"/>
                </a:lnTo>
                <a:lnTo>
                  <a:pt x="0" y="104009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17" name="Freeform 16">
            <a:extLst>
              <a:ext uri="{FF2B5EF4-FFF2-40B4-BE49-F238E27FC236}">
                <a16:creationId xmlns:a16="http://schemas.microsoft.com/office/drawing/2014/main" id="{34273434-73EE-1837-EDD2-B135C46999CA}"/>
              </a:ext>
            </a:extLst>
          </p:cNvPr>
          <p:cNvSpPr/>
          <p:nvPr/>
        </p:nvSpPr>
        <p:spPr>
          <a:xfrm>
            <a:off x="3695160" y="2952946"/>
            <a:ext cx="744480" cy="871920"/>
          </a:xfrm>
          <a:custGeom>
            <a:avLst/>
            <a:gdLst/>
            <a:ahLst/>
            <a:cxnLst/>
            <a:rect l="l" t="t" r="r" b="b"/>
            <a:pathLst>
              <a:path w="744480" h="871920">
                <a:moveTo>
                  <a:pt x="0" y="0"/>
                </a:moveTo>
                <a:lnTo>
                  <a:pt x="744480" y="0"/>
                </a:lnTo>
                <a:lnTo>
                  <a:pt x="744480" y="871920"/>
                </a:lnTo>
                <a:lnTo>
                  <a:pt x="0" y="8719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18" name="Freeform 17">
            <a:extLst>
              <a:ext uri="{FF2B5EF4-FFF2-40B4-BE49-F238E27FC236}">
                <a16:creationId xmlns:a16="http://schemas.microsoft.com/office/drawing/2014/main" id="{C3704CE9-0B7B-C85C-F9F6-CA32E9E4F87F}"/>
              </a:ext>
            </a:extLst>
          </p:cNvPr>
          <p:cNvSpPr/>
          <p:nvPr/>
        </p:nvSpPr>
        <p:spPr>
          <a:xfrm>
            <a:off x="14346840" y="2921986"/>
            <a:ext cx="876960" cy="934560"/>
          </a:xfrm>
          <a:custGeom>
            <a:avLst/>
            <a:gdLst/>
            <a:ahLst/>
            <a:cxnLst/>
            <a:rect l="l" t="t" r="r" b="b"/>
            <a:pathLst>
              <a:path w="876960" h="934560">
                <a:moveTo>
                  <a:pt x="0" y="0"/>
                </a:moveTo>
                <a:lnTo>
                  <a:pt x="876960" y="0"/>
                </a:lnTo>
                <a:lnTo>
                  <a:pt x="8769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19" name="Freeform 18">
            <a:extLst>
              <a:ext uri="{FF2B5EF4-FFF2-40B4-BE49-F238E27FC236}">
                <a16:creationId xmlns:a16="http://schemas.microsoft.com/office/drawing/2014/main" id="{2B5614EB-8354-DEFE-E013-4427904A01A9}"/>
              </a:ext>
            </a:extLst>
          </p:cNvPr>
          <p:cNvSpPr/>
          <p:nvPr/>
        </p:nvSpPr>
        <p:spPr>
          <a:xfrm>
            <a:off x="5039400" y="8577586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20" name="Freeform 19">
            <a:extLst>
              <a:ext uri="{FF2B5EF4-FFF2-40B4-BE49-F238E27FC236}">
                <a16:creationId xmlns:a16="http://schemas.microsoft.com/office/drawing/2014/main" id="{459B9B5E-5701-454F-4230-8EFB19B2AD2D}"/>
              </a:ext>
            </a:extLst>
          </p:cNvPr>
          <p:cNvSpPr/>
          <p:nvPr/>
        </p:nvSpPr>
        <p:spPr>
          <a:xfrm>
            <a:off x="3637560" y="8577586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21" name="Freeform 20">
            <a:extLst>
              <a:ext uri="{FF2B5EF4-FFF2-40B4-BE49-F238E27FC236}">
                <a16:creationId xmlns:a16="http://schemas.microsoft.com/office/drawing/2014/main" id="{56595371-082B-BDE9-823B-644C33841575}"/>
              </a:ext>
            </a:extLst>
          </p:cNvPr>
          <p:cNvSpPr/>
          <p:nvPr/>
        </p:nvSpPr>
        <p:spPr>
          <a:xfrm>
            <a:off x="7833720" y="8577586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22" name="Freeform 21">
            <a:extLst>
              <a:ext uri="{FF2B5EF4-FFF2-40B4-BE49-F238E27FC236}">
                <a16:creationId xmlns:a16="http://schemas.microsoft.com/office/drawing/2014/main" id="{4F0BA09A-6A4D-4EE1-3BBD-34290CEDD947}"/>
              </a:ext>
            </a:extLst>
          </p:cNvPr>
          <p:cNvSpPr/>
          <p:nvPr/>
        </p:nvSpPr>
        <p:spPr>
          <a:xfrm>
            <a:off x="6426840" y="8577586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223" name="Freeform 22">
            <a:extLst>
              <a:ext uri="{FF2B5EF4-FFF2-40B4-BE49-F238E27FC236}">
                <a16:creationId xmlns:a16="http://schemas.microsoft.com/office/drawing/2014/main" id="{403B19AD-DC82-7DCD-4D42-095BBFBB794F}"/>
              </a:ext>
            </a:extLst>
          </p:cNvPr>
          <p:cNvSpPr/>
          <p:nvPr/>
        </p:nvSpPr>
        <p:spPr>
          <a:xfrm>
            <a:off x="9265800" y="8558866"/>
            <a:ext cx="862560" cy="934560"/>
          </a:xfrm>
          <a:custGeom>
            <a:avLst/>
            <a:gdLst/>
            <a:ahLst/>
            <a:cxnLst/>
            <a:rect l="l" t="t" r="r" b="b"/>
            <a:pathLst>
              <a:path w="862560" h="934560">
                <a:moveTo>
                  <a:pt x="0" y="0"/>
                </a:moveTo>
                <a:lnTo>
                  <a:pt x="862560" y="0"/>
                </a:lnTo>
                <a:lnTo>
                  <a:pt x="8625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224" name="Freeform 23">
            <a:extLst>
              <a:ext uri="{FF2B5EF4-FFF2-40B4-BE49-F238E27FC236}">
                <a16:creationId xmlns:a16="http://schemas.microsoft.com/office/drawing/2014/main" id="{15FB613C-21D2-0B8A-311E-6925720A5CDF}"/>
              </a:ext>
            </a:extLst>
          </p:cNvPr>
          <p:cNvSpPr/>
          <p:nvPr/>
        </p:nvSpPr>
        <p:spPr>
          <a:xfrm>
            <a:off x="10600680" y="8622946"/>
            <a:ext cx="808560" cy="870480"/>
          </a:xfrm>
          <a:custGeom>
            <a:avLst/>
            <a:gdLst/>
            <a:ahLst/>
            <a:cxnLst/>
            <a:rect l="l" t="t" r="r" b="b"/>
            <a:pathLst>
              <a:path w="808560" h="870480">
                <a:moveTo>
                  <a:pt x="0" y="0"/>
                </a:moveTo>
                <a:lnTo>
                  <a:pt x="808560" y="0"/>
                </a:lnTo>
                <a:lnTo>
                  <a:pt x="808560" y="870480"/>
                </a:lnTo>
                <a:lnTo>
                  <a:pt x="0" y="87048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225" name="Freeform 24">
            <a:extLst>
              <a:ext uri="{FF2B5EF4-FFF2-40B4-BE49-F238E27FC236}">
                <a16:creationId xmlns:a16="http://schemas.microsoft.com/office/drawing/2014/main" id="{FE62CE92-AAFF-7F22-FD91-384C00800C04}"/>
              </a:ext>
            </a:extLst>
          </p:cNvPr>
          <p:cNvSpPr/>
          <p:nvPr/>
        </p:nvSpPr>
        <p:spPr>
          <a:xfrm>
            <a:off x="13081800" y="8540866"/>
            <a:ext cx="821520" cy="875520"/>
          </a:xfrm>
          <a:custGeom>
            <a:avLst/>
            <a:gdLst/>
            <a:ahLst/>
            <a:cxnLst/>
            <a:rect l="l" t="t" r="r" b="b"/>
            <a:pathLst>
              <a:path w="821520" h="875520">
                <a:moveTo>
                  <a:pt x="0" y="0"/>
                </a:moveTo>
                <a:lnTo>
                  <a:pt x="821520" y="0"/>
                </a:lnTo>
                <a:lnTo>
                  <a:pt x="821520" y="875520"/>
                </a:lnTo>
                <a:lnTo>
                  <a:pt x="0" y="87552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226" name="Freeform 25">
            <a:extLst>
              <a:ext uri="{FF2B5EF4-FFF2-40B4-BE49-F238E27FC236}">
                <a16:creationId xmlns:a16="http://schemas.microsoft.com/office/drawing/2014/main" id="{6CB7F40C-4ED2-C6BA-4B98-9554478D1A86}"/>
              </a:ext>
            </a:extLst>
          </p:cNvPr>
          <p:cNvSpPr/>
          <p:nvPr/>
        </p:nvSpPr>
        <p:spPr>
          <a:xfrm>
            <a:off x="5346840" y="5969026"/>
            <a:ext cx="785520" cy="761760"/>
          </a:xfrm>
          <a:custGeom>
            <a:avLst/>
            <a:gdLst/>
            <a:ahLst/>
            <a:cxnLst/>
            <a:rect l="l" t="t" r="r" b="b"/>
            <a:pathLst>
              <a:path w="785520" h="761760">
                <a:moveTo>
                  <a:pt x="0" y="0"/>
                </a:moveTo>
                <a:lnTo>
                  <a:pt x="785520" y="0"/>
                </a:lnTo>
                <a:lnTo>
                  <a:pt x="785520" y="761760"/>
                </a:lnTo>
                <a:lnTo>
                  <a:pt x="0" y="76176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27" name="Freeform 26">
            <a:extLst>
              <a:ext uri="{FF2B5EF4-FFF2-40B4-BE49-F238E27FC236}">
                <a16:creationId xmlns:a16="http://schemas.microsoft.com/office/drawing/2014/main" id="{08C23AC3-507C-8A12-59A8-9B1DCD1F801F}"/>
              </a:ext>
            </a:extLst>
          </p:cNvPr>
          <p:cNvSpPr/>
          <p:nvPr/>
        </p:nvSpPr>
        <p:spPr>
          <a:xfrm>
            <a:off x="6535560" y="5918626"/>
            <a:ext cx="785520" cy="820800"/>
          </a:xfrm>
          <a:custGeom>
            <a:avLst/>
            <a:gdLst/>
            <a:ahLst/>
            <a:cxnLst/>
            <a:rect l="l" t="t" r="r" b="b"/>
            <a:pathLst>
              <a:path w="785520" h="820800">
                <a:moveTo>
                  <a:pt x="0" y="0"/>
                </a:moveTo>
                <a:lnTo>
                  <a:pt x="785520" y="0"/>
                </a:lnTo>
                <a:lnTo>
                  <a:pt x="78552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28" name="Freeform 27">
            <a:extLst>
              <a:ext uri="{FF2B5EF4-FFF2-40B4-BE49-F238E27FC236}">
                <a16:creationId xmlns:a16="http://schemas.microsoft.com/office/drawing/2014/main" id="{71BCF780-A31D-6809-08E4-C818C19EF7AA}"/>
              </a:ext>
            </a:extLst>
          </p:cNvPr>
          <p:cNvSpPr/>
          <p:nvPr/>
        </p:nvSpPr>
        <p:spPr>
          <a:xfrm>
            <a:off x="11638920" y="5936626"/>
            <a:ext cx="719280" cy="742320"/>
          </a:xfrm>
          <a:custGeom>
            <a:avLst/>
            <a:gdLst/>
            <a:ahLst/>
            <a:cxnLst/>
            <a:rect l="l" t="t" r="r" b="b"/>
            <a:pathLst>
              <a:path w="719280" h="742320">
                <a:moveTo>
                  <a:pt x="0" y="0"/>
                </a:moveTo>
                <a:lnTo>
                  <a:pt x="719280" y="0"/>
                </a:lnTo>
                <a:lnTo>
                  <a:pt x="719280" y="742320"/>
                </a:lnTo>
                <a:lnTo>
                  <a:pt x="0" y="74232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29" name="Freeform 28">
            <a:extLst>
              <a:ext uri="{FF2B5EF4-FFF2-40B4-BE49-F238E27FC236}">
                <a16:creationId xmlns:a16="http://schemas.microsoft.com/office/drawing/2014/main" id="{657A6CDF-F22E-9D2C-F6F2-FB73610CFB3B}"/>
              </a:ext>
            </a:extLst>
          </p:cNvPr>
          <p:cNvSpPr/>
          <p:nvPr/>
        </p:nvSpPr>
        <p:spPr>
          <a:xfrm>
            <a:off x="10185960" y="2774386"/>
            <a:ext cx="1031040" cy="1087200"/>
          </a:xfrm>
          <a:custGeom>
            <a:avLst/>
            <a:gdLst/>
            <a:ahLst/>
            <a:cxnLst/>
            <a:rect l="l" t="t" r="r" b="b"/>
            <a:pathLst>
              <a:path w="1031040" h="1087200">
                <a:moveTo>
                  <a:pt x="0" y="0"/>
                </a:moveTo>
                <a:lnTo>
                  <a:pt x="1031040" y="0"/>
                </a:lnTo>
                <a:lnTo>
                  <a:pt x="1031040" y="1087200"/>
                </a:lnTo>
                <a:lnTo>
                  <a:pt x="0" y="108720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30" name="Freeform 29">
            <a:extLst>
              <a:ext uri="{FF2B5EF4-FFF2-40B4-BE49-F238E27FC236}">
                <a16:creationId xmlns:a16="http://schemas.microsoft.com/office/drawing/2014/main" id="{B69D970D-99BC-787E-C3E8-E3C8BB9B580F}"/>
              </a:ext>
            </a:extLst>
          </p:cNvPr>
          <p:cNvSpPr/>
          <p:nvPr/>
        </p:nvSpPr>
        <p:spPr>
          <a:xfrm>
            <a:off x="7838040" y="5876146"/>
            <a:ext cx="791280" cy="833760"/>
          </a:xfrm>
          <a:custGeom>
            <a:avLst/>
            <a:gdLst/>
            <a:ahLst/>
            <a:cxnLst/>
            <a:rect l="l" t="t" r="r" b="b"/>
            <a:pathLst>
              <a:path w="791280" h="833760">
                <a:moveTo>
                  <a:pt x="0" y="0"/>
                </a:moveTo>
                <a:lnTo>
                  <a:pt x="791280" y="0"/>
                </a:lnTo>
                <a:lnTo>
                  <a:pt x="791280" y="833760"/>
                </a:lnTo>
                <a:lnTo>
                  <a:pt x="0" y="83376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31" name="Freeform 30">
            <a:extLst>
              <a:ext uri="{FF2B5EF4-FFF2-40B4-BE49-F238E27FC236}">
                <a16:creationId xmlns:a16="http://schemas.microsoft.com/office/drawing/2014/main" id="{AB129EE6-52A5-C393-009F-5B4993B2D2A6}"/>
              </a:ext>
            </a:extLst>
          </p:cNvPr>
          <p:cNvSpPr/>
          <p:nvPr/>
        </p:nvSpPr>
        <p:spPr>
          <a:xfrm>
            <a:off x="14327400" y="4561426"/>
            <a:ext cx="701280" cy="758880"/>
          </a:xfrm>
          <a:custGeom>
            <a:avLst/>
            <a:gdLst/>
            <a:ahLst/>
            <a:cxnLst/>
            <a:rect l="l" t="t" r="r" b="b"/>
            <a:pathLst>
              <a:path w="701280" h="758880">
                <a:moveTo>
                  <a:pt x="0" y="0"/>
                </a:moveTo>
                <a:lnTo>
                  <a:pt x="701280" y="0"/>
                </a:lnTo>
                <a:lnTo>
                  <a:pt x="701280" y="758880"/>
                </a:lnTo>
                <a:lnTo>
                  <a:pt x="0" y="75888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32" name="Freeform 31">
            <a:extLst>
              <a:ext uri="{FF2B5EF4-FFF2-40B4-BE49-F238E27FC236}">
                <a16:creationId xmlns:a16="http://schemas.microsoft.com/office/drawing/2014/main" id="{AB20B077-A270-F4C4-4017-A691A9E1FD82}"/>
              </a:ext>
            </a:extLst>
          </p:cNvPr>
          <p:cNvSpPr/>
          <p:nvPr/>
        </p:nvSpPr>
        <p:spPr>
          <a:xfrm>
            <a:off x="9111720" y="2835586"/>
            <a:ext cx="855360" cy="1071360"/>
          </a:xfrm>
          <a:custGeom>
            <a:avLst/>
            <a:gdLst/>
            <a:ahLst/>
            <a:cxnLst/>
            <a:rect l="l" t="t" r="r" b="b"/>
            <a:pathLst>
              <a:path w="855360" h="1071360">
                <a:moveTo>
                  <a:pt x="0" y="0"/>
                </a:moveTo>
                <a:lnTo>
                  <a:pt x="855360" y="0"/>
                </a:lnTo>
                <a:lnTo>
                  <a:pt x="855360" y="1071360"/>
                </a:lnTo>
                <a:lnTo>
                  <a:pt x="0" y="107136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33" name="Freeform 32">
            <a:extLst>
              <a:ext uri="{FF2B5EF4-FFF2-40B4-BE49-F238E27FC236}">
                <a16:creationId xmlns:a16="http://schemas.microsoft.com/office/drawing/2014/main" id="{CC22455C-3D65-1B5D-2E27-70C03A1BA937}"/>
              </a:ext>
            </a:extLst>
          </p:cNvPr>
          <p:cNvSpPr/>
          <p:nvPr/>
        </p:nvSpPr>
        <p:spPr>
          <a:xfrm>
            <a:off x="9265800" y="5875426"/>
            <a:ext cx="785520" cy="836640"/>
          </a:xfrm>
          <a:custGeom>
            <a:avLst/>
            <a:gdLst/>
            <a:ahLst/>
            <a:cxnLst/>
            <a:rect l="l" t="t" r="r" b="b"/>
            <a:pathLst>
              <a:path w="785520" h="836640">
                <a:moveTo>
                  <a:pt x="0" y="0"/>
                </a:moveTo>
                <a:lnTo>
                  <a:pt x="785520" y="0"/>
                </a:lnTo>
                <a:lnTo>
                  <a:pt x="785520" y="836640"/>
                </a:lnTo>
                <a:lnTo>
                  <a:pt x="0" y="83664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34" name="Freeform 33">
            <a:extLst>
              <a:ext uri="{FF2B5EF4-FFF2-40B4-BE49-F238E27FC236}">
                <a16:creationId xmlns:a16="http://schemas.microsoft.com/office/drawing/2014/main" id="{48024DFE-169B-CCCE-FFB7-950D9029371D}"/>
              </a:ext>
            </a:extLst>
          </p:cNvPr>
          <p:cNvSpPr/>
          <p:nvPr/>
        </p:nvSpPr>
        <p:spPr>
          <a:xfrm>
            <a:off x="11516520" y="2862946"/>
            <a:ext cx="1025280" cy="1083600"/>
          </a:xfrm>
          <a:custGeom>
            <a:avLst/>
            <a:gdLst/>
            <a:ahLst/>
            <a:cxnLst/>
            <a:rect l="l" t="t" r="r" b="b"/>
            <a:pathLst>
              <a:path w="1025280" h="1083600">
                <a:moveTo>
                  <a:pt x="0" y="0"/>
                </a:moveTo>
                <a:lnTo>
                  <a:pt x="1025280" y="0"/>
                </a:lnTo>
                <a:lnTo>
                  <a:pt x="1025280" y="1083600"/>
                </a:lnTo>
                <a:lnTo>
                  <a:pt x="0" y="108360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35" name="Freeform 34">
            <a:extLst>
              <a:ext uri="{FF2B5EF4-FFF2-40B4-BE49-F238E27FC236}">
                <a16:creationId xmlns:a16="http://schemas.microsoft.com/office/drawing/2014/main" id="{66FE22F0-8EF0-240D-D5C6-599CEE6CBCD9}"/>
              </a:ext>
            </a:extLst>
          </p:cNvPr>
          <p:cNvSpPr/>
          <p:nvPr/>
        </p:nvSpPr>
        <p:spPr>
          <a:xfrm>
            <a:off x="3793080" y="5873266"/>
            <a:ext cx="785520" cy="839520"/>
          </a:xfrm>
          <a:custGeom>
            <a:avLst/>
            <a:gdLst/>
            <a:ahLst/>
            <a:cxnLst/>
            <a:rect l="l" t="t" r="r" b="b"/>
            <a:pathLst>
              <a:path w="785520" h="839520">
                <a:moveTo>
                  <a:pt x="0" y="0"/>
                </a:moveTo>
                <a:lnTo>
                  <a:pt x="785520" y="0"/>
                </a:lnTo>
                <a:lnTo>
                  <a:pt x="785520" y="839520"/>
                </a:lnTo>
                <a:lnTo>
                  <a:pt x="0" y="8395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36" name="Freeform 35">
            <a:extLst>
              <a:ext uri="{FF2B5EF4-FFF2-40B4-BE49-F238E27FC236}">
                <a16:creationId xmlns:a16="http://schemas.microsoft.com/office/drawing/2014/main" id="{8C2FE6FD-0688-3E50-AD22-04B22570257A}"/>
              </a:ext>
            </a:extLst>
          </p:cNvPr>
          <p:cNvSpPr/>
          <p:nvPr/>
        </p:nvSpPr>
        <p:spPr>
          <a:xfrm>
            <a:off x="10500600" y="5991346"/>
            <a:ext cx="789120" cy="655920"/>
          </a:xfrm>
          <a:custGeom>
            <a:avLst/>
            <a:gdLst/>
            <a:ahLst/>
            <a:cxnLst/>
            <a:rect l="l" t="t" r="r" b="b"/>
            <a:pathLst>
              <a:path w="789120" h="655920">
                <a:moveTo>
                  <a:pt x="0" y="0"/>
                </a:moveTo>
                <a:lnTo>
                  <a:pt x="789120" y="0"/>
                </a:lnTo>
                <a:lnTo>
                  <a:pt x="789120" y="655920"/>
                </a:lnTo>
                <a:lnTo>
                  <a:pt x="0" y="6559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237" name="Freeform 36">
            <a:extLst>
              <a:ext uri="{FF2B5EF4-FFF2-40B4-BE49-F238E27FC236}">
                <a16:creationId xmlns:a16="http://schemas.microsoft.com/office/drawing/2014/main" id="{C837A963-131B-78D0-A9F8-54AD78A7B2D2}"/>
              </a:ext>
            </a:extLst>
          </p:cNvPr>
          <p:cNvSpPr/>
          <p:nvPr/>
        </p:nvSpPr>
        <p:spPr>
          <a:xfrm>
            <a:off x="13103400" y="5900626"/>
            <a:ext cx="719280" cy="756720"/>
          </a:xfrm>
          <a:custGeom>
            <a:avLst/>
            <a:gdLst/>
            <a:ahLst/>
            <a:cxnLst/>
            <a:rect l="l" t="t" r="r" b="b"/>
            <a:pathLst>
              <a:path w="719280" h="756720">
                <a:moveTo>
                  <a:pt x="0" y="0"/>
                </a:moveTo>
                <a:lnTo>
                  <a:pt x="719280" y="0"/>
                </a:lnTo>
                <a:lnTo>
                  <a:pt x="719280" y="756720"/>
                </a:lnTo>
                <a:lnTo>
                  <a:pt x="0" y="75672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238" name="Freeform 37">
            <a:extLst>
              <a:ext uri="{FF2B5EF4-FFF2-40B4-BE49-F238E27FC236}">
                <a16:creationId xmlns:a16="http://schemas.microsoft.com/office/drawing/2014/main" id="{338A9747-C34B-A46C-8CB3-00286DB10A9F}"/>
              </a:ext>
            </a:extLst>
          </p:cNvPr>
          <p:cNvSpPr/>
          <p:nvPr/>
        </p:nvSpPr>
        <p:spPr>
          <a:xfrm>
            <a:off x="5050200" y="7348546"/>
            <a:ext cx="633600" cy="766800"/>
          </a:xfrm>
          <a:custGeom>
            <a:avLst/>
            <a:gdLst/>
            <a:ahLst/>
            <a:cxnLst/>
            <a:rect l="l" t="t" r="r" b="b"/>
            <a:pathLst>
              <a:path w="633600" h="766800">
                <a:moveTo>
                  <a:pt x="0" y="0"/>
                </a:moveTo>
                <a:lnTo>
                  <a:pt x="633600" y="0"/>
                </a:lnTo>
                <a:lnTo>
                  <a:pt x="633600" y="766800"/>
                </a:lnTo>
                <a:lnTo>
                  <a:pt x="0" y="76680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239" name="Freeform 38">
            <a:extLst>
              <a:ext uri="{FF2B5EF4-FFF2-40B4-BE49-F238E27FC236}">
                <a16:creationId xmlns:a16="http://schemas.microsoft.com/office/drawing/2014/main" id="{A771752F-3BEE-C1CF-B7D7-32F58422D044}"/>
              </a:ext>
            </a:extLst>
          </p:cNvPr>
          <p:cNvSpPr/>
          <p:nvPr/>
        </p:nvSpPr>
        <p:spPr>
          <a:xfrm>
            <a:off x="7827240" y="7355746"/>
            <a:ext cx="730080" cy="720720"/>
          </a:xfrm>
          <a:custGeom>
            <a:avLst/>
            <a:gdLst/>
            <a:ahLst/>
            <a:cxnLst/>
            <a:rect l="l" t="t" r="r" b="b"/>
            <a:pathLst>
              <a:path w="730080" h="720720">
                <a:moveTo>
                  <a:pt x="0" y="0"/>
                </a:moveTo>
                <a:lnTo>
                  <a:pt x="730080" y="0"/>
                </a:lnTo>
                <a:lnTo>
                  <a:pt x="73008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240" name="Freeform 39">
            <a:extLst>
              <a:ext uri="{FF2B5EF4-FFF2-40B4-BE49-F238E27FC236}">
                <a16:creationId xmlns:a16="http://schemas.microsoft.com/office/drawing/2014/main" id="{EEAF1499-4761-8399-7749-43B77E99EBF8}"/>
              </a:ext>
            </a:extLst>
          </p:cNvPr>
          <p:cNvSpPr/>
          <p:nvPr/>
        </p:nvSpPr>
        <p:spPr>
          <a:xfrm>
            <a:off x="9228360" y="7293106"/>
            <a:ext cx="720720" cy="768240"/>
          </a:xfrm>
          <a:custGeom>
            <a:avLst/>
            <a:gdLst/>
            <a:ahLst/>
            <a:cxnLst/>
            <a:rect l="l" t="t" r="r" b="b"/>
            <a:pathLst>
              <a:path w="720720" h="768240">
                <a:moveTo>
                  <a:pt x="0" y="0"/>
                </a:moveTo>
                <a:lnTo>
                  <a:pt x="720720" y="0"/>
                </a:lnTo>
                <a:lnTo>
                  <a:pt x="720720" y="768240"/>
                </a:lnTo>
                <a:lnTo>
                  <a:pt x="0" y="76824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241" name="Freeform 40">
            <a:extLst>
              <a:ext uri="{FF2B5EF4-FFF2-40B4-BE49-F238E27FC236}">
                <a16:creationId xmlns:a16="http://schemas.microsoft.com/office/drawing/2014/main" id="{E7B0C919-3BA0-A9EE-BB19-FBEF0058DBFC}"/>
              </a:ext>
            </a:extLst>
          </p:cNvPr>
          <p:cNvSpPr/>
          <p:nvPr/>
        </p:nvSpPr>
        <p:spPr>
          <a:xfrm>
            <a:off x="14433960" y="5912866"/>
            <a:ext cx="519120" cy="725040"/>
          </a:xfrm>
          <a:custGeom>
            <a:avLst/>
            <a:gdLst/>
            <a:ahLst/>
            <a:cxnLst/>
            <a:rect l="l" t="t" r="r" b="b"/>
            <a:pathLst>
              <a:path w="519120" h="725040">
                <a:moveTo>
                  <a:pt x="0" y="0"/>
                </a:moveTo>
                <a:lnTo>
                  <a:pt x="519120" y="0"/>
                </a:lnTo>
                <a:lnTo>
                  <a:pt x="519120" y="725040"/>
                </a:lnTo>
                <a:lnTo>
                  <a:pt x="0" y="72504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242" name="Freeform 41">
            <a:extLst>
              <a:ext uri="{FF2B5EF4-FFF2-40B4-BE49-F238E27FC236}">
                <a16:creationId xmlns:a16="http://schemas.microsoft.com/office/drawing/2014/main" id="{CC4F7DEB-2D5B-634D-1045-1C6CC4E03E52}"/>
              </a:ext>
            </a:extLst>
          </p:cNvPr>
          <p:cNvSpPr/>
          <p:nvPr/>
        </p:nvSpPr>
        <p:spPr>
          <a:xfrm>
            <a:off x="10548120" y="7377346"/>
            <a:ext cx="722880" cy="677520"/>
          </a:xfrm>
          <a:custGeom>
            <a:avLst/>
            <a:gdLst/>
            <a:ahLst/>
            <a:cxnLst/>
            <a:rect l="l" t="t" r="r" b="b"/>
            <a:pathLst>
              <a:path w="722880" h="677520">
                <a:moveTo>
                  <a:pt x="0" y="0"/>
                </a:moveTo>
                <a:lnTo>
                  <a:pt x="722880" y="0"/>
                </a:lnTo>
                <a:lnTo>
                  <a:pt x="722880" y="677520"/>
                </a:lnTo>
                <a:lnTo>
                  <a:pt x="0" y="67752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243" name="Freeform 42">
            <a:extLst>
              <a:ext uri="{FF2B5EF4-FFF2-40B4-BE49-F238E27FC236}">
                <a16:creationId xmlns:a16="http://schemas.microsoft.com/office/drawing/2014/main" id="{6C058160-9FFC-C4BF-83EE-348C59B61CFB}"/>
              </a:ext>
            </a:extLst>
          </p:cNvPr>
          <p:cNvSpPr/>
          <p:nvPr/>
        </p:nvSpPr>
        <p:spPr>
          <a:xfrm>
            <a:off x="3644040" y="7235506"/>
            <a:ext cx="720000" cy="763920"/>
          </a:xfrm>
          <a:custGeom>
            <a:avLst/>
            <a:gdLst/>
            <a:ahLst/>
            <a:cxnLst/>
            <a:rect l="l" t="t" r="r" b="b"/>
            <a:pathLst>
              <a:path w="720000" h="763920">
                <a:moveTo>
                  <a:pt x="0" y="0"/>
                </a:moveTo>
                <a:lnTo>
                  <a:pt x="720000" y="0"/>
                </a:lnTo>
                <a:lnTo>
                  <a:pt x="720000" y="763920"/>
                </a:lnTo>
                <a:lnTo>
                  <a:pt x="0" y="76392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244" name="Freeform 43">
            <a:extLst>
              <a:ext uri="{FF2B5EF4-FFF2-40B4-BE49-F238E27FC236}">
                <a16:creationId xmlns:a16="http://schemas.microsoft.com/office/drawing/2014/main" id="{AC5A6566-8A6A-33B8-37F7-327D6300324B}"/>
              </a:ext>
            </a:extLst>
          </p:cNvPr>
          <p:cNvSpPr/>
          <p:nvPr/>
        </p:nvSpPr>
        <p:spPr>
          <a:xfrm>
            <a:off x="11651880" y="7253506"/>
            <a:ext cx="724320" cy="774000"/>
          </a:xfrm>
          <a:custGeom>
            <a:avLst/>
            <a:gdLst/>
            <a:ahLst/>
            <a:cxnLst/>
            <a:rect l="l" t="t" r="r" b="b"/>
            <a:pathLst>
              <a:path w="724320" h="774000">
                <a:moveTo>
                  <a:pt x="0" y="0"/>
                </a:moveTo>
                <a:lnTo>
                  <a:pt x="724320" y="0"/>
                </a:lnTo>
                <a:lnTo>
                  <a:pt x="724320" y="774000"/>
                </a:lnTo>
                <a:lnTo>
                  <a:pt x="0" y="77400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245" name="Freeform 44">
            <a:extLst>
              <a:ext uri="{FF2B5EF4-FFF2-40B4-BE49-F238E27FC236}">
                <a16:creationId xmlns:a16="http://schemas.microsoft.com/office/drawing/2014/main" id="{065C6FAE-2A32-A180-7428-34619B45776F}"/>
              </a:ext>
            </a:extLst>
          </p:cNvPr>
          <p:cNvSpPr/>
          <p:nvPr/>
        </p:nvSpPr>
        <p:spPr>
          <a:xfrm>
            <a:off x="11609400" y="8344306"/>
            <a:ext cx="1064880" cy="1051200"/>
          </a:xfrm>
          <a:custGeom>
            <a:avLst/>
            <a:gdLst/>
            <a:ahLst/>
            <a:cxnLst/>
            <a:rect l="l" t="t" r="r" b="b"/>
            <a:pathLst>
              <a:path w="1064880" h="1051200">
                <a:moveTo>
                  <a:pt x="0" y="0"/>
                </a:moveTo>
                <a:lnTo>
                  <a:pt x="1064880" y="0"/>
                </a:lnTo>
                <a:lnTo>
                  <a:pt x="1064880" y="1051200"/>
                </a:lnTo>
                <a:lnTo>
                  <a:pt x="0" y="105120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246" name="Freeform 45">
            <a:extLst>
              <a:ext uri="{FF2B5EF4-FFF2-40B4-BE49-F238E27FC236}">
                <a16:creationId xmlns:a16="http://schemas.microsoft.com/office/drawing/2014/main" id="{ED83E3E3-BECE-02CA-7ABB-36B8FA332D82}"/>
              </a:ext>
            </a:extLst>
          </p:cNvPr>
          <p:cNvSpPr/>
          <p:nvPr/>
        </p:nvSpPr>
        <p:spPr>
          <a:xfrm>
            <a:off x="14350440" y="7089346"/>
            <a:ext cx="826560" cy="880560"/>
          </a:xfrm>
          <a:custGeom>
            <a:avLst/>
            <a:gdLst/>
            <a:ahLst/>
            <a:cxnLst/>
            <a:rect l="l" t="t" r="r" b="b"/>
            <a:pathLst>
              <a:path w="826560" h="880560">
                <a:moveTo>
                  <a:pt x="0" y="0"/>
                </a:moveTo>
                <a:lnTo>
                  <a:pt x="826560" y="0"/>
                </a:lnTo>
                <a:lnTo>
                  <a:pt x="826560" y="880560"/>
                </a:lnTo>
                <a:lnTo>
                  <a:pt x="0" y="88056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247" name="Freeform 46">
            <a:extLst>
              <a:ext uri="{FF2B5EF4-FFF2-40B4-BE49-F238E27FC236}">
                <a16:creationId xmlns:a16="http://schemas.microsoft.com/office/drawing/2014/main" id="{E16BC7F5-69F5-77E4-9E24-23A0272D0ADD}"/>
              </a:ext>
            </a:extLst>
          </p:cNvPr>
          <p:cNvSpPr/>
          <p:nvPr/>
        </p:nvSpPr>
        <p:spPr>
          <a:xfrm>
            <a:off x="6416040" y="7425586"/>
            <a:ext cx="725040" cy="769680"/>
          </a:xfrm>
          <a:custGeom>
            <a:avLst/>
            <a:gdLst/>
            <a:ahLst/>
            <a:cxnLst/>
            <a:rect l="l" t="t" r="r" b="b"/>
            <a:pathLst>
              <a:path w="725040" h="769680">
                <a:moveTo>
                  <a:pt x="0" y="0"/>
                </a:moveTo>
                <a:lnTo>
                  <a:pt x="725040" y="0"/>
                </a:lnTo>
                <a:lnTo>
                  <a:pt x="725040" y="769680"/>
                </a:lnTo>
                <a:lnTo>
                  <a:pt x="0" y="76968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248" name="Freeform 47">
            <a:extLst>
              <a:ext uri="{FF2B5EF4-FFF2-40B4-BE49-F238E27FC236}">
                <a16:creationId xmlns:a16="http://schemas.microsoft.com/office/drawing/2014/main" id="{9F1A2F76-585E-1016-FBE4-E6C956F9DA0F}"/>
              </a:ext>
            </a:extLst>
          </p:cNvPr>
          <p:cNvSpPr/>
          <p:nvPr/>
        </p:nvSpPr>
        <p:spPr>
          <a:xfrm>
            <a:off x="13101960" y="7225426"/>
            <a:ext cx="680400" cy="720720"/>
          </a:xfrm>
          <a:custGeom>
            <a:avLst/>
            <a:gdLst/>
            <a:ahLst/>
            <a:cxnLst/>
            <a:rect l="l" t="t" r="r" b="b"/>
            <a:pathLst>
              <a:path w="680400" h="720720">
                <a:moveTo>
                  <a:pt x="0" y="0"/>
                </a:moveTo>
                <a:lnTo>
                  <a:pt x="680400" y="0"/>
                </a:lnTo>
                <a:lnTo>
                  <a:pt x="68040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249" name="Freeform 48">
            <a:extLst>
              <a:ext uri="{FF2B5EF4-FFF2-40B4-BE49-F238E27FC236}">
                <a16:creationId xmlns:a16="http://schemas.microsoft.com/office/drawing/2014/main" id="{B87AC6C3-8B9B-4F70-9670-590EA2B6DEE4}"/>
              </a:ext>
            </a:extLst>
          </p:cNvPr>
          <p:cNvSpPr/>
          <p:nvPr/>
        </p:nvSpPr>
        <p:spPr>
          <a:xfrm>
            <a:off x="12939960" y="4324546"/>
            <a:ext cx="945360" cy="1004400"/>
          </a:xfrm>
          <a:custGeom>
            <a:avLst/>
            <a:gdLst/>
            <a:ahLst/>
            <a:cxnLst/>
            <a:rect l="l" t="t" r="r" b="b"/>
            <a:pathLst>
              <a:path w="945360" h="1004400">
                <a:moveTo>
                  <a:pt x="0" y="0"/>
                </a:moveTo>
                <a:lnTo>
                  <a:pt x="945360" y="0"/>
                </a:lnTo>
                <a:lnTo>
                  <a:pt x="94536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250" name="Freeform 49">
            <a:extLst>
              <a:ext uri="{FF2B5EF4-FFF2-40B4-BE49-F238E27FC236}">
                <a16:creationId xmlns:a16="http://schemas.microsoft.com/office/drawing/2014/main" id="{C8C569AA-A60D-13D5-20E1-D2E1ACB83B1B}"/>
              </a:ext>
            </a:extLst>
          </p:cNvPr>
          <p:cNvSpPr/>
          <p:nvPr/>
        </p:nvSpPr>
        <p:spPr>
          <a:xfrm>
            <a:off x="4953000" y="4396546"/>
            <a:ext cx="940320" cy="1005120"/>
          </a:xfrm>
          <a:custGeom>
            <a:avLst/>
            <a:gdLst/>
            <a:ahLst/>
            <a:cxnLst/>
            <a:rect l="l" t="t" r="r" b="b"/>
            <a:pathLst>
              <a:path w="940320" h="1005120">
                <a:moveTo>
                  <a:pt x="0" y="0"/>
                </a:moveTo>
                <a:lnTo>
                  <a:pt x="940320" y="0"/>
                </a:lnTo>
                <a:lnTo>
                  <a:pt x="94032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251" name="Freeform 50">
            <a:extLst>
              <a:ext uri="{FF2B5EF4-FFF2-40B4-BE49-F238E27FC236}">
                <a16:creationId xmlns:a16="http://schemas.microsoft.com/office/drawing/2014/main" id="{0FD3E165-6D44-3AA0-3DCE-B7A6194F3543}"/>
              </a:ext>
            </a:extLst>
          </p:cNvPr>
          <p:cNvSpPr/>
          <p:nvPr/>
        </p:nvSpPr>
        <p:spPr>
          <a:xfrm>
            <a:off x="11629560" y="4405186"/>
            <a:ext cx="609120" cy="1004400"/>
          </a:xfrm>
          <a:custGeom>
            <a:avLst/>
            <a:gdLst/>
            <a:ahLst/>
            <a:cxnLst/>
            <a:rect l="l" t="t" r="r" b="b"/>
            <a:pathLst>
              <a:path w="609120" h="1004400">
                <a:moveTo>
                  <a:pt x="0" y="0"/>
                </a:moveTo>
                <a:lnTo>
                  <a:pt x="609120" y="0"/>
                </a:lnTo>
                <a:lnTo>
                  <a:pt x="60912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252" name="Freeform 51">
            <a:extLst>
              <a:ext uri="{FF2B5EF4-FFF2-40B4-BE49-F238E27FC236}">
                <a16:creationId xmlns:a16="http://schemas.microsoft.com/office/drawing/2014/main" id="{F69C6439-83D9-E5E8-7A1F-4E012512CB26}"/>
              </a:ext>
            </a:extLst>
          </p:cNvPr>
          <p:cNvSpPr/>
          <p:nvPr/>
        </p:nvSpPr>
        <p:spPr>
          <a:xfrm>
            <a:off x="6406680" y="4378546"/>
            <a:ext cx="940320" cy="999360"/>
          </a:xfrm>
          <a:custGeom>
            <a:avLst/>
            <a:gdLst/>
            <a:ahLst/>
            <a:cxnLst/>
            <a:rect l="l" t="t" r="r" b="b"/>
            <a:pathLst>
              <a:path w="940320" h="999360">
                <a:moveTo>
                  <a:pt x="0" y="0"/>
                </a:moveTo>
                <a:lnTo>
                  <a:pt x="940320" y="0"/>
                </a:lnTo>
                <a:lnTo>
                  <a:pt x="940320" y="999360"/>
                </a:lnTo>
                <a:lnTo>
                  <a:pt x="0" y="99936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253" name="Freeform 52">
            <a:extLst>
              <a:ext uri="{FF2B5EF4-FFF2-40B4-BE49-F238E27FC236}">
                <a16:creationId xmlns:a16="http://schemas.microsoft.com/office/drawing/2014/main" id="{72B4F3C3-7B2A-5A60-12B6-CEF8E78A30E1}"/>
              </a:ext>
            </a:extLst>
          </p:cNvPr>
          <p:cNvSpPr/>
          <p:nvPr/>
        </p:nvSpPr>
        <p:spPr>
          <a:xfrm>
            <a:off x="7745880" y="4395106"/>
            <a:ext cx="943200" cy="1008720"/>
          </a:xfrm>
          <a:custGeom>
            <a:avLst/>
            <a:gdLst/>
            <a:ahLst/>
            <a:cxnLst/>
            <a:rect l="l" t="t" r="r" b="b"/>
            <a:pathLst>
              <a:path w="943200" h="1008720">
                <a:moveTo>
                  <a:pt x="0" y="0"/>
                </a:moveTo>
                <a:lnTo>
                  <a:pt x="943200" y="0"/>
                </a:lnTo>
                <a:lnTo>
                  <a:pt x="94320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254" name="Freeform 53">
            <a:extLst>
              <a:ext uri="{FF2B5EF4-FFF2-40B4-BE49-F238E27FC236}">
                <a16:creationId xmlns:a16="http://schemas.microsoft.com/office/drawing/2014/main" id="{62EFF074-D26B-C096-4CB1-EDE034121987}"/>
              </a:ext>
            </a:extLst>
          </p:cNvPr>
          <p:cNvSpPr/>
          <p:nvPr/>
        </p:nvSpPr>
        <p:spPr>
          <a:xfrm>
            <a:off x="3637560" y="4418146"/>
            <a:ext cx="943200" cy="1005120"/>
          </a:xfrm>
          <a:custGeom>
            <a:avLst/>
            <a:gdLst/>
            <a:ahLst/>
            <a:cxnLst/>
            <a:rect l="l" t="t" r="r" b="b"/>
            <a:pathLst>
              <a:path w="943200" h="1005120">
                <a:moveTo>
                  <a:pt x="0" y="0"/>
                </a:moveTo>
                <a:lnTo>
                  <a:pt x="943200" y="0"/>
                </a:lnTo>
                <a:lnTo>
                  <a:pt x="94320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255" name="Freeform 54">
            <a:extLst>
              <a:ext uri="{FF2B5EF4-FFF2-40B4-BE49-F238E27FC236}">
                <a16:creationId xmlns:a16="http://schemas.microsoft.com/office/drawing/2014/main" id="{C87A976C-3831-07A6-C74F-EEA96E6F096A}"/>
              </a:ext>
            </a:extLst>
          </p:cNvPr>
          <p:cNvSpPr/>
          <p:nvPr/>
        </p:nvSpPr>
        <p:spPr>
          <a:xfrm>
            <a:off x="9168600" y="4395826"/>
            <a:ext cx="882720" cy="1000800"/>
          </a:xfrm>
          <a:custGeom>
            <a:avLst/>
            <a:gdLst/>
            <a:ahLst/>
            <a:cxnLst/>
            <a:rect l="l" t="t" r="r" b="b"/>
            <a:pathLst>
              <a:path w="882720" h="1000800">
                <a:moveTo>
                  <a:pt x="0" y="0"/>
                </a:moveTo>
                <a:lnTo>
                  <a:pt x="882720" y="0"/>
                </a:lnTo>
                <a:lnTo>
                  <a:pt x="882720" y="1000800"/>
                </a:lnTo>
                <a:lnTo>
                  <a:pt x="0" y="100080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256" name="Freeform 55">
            <a:extLst>
              <a:ext uri="{FF2B5EF4-FFF2-40B4-BE49-F238E27FC236}">
                <a16:creationId xmlns:a16="http://schemas.microsoft.com/office/drawing/2014/main" id="{16C0B283-DA84-62F3-CFAB-3FA8DC4C39F7}"/>
              </a:ext>
            </a:extLst>
          </p:cNvPr>
          <p:cNvSpPr/>
          <p:nvPr/>
        </p:nvSpPr>
        <p:spPr>
          <a:xfrm>
            <a:off x="10282440" y="4395826"/>
            <a:ext cx="958320" cy="1002240"/>
          </a:xfrm>
          <a:custGeom>
            <a:avLst/>
            <a:gdLst/>
            <a:ahLst/>
            <a:cxnLst/>
            <a:rect l="l" t="t" r="r" b="b"/>
            <a:pathLst>
              <a:path w="958320" h="1002240">
                <a:moveTo>
                  <a:pt x="0" y="0"/>
                </a:moveTo>
                <a:lnTo>
                  <a:pt x="958320" y="0"/>
                </a:lnTo>
                <a:lnTo>
                  <a:pt x="958320" y="1002240"/>
                </a:lnTo>
                <a:lnTo>
                  <a:pt x="0" y="100224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257" name="Freeform 56">
            <a:extLst>
              <a:ext uri="{FF2B5EF4-FFF2-40B4-BE49-F238E27FC236}">
                <a16:creationId xmlns:a16="http://schemas.microsoft.com/office/drawing/2014/main" id="{B8B407EB-285A-3652-9F10-9F9EAEC7AE85}"/>
              </a:ext>
            </a:extLst>
          </p:cNvPr>
          <p:cNvSpPr/>
          <p:nvPr/>
        </p:nvSpPr>
        <p:spPr>
          <a:xfrm>
            <a:off x="14455560" y="8747506"/>
            <a:ext cx="655920" cy="648000"/>
          </a:xfrm>
          <a:custGeom>
            <a:avLst/>
            <a:gdLst/>
            <a:ahLst/>
            <a:cxnLst/>
            <a:rect l="l" t="t" r="r" b="b"/>
            <a:pathLst>
              <a:path w="655920" h="648000">
                <a:moveTo>
                  <a:pt x="0" y="0"/>
                </a:moveTo>
                <a:lnTo>
                  <a:pt x="655920" y="0"/>
                </a:lnTo>
                <a:lnTo>
                  <a:pt x="655920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258" name="Freeform 57">
            <a:extLst>
              <a:ext uri="{FF2B5EF4-FFF2-40B4-BE49-F238E27FC236}">
                <a16:creationId xmlns:a16="http://schemas.microsoft.com/office/drawing/2014/main" id="{42D315DF-D77F-C6A5-CE43-D09BF1865F3A}"/>
              </a:ext>
            </a:extLst>
          </p:cNvPr>
          <p:cNvSpPr/>
          <p:nvPr/>
        </p:nvSpPr>
        <p:spPr>
          <a:xfrm>
            <a:off x="12999000" y="3043666"/>
            <a:ext cx="890640" cy="951840"/>
          </a:xfrm>
          <a:custGeom>
            <a:avLst/>
            <a:gdLst/>
            <a:ahLst/>
            <a:cxnLst/>
            <a:rect l="l" t="t" r="r" b="b"/>
            <a:pathLst>
              <a:path w="890640" h="951840">
                <a:moveTo>
                  <a:pt x="0" y="0"/>
                </a:moveTo>
                <a:lnTo>
                  <a:pt x="890640" y="0"/>
                </a:lnTo>
                <a:lnTo>
                  <a:pt x="890640" y="951840"/>
                </a:lnTo>
                <a:lnTo>
                  <a:pt x="0" y="95184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7355829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65" name="Text Placeholder 1">
            <a:extLst>
              <a:ext uri="{FF2B5EF4-FFF2-40B4-BE49-F238E27FC236}">
                <a16:creationId xmlns:a16="http://schemas.microsoft.com/office/drawing/2014/main" id="{F9AF7137-0140-6E30-05F2-F6A41B40E6C1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6" name="Freeform 13">
            <a:extLst>
              <a:ext uri="{FF2B5EF4-FFF2-40B4-BE49-F238E27FC236}">
                <a16:creationId xmlns:a16="http://schemas.microsoft.com/office/drawing/2014/main" id="{A4641828-373C-8F4E-CC4E-E8ACA16066A5}"/>
              </a:ext>
            </a:extLst>
          </p:cNvPr>
          <p:cNvSpPr/>
          <p:nvPr/>
        </p:nvSpPr>
        <p:spPr>
          <a:xfrm>
            <a:off x="9798840" y="7017450"/>
            <a:ext cx="374400" cy="1166400"/>
          </a:xfrm>
          <a:custGeom>
            <a:avLst/>
            <a:gdLst/>
            <a:ahLst/>
            <a:cxnLst/>
            <a:rect l="l" t="t" r="r" b="b"/>
            <a:pathLst>
              <a:path w="374400" h="1166400">
                <a:moveTo>
                  <a:pt x="0" y="0"/>
                </a:moveTo>
                <a:lnTo>
                  <a:pt x="374400" y="0"/>
                </a:lnTo>
                <a:lnTo>
                  <a:pt x="374400" y="1166400"/>
                </a:lnTo>
                <a:lnTo>
                  <a:pt x="0" y="1166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7" name="Freeform 14">
            <a:extLst>
              <a:ext uri="{FF2B5EF4-FFF2-40B4-BE49-F238E27FC236}">
                <a16:creationId xmlns:a16="http://schemas.microsoft.com/office/drawing/2014/main" id="{E28A81D9-0F66-BAF8-329B-8A218F9B1C08}"/>
              </a:ext>
            </a:extLst>
          </p:cNvPr>
          <p:cNvSpPr/>
          <p:nvPr/>
        </p:nvSpPr>
        <p:spPr>
          <a:xfrm>
            <a:off x="10755720" y="7152090"/>
            <a:ext cx="898560" cy="897120"/>
          </a:xfrm>
          <a:custGeom>
            <a:avLst/>
            <a:gdLst/>
            <a:ahLst/>
            <a:cxnLst/>
            <a:rect l="l" t="t" r="r" b="b"/>
            <a:pathLst>
              <a:path w="898560" h="897120">
                <a:moveTo>
                  <a:pt x="0" y="0"/>
                </a:moveTo>
                <a:lnTo>
                  <a:pt x="898560" y="0"/>
                </a:lnTo>
                <a:lnTo>
                  <a:pt x="898560" y="897120"/>
                </a:lnTo>
                <a:lnTo>
                  <a:pt x="0" y="8971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68" name="Freeform 15">
            <a:extLst>
              <a:ext uri="{FF2B5EF4-FFF2-40B4-BE49-F238E27FC236}">
                <a16:creationId xmlns:a16="http://schemas.microsoft.com/office/drawing/2014/main" id="{2CCF822F-4555-B6ED-3E57-B4FB8F11FF88}"/>
              </a:ext>
            </a:extLst>
          </p:cNvPr>
          <p:cNvSpPr/>
          <p:nvPr/>
        </p:nvSpPr>
        <p:spPr>
          <a:xfrm>
            <a:off x="13588200" y="7250010"/>
            <a:ext cx="867600" cy="700560"/>
          </a:xfrm>
          <a:custGeom>
            <a:avLst/>
            <a:gdLst/>
            <a:ahLst/>
            <a:cxnLst/>
            <a:rect l="l" t="t" r="r" b="b"/>
            <a:pathLst>
              <a:path w="867600" h="700560">
                <a:moveTo>
                  <a:pt x="0" y="0"/>
                </a:moveTo>
                <a:lnTo>
                  <a:pt x="867600" y="0"/>
                </a:lnTo>
                <a:lnTo>
                  <a:pt x="867600" y="700560"/>
                </a:lnTo>
                <a:lnTo>
                  <a:pt x="0" y="7005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69" name="Freeform 16">
            <a:extLst>
              <a:ext uri="{FF2B5EF4-FFF2-40B4-BE49-F238E27FC236}">
                <a16:creationId xmlns:a16="http://schemas.microsoft.com/office/drawing/2014/main" id="{8485AF2C-35CD-995A-46E3-8749576C9382}"/>
              </a:ext>
            </a:extLst>
          </p:cNvPr>
          <p:cNvSpPr/>
          <p:nvPr/>
        </p:nvSpPr>
        <p:spPr>
          <a:xfrm>
            <a:off x="13676040" y="9052170"/>
            <a:ext cx="995760" cy="730080"/>
          </a:xfrm>
          <a:custGeom>
            <a:avLst/>
            <a:gdLst/>
            <a:ahLst/>
            <a:cxnLst/>
            <a:rect l="l" t="t" r="r" b="b"/>
            <a:pathLst>
              <a:path w="995760" h="730080">
                <a:moveTo>
                  <a:pt x="0" y="0"/>
                </a:moveTo>
                <a:lnTo>
                  <a:pt x="995760" y="0"/>
                </a:lnTo>
                <a:lnTo>
                  <a:pt x="99576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70" name="Freeform 17">
            <a:extLst>
              <a:ext uri="{FF2B5EF4-FFF2-40B4-BE49-F238E27FC236}">
                <a16:creationId xmlns:a16="http://schemas.microsoft.com/office/drawing/2014/main" id="{09B8E2E3-037E-0850-1F60-63CD36F7D9C1}"/>
              </a:ext>
            </a:extLst>
          </p:cNvPr>
          <p:cNvSpPr/>
          <p:nvPr/>
        </p:nvSpPr>
        <p:spPr>
          <a:xfrm>
            <a:off x="3486600" y="7111770"/>
            <a:ext cx="976320" cy="976320"/>
          </a:xfrm>
          <a:custGeom>
            <a:avLst/>
            <a:gdLst/>
            <a:ahLst/>
            <a:cxnLst/>
            <a:rect l="l" t="t" r="r" b="b"/>
            <a:pathLst>
              <a:path w="976320" h="976320">
                <a:moveTo>
                  <a:pt x="0" y="0"/>
                </a:moveTo>
                <a:lnTo>
                  <a:pt x="976320" y="0"/>
                </a:lnTo>
                <a:lnTo>
                  <a:pt x="976320" y="976320"/>
                </a:lnTo>
                <a:lnTo>
                  <a:pt x="0" y="9763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71" name="Freeform 18">
            <a:extLst>
              <a:ext uri="{FF2B5EF4-FFF2-40B4-BE49-F238E27FC236}">
                <a16:creationId xmlns:a16="http://schemas.microsoft.com/office/drawing/2014/main" id="{11C96202-7944-FCD4-B9D8-A467048FB2EA}"/>
              </a:ext>
            </a:extLst>
          </p:cNvPr>
          <p:cNvSpPr/>
          <p:nvPr/>
        </p:nvSpPr>
        <p:spPr>
          <a:xfrm>
            <a:off x="7214760" y="8732490"/>
            <a:ext cx="822960" cy="1058400"/>
          </a:xfrm>
          <a:custGeom>
            <a:avLst/>
            <a:gdLst/>
            <a:ahLst/>
            <a:cxnLst/>
            <a:rect l="l" t="t" r="r" b="b"/>
            <a:pathLst>
              <a:path w="822960" h="1058400">
                <a:moveTo>
                  <a:pt x="0" y="0"/>
                </a:moveTo>
                <a:lnTo>
                  <a:pt x="822960" y="0"/>
                </a:lnTo>
                <a:lnTo>
                  <a:pt x="822960" y="1058400"/>
                </a:lnTo>
                <a:lnTo>
                  <a:pt x="0" y="10584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72" name="Freeform 19">
            <a:extLst>
              <a:ext uri="{FF2B5EF4-FFF2-40B4-BE49-F238E27FC236}">
                <a16:creationId xmlns:a16="http://schemas.microsoft.com/office/drawing/2014/main" id="{422802D9-75CC-67F3-BFBF-CC806BE8993C}"/>
              </a:ext>
            </a:extLst>
          </p:cNvPr>
          <p:cNvSpPr/>
          <p:nvPr/>
        </p:nvSpPr>
        <p:spPr>
          <a:xfrm>
            <a:off x="8471160" y="8988090"/>
            <a:ext cx="861840" cy="853200"/>
          </a:xfrm>
          <a:custGeom>
            <a:avLst/>
            <a:gdLst/>
            <a:ahLst/>
            <a:cxnLst/>
            <a:rect l="l" t="t" r="r" b="b"/>
            <a:pathLst>
              <a:path w="861840" h="853200">
                <a:moveTo>
                  <a:pt x="0" y="0"/>
                </a:moveTo>
                <a:lnTo>
                  <a:pt x="861840" y="0"/>
                </a:lnTo>
                <a:lnTo>
                  <a:pt x="861840" y="853200"/>
                </a:lnTo>
                <a:lnTo>
                  <a:pt x="0" y="8532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73" name="Freeform 20">
            <a:extLst>
              <a:ext uri="{FF2B5EF4-FFF2-40B4-BE49-F238E27FC236}">
                <a16:creationId xmlns:a16="http://schemas.microsoft.com/office/drawing/2014/main" id="{95F879D1-C445-EF09-A599-38710FC7590B}"/>
              </a:ext>
            </a:extLst>
          </p:cNvPr>
          <p:cNvSpPr/>
          <p:nvPr/>
        </p:nvSpPr>
        <p:spPr>
          <a:xfrm>
            <a:off x="4903560" y="8829690"/>
            <a:ext cx="593280" cy="856800"/>
          </a:xfrm>
          <a:custGeom>
            <a:avLst/>
            <a:gdLst/>
            <a:ahLst/>
            <a:cxnLst/>
            <a:rect l="l" t="t" r="r" b="b"/>
            <a:pathLst>
              <a:path w="593280" h="856800">
                <a:moveTo>
                  <a:pt x="0" y="0"/>
                </a:moveTo>
                <a:lnTo>
                  <a:pt x="593280" y="0"/>
                </a:lnTo>
                <a:lnTo>
                  <a:pt x="59328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74" name="Freeform 21">
            <a:extLst>
              <a:ext uri="{FF2B5EF4-FFF2-40B4-BE49-F238E27FC236}">
                <a16:creationId xmlns:a16="http://schemas.microsoft.com/office/drawing/2014/main" id="{F922C500-CD07-F5F7-E4C7-0AE76CB51107}"/>
              </a:ext>
            </a:extLst>
          </p:cNvPr>
          <p:cNvSpPr/>
          <p:nvPr/>
        </p:nvSpPr>
        <p:spPr>
          <a:xfrm>
            <a:off x="9739800" y="8893050"/>
            <a:ext cx="774000" cy="856800"/>
          </a:xfrm>
          <a:custGeom>
            <a:avLst/>
            <a:gdLst/>
            <a:ahLst/>
            <a:cxnLst/>
            <a:rect l="l" t="t" r="r" b="b"/>
            <a:pathLst>
              <a:path w="774000" h="856800">
                <a:moveTo>
                  <a:pt x="0" y="0"/>
                </a:moveTo>
                <a:lnTo>
                  <a:pt x="774000" y="0"/>
                </a:lnTo>
                <a:lnTo>
                  <a:pt x="77400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75" name="Freeform 22">
            <a:extLst>
              <a:ext uri="{FF2B5EF4-FFF2-40B4-BE49-F238E27FC236}">
                <a16:creationId xmlns:a16="http://schemas.microsoft.com/office/drawing/2014/main" id="{ADB1CBFB-72D9-A704-3A8C-3C1FA1E3B739}"/>
              </a:ext>
            </a:extLst>
          </p:cNvPr>
          <p:cNvSpPr/>
          <p:nvPr/>
        </p:nvSpPr>
        <p:spPr>
          <a:xfrm>
            <a:off x="12329640" y="8945610"/>
            <a:ext cx="848160" cy="869040"/>
          </a:xfrm>
          <a:custGeom>
            <a:avLst/>
            <a:gdLst/>
            <a:ahLst/>
            <a:cxnLst/>
            <a:rect l="l" t="t" r="r" b="b"/>
            <a:pathLst>
              <a:path w="848160" h="869040">
                <a:moveTo>
                  <a:pt x="0" y="0"/>
                </a:moveTo>
                <a:lnTo>
                  <a:pt x="848160" y="0"/>
                </a:lnTo>
                <a:lnTo>
                  <a:pt x="848160" y="869040"/>
                </a:lnTo>
                <a:lnTo>
                  <a:pt x="0" y="86904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76" name="Freeform 23">
            <a:extLst>
              <a:ext uri="{FF2B5EF4-FFF2-40B4-BE49-F238E27FC236}">
                <a16:creationId xmlns:a16="http://schemas.microsoft.com/office/drawing/2014/main" id="{5E37E4B1-CD87-03B2-1DA4-721E12A70B98}"/>
              </a:ext>
            </a:extLst>
          </p:cNvPr>
          <p:cNvSpPr/>
          <p:nvPr/>
        </p:nvSpPr>
        <p:spPr>
          <a:xfrm>
            <a:off x="4701960" y="7307610"/>
            <a:ext cx="1042560" cy="706320"/>
          </a:xfrm>
          <a:custGeom>
            <a:avLst/>
            <a:gdLst/>
            <a:ahLst/>
            <a:cxnLst/>
            <a:rect l="l" t="t" r="r" b="b"/>
            <a:pathLst>
              <a:path w="1042560" h="706320">
                <a:moveTo>
                  <a:pt x="0" y="0"/>
                </a:moveTo>
                <a:lnTo>
                  <a:pt x="1042560" y="0"/>
                </a:lnTo>
                <a:lnTo>
                  <a:pt x="1042560" y="706320"/>
                </a:lnTo>
                <a:lnTo>
                  <a:pt x="0" y="70632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77" name="Freeform 24">
            <a:extLst>
              <a:ext uri="{FF2B5EF4-FFF2-40B4-BE49-F238E27FC236}">
                <a16:creationId xmlns:a16="http://schemas.microsoft.com/office/drawing/2014/main" id="{12D85D6E-23C4-A087-70BF-0BE258DBF3B7}"/>
              </a:ext>
            </a:extLst>
          </p:cNvPr>
          <p:cNvSpPr/>
          <p:nvPr/>
        </p:nvSpPr>
        <p:spPr>
          <a:xfrm>
            <a:off x="3786120" y="8600730"/>
            <a:ext cx="536400" cy="1314720"/>
          </a:xfrm>
          <a:custGeom>
            <a:avLst/>
            <a:gdLst/>
            <a:ahLst/>
            <a:cxnLst/>
            <a:rect l="l" t="t" r="r" b="b"/>
            <a:pathLst>
              <a:path w="536400" h="1314720">
                <a:moveTo>
                  <a:pt x="0" y="0"/>
                </a:moveTo>
                <a:lnTo>
                  <a:pt x="536400" y="0"/>
                </a:lnTo>
                <a:lnTo>
                  <a:pt x="536400" y="1314720"/>
                </a:lnTo>
                <a:lnTo>
                  <a:pt x="0" y="131472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78" name="Freeform 25">
            <a:extLst>
              <a:ext uri="{FF2B5EF4-FFF2-40B4-BE49-F238E27FC236}">
                <a16:creationId xmlns:a16="http://schemas.microsoft.com/office/drawing/2014/main" id="{F8307AC9-6E9D-A21C-7D5F-1F5D9915A768}"/>
              </a:ext>
            </a:extLst>
          </p:cNvPr>
          <p:cNvSpPr/>
          <p:nvPr/>
        </p:nvSpPr>
        <p:spPr>
          <a:xfrm>
            <a:off x="10848600" y="8945610"/>
            <a:ext cx="982800" cy="777600"/>
          </a:xfrm>
          <a:custGeom>
            <a:avLst/>
            <a:gdLst/>
            <a:ahLst/>
            <a:cxnLst/>
            <a:rect l="l" t="t" r="r" b="b"/>
            <a:pathLst>
              <a:path w="982800" h="777600">
                <a:moveTo>
                  <a:pt x="0" y="0"/>
                </a:moveTo>
                <a:lnTo>
                  <a:pt x="982800" y="0"/>
                </a:lnTo>
                <a:lnTo>
                  <a:pt x="982800" y="777600"/>
                </a:lnTo>
                <a:lnTo>
                  <a:pt x="0" y="77760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79" name="Freeform 26">
            <a:extLst>
              <a:ext uri="{FF2B5EF4-FFF2-40B4-BE49-F238E27FC236}">
                <a16:creationId xmlns:a16="http://schemas.microsoft.com/office/drawing/2014/main" id="{5AAD9BAF-3E1D-84EF-52BB-69E60F0DB94E}"/>
              </a:ext>
            </a:extLst>
          </p:cNvPr>
          <p:cNvSpPr/>
          <p:nvPr/>
        </p:nvSpPr>
        <p:spPr>
          <a:xfrm>
            <a:off x="6057000" y="8906730"/>
            <a:ext cx="809280" cy="815760"/>
          </a:xfrm>
          <a:custGeom>
            <a:avLst/>
            <a:gdLst/>
            <a:ahLst/>
            <a:cxnLst/>
            <a:rect l="l" t="t" r="r" b="b"/>
            <a:pathLst>
              <a:path w="809280" h="815760">
                <a:moveTo>
                  <a:pt x="0" y="0"/>
                </a:moveTo>
                <a:lnTo>
                  <a:pt x="809280" y="0"/>
                </a:lnTo>
                <a:lnTo>
                  <a:pt x="809280" y="815760"/>
                </a:lnTo>
                <a:lnTo>
                  <a:pt x="0" y="81576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180" name="Freeform 27">
            <a:extLst>
              <a:ext uri="{FF2B5EF4-FFF2-40B4-BE49-F238E27FC236}">
                <a16:creationId xmlns:a16="http://schemas.microsoft.com/office/drawing/2014/main" id="{EBFA1C75-5369-F332-C420-FA8377AEAC6B}"/>
              </a:ext>
            </a:extLst>
          </p:cNvPr>
          <p:cNvSpPr/>
          <p:nvPr/>
        </p:nvSpPr>
        <p:spPr>
          <a:xfrm>
            <a:off x="12236040" y="7136970"/>
            <a:ext cx="770400" cy="927360"/>
          </a:xfrm>
          <a:custGeom>
            <a:avLst/>
            <a:gdLst/>
            <a:ahLst/>
            <a:cxnLst/>
            <a:rect l="l" t="t" r="r" b="b"/>
            <a:pathLst>
              <a:path w="770400" h="927360">
                <a:moveTo>
                  <a:pt x="0" y="0"/>
                </a:moveTo>
                <a:lnTo>
                  <a:pt x="770400" y="0"/>
                </a:lnTo>
                <a:lnTo>
                  <a:pt x="770400" y="927360"/>
                </a:lnTo>
                <a:lnTo>
                  <a:pt x="0" y="92736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181" name="Freeform 28">
            <a:extLst>
              <a:ext uri="{FF2B5EF4-FFF2-40B4-BE49-F238E27FC236}">
                <a16:creationId xmlns:a16="http://schemas.microsoft.com/office/drawing/2014/main" id="{6D8DB85F-660B-AB46-4564-35BA0BAC4D65}"/>
              </a:ext>
            </a:extLst>
          </p:cNvPr>
          <p:cNvSpPr/>
          <p:nvPr/>
        </p:nvSpPr>
        <p:spPr>
          <a:xfrm>
            <a:off x="13629960" y="2131530"/>
            <a:ext cx="850320" cy="849600"/>
          </a:xfrm>
          <a:custGeom>
            <a:avLst/>
            <a:gdLst/>
            <a:ahLst/>
            <a:cxnLst/>
            <a:rect l="l" t="t" r="r" b="b"/>
            <a:pathLst>
              <a:path w="850320" h="849600">
                <a:moveTo>
                  <a:pt x="0" y="0"/>
                </a:moveTo>
                <a:lnTo>
                  <a:pt x="850320" y="0"/>
                </a:lnTo>
                <a:lnTo>
                  <a:pt x="850320" y="849600"/>
                </a:lnTo>
                <a:lnTo>
                  <a:pt x="0" y="84960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182" name="Freeform 29">
            <a:extLst>
              <a:ext uri="{FF2B5EF4-FFF2-40B4-BE49-F238E27FC236}">
                <a16:creationId xmlns:a16="http://schemas.microsoft.com/office/drawing/2014/main" id="{D0942607-C3A7-8879-6BA9-38C46EF48282}"/>
              </a:ext>
            </a:extLst>
          </p:cNvPr>
          <p:cNvSpPr/>
          <p:nvPr/>
        </p:nvSpPr>
        <p:spPr>
          <a:xfrm>
            <a:off x="12197880" y="3735690"/>
            <a:ext cx="828720" cy="825840"/>
          </a:xfrm>
          <a:custGeom>
            <a:avLst/>
            <a:gdLst/>
            <a:ahLst/>
            <a:cxnLst/>
            <a:rect l="l" t="t" r="r" b="b"/>
            <a:pathLst>
              <a:path w="828720" h="825840">
                <a:moveTo>
                  <a:pt x="0" y="0"/>
                </a:moveTo>
                <a:lnTo>
                  <a:pt x="828720" y="0"/>
                </a:lnTo>
                <a:lnTo>
                  <a:pt x="8287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183" name="Freeform 30">
            <a:extLst>
              <a:ext uri="{FF2B5EF4-FFF2-40B4-BE49-F238E27FC236}">
                <a16:creationId xmlns:a16="http://schemas.microsoft.com/office/drawing/2014/main" id="{913B6A51-4F96-5F87-EF49-C4C3515948F5}"/>
              </a:ext>
            </a:extLst>
          </p:cNvPr>
          <p:cNvSpPr/>
          <p:nvPr/>
        </p:nvSpPr>
        <p:spPr>
          <a:xfrm>
            <a:off x="6078600" y="7244250"/>
            <a:ext cx="763200" cy="844560"/>
          </a:xfrm>
          <a:custGeom>
            <a:avLst/>
            <a:gdLst/>
            <a:ahLst/>
            <a:cxnLst/>
            <a:rect l="l" t="t" r="r" b="b"/>
            <a:pathLst>
              <a:path w="763200" h="844560">
                <a:moveTo>
                  <a:pt x="0" y="0"/>
                </a:moveTo>
                <a:lnTo>
                  <a:pt x="763200" y="0"/>
                </a:lnTo>
                <a:lnTo>
                  <a:pt x="763200" y="844560"/>
                </a:lnTo>
                <a:lnTo>
                  <a:pt x="0" y="84456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184" name="Freeform 31">
            <a:extLst>
              <a:ext uri="{FF2B5EF4-FFF2-40B4-BE49-F238E27FC236}">
                <a16:creationId xmlns:a16="http://schemas.microsoft.com/office/drawing/2014/main" id="{77849BA0-25E8-4950-F7E3-408016905B56}"/>
              </a:ext>
            </a:extLst>
          </p:cNvPr>
          <p:cNvSpPr/>
          <p:nvPr/>
        </p:nvSpPr>
        <p:spPr>
          <a:xfrm>
            <a:off x="4670280" y="2250330"/>
            <a:ext cx="747360" cy="745920"/>
          </a:xfrm>
          <a:custGeom>
            <a:avLst/>
            <a:gdLst/>
            <a:ahLst/>
            <a:cxnLst/>
            <a:rect l="l" t="t" r="r" b="b"/>
            <a:pathLst>
              <a:path w="747360" h="745920">
                <a:moveTo>
                  <a:pt x="0" y="0"/>
                </a:moveTo>
                <a:lnTo>
                  <a:pt x="747360" y="0"/>
                </a:lnTo>
                <a:lnTo>
                  <a:pt x="747360" y="745920"/>
                </a:lnTo>
                <a:lnTo>
                  <a:pt x="0" y="74592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185" name="Freeform 32">
            <a:extLst>
              <a:ext uri="{FF2B5EF4-FFF2-40B4-BE49-F238E27FC236}">
                <a16:creationId xmlns:a16="http://schemas.microsoft.com/office/drawing/2014/main" id="{B888E686-5599-BA23-BA32-B876F1A597CB}"/>
              </a:ext>
            </a:extLst>
          </p:cNvPr>
          <p:cNvSpPr/>
          <p:nvPr/>
        </p:nvSpPr>
        <p:spPr>
          <a:xfrm>
            <a:off x="13586760" y="5395290"/>
            <a:ext cx="907200" cy="908640"/>
          </a:xfrm>
          <a:custGeom>
            <a:avLst/>
            <a:gdLst/>
            <a:ahLst/>
            <a:cxnLst/>
            <a:rect l="l" t="t" r="r" b="b"/>
            <a:pathLst>
              <a:path w="907200" h="908640">
                <a:moveTo>
                  <a:pt x="0" y="0"/>
                </a:moveTo>
                <a:lnTo>
                  <a:pt x="907200" y="0"/>
                </a:lnTo>
                <a:lnTo>
                  <a:pt x="907200" y="908640"/>
                </a:lnTo>
                <a:lnTo>
                  <a:pt x="0" y="90864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186" name="Freeform 33">
            <a:extLst>
              <a:ext uri="{FF2B5EF4-FFF2-40B4-BE49-F238E27FC236}">
                <a16:creationId xmlns:a16="http://schemas.microsoft.com/office/drawing/2014/main" id="{221DA727-D950-C0E6-7FB3-0347ACC9571E}"/>
              </a:ext>
            </a:extLst>
          </p:cNvPr>
          <p:cNvSpPr/>
          <p:nvPr/>
        </p:nvSpPr>
        <p:spPr>
          <a:xfrm>
            <a:off x="3512520" y="2148810"/>
            <a:ext cx="750240" cy="901440"/>
          </a:xfrm>
          <a:custGeom>
            <a:avLst/>
            <a:gdLst/>
            <a:ahLst/>
            <a:cxnLst/>
            <a:rect l="l" t="t" r="r" b="b"/>
            <a:pathLst>
              <a:path w="750240" h="901440">
                <a:moveTo>
                  <a:pt x="0" y="0"/>
                </a:moveTo>
                <a:lnTo>
                  <a:pt x="750240" y="0"/>
                </a:lnTo>
                <a:lnTo>
                  <a:pt x="7502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187" name="Freeform 34">
            <a:extLst>
              <a:ext uri="{FF2B5EF4-FFF2-40B4-BE49-F238E27FC236}">
                <a16:creationId xmlns:a16="http://schemas.microsoft.com/office/drawing/2014/main" id="{13E9FD6D-F1D6-65BE-D6F4-563CFBB86620}"/>
              </a:ext>
            </a:extLst>
          </p:cNvPr>
          <p:cNvSpPr/>
          <p:nvPr/>
        </p:nvSpPr>
        <p:spPr>
          <a:xfrm>
            <a:off x="9463320" y="2095530"/>
            <a:ext cx="900720" cy="900720"/>
          </a:xfrm>
          <a:custGeom>
            <a:avLst/>
            <a:gdLst/>
            <a:ahLst/>
            <a:cxnLst/>
            <a:rect l="l" t="t" r="r" b="b"/>
            <a:pathLst>
              <a:path w="900720" h="900720">
                <a:moveTo>
                  <a:pt x="0" y="0"/>
                </a:moveTo>
                <a:lnTo>
                  <a:pt x="900720" y="0"/>
                </a:lnTo>
                <a:lnTo>
                  <a:pt x="90072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188" name="Freeform 35">
            <a:extLst>
              <a:ext uri="{FF2B5EF4-FFF2-40B4-BE49-F238E27FC236}">
                <a16:creationId xmlns:a16="http://schemas.microsoft.com/office/drawing/2014/main" id="{C7BB7055-58D3-C3C8-B239-2EFF29E7D09E}"/>
              </a:ext>
            </a:extLst>
          </p:cNvPr>
          <p:cNvSpPr/>
          <p:nvPr/>
        </p:nvSpPr>
        <p:spPr>
          <a:xfrm>
            <a:off x="10598040" y="2111370"/>
            <a:ext cx="910080" cy="897840"/>
          </a:xfrm>
          <a:custGeom>
            <a:avLst/>
            <a:gdLst/>
            <a:ahLst/>
            <a:cxnLst/>
            <a:rect l="l" t="t" r="r" b="b"/>
            <a:pathLst>
              <a:path w="910080" h="897840">
                <a:moveTo>
                  <a:pt x="0" y="0"/>
                </a:moveTo>
                <a:lnTo>
                  <a:pt x="910080" y="0"/>
                </a:lnTo>
                <a:lnTo>
                  <a:pt x="91008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189" name="Freeform 36">
            <a:extLst>
              <a:ext uri="{FF2B5EF4-FFF2-40B4-BE49-F238E27FC236}">
                <a16:creationId xmlns:a16="http://schemas.microsoft.com/office/drawing/2014/main" id="{EDC0CC20-0E6B-E59B-7606-870AD52C8E23}"/>
              </a:ext>
            </a:extLst>
          </p:cNvPr>
          <p:cNvSpPr/>
          <p:nvPr/>
        </p:nvSpPr>
        <p:spPr>
          <a:xfrm>
            <a:off x="5998680" y="2112090"/>
            <a:ext cx="871200" cy="901440"/>
          </a:xfrm>
          <a:custGeom>
            <a:avLst/>
            <a:gdLst/>
            <a:ahLst/>
            <a:cxnLst/>
            <a:rect l="l" t="t" r="r" b="b"/>
            <a:pathLst>
              <a:path w="871200" h="901440">
                <a:moveTo>
                  <a:pt x="0" y="0"/>
                </a:moveTo>
                <a:lnTo>
                  <a:pt x="871200" y="0"/>
                </a:lnTo>
                <a:lnTo>
                  <a:pt x="8712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190" name="Freeform 37">
            <a:extLst>
              <a:ext uri="{FF2B5EF4-FFF2-40B4-BE49-F238E27FC236}">
                <a16:creationId xmlns:a16="http://schemas.microsoft.com/office/drawing/2014/main" id="{7E174BA3-7840-EA51-D000-C98BDE5AACFB}"/>
              </a:ext>
            </a:extLst>
          </p:cNvPr>
          <p:cNvSpPr/>
          <p:nvPr/>
        </p:nvSpPr>
        <p:spPr>
          <a:xfrm>
            <a:off x="12197880" y="2111370"/>
            <a:ext cx="856800" cy="901440"/>
          </a:xfrm>
          <a:custGeom>
            <a:avLst/>
            <a:gdLst/>
            <a:ahLst/>
            <a:cxnLst/>
            <a:rect l="l" t="t" r="r" b="b"/>
            <a:pathLst>
              <a:path w="856800" h="901440">
                <a:moveTo>
                  <a:pt x="0" y="0"/>
                </a:moveTo>
                <a:lnTo>
                  <a:pt x="856800" y="0"/>
                </a:lnTo>
                <a:lnTo>
                  <a:pt x="8568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191" name="Freeform 38">
            <a:extLst>
              <a:ext uri="{FF2B5EF4-FFF2-40B4-BE49-F238E27FC236}">
                <a16:creationId xmlns:a16="http://schemas.microsoft.com/office/drawing/2014/main" id="{C112CCDC-577D-15D5-3DD7-0D37155F4D05}"/>
              </a:ext>
            </a:extLst>
          </p:cNvPr>
          <p:cNvSpPr/>
          <p:nvPr/>
        </p:nvSpPr>
        <p:spPr>
          <a:xfrm>
            <a:off x="7149240" y="2112090"/>
            <a:ext cx="847440" cy="901440"/>
          </a:xfrm>
          <a:custGeom>
            <a:avLst/>
            <a:gdLst/>
            <a:ahLst/>
            <a:cxnLst/>
            <a:rect l="l" t="t" r="r" b="b"/>
            <a:pathLst>
              <a:path w="847440" h="901440">
                <a:moveTo>
                  <a:pt x="0" y="0"/>
                </a:moveTo>
                <a:lnTo>
                  <a:pt x="847440" y="0"/>
                </a:lnTo>
                <a:lnTo>
                  <a:pt x="8474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192" name="Freeform 39">
            <a:extLst>
              <a:ext uri="{FF2B5EF4-FFF2-40B4-BE49-F238E27FC236}">
                <a16:creationId xmlns:a16="http://schemas.microsoft.com/office/drawing/2014/main" id="{03EF969A-0CEA-0B96-38A0-993A37BEF573}"/>
              </a:ext>
            </a:extLst>
          </p:cNvPr>
          <p:cNvSpPr/>
          <p:nvPr/>
        </p:nvSpPr>
        <p:spPr>
          <a:xfrm>
            <a:off x="8238600" y="2111370"/>
            <a:ext cx="912960" cy="902160"/>
          </a:xfrm>
          <a:custGeom>
            <a:avLst/>
            <a:gdLst/>
            <a:ahLst/>
            <a:cxnLst/>
            <a:rect l="l" t="t" r="r" b="b"/>
            <a:pathLst>
              <a:path w="912960" h="902160">
                <a:moveTo>
                  <a:pt x="0" y="0"/>
                </a:moveTo>
                <a:lnTo>
                  <a:pt x="912960" y="0"/>
                </a:lnTo>
                <a:lnTo>
                  <a:pt x="912960" y="902160"/>
                </a:lnTo>
                <a:lnTo>
                  <a:pt x="0" y="90216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193" name="Freeform 40">
            <a:extLst>
              <a:ext uri="{FF2B5EF4-FFF2-40B4-BE49-F238E27FC236}">
                <a16:creationId xmlns:a16="http://schemas.microsoft.com/office/drawing/2014/main" id="{9261B2A6-EC8D-E296-8231-B1BE13C747D3}"/>
              </a:ext>
            </a:extLst>
          </p:cNvPr>
          <p:cNvSpPr/>
          <p:nvPr/>
        </p:nvSpPr>
        <p:spPr>
          <a:xfrm>
            <a:off x="13549320" y="3637770"/>
            <a:ext cx="997200" cy="992880"/>
          </a:xfrm>
          <a:custGeom>
            <a:avLst/>
            <a:gdLst/>
            <a:ahLst/>
            <a:cxnLst/>
            <a:rect l="l" t="t" r="r" b="b"/>
            <a:pathLst>
              <a:path w="997200" h="992880">
                <a:moveTo>
                  <a:pt x="0" y="0"/>
                </a:moveTo>
                <a:lnTo>
                  <a:pt x="997200" y="0"/>
                </a:lnTo>
                <a:lnTo>
                  <a:pt x="997200" y="992880"/>
                </a:lnTo>
                <a:lnTo>
                  <a:pt x="0" y="99288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194" name="Freeform 41">
            <a:extLst>
              <a:ext uri="{FF2B5EF4-FFF2-40B4-BE49-F238E27FC236}">
                <a16:creationId xmlns:a16="http://schemas.microsoft.com/office/drawing/2014/main" id="{474A3DAD-0909-3F00-B305-AC31FBEC4152}"/>
              </a:ext>
            </a:extLst>
          </p:cNvPr>
          <p:cNvSpPr/>
          <p:nvPr/>
        </p:nvSpPr>
        <p:spPr>
          <a:xfrm>
            <a:off x="5901480" y="3693930"/>
            <a:ext cx="890640" cy="892800"/>
          </a:xfrm>
          <a:custGeom>
            <a:avLst/>
            <a:gdLst/>
            <a:ahLst/>
            <a:cxnLst/>
            <a:rect l="l" t="t" r="r" b="b"/>
            <a:pathLst>
              <a:path w="890640" h="892800">
                <a:moveTo>
                  <a:pt x="0" y="0"/>
                </a:moveTo>
                <a:lnTo>
                  <a:pt x="890640" y="0"/>
                </a:lnTo>
                <a:lnTo>
                  <a:pt x="890640" y="892800"/>
                </a:lnTo>
                <a:lnTo>
                  <a:pt x="0" y="89280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195" name="Freeform 42">
            <a:extLst>
              <a:ext uri="{FF2B5EF4-FFF2-40B4-BE49-F238E27FC236}">
                <a16:creationId xmlns:a16="http://schemas.microsoft.com/office/drawing/2014/main" id="{ECE15DDA-D25A-FF67-F10D-BAC315CD25AB}"/>
              </a:ext>
            </a:extLst>
          </p:cNvPr>
          <p:cNvSpPr/>
          <p:nvPr/>
        </p:nvSpPr>
        <p:spPr>
          <a:xfrm>
            <a:off x="7023240" y="3691050"/>
            <a:ext cx="921600" cy="898560"/>
          </a:xfrm>
          <a:custGeom>
            <a:avLst/>
            <a:gdLst/>
            <a:ahLst/>
            <a:cxnLst/>
            <a:rect l="l" t="t" r="r" b="b"/>
            <a:pathLst>
              <a:path w="921600" h="898560">
                <a:moveTo>
                  <a:pt x="0" y="0"/>
                </a:moveTo>
                <a:lnTo>
                  <a:pt x="921600" y="0"/>
                </a:lnTo>
                <a:lnTo>
                  <a:pt x="921600" y="898560"/>
                </a:lnTo>
                <a:lnTo>
                  <a:pt x="0" y="89856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196" name="Freeform 43">
            <a:extLst>
              <a:ext uri="{FF2B5EF4-FFF2-40B4-BE49-F238E27FC236}">
                <a16:creationId xmlns:a16="http://schemas.microsoft.com/office/drawing/2014/main" id="{236475BE-2FB6-6433-FEB8-4642ECCB3DF1}"/>
              </a:ext>
            </a:extLst>
          </p:cNvPr>
          <p:cNvSpPr/>
          <p:nvPr/>
        </p:nvSpPr>
        <p:spPr>
          <a:xfrm>
            <a:off x="8158680" y="3691770"/>
            <a:ext cx="900000" cy="897840"/>
          </a:xfrm>
          <a:custGeom>
            <a:avLst/>
            <a:gdLst/>
            <a:ahLst/>
            <a:cxnLst/>
            <a:rect l="l" t="t" r="r" b="b"/>
            <a:pathLst>
              <a:path w="900000" h="897840">
                <a:moveTo>
                  <a:pt x="0" y="0"/>
                </a:moveTo>
                <a:lnTo>
                  <a:pt x="900000" y="0"/>
                </a:lnTo>
                <a:lnTo>
                  <a:pt x="90000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197" name="Freeform 44">
            <a:extLst>
              <a:ext uri="{FF2B5EF4-FFF2-40B4-BE49-F238E27FC236}">
                <a16:creationId xmlns:a16="http://schemas.microsoft.com/office/drawing/2014/main" id="{7B231086-5BDF-1356-5C45-ACDF5E917EC1}"/>
              </a:ext>
            </a:extLst>
          </p:cNvPr>
          <p:cNvSpPr/>
          <p:nvPr/>
        </p:nvSpPr>
        <p:spPr>
          <a:xfrm>
            <a:off x="3503880" y="3729930"/>
            <a:ext cx="892800" cy="894960"/>
          </a:xfrm>
          <a:custGeom>
            <a:avLst/>
            <a:gdLst/>
            <a:ahLst/>
            <a:cxnLst/>
            <a:rect l="l" t="t" r="r" b="b"/>
            <a:pathLst>
              <a:path w="892800" h="894960">
                <a:moveTo>
                  <a:pt x="0" y="0"/>
                </a:moveTo>
                <a:lnTo>
                  <a:pt x="892800" y="0"/>
                </a:lnTo>
                <a:lnTo>
                  <a:pt x="892800" y="894960"/>
                </a:lnTo>
                <a:lnTo>
                  <a:pt x="0" y="89496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198" name="Freeform 45">
            <a:extLst>
              <a:ext uri="{FF2B5EF4-FFF2-40B4-BE49-F238E27FC236}">
                <a16:creationId xmlns:a16="http://schemas.microsoft.com/office/drawing/2014/main" id="{3CF33690-64C2-7C18-18EA-8937975C7DD4}"/>
              </a:ext>
            </a:extLst>
          </p:cNvPr>
          <p:cNvSpPr/>
          <p:nvPr/>
        </p:nvSpPr>
        <p:spPr>
          <a:xfrm>
            <a:off x="9423720" y="3678810"/>
            <a:ext cx="890640" cy="889920"/>
          </a:xfrm>
          <a:custGeom>
            <a:avLst/>
            <a:gdLst/>
            <a:ahLst/>
            <a:cxnLst/>
            <a:rect l="l" t="t" r="r" b="b"/>
            <a:pathLst>
              <a:path w="890640" h="889920">
                <a:moveTo>
                  <a:pt x="0" y="0"/>
                </a:moveTo>
                <a:lnTo>
                  <a:pt x="890640" y="0"/>
                </a:lnTo>
                <a:lnTo>
                  <a:pt x="890640" y="889920"/>
                </a:lnTo>
                <a:lnTo>
                  <a:pt x="0" y="88992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199" name="Freeform 46">
            <a:extLst>
              <a:ext uri="{FF2B5EF4-FFF2-40B4-BE49-F238E27FC236}">
                <a16:creationId xmlns:a16="http://schemas.microsoft.com/office/drawing/2014/main" id="{780FAA52-932A-B20A-0AFD-550B0B7EBCC6}"/>
              </a:ext>
            </a:extLst>
          </p:cNvPr>
          <p:cNvSpPr/>
          <p:nvPr/>
        </p:nvSpPr>
        <p:spPr>
          <a:xfrm>
            <a:off x="4771080" y="3694650"/>
            <a:ext cx="938880" cy="891360"/>
          </a:xfrm>
          <a:custGeom>
            <a:avLst/>
            <a:gdLst/>
            <a:ahLst/>
            <a:cxnLst/>
            <a:rect l="l" t="t" r="r" b="b"/>
            <a:pathLst>
              <a:path w="938880" h="891360">
                <a:moveTo>
                  <a:pt x="0" y="0"/>
                </a:moveTo>
                <a:lnTo>
                  <a:pt x="938880" y="0"/>
                </a:lnTo>
                <a:lnTo>
                  <a:pt x="938880" y="891360"/>
                </a:lnTo>
                <a:lnTo>
                  <a:pt x="0" y="89136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200" name="Freeform 47">
            <a:extLst>
              <a:ext uri="{FF2B5EF4-FFF2-40B4-BE49-F238E27FC236}">
                <a16:creationId xmlns:a16="http://schemas.microsoft.com/office/drawing/2014/main" id="{FB5E64EB-015D-6FE5-5820-E9422341EE29}"/>
              </a:ext>
            </a:extLst>
          </p:cNvPr>
          <p:cNvSpPr/>
          <p:nvPr/>
        </p:nvSpPr>
        <p:spPr>
          <a:xfrm>
            <a:off x="10668600" y="3693210"/>
            <a:ext cx="892800" cy="890640"/>
          </a:xfrm>
          <a:custGeom>
            <a:avLst/>
            <a:gdLst/>
            <a:ahLst/>
            <a:cxnLst/>
            <a:rect l="l" t="t" r="r" b="b"/>
            <a:pathLst>
              <a:path w="892800" h="890640">
                <a:moveTo>
                  <a:pt x="0" y="0"/>
                </a:moveTo>
                <a:lnTo>
                  <a:pt x="892800" y="0"/>
                </a:lnTo>
                <a:lnTo>
                  <a:pt x="892800" y="890640"/>
                </a:lnTo>
                <a:lnTo>
                  <a:pt x="0" y="89064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201" name="Freeform 48">
            <a:extLst>
              <a:ext uri="{FF2B5EF4-FFF2-40B4-BE49-F238E27FC236}">
                <a16:creationId xmlns:a16="http://schemas.microsoft.com/office/drawing/2014/main" id="{C108EB21-4239-1BAE-8652-200878B20076}"/>
              </a:ext>
            </a:extLst>
          </p:cNvPr>
          <p:cNvSpPr/>
          <p:nvPr/>
        </p:nvSpPr>
        <p:spPr>
          <a:xfrm>
            <a:off x="5887800" y="5432730"/>
            <a:ext cx="902160" cy="925920"/>
          </a:xfrm>
          <a:custGeom>
            <a:avLst/>
            <a:gdLst/>
            <a:ahLst/>
            <a:cxnLst/>
            <a:rect l="l" t="t" r="r" b="b"/>
            <a:pathLst>
              <a:path w="902160" h="925920">
                <a:moveTo>
                  <a:pt x="0" y="0"/>
                </a:moveTo>
                <a:lnTo>
                  <a:pt x="902160" y="0"/>
                </a:lnTo>
                <a:lnTo>
                  <a:pt x="902160" y="925920"/>
                </a:lnTo>
                <a:lnTo>
                  <a:pt x="0" y="92592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202" name="Freeform 49">
            <a:extLst>
              <a:ext uri="{FF2B5EF4-FFF2-40B4-BE49-F238E27FC236}">
                <a16:creationId xmlns:a16="http://schemas.microsoft.com/office/drawing/2014/main" id="{8A4CAFC9-C40D-7BF3-CA5C-A293BE4450D4}"/>
              </a:ext>
            </a:extLst>
          </p:cNvPr>
          <p:cNvSpPr/>
          <p:nvPr/>
        </p:nvSpPr>
        <p:spPr>
          <a:xfrm>
            <a:off x="6967080" y="5577450"/>
            <a:ext cx="918000" cy="781200"/>
          </a:xfrm>
          <a:custGeom>
            <a:avLst/>
            <a:gdLst/>
            <a:ahLst/>
            <a:cxnLst/>
            <a:rect l="l" t="t" r="r" b="b"/>
            <a:pathLst>
              <a:path w="918000" h="781200">
                <a:moveTo>
                  <a:pt x="0" y="0"/>
                </a:moveTo>
                <a:lnTo>
                  <a:pt x="918000" y="0"/>
                </a:lnTo>
                <a:lnTo>
                  <a:pt x="918000" y="781200"/>
                </a:lnTo>
                <a:lnTo>
                  <a:pt x="0" y="78120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203" name="Freeform 50">
            <a:extLst>
              <a:ext uri="{FF2B5EF4-FFF2-40B4-BE49-F238E27FC236}">
                <a16:creationId xmlns:a16="http://schemas.microsoft.com/office/drawing/2014/main" id="{F44DE32D-1FA1-6333-F0FE-C733B9DC35B5}"/>
              </a:ext>
            </a:extLst>
          </p:cNvPr>
          <p:cNvSpPr/>
          <p:nvPr/>
        </p:nvSpPr>
        <p:spPr>
          <a:xfrm>
            <a:off x="8261640" y="5456490"/>
            <a:ext cx="922320" cy="924480"/>
          </a:xfrm>
          <a:custGeom>
            <a:avLst/>
            <a:gdLst/>
            <a:ahLst/>
            <a:cxnLst/>
            <a:rect l="l" t="t" r="r" b="b"/>
            <a:pathLst>
              <a:path w="922320" h="924480">
                <a:moveTo>
                  <a:pt x="0" y="0"/>
                </a:moveTo>
                <a:lnTo>
                  <a:pt x="922320" y="0"/>
                </a:lnTo>
                <a:lnTo>
                  <a:pt x="92232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204" name="Freeform 51">
            <a:extLst>
              <a:ext uri="{FF2B5EF4-FFF2-40B4-BE49-F238E27FC236}">
                <a16:creationId xmlns:a16="http://schemas.microsoft.com/office/drawing/2014/main" id="{3DBAC50A-5CF3-7698-3889-45E47670B16F}"/>
              </a:ext>
            </a:extLst>
          </p:cNvPr>
          <p:cNvSpPr/>
          <p:nvPr/>
        </p:nvSpPr>
        <p:spPr>
          <a:xfrm>
            <a:off x="11915640" y="5421210"/>
            <a:ext cx="931680" cy="928800"/>
          </a:xfrm>
          <a:custGeom>
            <a:avLst/>
            <a:gdLst/>
            <a:ahLst/>
            <a:cxnLst/>
            <a:rect l="l" t="t" r="r" b="b"/>
            <a:pathLst>
              <a:path w="931680" h="928800">
                <a:moveTo>
                  <a:pt x="0" y="0"/>
                </a:moveTo>
                <a:lnTo>
                  <a:pt x="931680" y="0"/>
                </a:lnTo>
                <a:lnTo>
                  <a:pt x="931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205" name="Freeform 52">
            <a:extLst>
              <a:ext uri="{FF2B5EF4-FFF2-40B4-BE49-F238E27FC236}">
                <a16:creationId xmlns:a16="http://schemas.microsoft.com/office/drawing/2014/main" id="{8B6ECAE7-63D5-C82A-839B-1C15387D94C6}"/>
              </a:ext>
            </a:extLst>
          </p:cNvPr>
          <p:cNvSpPr/>
          <p:nvPr/>
        </p:nvSpPr>
        <p:spPr>
          <a:xfrm>
            <a:off x="7011000" y="7268730"/>
            <a:ext cx="812160" cy="817920"/>
          </a:xfrm>
          <a:custGeom>
            <a:avLst/>
            <a:gdLst/>
            <a:ahLst/>
            <a:cxnLst/>
            <a:rect l="l" t="t" r="r" b="b"/>
            <a:pathLst>
              <a:path w="812160" h="817920">
                <a:moveTo>
                  <a:pt x="0" y="0"/>
                </a:moveTo>
                <a:lnTo>
                  <a:pt x="812160" y="0"/>
                </a:lnTo>
                <a:lnTo>
                  <a:pt x="812160" y="817920"/>
                </a:lnTo>
                <a:lnTo>
                  <a:pt x="0" y="81792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206" name="Freeform 53">
            <a:extLst>
              <a:ext uri="{FF2B5EF4-FFF2-40B4-BE49-F238E27FC236}">
                <a16:creationId xmlns:a16="http://schemas.microsoft.com/office/drawing/2014/main" id="{ABC4636B-E779-21CA-936C-ACA3417C5671}"/>
              </a:ext>
            </a:extLst>
          </p:cNvPr>
          <p:cNvSpPr/>
          <p:nvPr/>
        </p:nvSpPr>
        <p:spPr>
          <a:xfrm>
            <a:off x="9504360" y="5444250"/>
            <a:ext cx="545760" cy="923760"/>
          </a:xfrm>
          <a:custGeom>
            <a:avLst/>
            <a:gdLst/>
            <a:ahLst/>
            <a:cxnLst/>
            <a:rect l="l" t="t" r="r" b="b"/>
            <a:pathLst>
              <a:path w="545760" h="923760">
                <a:moveTo>
                  <a:pt x="0" y="0"/>
                </a:moveTo>
                <a:lnTo>
                  <a:pt x="545760" y="0"/>
                </a:lnTo>
                <a:lnTo>
                  <a:pt x="545760" y="923760"/>
                </a:lnTo>
                <a:lnTo>
                  <a:pt x="0" y="92376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207" name="Freeform 54">
            <a:extLst>
              <a:ext uri="{FF2B5EF4-FFF2-40B4-BE49-F238E27FC236}">
                <a16:creationId xmlns:a16="http://schemas.microsoft.com/office/drawing/2014/main" id="{87C38526-B411-230A-7985-5824465723CB}"/>
              </a:ext>
            </a:extLst>
          </p:cNvPr>
          <p:cNvSpPr/>
          <p:nvPr/>
        </p:nvSpPr>
        <p:spPr>
          <a:xfrm>
            <a:off x="4800600" y="5487450"/>
            <a:ext cx="908640" cy="925200"/>
          </a:xfrm>
          <a:custGeom>
            <a:avLst/>
            <a:gdLst/>
            <a:ahLst/>
            <a:cxnLst/>
            <a:rect l="l" t="t" r="r" b="b"/>
            <a:pathLst>
              <a:path w="908640" h="925200">
                <a:moveTo>
                  <a:pt x="0" y="0"/>
                </a:moveTo>
                <a:lnTo>
                  <a:pt x="908640" y="0"/>
                </a:lnTo>
                <a:lnTo>
                  <a:pt x="908640" y="925200"/>
                </a:lnTo>
                <a:lnTo>
                  <a:pt x="0" y="92520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208" name="Freeform 55">
            <a:extLst>
              <a:ext uri="{FF2B5EF4-FFF2-40B4-BE49-F238E27FC236}">
                <a16:creationId xmlns:a16="http://schemas.microsoft.com/office/drawing/2014/main" id="{4E7E4B52-76A4-5852-A803-784344ABDB13}"/>
              </a:ext>
            </a:extLst>
          </p:cNvPr>
          <p:cNvSpPr/>
          <p:nvPr/>
        </p:nvSpPr>
        <p:spPr>
          <a:xfrm>
            <a:off x="10618200" y="5430570"/>
            <a:ext cx="913680" cy="928800"/>
          </a:xfrm>
          <a:custGeom>
            <a:avLst/>
            <a:gdLst/>
            <a:ahLst/>
            <a:cxnLst/>
            <a:rect l="l" t="t" r="r" b="b"/>
            <a:pathLst>
              <a:path w="913680" h="928800">
                <a:moveTo>
                  <a:pt x="0" y="0"/>
                </a:moveTo>
                <a:lnTo>
                  <a:pt x="913680" y="0"/>
                </a:lnTo>
                <a:lnTo>
                  <a:pt x="913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209" name="Freeform 56">
            <a:extLst>
              <a:ext uri="{FF2B5EF4-FFF2-40B4-BE49-F238E27FC236}">
                <a16:creationId xmlns:a16="http://schemas.microsoft.com/office/drawing/2014/main" id="{D0DE4E58-04EA-3E50-3A10-260FB66B8F69}"/>
              </a:ext>
            </a:extLst>
          </p:cNvPr>
          <p:cNvSpPr/>
          <p:nvPr/>
        </p:nvSpPr>
        <p:spPr>
          <a:xfrm>
            <a:off x="8343720" y="7324890"/>
            <a:ext cx="984240" cy="776160"/>
          </a:xfrm>
          <a:custGeom>
            <a:avLst/>
            <a:gdLst/>
            <a:ahLst/>
            <a:cxnLst/>
            <a:rect l="l" t="t" r="r" b="b"/>
            <a:pathLst>
              <a:path w="984240" h="776160">
                <a:moveTo>
                  <a:pt x="0" y="0"/>
                </a:moveTo>
                <a:lnTo>
                  <a:pt x="984240" y="0"/>
                </a:lnTo>
                <a:lnTo>
                  <a:pt x="984240" y="776160"/>
                </a:lnTo>
                <a:lnTo>
                  <a:pt x="0" y="77616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210" name="Freeform 57">
            <a:extLst>
              <a:ext uri="{FF2B5EF4-FFF2-40B4-BE49-F238E27FC236}">
                <a16:creationId xmlns:a16="http://schemas.microsoft.com/office/drawing/2014/main" id="{14D1E019-7643-3E13-FB34-D453391F3015}"/>
              </a:ext>
            </a:extLst>
          </p:cNvPr>
          <p:cNvSpPr/>
          <p:nvPr/>
        </p:nvSpPr>
        <p:spPr>
          <a:xfrm>
            <a:off x="3364200" y="5470170"/>
            <a:ext cx="1113120" cy="914400"/>
          </a:xfrm>
          <a:custGeom>
            <a:avLst/>
            <a:gdLst/>
            <a:ahLst/>
            <a:cxnLst/>
            <a:rect l="l" t="t" r="r" b="b"/>
            <a:pathLst>
              <a:path w="1113120" h="914400">
                <a:moveTo>
                  <a:pt x="0" y="0"/>
                </a:moveTo>
                <a:lnTo>
                  <a:pt x="1113120" y="0"/>
                </a:lnTo>
                <a:lnTo>
                  <a:pt x="1113120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348227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Google Shape;1197;p70">
            <a:extLst>
              <a:ext uri="{FF2B5EF4-FFF2-40B4-BE49-F238E27FC236}">
                <a16:creationId xmlns:a16="http://schemas.microsoft.com/office/drawing/2014/main" id="{1116A00D-BBA2-09B3-7A6D-1C0C3CEDE75C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5" name="Google Shape;1198;p70">
            <a:extLst>
              <a:ext uri="{FF2B5EF4-FFF2-40B4-BE49-F238E27FC236}">
                <a16:creationId xmlns:a16="http://schemas.microsoft.com/office/drawing/2014/main" id="{34B04271-5BD0-8AB7-996A-237B4B50AAC3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6" name="Google Shape;1199;p70">
              <a:extLst>
                <a:ext uri="{FF2B5EF4-FFF2-40B4-BE49-F238E27FC236}">
                  <a16:creationId xmlns:a16="http://schemas.microsoft.com/office/drawing/2014/main" id="{8F40473E-93E8-F8DF-D2E9-E5CA075E8C00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" name="Google Shape;1200;p70">
              <a:extLst>
                <a:ext uri="{FF2B5EF4-FFF2-40B4-BE49-F238E27FC236}">
                  <a16:creationId xmlns:a16="http://schemas.microsoft.com/office/drawing/2014/main" id="{EDD9885B-633E-0D81-434A-66C2FB5B8F85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oogle Shape;1201;p70">
            <a:extLst>
              <a:ext uri="{FF2B5EF4-FFF2-40B4-BE49-F238E27FC236}">
                <a16:creationId xmlns:a16="http://schemas.microsoft.com/office/drawing/2014/main" id="{5E70D5D5-D494-B203-BDA4-86327F8F4235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9" name="Google Shape;1202;p70">
              <a:extLst>
                <a:ext uri="{FF2B5EF4-FFF2-40B4-BE49-F238E27FC236}">
                  <a16:creationId xmlns:a16="http://schemas.microsoft.com/office/drawing/2014/main" id="{13C866D5-BE1C-BA91-BA45-D38090663A51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3;p70">
              <a:extLst>
                <a:ext uri="{FF2B5EF4-FFF2-40B4-BE49-F238E27FC236}">
                  <a16:creationId xmlns:a16="http://schemas.microsoft.com/office/drawing/2014/main" id="{97337E69-2F7B-E361-3343-1F7C2280033D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4;p70">
              <a:extLst>
                <a:ext uri="{FF2B5EF4-FFF2-40B4-BE49-F238E27FC236}">
                  <a16:creationId xmlns:a16="http://schemas.microsoft.com/office/drawing/2014/main" id="{4F780E0C-EF57-BDF6-2E8B-687ABF46E7A4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5;p70">
              <a:extLst>
                <a:ext uri="{FF2B5EF4-FFF2-40B4-BE49-F238E27FC236}">
                  <a16:creationId xmlns:a16="http://schemas.microsoft.com/office/drawing/2014/main" id="{D9A7E5BC-8FE7-F195-70B5-1A417AD4737D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oogle Shape;1206;p70">
            <a:extLst>
              <a:ext uri="{FF2B5EF4-FFF2-40B4-BE49-F238E27FC236}">
                <a16:creationId xmlns:a16="http://schemas.microsoft.com/office/drawing/2014/main" id="{C137FF5C-19AB-D43B-B450-8B3F3E92CEAD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4" name="Google Shape;1207;p70">
              <a:extLst>
                <a:ext uri="{FF2B5EF4-FFF2-40B4-BE49-F238E27FC236}">
                  <a16:creationId xmlns:a16="http://schemas.microsoft.com/office/drawing/2014/main" id="{659DD0BB-0D55-B2A3-4D05-C3328531FFF9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" name="Google Shape;1208;p70">
              <a:extLst>
                <a:ext uri="{FF2B5EF4-FFF2-40B4-BE49-F238E27FC236}">
                  <a16:creationId xmlns:a16="http://schemas.microsoft.com/office/drawing/2014/main" id="{9459A200-6807-8A4C-2457-8507EC62C95F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oogle Shape;1209;p70">
            <a:extLst>
              <a:ext uri="{FF2B5EF4-FFF2-40B4-BE49-F238E27FC236}">
                <a16:creationId xmlns:a16="http://schemas.microsoft.com/office/drawing/2014/main" id="{B9C9B147-334D-DC70-AF01-10E288C677A4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7" name="Google Shape;1210;p70">
              <a:extLst>
                <a:ext uri="{FF2B5EF4-FFF2-40B4-BE49-F238E27FC236}">
                  <a16:creationId xmlns:a16="http://schemas.microsoft.com/office/drawing/2014/main" id="{895FF7A6-B974-10AB-5167-B8B5052BF56E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11;p70">
              <a:extLst>
                <a:ext uri="{FF2B5EF4-FFF2-40B4-BE49-F238E27FC236}">
                  <a16:creationId xmlns:a16="http://schemas.microsoft.com/office/drawing/2014/main" id="{7D361263-2F7E-6ECA-FDE8-53B660F09435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12;p70">
              <a:extLst>
                <a:ext uri="{FF2B5EF4-FFF2-40B4-BE49-F238E27FC236}">
                  <a16:creationId xmlns:a16="http://schemas.microsoft.com/office/drawing/2014/main" id="{12AF84E3-4FF3-718A-B423-D290A1057EEF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213;p70">
            <a:extLst>
              <a:ext uri="{FF2B5EF4-FFF2-40B4-BE49-F238E27FC236}">
                <a16:creationId xmlns:a16="http://schemas.microsoft.com/office/drawing/2014/main" id="{E773366D-5694-3047-839E-1843A2F997E6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1" name="Google Shape;1214;p70">
              <a:extLst>
                <a:ext uri="{FF2B5EF4-FFF2-40B4-BE49-F238E27FC236}">
                  <a16:creationId xmlns:a16="http://schemas.microsoft.com/office/drawing/2014/main" id="{9E79EBAC-6475-AADF-4D55-739199CDE63B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5;p70">
              <a:extLst>
                <a:ext uri="{FF2B5EF4-FFF2-40B4-BE49-F238E27FC236}">
                  <a16:creationId xmlns:a16="http://schemas.microsoft.com/office/drawing/2014/main" id="{018FBD64-6B8C-13EB-1066-7A2BF0B965AB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216;p70">
            <a:extLst>
              <a:ext uri="{FF2B5EF4-FFF2-40B4-BE49-F238E27FC236}">
                <a16:creationId xmlns:a16="http://schemas.microsoft.com/office/drawing/2014/main" id="{96FF4FDF-8758-78B0-C741-75E234B55EBC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4" name="Google Shape;1217;p70">
              <a:extLst>
                <a:ext uri="{FF2B5EF4-FFF2-40B4-BE49-F238E27FC236}">
                  <a16:creationId xmlns:a16="http://schemas.microsoft.com/office/drawing/2014/main" id="{9577A9EF-2DCB-097A-0B57-78A7E4FE4DAC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18;p70">
              <a:extLst>
                <a:ext uri="{FF2B5EF4-FFF2-40B4-BE49-F238E27FC236}">
                  <a16:creationId xmlns:a16="http://schemas.microsoft.com/office/drawing/2014/main" id="{53A654AA-7B6A-155F-7922-FDCEEE65D21A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9;p70">
              <a:extLst>
                <a:ext uri="{FF2B5EF4-FFF2-40B4-BE49-F238E27FC236}">
                  <a16:creationId xmlns:a16="http://schemas.microsoft.com/office/drawing/2014/main" id="{227FB0DC-F3B7-4EC1-5DD8-591A6B425C84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20;p70">
              <a:extLst>
                <a:ext uri="{FF2B5EF4-FFF2-40B4-BE49-F238E27FC236}">
                  <a16:creationId xmlns:a16="http://schemas.microsoft.com/office/drawing/2014/main" id="{356B9413-A8CF-097C-1845-1D8F99D7417C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221;p70">
            <a:extLst>
              <a:ext uri="{FF2B5EF4-FFF2-40B4-BE49-F238E27FC236}">
                <a16:creationId xmlns:a16="http://schemas.microsoft.com/office/drawing/2014/main" id="{006B4F16-5309-D6C3-3473-F61D7411F7D7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29" name="Google Shape;1222;p70">
              <a:extLst>
                <a:ext uri="{FF2B5EF4-FFF2-40B4-BE49-F238E27FC236}">
                  <a16:creationId xmlns:a16="http://schemas.microsoft.com/office/drawing/2014/main" id="{4583FFC4-A00B-7959-1579-C1E67B0BC019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3;p70">
              <a:extLst>
                <a:ext uri="{FF2B5EF4-FFF2-40B4-BE49-F238E27FC236}">
                  <a16:creationId xmlns:a16="http://schemas.microsoft.com/office/drawing/2014/main" id="{E162DD31-5C49-F02A-D62C-B01C65437998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4;p70">
              <a:extLst>
                <a:ext uri="{FF2B5EF4-FFF2-40B4-BE49-F238E27FC236}">
                  <a16:creationId xmlns:a16="http://schemas.microsoft.com/office/drawing/2014/main" id="{9730F1D3-712A-D546-0A3C-880FB1B732C9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25;p70">
              <a:extLst>
                <a:ext uri="{FF2B5EF4-FFF2-40B4-BE49-F238E27FC236}">
                  <a16:creationId xmlns:a16="http://schemas.microsoft.com/office/drawing/2014/main" id="{231B2155-8CC2-3736-6FD3-412313D23D65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1226;p70">
            <a:extLst>
              <a:ext uri="{FF2B5EF4-FFF2-40B4-BE49-F238E27FC236}">
                <a16:creationId xmlns:a16="http://schemas.microsoft.com/office/drawing/2014/main" id="{E3A8939E-989A-8603-14B4-431A288ABFA1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4" name="Google Shape;1227;p70">
              <a:extLst>
                <a:ext uri="{FF2B5EF4-FFF2-40B4-BE49-F238E27FC236}">
                  <a16:creationId xmlns:a16="http://schemas.microsoft.com/office/drawing/2014/main" id="{3B3E4828-8A63-4A3F-9673-5B5E5B82F417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8;p70">
              <a:extLst>
                <a:ext uri="{FF2B5EF4-FFF2-40B4-BE49-F238E27FC236}">
                  <a16:creationId xmlns:a16="http://schemas.microsoft.com/office/drawing/2014/main" id="{5A844A30-9E1E-7CC2-0AED-3405675BCFFB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9;p70">
              <a:extLst>
                <a:ext uri="{FF2B5EF4-FFF2-40B4-BE49-F238E27FC236}">
                  <a16:creationId xmlns:a16="http://schemas.microsoft.com/office/drawing/2014/main" id="{A7400A72-8199-DF22-F3D7-4605C89EF742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30;p70">
              <a:extLst>
                <a:ext uri="{FF2B5EF4-FFF2-40B4-BE49-F238E27FC236}">
                  <a16:creationId xmlns:a16="http://schemas.microsoft.com/office/drawing/2014/main" id="{0F0F6E4F-A0A2-30EA-1A8F-54CD4B144662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31;p70">
              <a:extLst>
                <a:ext uri="{FF2B5EF4-FFF2-40B4-BE49-F238E27FC236}">
                  <a16:creationId xmlns:a16="http://schemas.microsoft.com/office/drawing/2014/main" id="{1A2498E3-A0F4-22E4-1A79-0E12A080F84B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oogle Shape;1232;p70">
            <a:extLst>
              <a:ext uri="{FF2B5EF4-FFF2-40B4-BE49-F238E27FC236}">
                <a16:creationId xmlns:a16="http://schemas.microsoft.com/office/drawing/2014/main" id="{AE9A7F40-B229-9A97-15F4-85CDB55D8EEA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0" name="Google Shape;1233;p70">
              <a:extLst>
                <a:ext uri="{FF2B5EF4-FFF2-40B4-BE49-F238E27FC236}">
                  <a16:creationId xmlns:a16="http://schemas.microsoft.com/office/drawing/2014/main" id="{9B99583A-B53D-EB4F-3352-2757D4C5E889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4;p70">
              <a:extLst>
                <a:ext uri="{FF2B5EF4-FFF2-40B4-BE49-F238E27FC236}">
                  <a16:creationId xmlns:a16="http://schemas.microsoft.com/office/drawing/2014/main" id="{33CCEBE3-4DD0-5590-70DF-9FD45C3DEF7D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5;p70">
              <a:extLst>
                <a:ext uri="{FF2B5EF4-FFF2-40B4-BE49-F238E27FC236}">
                  <a16:creationId xmlns:a16="http://schemas.microsoft.com/office/drawing/2014/main" id="{5127CF10-9FAD-6359-DFDA-CE380DEF8D57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6;p70">
              <a:extLst>
                <a:ext uri="{FF2B5EF4-FFF2-40B4-BE49-F238E27FC236}">
                  <a16:creationId xmlns:a16="http://schemas.microsoft.com/office/drawing/2014/main" id="{55F193A1-F3C6-E0F2-8A3F-BAB40CC1A83C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1237;p70">
            <a:extLst>
              <a:ext uri="{FF2B5EF4-FFF2-40B4-BE49-F238E27FC236}">
                <a16:creationId xmlns:a16="http://schemas.microsoft.com/office/drawing/2014/main" id="{7D65932D-DCDC-77D3-82C9-FBD79FA9FE22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5" name="Google Shape;1238;p70">
              <a:extLst>
                <a:ext uri="{FF2B5EF4-FFF2-40B4-BE49-F238E27FC236}">
                  <a16:creationId xmlns:a16="http://schemas.microsoft.com/office/drawing/2014/main" id="{2FF66952-7073-CDEA-E76D-BFB89F183DE7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9;p70">
              <a:extLst>
                <a:ext uri="{FF2B5EF4-FFF2-40B4-BE49-F238E27FC236}">
                  <a16:creationId xmlns:a16="http://schemas.microsoft.com/office/drawing/2014/main" id="{C9395676-EB91-A751-6FAF-F76A465D2483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40;p70">
              <a:extLst>
                <a:ext uri="{FF2B5EF4-FFF2-40B4-BE49-F238E27FC236}">
                  <a16:creationId xmlns:a16="http://schemas.microsoft.com/office/drawing/2014/main" id="{32966CBE-3154-B94C-E042-4EAF88B3498B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41;p70">
            <a:extLst>
              <a:ext uri="{FF2B5EF4-FFF2-40B4-BE49-F238E27FC236}">
                <a16:creationId xmlns:a16="http://schemas.microsoft.com/office/drawing/2014/main" id="{55525B29-3C57-CEF6-4707-D53CC16F5A63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49" name="Google Shape;1242;p70">
              <a:extLst>
                <a:ext uri="{FF2B5EF4-FFF2-40B4-BE49-F238E27FC236}">
                  <a16:creationId xmlns:a16="http://schemas.microsoft.com/office/drawing/2014/main" id="{B36F344E-99FE-0A87-B0FC-3248BAF18729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3;p70">
              <a:extLst>
                <a:ext uri="{FF2B5EF4-FFF2-40B4-BE49-F238E27FC236}">
                  <a16:creationId xmlns:a16="http://schemas.microsoft.com/office/drawing/2014/main" id="{A099AB6F-1423-AA54-0DC0-7EADEABF9085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4;p70">
              <a:extLst>
                <a:ext uri="{FF2B5EF4-FFF2-40B4-BE49-F238E27FC236}">
                  <a16:creationId xmlns:a16="http://schemas.microsoft.com/office/drawing/2014/main" id="{DCB68B8B-8382-E79F-FBF6-D4935D6E5C37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5;p70">
              <a:extLst>
                <a:ext uri="{FF2B5EF4-FFF2-40B4-BE49-F238E27FC236}">
                  <a16:creationId xmlns:a16="http://schemas.microsoft.com/office/drawing/2014/main" id="{4B41A7CF-CBA5-75D5-27C1-066FFA1D15F7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6;p70">
              <a:extLst>
                <a:ext uri="{FF2B5EF4-FFF2-40B4-BE49-F238E27FC236}">
                  <a16:creationId xmlns:a16="http://schemas.microsoft.com/office/drawing/2014/main" id="{D249556B-7F52-8A33-CCDB-0EF986838EED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7;p70">
              <a:extLst>
                <a:ext uri="{FF2B5EF4-FFF2-40B4-BE49-F238E27FC236}">
                  <a16:creationId xmlns:a16="http://schemas.microsoft.com/office/drawing/2014/main" id="{18C40E64-A5D8-4343-4DFC-7E058CE53F0F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248;p70">
            <a:extLst>
              <a:ext uri="{FF2B5EF4-FFF2-40B4-BE49-F238E27FC236}">
                <a16:creationId xmlns:a16="http://schemas.microsoft.com/office/drawing/2014/main" id="{3B041BBA-E862-9305-2966-2C6CE856581A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56" name="Google Shape;1249;p70">
              <a:extLst>
                <a:ext uri="{FF2B5EF4-FFF2-40B4-BE49-F238E27FC236}">
                  <a16:creationId xmlns:a16="http://schemas.microsoft.com/office/drawing/2014/main" id="{4F27929D-FF82-FFD2-D966-E9394D4ABE2A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50;p70">
              <a:extLst>
                <a:ext uri="{FF2B5EF4-FFF2-40B4-BE49-F238E27FC236}">
                  <a16:creationId xmlns:a16="http://schemas.microsoft.com/office/drawing/2014/main" id="{595E3B54-7E92-9BC0-E5F8-D10ABFB5C938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51;p70">
              <a:extLst>
                <a:ext uri="{FF2B5EF4-FFF2-40B4-BE49-F238E27FC236}">
                  <a16:creationId xmlns:a16="http://schemas.microsoft.com/office/drawing/2014/main" id="{83B2340B-3AE4-75D0-A351-9B8CCF5E49CD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2;p70">
              <a:extLst>
                <a:ext uri="{FF2B5EF4-FFF2-40B4-BE49-F238E27FC236}">
                  <a16:creationId xmlns:a16="http://schemas.microsoft.com/office/drawing/2014/main" id="{BA9419A6-FEE4-100A-8534-49321DA086F2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3;p70">
              <a:extLst>
                <a:ext uri="{FF2B5EF4-FFF2-40B4-BE49-F238E27FC236}">
                  <a16:creationId xmlns:a16="http://schemas.microsoft.com/office/drawing/2014/main" id="{DD2CDC71-CEF0-7619-F7F1-1C98D1DE9338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4;p70">
              <a:extLst>
                <a:ext uri="{FF2B5EF4-FFF2-40B4-BE49-F238E27FC236}">
                  <a16:creationId xmlns:a16="http://schemas.microsoft.com/office/drawing/2014/main" id="{B640F730-B916-BDF2-3469-B575C8E75AA7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5;p70">
              <a:extLst>
                <a:ext uri="{FF2B5EF4-FFF2-40B4-BE49-F238E27FC236}">
                  <a16:creationId xmlns:a16="http://schemas.microsoft.com/office/drawing/2014/main" id="{739B9121-FBA6-046E-0B79-C473934920A3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1256;p70">
            <a:extLst>
              <a:ext uri="{FF2B5EF4-FFF2-40B4-BE49-F238E27FC236}">
                <a16:creationId xmlns:a16="http://schemas.microsoft.com/office/drawing/2014/main" id="{2396CF3F-66C1-1DDD-B9B8-4F50648089EC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4" name="Google Shape;1257;p70">
              <a:extLst>
                <a:ext uri="{FF2B5EF4-FFF2-40B4-BE49-F238E27FC236}">
                  <a16:creationId xmlns:a16="http://schemas.microsoft.com/office/drawing/2014/main" id="{477FA31C-D5BF-0D31-02A4-A7B1D3D7CB74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8;p70">
              <a:extLst>
                <a:ext uri="{FF2B5EF4-FFF2-40B4-BE49-F238E27FC236}">
                  <a16:creationId xmlns:a16="http://schemas.microsoft.com/office/drawing/2014/main" id="{2F3D79DC-4A61-5525-A5EA-891217744279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9;p70">
              <a:extLst>
                <a:ext uri="{FF2B5EF4-FFF2-40B4-BE49-F238E27FC236}">
                  <a16:creationId xmlns:a16="http://schemas.microsoft.com/office/drawing/2014/main" id="{AA4949FD-6C17-BF49-0184-47B3E2FCD9F5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60;p70">
              <a:extLst>
                <a:ext uri="{FF2B5EF4-FFF2-40B4-BE49-F238E27FC236}">
                  <a16:creationId xmlns:a16="http://schemas.microsoft.com/office/drawing/2014/main" id="{914B2B21-1940-F0A5-0376-947215885CB4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1261;p70">
            <a:extLst>
              <a:ext uri="{FF2B5EF4-FFF2-40B4-BE49-F238E27FC236}">
                <a16:creationId xmlns:a16="http://schemas.microsoft.com/office/drawing/2014/main" id="{67FACFBD-A695-6868-2344-5B58C6E61657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69" name="Google Shape;1262;p70">
              <a:extLst>
                <a:ext uri="{FF2B5EF4-FFF2-40B4-BE49-F238E27FC236}">
                  <a16:creationId xmlns:a16="http://schemas.microsoft.com/office/drawing/2014/main" id="{9E34189D-501F-FC31-C27A-DD37AC681942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63;p70">
              <a:extLst>
                <a:ext uri="{FF2B5EF4-FFF2-40B4-BE49-F238E27FC236}">
                  <a16:creationId xmlns:a16="http://schemas.microsoft.com/office/drawing/2014/main" id="{C4B0C92D-2EE2-44E0-E69A-6B9A362CB295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64;p70">
              <a:extLst>
                <a:ext uri="{FF2B5EF4-FFF2-40B4-BE49-F238E27FC236}">
                  <a16:creationId xmlns:a16="http://schemas.microsoft.com/office/drawing/2014/main" id="{E203B00E-97AC-D50E-3BC0-B4F29B0AEF0E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65;p70">
            <a:extLst>
              <a:ext uri="{FF2B5EF4-FFF2-40B4-BE49-F238E27FC236}">
                <a16:creationId xmlns:a16="http://schemas.microsoft.com/office/drawing/2014/main" id="{322B4765-C0FA-774C-579B-30C5BFADD99E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3" name="Google Shape;1266;p70">
              <a:extLst>
                <a:ext uri="{FF2B5EF4-FFF2-40B4-BE49-F238E27FC236}">
                  <a16:creationId xmlns:a16="http://schemas.microsoft.com/office/drawing/2014/main" id="{C3592962-59C7-5BEC-118A-95255426308B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7;p70">
              <a:extLst>
                <a:ext uri="{FF2B5EF4-FFF2-40B4-BE49-F238E27FC236}">
                  <a16:creationId xmlns:a16="http://schemas.microsoft.com/office/drawing/2014/main" id="{0A8E2B56-D3E7-EAE4-2911-FDEF4487BB42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68;p70">
              <a:extLst>
                <a:ext uri="{FF2B5EF4-FFF2-40B4-BE49-F238E27FC236}">
                  <a16:creationId xmlns:a16="http://schemas.microsoft.com/office/drawing/2014/main" id="{CDDF432B-4569-71E0-F248-B77F94CA7021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269;p70">
            <a:extLst>
              <a:ext uri="{FF2B5EF4-FFF2-40B4-BE49-F238E27FC236}">
                <a16:creationId xmlns:a16="http://schemas.microsoft.com/office/drawing/2014/main" id="{A22BA06B-22DF-9B8C-8C4E-74A7C76A7739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77" name="Google Shape;1270;p70">
              <a:extLst>
                <a:ext uri="{FF2B5EF4-FFF2-40B4-BE49-F238E27FC236}">
                  <a16:creationId xmlns:a16="http://schemas.microsoft.com/office/drawing/2014/main" id="{071A59C3-D175-4760-F21D-6019F842BF6C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71;p70">
              <a:extLst>
                <a:ext uri="{FF2B5EF4-FFF2-40B4-BE49-F238E27FC236}">
                  <a16:creationId xmlns:a16="http://schemas.microsoft.com/office/drawing/2014/main" id="{44E9E1E4-69E4-92F0-5AA0-D5096E3F9B68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79" name="Google Shape;1272;p70">
            <a:extLst>
              <a:ext uri="{FF2B5EF4-FFF2-40B4-BE49-F238E27FC236}">
                <a16:creationId xmlns:a16="http://schemas.microsoft.com/office/drawing/2014/main" id="{C901E4A8-5216-57AB-9AA1-65F6D0DDCF65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0" name="Google Shape;1273;p70">
            <a:extLst>
              <a:ext uri="{FF2B5EF4-FFF2-40B4-BE49-F238E27FC236}">
                <a16:creationId xmlns:a16="http://schemas.microsoft.com/office/drawing/2014/main" id="{C6852C16-CDB4-79DB-2806-B63DDF545857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1" name="Google Shape;1274;p70">
              <a:extLst>
                <a:ext uri="{FF2B5EF4-FFF2-40B4-BE49-F238E27FC236}">
                  <a16:creationId xmlns:a16="http://schemas.microsoft.com/office/drawing/2014/main" id="{62F29957-EA3D-FEC5-25C5-DCA81CDC1647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5;p70">
              <a:extLst>
                <a:ext uri="{FF2B5EF4-FFF2-40B4-BE49-F238E27FC236}">
                  <a16:creationId xmlns:a16="http://schemas.microsoft.com/office/drawing/2014/main" id="{4B093BA6-2F27-1919-C1B8-604FF6B8912A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76;p70">
              <a:extLst>
                <a:ext uri="{FF2B5EF4-FFF2-40B4-BE49-F238E27FC236}">
                  <a16:creationId xmlns:a16="http://schemas.microsoft.com/office/drawing/2014/main" id="{719EEEE6-344A-118F-00EE-6597BA5BFD89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7;p70">
              <a:extLst>
                <a:ext uri="{FF2B5EF4-FFF2-40B4-BE49-F238E27FC236}">
                  <a16:creationId xmlns:a16="http://schemas.microsoft.com/office/drawing/2014/main" id="{04732EB6-3562-7150-380A-F8A63675DEBB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278;p70">
            <a:extLst>
              <a:ext uri="{FF2B5EF4-FFF2-40B4-BE49-F238E27FC236}">
                <a16:creationId xmlns:a16="http://schemas.microsoft.com/office/drawing/2014/main" id="{07651D9E-6B0F-B2BA-33AC-1062CD1EF9CD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86" name="Google Shape;1279;p70">
              <a:extLst>
                <a:ext uri="{FF2B5EF4-FFF2-40B4-BE49-F238E27FC236}">
                  <a16:creationId xmlns:a16="http://schemas.microsoft.com/office/drawing/2014/main" id="{4229042F-A98C-F560-EF27-E377815AD423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80;p70">
              <a:extLst>
                <a:ext uri="{FF2B5EF4-FFF2-40B4-BE49-F238E27FC236}">
                  <a16:creationId xmlns:a16="http://schemas.microsoft.com/office/drawing/2014/main" id="{BFC7AFA5-07FE-28B8-236D-E9C8CD15C1B4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1281;p70">
            <a:extLst>
              <a:ext uri="{FF2B5EF4-FFF2-40B4-BE49-F238E27FC236}">
                <a16:creationId xmlns:a16="http://schemas.microsoft.com/office/drawing/2014/main" id="{A092351A-AA7F-0AA8-F7A4-8AADE78751FA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89" name="Google Shape;1282;p70">
              <a:extLst>
                <a:ext uri="{FF2B5EF4-FFF2-40B4-BE49-F238E27FC236}">
                  <a16:creationId xmlns:a16="http://schemas.microsoft.com/office/drawing/2014/main" id="{EB5411CF-861E-A573-FC2A-B72202DE6399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83;p70">
              <a:extLst>
                <a:ext uri="{FF2B5EF4-FFF2-40B4-BE49-F238E27FC236}">
                  <a16:creationId xmlns:a16="http://schemas.microsoft.com/office/drawing/2014/main" id="{3AAE048C-F61C-220A-854D-42F1E952E7B8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1" name="Google Shape;1284;p70" descr="Timeline background shape">
            <a:extLst>
              <a:ext uri="{FF2B5EF4-FFF2-40B4-BE49-F238E27FC236}">
                <a16:creationId xmlns:a16="http://schemas.microsoft.com/office/drawing/2014/main" id="{D496441B-204A-A84D-C81D-E25601577245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2" name="Google Shape;1285;p70">
            <a:extLst>
              <a:ext uri="{FF2B5EF4-FFF2-40B4-BE49-F238E27FC236}">
                <a16:creationId xmlns:a16="http://schemas.microsoft.com/office/drawing/2014/main" id="{8442F463-A9E3-43ED-2498-BA497672111B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3" name="Google Shape;1286;p70">
              <a:extLst>
                <a:ext uri="{FF2B5EF4-FFF2-40B4-BE49-F238E27FC236}">
                  <a16:creationId xmlns:a16="http://schemas.microsoft.com/office/drawing/2014/main" id="{88C63A01-9F60-3D46-278D-F28616F9FADC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87;p70">
              <a:extLst>
                <a:ext uri="{FF2B5EF4-FFF2-40B4-BE49-F238E27FC236}">
                  <a16:creationId xmlns:a16="http://schemas.microsoft.com/office/drawing/2014/main" id="{82F39C05-EF70-1476-1F92-0A8B99A3CB59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288;p70">
            <a:extLst>
              <a:ext uri="{FF2B5EF4-FFF2-40B4-BE49-F238E27FC236}">
                <a16:creationId xmlns:a16="http://schemas.microsoft.com/office/drawing/2014/main" id="{A1F22D1C-5EBA-D6C3-D7B1-E5A6B110A628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96" name="Google Shape;1289;p70">
              <a:extLst>
                <a:ext uri="{FF2B5EF4-FFF2-40B4-BE49-F238E27FC236}">
                  <a16:creationId xmlns:a16="http://schemas.microsoft.com/office/drawing/2014/main" id="{7A625A67-877F-1E7F-78A5-F174FC16DB6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290;p70">
              <a:extLst>
                <a:ext uri="{FF2B5EF4-FFF2-40B4-BE49-F238E27FC236}">
                  <a16:creationId xmlns:a16="http://schemas.microsoft.com/office/drawing/2014/main" id="{BE339C95-6B2C-A590-95C7-E927E8BF2EA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291;p70">
            <a:extLst>
              <a:ext uri="{FF2B5EF4-FFF2-40B4-BE49-F238E27FC236}">
                <a16:creationId xmlns:a16="http://schemas.microsoft.com/office/drawing/2014/main" id="{7D441B05-FBC8-5B4C-253C-4501558BAD5D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99" name="Google Shape;1292;p70">
              <a:extLst>
                <a:ext uri="{FF2B5EF4-FFF2-40B4-BE49-F238E27FC236}">
                  <a16:creationId xmlns:a16="http://schemas.microsoft.com/office/drawing/2014/main" id="{0ACD2B9E-64C0-00FC-9DBE-40238567240A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93;p70">
              <a:extLst>
                <a:ext uri="{FF2B5EF4-FFF2-40B4-BE49-F238E27FC236}">
                  <a16:creationId xmlns:a16="http://schemas.microsoft.com/office/drawing/2014/main" id="{F6998A7A-7E6C-B50B-16E9-2EAB3B38BE61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294;p70">
            <a:extLst>
              <a:ext uri="{FF2B5EF4-FFF2-40B4-BE49-F238E27FC236}">
                <a16:creationId xmlns:a16="http://schemas.microsoft.com/office/drawing/2014/main" id="{E29E23D9-6145-03D2-F2F7-2C7C29098EF2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2" name="Google Shape;1295;p70">
              <a:extLst>
                <a:ext uri="{FF2B5EF4-FFF2-40B4-BE49-F238E27FC236}">
                  <a16:creationId xmlns:a16="http://schemas.microsoft.com/office/drawing/2014/main" id="{87EF48AA-B8BD-A0F2-9B78-92A92DB3F428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96;p70">
              <a:extLst>
                <a:ext uri="{FF2B5EF4-FFF2-40B4-BE49-F238E27FC236}">
                  <a16:creationId xmlns:a16="http://schemas.microsoft.com/office/drawing/2014/main" id="{E2705F7C-7408-4689-C62C-93749A317034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7;p70">
              <a:extLst>
                <a:ext uri="{FF2B5EF4-FFF2-40B4-BE49-F238E27FC236}">
                  <a16:creationId xmlns:a16="http://schemas.microsoft.com/office/drawing/2014/main" id="{9BB77558-12F2-4B3F-1AD3-B9353A5FE2CB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98;p70">
              <a:extLst>
                <a:ext uri="{FF2B5EF4-FFF2-40B4-BE49-F238E27FC236}">
                  <a16:creationId xmlns:a16="http://schemas.microsoft.com/office/drawing/2014/main" id="{48A894B6-9E4B-617E-AC3C-DD760AA0565B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9;p70">
              <a:extLst>
                <a:ext uri="{FF2B5EF4-FFF2-40B4-BE49-F238E27FC236}">
                  <a16:creationId xmlns:a16="http://schemas.microsoft.com/office/drawing/2014/main" id="{2E950621-20BF-8C06-DBDF-390FED1E7DAA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300;p70">
              <a:extLst>
                <a:ext uri="{FF2B5EF4-FFF2-40B4-BE49-F238E27FC236}">
                  <a16:creationId xmlns:a16="http://schemas.microsoft.com/office/drawing/2014/main" id="{9CC794EB-EB07-EEFA-8975-BF44602EA6C2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301;p70">
              <a:extLst>
                <a:ext uri="{FF2B5EF4-FFF2-40B4-BE49-F238E27FC236}">
                  <a16:creationId xmlns:a16="http://schemas.microsoft.com/office/drawing/2014/main" id="{37E739B5-D181-51EB-BDE1-13048904D1DA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302;p70">
              <a:extLst>
                <a:ext uri="{FF2B5EF4-FFF2-40B4-BE49-F238E27FC236}">
                  <a16:creationId xmlns:a16="http://schemas.microsoft.com/office/drawing/2014/main" id="{B1BDF3DD-A0B6-60BF-1961-4CC29CBD173F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303;p70">
            <a:extLst>
              <a:ext uri="{FF2B5EF4-FFF2-40B4-BE49-F238E27FC236}">
                <a16:creationId xmlns:a16="http://schemas.microsoft.com/office/drawing/2014/main" id="{5D3349EC-5DAB-A068-F0DA-DBEEBFB2E22C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1" name="Google Shape;1304;p70">
              <a:extLst>
                <a:ext uri="{FF2B5EF4-FFF2-40B4-BE49-F238E27FC236}">
                  <a16:creationId xmlns:a16="http://schemas.microsoft.com/office/drawing/2014/main" id="{9041B543-45A1-8D69-26CF-F2170E300998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5;p70">
              <a:extLst>
                <a:ext uri="{FF2B5EF4-FFF2-40B4-BE49-F238E27FC236}">
                  <a16:creationId xmlns:a16="http://schemas.microsoft.com/office/drawing/2014/main" id="{EE7E3570-BCF7-7754-C53B-EFAF66F8E772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6;p70">
              <a:extLst>
                <a:ext uri="{FF2B5EF4-FFF2-40B4-BE49-F238E27FC236}">
                  <a16:creationId xmlns:a16="http://schemas.microsoft.com/office/drawing/2014/main" id="{A26F84E8-E876-FF17-1149-146A5647E02B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7;p70">
              <a:extLst>
                <a:ext uri="{FF2B5EF4-FFF2-40B4-BE49-F238E27FC236}">
                  <a16:creationId xmlns:a16="http://schemas.microsoft.com/office/drawing/2014/main" id="{1686F463-F090-3B31-58DC-60C76EF067E6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8;p70">
              <a:extLst>
                <a:ext uri="{FF2B5EF4-FFF2-40B4-BE49-F238E27FC236}">
                  <a16:creationId xmlns:a16="http://schemas.microsoft.com/office/drawing/2014/main" id="{2316A167-55C3-66DE-305C-68E75070B8E5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9;p70">
              <a:extLst>
                <a:ext uri="{FF2B5EF4-FFF2-40B4-BE49-F238E27FC236}">
                  <a16:creationId xmlns:a16="http://schemas.microsoft.com/office/drawing/2014/main" id="{F56F8099-53C6-0596-B9EA-D6ADBA5573A5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10;p70">
              <a:extLst>
                <a:ext uri="{FF2B5EF4-FFF2-40B4-BE49-F238E27FC236}">
                  <a16:creationId xmlns:a16="http://schemas.microsoft.com/office/drawing/2014/main" id="{5FDA9BC4-0422-79FC-F947-E3F787FCC6B9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11;p70">
              <a:extLst>
                <a:ext uri="{FF2B5EF4-FFF2-40B4-BE49-F238E27FC236}">
                  <a16:creationId xmlns:a16="http://schemas.microsoft.com/office/drawing/2014/main" id="{7D20C71C-E5B6-1AD8-0A15-5B1D8BD9A782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2;p70">
              <a:extLst>
                <a:ext uri="{FF2B5EF4-FFF2-40B4-BE49-F238E27FC236}">
                  <a16:creationId xmlns:a16="http://schemas.microsoft.com/office/drawing/2014/main" id="{CEFC25F4-DD3E-5F82-68FF-715D8B587583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3;p70">
              <a:extLst>
                <a:ext uri="{FF2B5EF4-FFF2-40B4-BE49-F238E27FC236}">
                  <a16:creationId xmlns:a16="http://schemas.microsoft.com/office/drawing/2014/main" id="{571A3F57-06EA-EF65-EB68-21078667AB16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4;p70">
              <a:extLst>
                <a:ext uri="{FF2B5EF4-FFF2-40B4-BE49-F238E27FC236}">
                  <a16:creationId xmlns:a16="http://schemas.microsoft.com/office/drawing/2014/main" id="{1D6D9C06-4139-A8B1-637E-8BFC5C457C86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5;p70">
              <a:extLst>
                <a:ext uri="{FF2B5EF4-FFF2-40B4-BE49-F238E27FC236}">
                  <a16:creationId xmlns:a16="http://schemas.microsoft.com/office/drawing/2014/main" id="{59EA970D-0174-5693-46B8-54FFBA31D5AE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6;p70">
              <a:extLst>
                <a:ext uri="{FF2B5EF4-FFF2-40B4-BE49-F238E27FC236}">
                  <a16:creationId xmlns:a16="http://schemas.microsoft.com/office/drawing/2014/main" id="{4F2FA3F5-9A3B-26CD-60C8-337792C22AE7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7;p70">
              <a:extLst>
                <a:ext uri="{FF2B5EF4-FFF2-40B4-BE49-F238E27FC236}">
                  <a16:creationId xmlns:a16="http://schemas.microsoft.com/office/drawing/2014/main" id="{002D0A87-10E9-AD4D-250B-D468D8971C3B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8;p70">
              <a:extLst>
                <a:ext uri="{FF2B5EF4-FFF2-40B4-BE49-F238E27FC236}">
                  <a16:creationId xmlns:a16="http://schemas.microsoft.com/office/drawing/2014/main" id="{2B63CB74-29FE-DF43-168A-692C5F79CA19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9;p70">
              <a:extLst>
                <a:ext uri="{FF2B5EF4-FFF2-40B4-BE49-F238E27FC236}">
                  <a16:creationId xmlns:a16="http://schemas.microsoft.com/office/drawing/2014/main" id="{9E315D20-AE84-0DDC-BB95-FB98A71C6A88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20;p70">
              <a:extLst>
                <a:ext uri="{FF2B5EF4-FFF2-40B4-BE49-F238E27FC236}">
                  <a16:creationId xmlns:a16="http://schemas.microsoft.com/office/drawing/2014/main" id="{446227F5-A037-DA0D-070A-F0DA391BEDFB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21;p70">
              <a:extLst>
                <a:ext uri="{FF2B5EF4-FFF2-40B4-BE49-F238E27FC236}">
                  <a16:creationId xmlns:a16="http://schemas.microsoft.com/office/drawing/2014/main" id="{86F4A24A-E94C-1E7A-F588-78BB2DE3A803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2;p70">
              <a:extLst>
                <a:ext uri="{FF2B5EF4-FFF2-40B4-BE49-F238E27FC236}">
                  <a16:creationId xmlns:a16="http://schemas.microsoft.com/office/drawing/2014/main" id="{3D7D195F-5CB3-5836-170D-7FB9F62E136A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3;p70">
              <a:extLst>
                <a:ext uri="{FF2B5EF4-FFF2-40B4-BE49-F238E27FC236}">
                  <a16:creationId xmlns:a16="http://schemas.microsoft.com/office/drawing/2014/main" id="{A08C3F2F-93E4-3D7C-0FDD-75D595E94B47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4;p70">
              <a:extLst>
                <a:ext uri="{FF2B5EF4-FFF2-40B4-BE49-F238E27FC236}">
                  <a16:creationId xmlns:a16="http://schemas.microsoft.com/office/drawing/2014/main" id="{C01FB266-58C3-B11A-C635-5911F4CB3EF5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2" name="Google Shape;1325;p70">
            <a:extLst>
              <a:ext uri="{FF2B5EF4-FFF2-40B4-BE49-F238E27FC236}">
                <a16:creationId xmlns:a16="http://schemas.microsoft.com/office/drawing/2014/main" id="{A35D65A4-6C9B-D4A0-7296-17168C687F84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3" name="Google Shape;1326;p70">
              <a:extLst>
                <a:ext uri="{FF2B5EF4-FFF2-40B4-BE49-F238E27FC236}">
                  <a16:creationId xmlns:a16="http://schemas.microsoft.com/office/drawing/2014/main" id="{081BA02D-75A4-D02B-8522-8D0A572BF4F0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7;p70">
              <a:extLst>
                <a:ext uri="{FF2B5EF4-FFF2-40B4-BE49-F238E27FC236}">
                  <a16:creationId xmlns:a16="http://schemas.microsoft.com/office/drawing/2014/main" id="{9BF1EB09-2744-62B9-A2C5-BC0988BFC869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8;p70">
              <a:extLst>
                <a:ext uri="{FF2B5EF4-FFF2-40B4-BE49-F238E27FC236}">
                  <a16:creationId xmlns:a16="http://schemas.microsoft.com/office/drawing/2014/main" id="{374111BA-DA0E-3FD4-B7B1-E2B32F6A2F04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9;p70">
              <a:extLst>
                <a:ext uri="{FF2B5EF4-FFF2-40B4-BE49-F238E27FC236}">
                  <a16:creationId xmlns:a16="http://schemas.microsoft.com/office/drawing/2014/main" id="{30CECE1D-9C41-557E-13C3-D8B11D8C50F7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1330;p70">
            <a:extLst>
              <a:ext uri="{FF2B5EF4-FFF2-40B4-BE49-F238E27FC236}">
                <a16:creationId xmlns:a16="http://schemas.microsoft.com/office/drawing/2014/main" id="{84CDC1BE-C717-F83B-31B3-B50BD79C29D3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38" name="Google Shape;1331;p70">
              <a:extLst>
                <a:ext uri="{FF2B5EF4-FFF2-40B4-BE49-F238E27FC236}">
                  <a16:creationId xmlns:a16="http://schemas.microsoft.com/office/drawing/2014/main" id="{ECBB5AEB-D63D-0709-4AE4-D80E3EF541A5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32;p70">
              <a:extLst>
                <a:ext uri="{FF2B5EF4-FFF2-40B4-BE49-F238E27FC236}">
                  <a16:creationId xmlns:a16="http://schemas.microsoft.com/office/drawing/2014/main" id="{8F57E7F6-50DE-A1C0-42A3-B758D7B6E993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33;p70">
              <a:extLst>
                <a:ext uri="{FF2B5EF4-FFF2-40B4-BE49-F238E27FC236}">
                  <a16:creationId xmlns:a16="http://schemas.microsoft.com/office/drawing/2014/main" id="{22F66D98-34FE-E3FE-7D38-45C00BE4D6F9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4;p70">
              <a:extLst>
                <a:ext uri="{FF2B5EF4-FFF2-40B4-BE49-F238E27FC236}">
                  <a16:creationId xmlns:a16="http://schemas.microsoft.com/office/drawing/2014/main" id="{AF24CE95-DEC2-A1AF-21B1-89E1380A25DF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5;p70">
              <a:extLst>
                <a:ext uri="{FF2B5EF4-FFF2-40B4-BE49-F238E27FC236}">
                  <a16:creationId xmlns:a16="http://schemas.microsoft.com/office/drawing/2014/main" id="{8AB316F0-7B5F-DB7A-CFC4-81F4259FA529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6;p70">
              <a:extLst>
                <a:ext uri="{FF2B5EF4-FFF2-40B4-BE49-F238E27FC236}">
                  <a16:creationId xmlns:a16="http://schemas.microsoft.com/office/drawing/2014/main" id="{2C41AF35-5514-A4F2-05F9-8222D3AD3121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7;p70">
              <a:extLst>
                <a:ext uri="{FF2B5EF4-FFF2-40B4-BE49-F238E27FC236}">
                  <a16:creationId xmlns:a16="http://schemas.microsoft.com/office/drawing/2014/main" id="{5B7F832D-F04C-015E-468C-4917BC211E03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8;p70">
              <a:extLst>
                <a:ext uri="{FF2B5EF4-FFF2-40B4-BE49-F238E27FC236}">
                  <a16:creationId xmlns:a16="http://schemas.microsoft.com/office/drawing/2014/main" id="{4D2C67C6-D5E2-AC1D-FAEB-FA9F442E6745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9;p70">
              <a:extLst>
                <a:ext uri="{FF2B5EF4-FFF2-40B4-BE49-F238E27FC236}">
                  <a16:creationId xmlns:a16="http://schemas.microsoft.com/office/drawing/2014/main" id="{54CB530F-CE11-2F6C-3F0A-98E1C32B8AC0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40;p70">
              <a:extLst>
                <a:ext uri="{FF2B5EF4-FFF2-40B4-BE49-F238E27FC236}">
                  <a16:creationId xmlns:a16="http://schemas.microsoft.com/office/drawing/2014/main" id="{442281E9-F3FC-710C-FF50-44558A7F7412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41;p70">
              <a:extLst>
                <a:ext uri="{FF2B5EF4-FFF2-40B4-BE49-F238E27FC236}">
                  <a16:creationId xmlns:a16="http://schemas.microsoft.com/office/drawing/2014/main" id="{EA3AD79E-5EB4-253B-7454-F873273ED43C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42;p70">
              <a:extLst>
                <a:ext uri="{FF2B5EF4-FFF2-40B4-BE49-F238E27FC236}">
                  <a16:creationId xmlns:a16="http://schemas.microsoft.com/office/drawing/2014/main" id="{C5861A6F-CB66-D288-8085-32546AAC2DED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1343;p70">
            <a:extLst>
              <a:ext uri="{FF2B5EF4-FFF2-40B4-BE49-F238E27FC236}">
                <a16:creationId xmlns:a16="http://schemas.microsoft.com/office/drawing/2014/main" id="{EF5AE328-5A90-C425-F2BB-4450C55DEBB9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1" name="Google Shape;1344;p70">
              <a:extLst>
                <a:ext uri="{FF2B5EF4-FFF2-40B4-BE49-F238E27FC236}">
                  <a16:creationId xmlns:a16="http://schemas.microsoft.com/office/drawing/2014/main" id="{38350597-3025-D545-5461-3BEAD2D23F04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5;p70">
              <a:extLst>
                <a:ext uri="{FF2B5EF4-FFF2-40B4-BE49-F238E27FC236}">
                  <a16:creationId xmlns:a16="http://schemas.microsoft.com/office/drawing/2014/main" id="{0BA3E897-795A-B0F2-5878-03E5C5C224AC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1346;p70">
            <a:extLst>
              <a:ext uri="{FF2B5EF4-FFF2-40B4-BE49-F238E27FC236}">
                <a16:creationId xmlns:a16="http://schemas.microsoft.com/office/drawing/2014/main" id="{94993B92-C0C2-575B-3642-0E1C07F6C52D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4" name="Google Shape;1347;p70">
              <a:extLst>
                <a:ext uri="{FF2B5EF4-FFF2-40B4-BE49-F238E27FC236}">
                  <a16:creationId xmlns:a16="http://schemas.microsoft.com/office/drawing/2014/main" id="{D4A4E3F7-0665-0926-956C-2A7DA2B166D7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48;p70">
              <a:extLst>
                <a:ext uri="{FF2B5EF4-FFF2-40B4-BE49-F238E27FC236}">
                  <a16:creationId xmlns:a16="http://schemas.microsoft.com/office/drawing/2014/main" id="{EB7BDA66-D613-6AC7-AF8E-6ADF40A8274A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9;p70">
              <a:extLst>
                <a:ext uri="{FF2B5EF4-FFF2-40B4-BE49-F238E27FC236}">
                  <a16:creationId xmlns:a16="http://schemas.microsoft.com/office/drawing/2014/main" id="{7D43DFBA-B106-D91E-0F1C-9929926BDB03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7" name="Google Shape;1350;p70">
            <a:extLst>
              <a:ext uri="{FF2B5EF4-FFF2-40B4-BE49-F238E27FC236}">
                <a16:creationId xmlns:a16="http://schemas.microsoft.com/office/drawing/2014/main" id="{494FAFA4-AACD-F872-EF7E-B406237BCA2D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8" name="Google Shape;1351;p70">
            <a:extLst>
              <a:ext uri="{FF2B5EF4-FFF2-40B4-BE49-F238E27FC236}">
                <a16:creationId xmlns:a16="http://schemas.microsoft.com/office/drawing/2014/main" id="{666C6FD4-F2D1-11FF-331B-13E4B5C2B23C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9" name="Google Shape;1352;p70">
            <a:extLst>
              <a:ext uri="{FF2B5EF4-FFF2-40B4-BE49-F238E27FC236}">
                <a16:creationId xmlns:a16="http://schemas.microsoft.com/office/drawing/2014/main" id="{DA4C4C52-EE14-0F1F-2ACB-82D4F248B251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0" name="Google Shape;1353;p70">
            <a:extLst>
              <a:ext uri="{FF2B5EF4-FFF2-40B4-BE49-F238E27FC236}">
                <a16:creationId xmlns:a16="http://schemas.microsoft.com/office/drawing/2014/main" id="{1B0D9805-28C6-1EDB-9401-9E879B870A6B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61" name="Google Shape;1354;p70">
            <a:extLst>
              <a:ext uri="{FF2B5EF4-FFF2-40B4-BE49-F238E27FC236}">
                <a16:creationId xmlns:a16="http://schemas.microsoft.com/office/drawing/2014/main" id="{E24CFB8F-0C90-0AF9-30A7-8F053C3AF537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2" name="Google Shape;1355;p70">
              <a:extLst>
                <a:ext uri="{FF2B5EF4-FFF2-40B4-BE49-F238E27FC236}">
                  <a16:creationId xmlns:a16="http://schemas.microsoft.com/office/drawing/2014/main" id="{BB2D6B30-9A6E-746E-CB3A-3CDB4E5AF911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56;p70">
              <a:extLst>
                <a:ext uri="{FF2B5EF4-FFF2-40B4-BE49-F238E27FC236}">
                  <a16:creationId xmlns:a16="http://schemas.microsoft.com/office/drawing/2014/main" id="{8E65C77D-3F6A-8BD5-3CE1-39FAD20185D9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4" name="Google Shape;1357;p70">
            <a:extLst>
              <a:ext uri="{FF2B5EF4-FFF2-40B4-BE49-F238E27FC236}">
                <a16:creationId xmlns:a16="http://schemas.microsoft.com/office/drawing/2014/main" id="{1BF4E0FD-4D04-D851-AF26-A04AA846DEEB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5" name="Google Shape;1358;p70">
              <a:extLst>
                <a:ext uri="{FF2B5EF4-FFF2-40B4-BE49-F238E27FC236}">
                  <a16:creationId xmlns:a16="http://schemas.microsoft.com/office/drawing/2014/main" id="{8C76F97F-62CE-9DA4-BB82-F6B0343DE042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59;p70">
              <a:extLst>
                <a:ext uri="{FF2B5EF4-FFF2-40B4-BE49-F238E27FC236}">
                  <a16:creationId xmlns:a16="http://schemas.microsoft.com/office/drawing/2014/main" id="{730E49E0-0493-E8BB-683A-185D12D9700E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1360;p70">
            <a:extLst>
              <a:ext uri="{FF2B5EF4-FFF2-40B4-BE49-F238E27FC236}">
                <a16:creationId xmlns:a16="http://schemas.microsoft.com/office/drawing/2014/main" id="{C3F3B671-2532-5CF5-5A64-0DF21B0D56E3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68" name="Google Shape;1361;p70">
              <a:extLst>
                <a:ext uri="{FF2B5EF4-FFF2-40B4-BE49-F238E27FC236}">
                  <a16:creationId xmlns:a16="http://schemas.microsoft.com/office/drawing/2014/main" id="{38D1042E-E76E-2B5C-441E-96435057AB7C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62;p70">
              <a:extLst>
                <a:ext uri="{FF2B5EF4-FFF2-40B4-BE49-F238E27FC236}">
                  <a16:creationId xmlns:a16="http://schemas.microsoft.com/office/drawing/2014/main" id="{6CC90502-0AFA-911B-853C-9591F4B0E67A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363;p70">
            <a:extLst>
              <a:ext uri="{FF2B5EF4-FFF2-40B4-BE49-F238E27FC236}">
                <a16:creationId xmlns:a16="http://schemas.microsoft.com/office/drawing/2014/main" id="{D1667A4A-BAA9-2632-2E8A-D898A5851537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1" name="Google Shape;1364;p70">
              <a:extLst>
                <a:ext uri="{FF2B5EF4-FFF2-40B4-BE49-F238E27FC236}">
                  <a16:creationId xmlns:a16="http://schemas.microsoft.com/office/drawing/2014/main" id="{563C36BB-67F3-12B7-FFDC-7FACACC4F30D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65;p70">
              <a:extLst>
                <a:ext uri="{FF2B5EF4-FFF2-40B4-BE49-F238E27FC236}">
                  <a16:creationId xmlns:a16="http://schemas.microsoft.com/office/drawing/2014/main" id="{AC84E789-6491-365B-5FB2-DE4F9801693F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66;p70">
            <a:extLst>
              <a:ext uri="{FF2B5EF4-FFF2-40B4-BE49-F238E27FC236}">
                <a16:creationId xmlns:a16="http://schemas.microsoft.com/office/drawing/2014/main" id="{10366A15-8CAF-D80D-B579-B3E718A763FD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4" name="Google Shape;1367;p70">
              <a:extLst>
                <a:ext uri="{FF2B5EF4-FFF2-40B4-BE49-F238E27FC236}">
                  <a16:creationId xmlns:a16="http://schemas.microsoft.com/office/drawing/2014/main" id="{EDEEEAE7-75F1-7A6A-8EF9-ED48C73C5E51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68;p70">
              <a:extLst>
                <a:ext uri="{FF2B5EF4-FFF2-40B4-BE49-F238E27FC236}">
                  <a16:creationId xmlns:a16="http://schemas.microsoft.com/office/drawing/2014/main" id="{2650E22E-A38A-82EC-49FF-99B8C4237A39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69;p70">
            <a:extLst>
              <a:ext uri="{FF2B5EF4-FFF2-40B4-BE49-F238E27FC236}">
                <a16:creationId xmlns:a16="http://schemas.microsoft.com/office/drawing/2014/main" id="{C690568D-7897-8A0A-A370-9F7B6C9D75C1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77" name="Google Shape;1370;p70">
              <a:extLst>
                <a:ext uri="{FF2B5EF4-FFF2-40B4-BE49-F238E27FC236}">
                  <a16:creationId xmlns:a16="http://schemas.microsoft.com/office/drawing/2014/main" id="{B961FB45-FB4D-EF02-1F77-248F6805281A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71;p70">
              <a:extLst>
                <a:ext uri="{FF2B5EF4-FFF2-40B4-BE49-F238E27FC236}">
                  <a16:creationId xmlns:a16="http://schemas.microsoft.com/office/drawing/2014/main" id="{4E9BCB8B-91E1-1336-4D57-7A8394F6BE1A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372;p70">
            <a:extLst>
              <a:ext uri="{FF2B5EF4-FFF2-40B4-BE49-F238E27FC236}">
                <a16:creationId xmlns:a16="http://schemas.microsoft.com/office/drawing/2014/main" id="{02DB9D49-548B-C410-00A5-C7250FCDB0AD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0" name="Google Shape;1373;p70">
              <a:extLst>
                <a:ext uri="{FF2B5EF4-FFF2-40B4-BE49-F238E27FC236}">
                  <a16:creationId xmlns:a16="http://schemas.microsoft.com/office/drawing/2014/main" id="{59B20C34-2A10-5DD5-62FB-BE79F9ACFC8A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74;p70">
              <a:extLst>
                <a:ext uri="{FF2B5EF4-FFF2-40B4-BE49-F238E27FC236}">
                  <a16:creationId xmlns:a16="http://schemas.microsoft.com/office/drawing/2014/main" id="{C00168DF-3E67-3F51-A836-87CA20AB96F1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375;p70">
            <a:extLst>
              <a:ext uri="{FF2B5EF4-FFF2-40B4-BE49-F238E27FC236}">
                <a16:creationId xmlns:a16="http://schemas.microsoft.com/office/drawing/2014/main" id="{D3B55D10-FE52-8D94-2BC1-80609A516933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3" name="Google Shape;1376;p70">
              <a:extLst>
                <a:ext uri="{FF2B5EF4-FFF2-40B4-BE49-F238E27FC236}">
                  <a16:creationId xmlns:a16="http://schemas.microsoft.com/office/drawing/2014/main" id="{4953A293-2EE6-4D6D-DFB9-A2B7F4BF4F32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77;p70">
              <a:extLst>
                <a:ext uri="{FF2B5EF4-FFF2-40B4-BE49-F238E27FC236}">
                  <a16:creationId xmlns:a16="http://schemas.microsoft.com/office/drawing/2014/main" id="{C504BF58-EBFD-E0DE-CFBB-51F7C287C6B7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78;p70">
              <a:extLst>
                <a:ext uri="{FF2B5EF4-FFF2-40B4-BE49-F238E27FC236}">
                  <a16:creationId xmlns:a16="http://schemas.microsoft.com/office/drawing/2014/main" id="{FD68678D-F488-4E16-0F95-246A0F56B7C3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379;p70">
            <a:extLst>
              <a:ext uri="{FF2B5EF4-FFF2-40B4-BE49-F238E27FC236}">
                <a16:creationId xmlns:a16="http://schemas.microsoft.com/office/drawing/2014/main" id="{E9557BD6-79E9-45D4-74A0-45AEA56E8675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87" name="Google Shape;1380;p70">
              <a:extLst>
                <a:ext uri="{FF2B5EF4-FFF2-40B4-BE49-F238E27FC236}">
                  <a16:creationId xmlns:a16="http://schemas.microsoft.com/office/drawing/2014/main" id="{F27DEF2C-CB37-23AB-41DA-B9992364856A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81;p70">
              <a:extLst>
                <a:ext uri="{FF2B5EF4-FFF2-40B4-BE49-F238E27FC236}">
                  <a16:creationId xmlns:a16="http://schemas.microsoft.com/office/drawing/2014/main" id="{A587334E-5F5C-6131-6EB4-F61214870458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82;p70">
              <a:extLst>
                <a:ext uri="{FF2B5EF4-FFF2-40B4-BE49-F238E27FC236}">
                  <a16:creationId xmlns:a16="http://schemas.microsoft.com/office/drawing/2014/main" id="{80D1307C-3EFE-D969-D2B9-5FEB6C25CDA1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83;p70">
            <a:extLst>
              <a:ext uri="{FF2B5EF4-FFF2-40B4-BE49-F238E27FC236}">
                <a16:creationId xmlns:a16="http://schemas.microsoft.com/office/drawing/2014/main" id="{BDD1504D-7BF6-CD26-C8E7-E7142EE00308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1" name="Google Shape;1384;p70">
              <a:extLst>
                <a:ext uri="{FF2B5EF4-FFF2-40B4-BE49-F238E27FC236}">
                  <a16:creationId xmlns:a16="http://schemas.microsoft.com/office/drawing/2014/main" id="{20798832-046C-4B33-044B-728942DD8749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5;p70">
              <a:extLst>
                <a:ext uri="{FF2B5EF4-FFF2-40B4-BE49-F238E27FC236}">
                  <a16:creationId xmlns:a16="http://schemas.microsoft.com/office/drawing/2014/main" id="{4E30FD67-6127-54C9-05B7-611225657A1E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86;p70">
              <a:extLst>
                <a:ext uri="{FF2B5EF4-FFF2-40B4-BE49-F238E27FC236}">
                  <a16:creationId xmlns:a16="http://schemas.microsoft.com/office/drawing/2014/main" id="{ECE36C6B-73F5-0E04-D98D-15BE8E3A0E4C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87;p70">
            <a:extLst>
              <a:ext uri="{FF2B5EF4-FFF2-40B4-BE49-F238E27FC236}">
                <a16:creationId xmlns:a16="http://schemas.microsoft.com/office/drawing/2014/main" id="{901DE383-BA45-5A57-DC7A-27E880700E38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5" name="Google Shape;1388;p70">
              <a:extLst>
                <a:ext uri="{FF2B5EF4-FFF2-40B4-BE49-F238E27FC236}">
                  <a16:creationId xmlns:a16="http://schemas.microsoft.com/office/drawing/2014/main" id="{934A9B53-2ADE-09C0-84E2-E93D60B16C21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9;p70">
              <a:extLst>
                <a:ext uri="{FF2B5EF4-FFF2-40B4-BE49-F238E27FC236}">
                  <a16:creationId xmlns:a16="http://schemas.microsoft.com/office/drawing/2014/main" id="{D0AC7A4F-EA0F-E37C-1A1D-96111F2F664C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90;p70">
              <a:extLst>
                <a:ext uri="{FF2B5EF4-FFF2-40B4-BE49-F238E27FC236}">
                  <a16:creationId xmlns:a16="http://schemas.microsoft.com/office/drawing/2014/main" id="{989D1798-CE68-106B-2F5A-E9F67447870A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391;p70">
            <a:extLst>
              <a:ext uri="{FF2B5EF4-FFF2-40B4-BE49-F238E27FC236}">
                <a16:creationId xmlns:a16="http://schemas.microsoft.com/office/drawing/2014/main" id="{D29CCB5A-EB09-52CA-7280-F4000B3864D8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199" name="Google Shape;1392;p70">
              <a:extLst>
                <a:ext uri="{FF2B5EF4-FFF2-40B4-BE49-F238E27FC236}">
                  <a16:creationId xmlns:a16="http://schemas.microsoft.com/office/drawing/2014/main" id="{3E9C9749-1703-C4A6-057D-D4F570D88DE2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93;p70">
              <a:extLst>
                <a:ext uri="{FF2B5EF4-FFF2-40B4-BE49-F238E27FC236}">
                  <a16:creationId xmlns:a16="http://schemas.microsoft.com/office/drawing/2014/main" id="{4EFB3202-D79B-DE99-7E46-41D6FCC7BE5D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01" name="Google Shape;1394;p70">
            <a:extLst>
              <a:ext uri="{FF2B5EF4-FFF2-40B4-BE49-F238E27FC236}">
                <a16:creationId xmlns:a16="http://schemas.microsoft.com/office/drawing/2014/main" id="{9D83D2DE-8974-A4E4-B94E-2929E913BE01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2" name="Google Shape;1395;p70">
            <a:extLst>
              <a:ext uri="{FF2B5EF4-FFF2-40B4-BE49-F238E27FC236}">
                <a16:creationId xmlns:a16="http://schemas.microsoft.com/office/drawing/2014/main" id="{0B44B935-687F-CC96-DEE1-2CD8726B96B6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3" name="Google Shape;1396;p70">
            <a:extLst>
              <a:ext uri="{FF2B5EF4-FFF2-40B4-BE49-F238E27FC236}">
                <a16:creationId xmlns:a16="http://schemas.microsoft.com/office/drawing/2014/main" id="{A617B884-8491-603A-00CF-A4C385D100D2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4" name="Google Shape;1397;p70">
            <a:extLst>
              <a:ext uri="{FF2B5EF4-FFF2-40B4-BE49-F238E27FC236}">
                <a16:creationId xmlns:a16="http://schemas.microsoft.com/office/drawing/2014/main" id="{A696568A-4832-1FFB-F9BB-F3A8F2887AC5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5" name="Google Shape;1398;p70">
            <a:extLst>
              <a:ext uri="{FF2B5EF4-FFF2-40B4-BE49-F238E27FC236}">
                <a16:creationId xmlns:a16="http://schemas.microsoft.com/office/drawing/2014/main" id="{ED08D2CC-A71D-FF29-984F-7D3230933207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6" name="Google Shape;1399;p70">
            <a:extLst>
              <a:ext uri="{FF2B5EF4-FFF2-40B4-BE49-F238E27FC236}">
                <a16:creationId xmlns:a16="http://schemas.microsoft.com/office/drawing/2014/main" id="{D5027351-BCF0-F5D7-6AC1-6409715F8692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07" name="Google Shape;1400;p70">
            <a:extLst>
              <a:ext uri="{FF2B5EF4-FFF2-40B4-BE49-F238E27FC236}">
                <a16:creationId xmlns:a16="http://schemas.microsoft.com/office/drawing/2014/main" id="{4CF588FD-095B-F525-65EE-B3262409B468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08" name="Google Shape;1401;p70">
              <a:extLst>
                <a:ext uri="{FF2B5EF4-FFF2-40B4-BE49-F238E27FC236}">
                  <a16:creationId xmlns:a16="http://schemas.microsoft.com/office/drawing/2014/main" id="{69FA5CDB-D2CE-6E6A-1E63-BE9ED1F1FB06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402;p70">
              <a:extLst>
                <a:ext uri="{FF2B5EF4-FFF2-40B4-BE49-F238E27FC236}">
                  <a16:creationId xmlns:a16="http://schemas.microsoft.com/office/drawing/2014/main" id="{4B33A5EE-7EE4-A5C9-1989-96FC997FFFEA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0" name="Google Shape;1403;p70">
            <a:extLst>
              <a:ext uri="{FF2B5EF4-FFF2-40B4-BE49-F238E27FC236}">
                <a16:creationId xmlns:a16="http://schemas.microsoft.com/office/drawing/2014/main" id="{58AA89A1-B1AA-10EA-972D-A1952F27D509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1" name="Google Shape;1404;p70">
              <a:extLst>
                <a:ext uri="{FF2B5EF4-FFF2-40B4-BE49-F238E27FC236}">
                  <a16:creationId xmlns:a16="http://schemas.microsoft.com/office/drawing/2014/main" id="{F35809C1-31F8-79DD-BAB2-B9A920F58C17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405;p70">
              <a:extLst>
                <a:ext uri="{FF2B5EF4-FFF2-40B4-BE49-F238E27FC236}">
                  <a16:creationId xmlns:a16="http://schemas.microsoft.com/office/drawing/2014/main" id="{2DB7EC25-7AB0-9353-D91C-390C5150B29A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406;p70">
            <a:extLst>
              <a:ext uri="{FF2B5EF4-FFF2-40B4-BE49-F238E27FC236}">
                <a16:creationId xmlns:a16="http://schemas.microsoft.com/office/drawing/2014/main" id="{013D77DD-2621-03CF-E60F-AADD295073A5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4" name="Google Shape;1407;p70">
              <a:extLst>
                <a:ext uri="{FF2B5EF4-FFF2-40B4-BE49-F238E27FC236}">
                  <a16:creationId xmlns:a16="http://schemas.microsoft.com/office/drawing/2014/main" id="{98BE7866-5B66-4168-14F1-5564FCDAE9C0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408;p70">
              <a:extLst>
                <a:ext uri="{FF2B5EF4-FFF2-40B4-BE49-F238E27FC236}">
                  <a16:creationId xmlns:a16="http://schemas.microsoft.com/office/drawing/2014/main" id="{150442CE-00BB-A282-11DA-4C18D3E1A9F9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16" name="Google Shape;1409;p70">
            <a:extLst>
              <a:ext uri="{FF2B5EF4-FFF2-40B4-BE49-F238E27FC236}">
                <a16:creationId xmlns:a16="http://schemas.microsoft.com/office/drawing/2014/main" id="{1A6614A9-FB31-039B-D27D-235A4FF10B12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7" name="Google Shape;1410;p70">
            <a:extLst>
              <a:ext uri="{FF2B5EF4-FFF2-40B4-BE49-F238E27FC236}">
                <a16:creationId xmlns:a16="http://schemas.microsoft.com/office/drawing/2014/main" id="{2FE61F01-9A66-2640-A901-4AEB1B6F0088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8" name="Google Shape;1411;p70">
            <a:extLst>
              <a:ext uri="{FF2B5EF4-FFF2-40B4-BE49-F238E27FC236}">
                <a16:creationId xmlns:a16="http://schemas.microsoft.com/office/drawing/2014/main" id="{29773B8B-7251-5F2A-5217-BF75F63E91E7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19" name="Google Shape;1412;p70">
            <a:extLst>
              <a:ext uri="{FF2B5EF4-FFF2-40B4-BE49-F238E27FC236}">
                <a16:creationId xmlns:a16="http://schemas.microsoft.com/office/drawing/2014/main" id="{1E47F8AA-D445-45B3-A7B8-6076AC70A936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0" name="Google Shape;1413;p70">
              <a:extLst>
                <a:ext uri="{FF2B5EF4-FFF2-40B4-BE49-F238E27FC236}">
                  <a16:creationId xmlns:a16="http://schemas.microsoft.com/office/drawing/2014/main" id="{D356CFB8-BFF1-20A0-FFF0-688730563AC1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414;p70">
              <a:extLst>
                <a:ext uri="{FF2B5EF4-FFF2-40B4-BE49-F238E27FC236}">
                  <a16:creationId xmlns:a16="http://schemas.microsoft.com/office/drawing/2014/main" id="{23AB9579-A706-F00E-C23D-41934716117C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415;p70">
              <a:extLst>
                <a:ext uri="{FF2B5EF4-FFF2-40B4-BE49-F238E27FC236}">
                  <a16:creationId xmlns:a16="http://schemas.microsoft.com/office/drawing/2014/main" id="{0DB246B4-CB5C-BCFC-3965-F941DDC881BA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6;p70">
              <a:extLst>
                <a:ext uri="{FF2B5EF4-FFF2-40B4-BE49-F238E27FC236}">
                  <a16:creationId xmlns:a16="http://schemas.microsoft.com/office/drawing/2014/main" id="{AB2C5A26-59B1-6200-7803-C11BAA2F6CEB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7;p70">
              <a:extLst>
                <a:ext uri="{FF2B5EF4-FFF2-40B4-BE49-F238E27FC236}">
                  <a16:creationId xmlns:a16="http://schemas.microsoft.com/office/drawing/2014/main" id="{04C231E8-27B6-E01A-36DF-6AA41AA72B8C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8;p70">
              <a:extLst>
                <a:ext uri="{FF2B5EF4-FFF2-40B4-BE49-F238E27FC236}">
                  <a16:creationId xmlns:a16="http://schemas.microsoft.com/office/drawing/2014/main" id="{316EA68B-3FD0-5CCC-23DC-F4BCA9AF8E20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9;p70">
              <a:extLst>
                <a:ext uri="{FF2B5EF4-FFF2-40B4-BE49-F238E27FC236}">
                  <a16:creationId xmlns:a16="http://schemas.microsoft.com/office/drawing/2014/main" id="{287B1DA9-6AF3-4EC0-2952-DF58AC80ED4E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20;p70">
              <a:extLst>
                <a:ext uri="{FF2B5EF4-FFF2-40B4-BE49-F238E27FC236}">
                  <a16:creationId xmlns:a16="http://schemas.microsoft.com/office/drawing/2014/main" id="{7174FAA6-E519-1C30-5108-66FBCD5CFF71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21;p70">
              <a:extLst>
                <a:ext uri="{FF2B5EF4-FFF2-40B4-BE49-F238E27FC236}">
                  <a16:creationId xmlns:a16="http://schemas.microsoft.com/office/drawing/2014/main" id="{AEADF583-6C22-D5AD-1E49-C4E7FA4996A5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9" name="Google Shape;1422;p70">
            <a:extLst>
              <a:ext uri="{FF2B5EF4-FFF2-40B4-BE49-F238E27FC236}">
                <a16:creationId xmlns:a16="http://schemas.microsoft.com/office/drawing/2014/main" id="{F03BD970-398C-B344-4A2C-A2E384FA4AA5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0" name="Google Shape;1423;p70">
              <a:extLst>
                <a:ext uri="{FF2B5EF4-FFF2-40B4-BE49-F238E27FC236}">
                  <a16:creationId xmlns:a16="http://schemas.microsoft.com/office/drawing/2014/main" id="{9C7B5C3F-1A90-4578-2BEF-E9EA321AAACD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4;p70">
              <a:extLst>
                <a:ext uri="{FF2B5EF4-FFF2-40B4-BE49-F238E27FC236}">
                  <a16:creationId xmlns:a16="http://schemas.microsoft.com/office/drawing/2014/main" id="{4AC47F1A-3361-6E09-9319-90146C8802A0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2" name="Google Shape;1425;p70">
            <a:extLst>
              <a:ext uri="{FF2B5EF4-FFF2-40B4-BE49-F238E27FC236}">
                <a16:creationId xmlns:a16="http://schemas.microsoft.com/office/drawing/2014/main" id="{A56173EE-2402-FFF4-9AD9-35BBAEA3C759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3" name="Google Shape;1426;p70">
              <a:extLst>
                <a:ext uri="{FF2B5EF4-FFF2-40B4-BE49-F238E27FC236}">
                  <a16:creationId xmlns:a16="http://schemas.microsoft.com/office/drawing/2014/main" id="{11D4095E-B05F-5D4F-F204-540A6EC9B552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27;p70">
              <a:extLst>
                <a:ext uri="{FF2B5EF4-FFF2-40B4-BE49-F238E27FC236}">
                  <a16:creationId xmlns:a16="http://schemas.microsoft.com/office/drawing/2014/main" id="{1FD4CA65-27CD-6698-43FF-941CF617BC1B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8;p70">
              <a:extLst>
                <a:ext uri="{FF2B5EF4-FFF2-40B4-BE49-F238E27FC236}">
                  <a16:creationId xmlns:a16="http://schemas.microsoft.com/office/drawing/2014/main" id="{F4344F06-1958-AF5F-BEE6-111160E65D78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9;p70">
              <a:extLst>
                <a:ext uri="{FF2B5EF4-FFF2-40B4-BE49-F238E27FC236}">
                  <a16:creationId xmlns:a16="http://schemas.microsoft.com/office/drawing/2014/main" id="{AD7C2082-AC84-F839-1DAA-C1029F90EE3F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30;p70">
              <a:extLst>
                <a:ext uri="{FF2B5EF4-FFF2-40B4-BE49-F238E27FC236}">
                  <a16:creationId xmlns:a16="http://schemas.microsoft.com/office/drawing/2014/main" id="{22B0B4BC-7B55-C94F-7CC3-584E57024A43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31;p70">
              <a:extLst>
                <a:ext uri="{FF2B5EF4-FFF2-40B4-BE49-F238E27FC236}">
                  <a16:creationId xmlns:a16="http://schemas.microsoft.com/office/drawing/2014/main" id="{88845EBA-8AB6-7B84-871E-A54C6D65FBB2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2;p70">
              <a:extLst>
                <a:ext uri="{FF2B5EF4-FFF2-40B4-BE49-F238E27FC236}">
                  <a16:creationId xmlns:a16="http://schemas.microsoft.com/office/drawing/2014/main" id="{AE11BA23-00CB-1BBA-EDAF-BE5C92C42AEE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3;p70">
              <a:extLst>
                <a:ext uri="{FF2B5EF4-FFF2-40B4-BE49-F238E27FC236}">
                  <a16:creationId xmlns:a16="http://schemas.microsoft.com/office/drawing/2014/main" id="{6E340142-64C4-D9EE-03A7-9E047275D26C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4;p70">
              <a:extLst>
                <a:ext uri="{FF2B5EF4-FFF2-40B4-BE49-F238E27FC236}">
                  <a16:creationId xmlns:a16="http://schemas.microsoft.com/office/drawing/2014/main" id="{A4B6E31D-B14F-42D6-E0C9-E43E2B70FEC4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5;p70">
              <a:extLst>
                <a:ext uri="{FF2B5EF4-FFF2-40B4-BE49-F238E27FC236}">
                  <a16:creationId xmlns:a16="http://schemas.microsoft.com/office/drawing/2014/main" id="{2009AC26-78DA-35D2-2A90-8DE3C0924C7B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6;p70">
              <a:extLst>
                <a:ext uri="{FF2B5EF4-FFF2-40B4-BE49-F238E27FC236}">
                  <a16:creationId xmlns:a16="http://schemas.microsoft.com/office/drawing/2014/main" id="{07285BB8-F719-58DC-BAA3-F706C920ED0D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7;p70">
              <a:extLst>
                <a:ext uri="{FF2B5EF4-FFF2-40B4-BE49-F238E27FC236}">
                  <a16:creationId xmlns:a16="http://schemas.microsoft.com/office/drawing/2014/main" id="{9416E0DB-06F9-E7E7-3E0A-8150B6E73E34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8;p70">
              <a:extLst>
                <a:ext uri="{FF2B5EF4-FFF2-40B4-BE49-F238E27FC236}">
                  <a16:creationId xmlns:a16="http://schemas.microsoft.com/office/drawing/2014/main" id="{1A768107-4FCF-3826-EDE4-BB38C0F3919E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9;p70">
              <a:extLst>
                <a:ext uri="{FF2B5EF4-FFF2-40B4-BE49-F238E27FC236}">
                  <a16:creationId xmlns:a16="http://schemas.microsoft.com/office/drawing/2014/main" id="{76323EFE-408E-95E0-E443-8BB414CEDC31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40;p70">
              <a:extLst>
                <a:ext uri="{FF2B5EF4-FFF2-40B4-BE49-F238E27FC236}">
                  <a16:creationId xmlns:a16="http://schemas.microsoft.com/office/drawing/2014/main" id="{87CFF54B-CEF3-5569-E320-0DE5268529F5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41;p70">
              <a:extLst>
                <a:ext uri="{FF2B5EF4-FFF2-40B4-BE49-F238E27FC236}">
                  <a16:creationId xmlns:a16="http://schemas.microsoft.com/office/drawing/2014/main" id="{629F45D6-62CB-2C55-3E63-27DB7812A7D8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2;p70">
              <a:extLst>
                <a:ext uri="{FF2B5EF4-FFF2-40B4-BE49-F238E27FC236}">
                  <a16:creationId xmlns:a16="http://schemas.microsoft.com/office/drawing/2014/main" id="{84D04EEE-4495-244E-56F7-4CB869CDD2CA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3;p70">
              <a:extLst>
                <a:ext uri="{FF2B5EF4-FFF2-40B4-BE49-F238E27FC236}">
                  <a16:creationId xmlns:a16="http://schemas.microsoft.com/office/drawing/2014/main" id="{30E7493E-E0C3-3FBF-AD76-899512CB7620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4;p70">
              <a:extLst>
                <a:ext uri="{FF2B5EF4-FFF2-40B4-BE49-F238E27FC236}">
                  <a16:creationId xmlns:a16="http://schemas.microsoft.com/office/drawing/2014/main" id="{29174AE0-87EC-76DC-63E1-633811965008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5;p70">
              <a:extLst>
                <a:ext uri="{FF2B5EF4-FFF2-40B4-BE49-F238E27FC236}">
                  <a16:creationId xmlns:a16="http://schemas.microsoft.com/office/drawing/2014/main" id="{3B064581-211C-89BC-96FF-D8C51A4BF955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3" name="Google Shape;1446;p70">
            <a:extLst>
              <a:ext uri="{FF2B5EF4-FFF2-40B4-BE49-F238E27FC236}">
                <a16:creationId xmlns:a16="http://schemas.microsoft.com/office/drawing/2014/main" id="{8371E478-5106-D89D-8A5A-9FECDDB990B7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4" name="Google Shape;1447;p70">
              <a:extLst>
                <a:ext uri="{FF2B5EF4-FFF2-40B4-BE49-F238E27FC236}">
                  <a16:creationId xmlns:a16="http://schemas.microsoft.com/office/drawing/2014/main" id="{5A2B215B-EE66-1314-FB55-DA4A51368547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8;p70">
              <a:extLst>
                <a:ext uri="{FF2B5EF4-FFF2-40B4-BE49-F238E27FC236}">
                  <a16:creationId xmlns:a16="http://schemas.microsoft.com/office/drawing/2014/main" id="{86CE924F-5D24-62C0-C8C5-5F3E5E328F0A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9;p70">
              <a:extLst>
                <a:ext uri="{FF2B5EF4-FFF2-40B4-BE49-F238E27FC236}">
                  <a16:creationId xmlns:a16="http://schemas.microsoft.com/office/drawing/2014/main" id="{836B94DE-4FD8-2844-A270-6FD0A9CEED64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50;p70">
              <a:extLst>
                <a:ext uri="{FF2B5EF4-FFF2-40B4-BE49-F238E27FC236}">
                  <a16:creationId xmlns:a16="http://schemas.microsoft.com/office/drawing/2014/main" id="{E7D188CC-843F-ACD7-2DAD-F846F3F454A7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51;p70">
              <a:extLst>
                <a:ext uri="{FF2B5EF4-FFF2-40B4-BE49-F238E27FC236}">
                  <a16:creationId xmlns:a16="http://schemas.microsoft.com/office/drawing/2014/main" id="{9B44FA39-E891-AA9B-DAE3-312E97B505FE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2;p70">
              <a:extLst>
                <a:ext uri="{FF2B5EF4-FFF2-40B4-BE49-F238E27FC236}">
                  <a16:creationId xmlns:a16="http://schemas.microsoft.com/office/drawing/2014/main" id="{29EB81B6-8CCA-5425-E981-BA813359FCF3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3;p70">
              <a:extLst>
                <a:ext uri="{FF2B5EF4-FFF2-40B4-BE49-F238E27FC236}">
                  <a16:creationId xmlns:a16="http://schemas.microsoft.com/office/drawing/2014/main" id="{8E8EFE2E-140B-7A32-37A1-3DC9A01CA009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4;p70">
              <a:extLst>
                <a:ext uri="{FF2B5EF4-FFF2-40B4-BE49-F238E27FC236}">
                  <a16:creationId xmlns:a16="http://schemas.microsoft.com/office/drawing/2014/main" id="{2DF77A03-131A-D0B6-CFE2-69CF0BFFEA59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5;p70">
              <a:extLst>
                <a:ext uri="{FF2B5EF4-FFF2-40B4-BE49-F238E27FC236}">
                  <a16:creationId xmlns:a16="http://schemas.microsoft.com/office/drawing/2014/main" id="{46D2D34D-8E00-F390-3C3B-FF674E655594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6;p70">
              <a:extLst>
                <a:ext uri="{FF2B5EF4-FFF2-40B4-BE49-F238E27FC236}">
                  <a16:creationId xmlns:a16="http://schemas.microsoft.com/office/drawing/2014/main" id="{74988077-7021-0D4B-30FF-F82C24BBCA0D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7;p70">
              <a:extLst>
                <a:ext uri="{FF2B5EF4-FFF2-40B4-BE49-F238E27FC236}">
                  <a16:creationId xmlns:a16="http://schemas.microsoft.com/office/drawing/2014/main" id="{AAE60D51-20AF-E8A3-45DA-0E5C34680B84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8;p70">
              <a:extLst>
                <a:ext uri="{FF2B5EF4-FFF2-40B4-BE49-F238E27FC236}">
                  <a16:creationId xmlns:a16="http://schemas.microsoft.com/office/drawing/2014/main" id="{9A78D24C-A42E-9026-188A-DEE2EFC10B24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9;p70">
              <a:extLst>
                <a:ext uri="{FF2B5EF4-FFF2-40B4-BE49-F238E27FC236}">
                  <a16:creationId xmlns:a16="http://schemas.microsoft.com/office/drawing/2014/main" id="{A950985E-F919-0796-784D-15E8D239398E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60;p70">
              <a:extLst>
                <a:ext uri="{FF2B5EF4-FFF2-40B4-BE49-F238E27FC236}">
                  <a16:creationId xmlns:a16="http://schemas.microsoft.com/office/drawing/2014/main" id="{C52BF6CA-EFDE-56CC-6C8B-D2B3B816918B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61;p70">
              <a:extLst>
                <a:ext uri="{FF2B5EF4-FFF2-40B4-BE49-F238E27FC236}">
                  <a16:creationId xmlns:a16="http://schemas.microsoft.com/office/drawing/2014/main" id="{B2843E13-1A2A-639E-E45A-0285CBCC2915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2;p70">
              <a:extLst>
                <a:ext uri="{FF2B5EF4-FFF2-40B4-BE49-F238E27FC236}">
                  <a16:creationId xmlns:a16="http://schemas.microsoft.com/office/drawing/2014/main" id="{4FE4D576-5EC0-B3A6-57B7-0AD228F1B3AF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3;p70">
              <a:extLst>
                <a:ext uri="{FF2B5EF4-FFF2-40B4-BE49-F238E27FC236}">
                  <a16:creationId xmlns:a16="http://schemas.microsoft.com/office/drawing/2014/main" id="{F43904C9-DBC4-60FC-ECF0-770E448275CB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4;p70">
              <a:extLst>
                <a:ext uri="{FF2B5EF4-FFF2-40B4-BE49-F238E27FC236}">
                  <a16:creationId xmlns:a16="http://schemas.microsoft.com/office/drawing/2014/main" id="{C732F586-303D-3934-AAF5-6FE3BF87C8CA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5;p70">
              <a:extLst>
                <a:ext uri="{FF2B5EF4-FFF2-40B4-BE49-F238E27FC236}">
                  <a16:creationId xmlns:a16="http://schemas.microsoft.com/office/drawing/2014/main" id="{22EF57A0-7E94-AE40-D211-4F7E86C079FB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6;p70">
              <a:extLst>
                <a:ext uri="{FF2B5EF4-FFF2-40B4-BE49-F238E27FC236}">
                  <a16:creationId xmlns:a16="http://schemas.microsoft.com/office/drawing/2014/main" id="{F70434D4-BE56-0181-B299-93B66B569904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7;p70">
              <a:extLst>
                <a:ext uri="{FF2B5EF4-FFF2-40B4-BE49-F238E27FC236}">
                  <a16:creationId xmlns:a16="http://schemas.microsoft.com/office/drawing/2014/main" id="{30F1B413-C943-2A53-EECC-A7764180C1AD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8;p70">
              <a:extLst>
                <a:ext uri="{FF2B5EF4-FFF2-40B4-BE49-F238E27FC236}">
                  <a16:creationId xmlns:a16="http://schemas.microsoft.com/office/drawing/2014/main" id="{3ECC8317-75E6-D9D2-6F3F-EE95AA01D102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9;p70">
              <a:extLst>
                <a:ext uri="{FF2B5EF4-FFF2-40B4-BE49-F238E27FC236}">
                  <a16:creationId xmlns:a16="http://schemas.microsoft.com/office/drawing/2014/main" id="{80C029C5-D36B-76FE-AAB6-8041E5BF53DF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70;p70">
              <a:extLst>
                <a:ext uri="{FF2B5EF4-FFF2-40B4-BE49-F238E27FC236}">
                  <a16:creationId xmlns:a16="http://schemas.microsoft.com/office/drawing/2014/main" id="{2DEE41F6-BE1A-F210-A0A4-F6D6C887B93F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71;p70">
              <a:extLst>
                <a:ext uri="{FF2B5EF4-FFF2-40B4-BE49-F238E27FC236}">
                  <a16:creationId xmlns:a16="http://schemas.microsoft.com/office/drawing/2014/main" id="{8072F3A9-18BD-5F61-738B-329438D655D2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2;p70">
              <a:extLst>
                <a:ext uri="{FF2B5EF4-FFF2-40B4-BE49-F238E27FC236}">
                  <a16:creationId xmlns:a16="http://schemas.microsoft.com/office/drawing/2014/main" id="{DB3F1FCC-0108-1AA3-2441-A979CA0D7DFD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3;p70">
              <a:extLst>
                <a:ext uri="{FF2B5EF4-FFF2-40B4-BE49-F238E27FC236}">
                  <a16:creationId xmlns:a16="http://schemas.microsoft.com/office/drawing/2014/main" id="{A143A2A8-D098-9A25-28D7-2CF7ABEB3CC3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4;p70">
              <a:extLst>
                <a:ext uri="{FF2B5EF4-FFF2-40B4-BE49-F238E27FC236}">
                  <a16:creationId xmlns:a16="http://schemas.microsoft.com/office/drawing/2014/main" id="{C4FBB751-3FDE-2872-2FE4-BAF95C876B39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5;p70">
              <a:extLst>
                <a:ext uri="{FF2B5EF4-FFF2-40B4-BE49-F238E27FC236}">
                  <a16:creationId xmlns:a16="http://schemas.microsoft.com/office/drawing/2014/main" id="{6FD7A79C-B561-A449-802E-46221AD0FD0F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6;p70">
              <a:extLst>
                <a:ext uri="{FF2B5EF4-FFF2-40B4-BE49-F238E27FC236}">
                  <a16:creationId xmlns:a16="http://schemas.microsoft.com/office/drawing/2014/main" id="{23740466-FFB1-FD89-F23B-6C757DCA7FC0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7;p70">
              <a:extLst>
                <a:ext uri="{FF2B5EF4-FFF2-40B4-BE49-F238E27FC236}">
                  <a16:creationId xmlns:a16="http://schemas.microsoft.com/office/drawing/2014/main" id="{BB3C6D74-1E22-559C-EA15-2445944F11DD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8;p70">
              <a:extLst>
                <a:ext uri="{FF2B5EF4-FFF2-40B4-BE49-F238E27FC236}">
                  <a16:creationId xmlns:a16="http://schemas.microsoft.com/office/drawing/2014/main" id="{30508A43-C99B-B4C8-CF37-EF08C56B862D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9;p70">
              <a:extLst>
                <a:ext uri="{FF2B5EF4-FFF2-40B4-BE49-F238E27FC236}">
                  <a16:creationId xmlns:a16="http://schemas.microsoft.com/office/drawing/2014/main" id="{425B031A-8C17-E8B1-BF1D-714836B61CD2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80;p70">
              <a:extLst>
                <a:ext uri="{FF2B5EF4-FFF2-40B4-BE49-F238E27FC236}">
                  <a16:creationId xmlns:a16="http://schemas.microsoft.com/office/drawing/2014/main" id="{72EB214B-CF49-AD50-7C18-C4B4B7BADD15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81;p70">
              <a:extLst>
                <a:ext uri="{FF2B5EF4-FFF2-40B4-BE49-F238E27FC236}">
                  <a16:creationId xmlns:a16="http://schemas.microsoft.com/office/drawing/2014/main" id="{96E86B60-C5FE-6D8E-5BC5-23F140C5D7F9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2;p70">
              <a:extLst>
                <a:ext uri="{FF2B5EF4-FFF2-40B4-BE49-F238E27FC236}">
                  <a16:creationId xmlns:a16="http://schemas.microsoft.com/office/drawing/2014/main" id="{EB82E13D-71C1-0368-C0A0-5ED8FE6B0311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3;p70">
              <a:extLst>
                <a:ext uri="{FF2B5EF4-FFF2-40B4-BE49-F238E27FC236}">
                  <a16:creationId xmlns:a16="http://schemas.microsoft.com/office/drawing/2014/main" id="{0949A7FA-B95C-E33C-419E-A0C80CF3719B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4;p70">
              <a:extLst>
                <a:ext uri="{FF2B5EF4-FFF2-40B4-BE49-F238E27FC236}">
                  <a16:creationId xmlns:a16="http://schemas.microsoft.com/office/drawing/2014/main" id="{BB745DCE-BB72-65A5-B39C-FACB1834DD35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5;p70">
              <a:extLst>
                <a:ext uri="{FF2B5EF4-FFF2-40B4-BE49-F238E27FC236}">
                  <a16:creationId xmlns:a16="http://schemas.microsoft.com/office/drawing/2014/main" id="{3DEC43DD-1485-ABD6-058F-ADDAAFF3A35C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6;p70">
              <a:extLst>
                <a:ext uri="{FF2B5EF4-FFF2-40B4-BE49-F238E27FC236}">
                  <a16:creationId xmlns:a16="http://schemas.microsoft.com/office/drawing/2014/main" id="{7D84647C-6AB7-4E2D-9CAF-16A28FB3006F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7;p70">
              <a:extLst>
                <a:ext uri="{FF2B5EF4-FFF2-40B4-BE49-F238E27FC236}">
                  <a16:creationId xmlns:a16="http://schemas.microsoft.com/office/drawing/2014/main" id="{FA4841A6-733E-7E65-8D25-D439F33F60AC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8;p70">
              <a:extLst>
                <a:ext uri="{FF2B5EF4-FFF2-40B4-BE49-F238E27FC236}">
                  <a16:creationId xmlns:a16="http://schemas.microsoft.com/office/drawing/2014/main" id="{B9BAAEC4-379D-F520-CCBD-DBEC3E9E1E19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9;p70">
              <a:extLst>
                <a:ext uri="{FF2B5EF4-FFF2-40B4-BE49-F238E27FC236}">
                  <a16:creationId xmlns:a16="http://schemas.microsoft.com/office/drawing/2014/main" id="{75500D66-E861-F5B2-C0F8-D7B2290569D9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90;p70">
              <a:extLst>
                <a:ext uri="{FF2B5EF4-FFF2-40B4-BE49-F238E27FC236}">
                  <a16:creationId xmlns:a16="http://schemas.microsoft.com/office/drawing/2014/main" id="{A43CBCDC-F28F-EE59-8B57-35189E2891FE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91;p70">
              <a:extLst>
                <a:ext uri="{FF2B5EF4-FFF2-40B4-BE49-F238E27FC236}">
                  <a16:creationId xmlns:a16="http://schemas.microsoft.com/office/drawing/2014/main" id="{AFBD0CA8-5E16-886A-963A-BC7A01E0A960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2;p70">
              <a:extLst>
                <a:ext uri="{FF2B5EF4-FFF2-40B4-BE49-F238E27FC236}">
                  <a16:creationId xmlns:a16="http://schemas.microsoft.com/office/drawing/2014/main" id="{AFA71969-08F1-AC1D-6E48-187BA035B585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3;p70">
              <a:extLst>
                <a:ext uri="{FF2B5EF4-FFF2-40B4-BE49-F238E27FC236}">
                  <a16:creationId xmlns:a16="http://schemas.microsoft.com/office/drawing/2014/main" id="{3D26B931-E9E1-FFEC-3BBA-DCA2F676B3D8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4;p70">
              <a:extLst>
                <a:ext uri="{FF2B5EF4-FFF2-40B4-BE49-F238E27FC236}">
                  <a16:creationId xmlns:a16="http://schemas.microsoft.com/office/drawing/2014/main" id="{FB6E9E29-5043-8627-BA7A-571FC1D4A07B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5;p70">
              <a:extLst>
                <a:ext uri="{FF2B5EF4-FFF2-40B4-BE49-F238E27FC236}">
                  <a16:creationId xmlns:a16="http://schemas.microsoft.com/office/drawing/2014/main" id="{9E62D628-FCB9-4CED-BCEF-A505344866E9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6;p70">
              <a:extLst>
                <a:ext uri="{FF2B5EF4-FFF2-40B4-BE49-F238E27FC236}">
                  <a16:creationId xmlns:a16="http://schemas.microsoft.com/office/drawing/2014/main" id="{B82C746C-A3CF-5488-3911-537C7F174BAC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7;p70">
              <a:extLst>
                <a:ext uri="{FF2B5EF4-FFF2-40B4-BE49-F238E27FC236}">
                  <a16:creationId xmlns:a16="http://schemas.microsoft.com/office/drawing/2014/main" id="{E6B05527-B48B-04B7-E49A-54BB999AED24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8;p70">
              <a:extLst>
                <a:ext uri="{FF2B5EF4-FFF2-40B4-BE49-F238E27FC236}">
                  <a16:creationId xmlns:a16="http://schemas.microsoft.com/office/drawing/2014/main" id="{78CE6B51-1681-451B-F1F8-9DCB83557899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9;p70">
              <a:extLst>
                <a:ext uri="{FF2B5EF4-FFF2-40B4-BE49-F238E27FC236}">
                  <a16:creationId xmlns:a16="http://schemas.microsoft.com/office/drawing/2014/main" id="{81764B8B-1915-8679-AB63-F1F51022E9C6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500;p70">
              <a:extLst>
                <a:ext uri="{FF2B5EF4-FFF2-40B4-BE49-F238E27FC236}">
                  <a16:creationId xmlns:a16="http://schemas.microsoft.com/office/drawing/2014/main" id="{626ADE33-FC0D-AB03-8091-B8E89E43F4F5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501;p70">
              <a:extLst>
                <a:ext uri="{FF2B5EF4-FFF2-40B4-BE49-F238E27FC236}">
                  <a16:creationId xmlns:a16="http://schemas.microsoft.com/office/drawing/2014/main" id="{C42F75ED-9B68-7BD1-03AE-F905C37AEABA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2;p70">
              <a:extLst>
                <a:ext uri="{FF2B5EF4-FFF2-40B4-BE49-F238E27FC236}">
                  <a16:creationId xmlns:a16="http://schemas.microsoft.com/office/drawing/2014/main" id="{AF4F5969-A544-6035-D278-B9EBC343070B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3;p70">
              <a:extLst>
                <a:ext uri="{FF2B5EF4-FFF2-40B4-BE49-F238E27FC236}">
                  <a16:creationId xmlns:a16="http://schemas.microsoft.com/office/drawing/2014/main" id="{2409510A-CD21-41E8-5B66-2407E07C4C3F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4;p70">
              <a:extLst>
                <a:ext uri="{FF2B5EF4-FFF2-40B4-BE49-F238E27FC236}">
                  <a16:creationId xmlns:a16="http://schemas.microsoft.com/office/drawing/2014/main" id="{00003AA0-B915-B4D7-F20F-C5FF04A51877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5;p70">
              <a:extLst>
                <a:ext uri="{FF2B5EF4-FFF2-40B4-BE49-F238E27FC236}">
                  <a16:creationId xmlns:a16="http://schemas.microsoft.com/office/drawing/2014/main" id="{5286FE75-DD8C-8552-84DC-C756FCD5A5DA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6;p70">
              <a:extLst>
                <a:ext uri="{FF2B5EF4-FFF2-40B4-BE49-F238E27FC236}">
                  <a16:creationId xmlns:a16="http://schemas.microsoft.com/office/drawing/2014/main" id="{148DD940-AF92-43E7-9F3E-56601CB56049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7;p70">
              <a:extLst>
                <a:ext uri="{FF2B5EF4-FFF2-40B4-BE49-F238E27FC236}">
                  <a16:creationId xmlns:a16="http://schemas.microsoft.com/office/drawing/2014/main" id="{4C642158-B153-8032-5900-7D41C99A0E55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8;p70">
              <a:extLst>
                <a:ext uri="{FF2B5EF4-FFF2-40B4-BE49-F238E27FC236}">
                  <a16:creationId xmlns:a16="http://schemas.microsoft.com/office/drawing/2014/main" id="{D4201FE4-180B-675F-3073-33E0C4047891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9;p70">
              <a:extLst>
                <a:ext uri="{FF2B5EF4-FFF2-40B4-BE49-F238E27FC236}">
                  <a16:creationId xmlns:a16="http://schemas.microsoft.com/office/drawing/2014/main" id="{DADCEEC1-2BD0-ED65-3DA4-A8178E197D59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10;p70">
              <a:extLst>
                <a:ext uri="{FF2B5EF4-FFF2-40B4-BE49-F238E27FC236}">
                  <a16:creationId xmlns:a16="http://schemas.microsoft.com/office/drawing/2014/main" id="{0CDA576D-3894-664F-EB3F-96ED16C30EFF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11;p70">
              <a:extLst>
                <a:ext uri="{FF2B5EF4-FFF2-40B4-BE49-F238E27FC236}">
                  <a16:creationId xmlns:a16="http://schemas.microsoft.com/office/drawing/2014/main" id="{8A38CFA6-BCB8-334D-B3E7-E4DF3D06B2A1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2;p70">
              <a:extLst>
                <a:ext uri="{FF2B5EF4-FFF2-40B4-BE49-F238E27FC236}">
                  <a16:creationId xmlns:a16="http://schemas.microsoft.com/office/drawing/2014/main" id="{D5FCC7A7-21B1-C9E5-E7B4-6D6AA94B7884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3;p70">
              <a:extLst>
                <a:ext uri="{FF2B5EF4-FFF2-40B4-BE49-F238E27FC236}">
                  <a16:creationId xmlns:a16="http://schemas.microsoft.com/office/drawing/2014/main" id="{91A94845-8712-A389-BFE4-85BD5B0F17B5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4;p70">
              <a:extLst>
                <a:ext uri="{FF2B5EF4-FFF2-40B4-BE49-F238E27FC236}">
                  <a16:creationId xmlns:a16="http://schemas.microsoft.com/office/drawing/2014/main" id="{C2996B58-3F56-B74A-3825-560220F0F6D5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5;p70">
              <a:extLst>
                <a:ext uri="{FF2B5EF4-FFF2-40B4-BE49-F238E27FC236}">
                  <a16:creationId xmlns:a16="http://schemas.microsoft.com/office/drawing/2014/main" id="{0FC6B609-ED9B-03DD-795A-49835BD73B2E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6;p70">
              <a:extLst>
                <a:ext uri="{FF2B5EF4-FFF2-40B4-BE49-F238E27FC236}">
                  <a16:creationId xmlns:a16="http://schemas.microsoft.com/office/drawing/2014/main" id="{99F34C65-3505-4CA5-FB31-710781F313C8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7;p70">
              <a:extLst>
                <a:ext uri="{FF2B5EF4-FFF2-40B4-BE49-F238E27FC236}">
                  <a16:creationId xmlns:a16="http://schemas.microsoft.com/office/drawing/2014/main" id="{94816FC8-4D6C-4863-5076-A7717C148A42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8;p70">
              <a:extLst>
                <a:ext uri="{FF2B5EF4-FFF2-40B4-BE49-F238E27FC236}">
                  <a16:creationId xmlns:a16="http://schemas.microsoft.com/office/drawing/2014/main" id="{0D5EFC68-911C-C22A-40DD-3AEE26669307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9;p70">
              <a:extLst>
                <a:ext uri="{FF2B5EF4-FFF2-40B4-BE49-F238E27FC236}">
                  <a16:creationId xmlns:a16="http://schemas.microsoft.com/office/drawing/2014/main" id="{EF35332B-F869-1500-341A-4804E5108A7F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20;p70">
              <a:extLst>
                <a:ext uri="{FF2B5EF4-FFF2-40B4-BE49-F238E27FC236}">
                  <a16:creationId xmlns:a16="http://schemas.microsoft.com/office/drawing/2014/main" id="{89C8788E-9FA8-83BB-EFDF-EAE4DB573BC6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21;p70">
              <a:extLst>
                <a:ext uri="{FF2B5EF4-FFF2-40B4-BE49-F238E27FC236}">
                  <a16:creationId xmlns:a16="http://schemas.microsoft.com/office/drawing/2014/main" id="{F97D988E-2C7E-F805-8930-9577DC7503C4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2;p70">
              <a:extLst>
                <a:ext uri="{FF2B5EF4-FFF2-40B4-BE49-F238E27FC236}">
                  <a16:creationId xmlns:a16="http://schemas.microsoft.com/office/drawing/2014/main" id="{36D57445-33ED-1E6B-B3DE-8F270CBBF990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3;p70">
              <a:extLst>
                <a:ext uri="{FF2B5EF4-FFF2-40B4-BE49-F238E27FC236}">
                  <a16:creationId xmlns:a16="http://schemas.microsoft.com/office/drawing/2014/main" id="{3A414DD3-89B1-0CFE-1F3C-05BF40631641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4;p70">
              <a:extLst>
                <a:ext uri="{FF2B5EF4-FFF2-40B4-BE49-F238E27FC236}">
                  <a16:creationId xmlns:a16="http://schemas.microsoft.com/office/drawing/2014/main" id="{E6E4748B-78E7-0B2E-1EF7-8BC29E254984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32" name="Google Shape;1525;p70">
            <a:extLst>
              <a:ext uri="{FF2B5EF4-FFF2-40B4-BE49-F238E27FC236}">
                <a16:creationId xmlns:a16="http://schemas.microsoft.com/office/drawing/2014/main" id="{15EEFC5C-6EC3-D9EA-43E9-253713188E56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3" name="Google Shape;1526;p70">
            <a:extLst>
              <a:ext uri="{FF2B5EF4-FFF2-40B4-BE49-F238E27FC236}">
                <a16:creationId xmlns:a16="http://schemas.microsoft.com/office/drawing/2014/main" id="{324970B4-BACC-6E8E-7C03-03E1755FC248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4" name="Google Shape;1527;p70">
            <a:extLst>
              <a:ext uri="{FF2B5EF4-FFF2-40B4-BE49-F238E27FC236}">
                <a16:creationId xmlns:a16="http://schemas.microsoft.com/office/drawing/2014/main" id="{5F68E7C5-1872-75E2-B040-46D8D0D5D1CD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5" name="Google Shape;1528;p70">
            <a:extLst>
              <a:ext uri="{FF2B5EF4-FFF2-40B4-BE49-F238E27FC236}">
                <a16:creationId xmlns:a16="http://schemas.microsoft.com/office/drawing/2014/main" id="{105219A9-9E51-17D1-8528-6C6E7C3F01F3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6" name="Google Shape;1529;p70">
            <a:extLst>
              <a:ext uri="{FF2B5EF4-FFF2-40B4-BE49-F238E27FC236}">
                <a16:creationId xmlns:a16="http://schemas.microsoft.com/office/drawing/2014/main" id="{9D5376A2-016D-0550-06BC-249AF11BC3DE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04205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Google Shape;12249;p21">
            <a:extLst>
              <a:ext uri="{FF2B5EF4-FFF2-40B4-BE49-F238E27FC236}">
                <a16:creationId xmlns:a16="http://schemas.microsoft.com/office/drawing/2014/main" id="{8298D78F-4C39-214D-E1E4-F6F5E15A1E6A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0;p21">
            <a:extLst>
              <a:ext uri="{FF2B5EF4-FFF2-40B4-BE49-F238E27FC236}">
                <a16:creationId xmlns:a16="http://schemas.microsoft.com/office/drawing/2014/main" id="{7642CC22-9057-BD73-DAC2-0D761441B3A5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1;p21">
            <a:extLst>
              <a:ext uri="{FF2B5EF4-FFF2-40B4-BE49-F238E27FC236}">
                <a16:creationId xmlns:a16="http://schemas.microsoft.com/office/drawing/2014/main" id="{08A792A7-E625-7C94-4778-30EAB4A51A2B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2;p21">
            <a:extLst>
              <a:ext uri="{FF2B5EF4-FFF2-40B4-BE49-F238E27FC236}">
                <a16:creationId xmlns:a16="http://schemas.microsoft.com/office/drawing/2014/main" id="{0ED71817-C1B0-0C7E-D4AD-4F183025B893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3;p21">
            <a:extLst>
              <a:ext uri="{FF2B5EF4-FFF2-40B4-BE49-F238E27FC236}">
                <a16:creationId xmlns:a16="http://schemas.microsoft.com/office/drawing/2014/main" id="{71EBBF21-6902-B854-B0AC-B0D36D77BE56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4;p21">
            <a:extLst>
              <a:ext uri="{FF2B5EF4-FFF2-40B4-BE49-F238E27FC236}">
                <a16:creationId xmlns:a16="http://schemas.microsoft.com/office/drawing/2014/main" id="{974B7C29-F0B4-61D0-407E-FC7E71466869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5;p21">
            <a:extLst>
              <a:ext uri="{FF2B5EF4-FFF2-40B4-BE49-F238E27FC236}">
                <a16:creationId xmlns:a16="http://schemas.microsoft.com/office/drawing/2014/main" id="{4BF42272-8287-AE62-8825-BAC7300BC499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6;p21">
            <a:extLst>
              <a:ext uri="{FF2B5EF4-FFF2-40B4-BE49-F238E27FC236}">
                <a16:creationId xmlns:a16="http://schemas.microsoft.com/office/drawing/2014/main" id="{E89B6B2D-4493-B95B-B152-C9ED525CBD38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7;p21">
            <a:extLst>
              <a:ext uri="{FF2B5EF4-FFF2-40B4-BE49-F238E27FC236}">
                <a16:creationId xmlns:a16="http://schemas.microsoft.com/office/drawing/2014/main" id="{E9CCD963-71F8-BF13-B596-725F0E22461A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8;p21">
            <a:extLst>
              <a:ext uri="{FF2B5EF4-FFF2-40B4-BE49-F238E27FC236}">
                <a16:creationId xmlns:a16="http://schemas.microsoft.com/office/drawing/2014/main" id="{F6DF68A3-E27E-9BC9-AFE7-0E4650497C8E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9;p21">
            <a:extLst>
              <a:ext uri="{FF2B5EF4-FFF2-40B4-BE49-F238E27FC236}">
                <a16:creationId xmlns:a16="http://schemas.microsoft.com/office/drawing/2014/main" id="{B18A3B76-D360-1E35-72CF-54AFFD9C2971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60;p21">
            <a:extLst>
              <a:ext uri="{FF2B5EF4-FFF2-40B4-BE49-F238E27FC236}">
                <a16:creationId xmlns:a16="http://schemas.microsoft.com/office/drawing/2014/main" id="{9DE0C41B-E70C-9ED1-65E7-7FE7C444A87C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61;p21">
            <a:extLst>
              <a:ext uri="{FF2B5EF4-FFF2-40B4-BE49-F238E27FC236}">
                <a16:creationId xmlns:a16="http://schemas.microsoft.com/office/drawing/2014/main" id="{FB181C57-090E-E219-359B-8CE7947E7B40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2;p21">
            <a:extLst>
              <a:ext uri="{FF2B5EF4-FFF2-40B4-BE49-F238E27FC236}">
                <a16:creationId xmlns:a16="http://schemas.microsoft.com/office/drawing/2014/main" id="{94EB0089-E545-14C6-7A58-82DDBBC661CB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3;p21">
            <a:extLst>
              <a:ext uri="{FF2B5EF4-FFF2-40B4-BE49-F238E27FC236}">
                <a16:creationId xmlns:a16="http://schemas.microsoft.com/office/drawing/2014/main" id="{09801FB9-3A77-B5AA-F31D-60B5E1C0FDEA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4;p21">
            <a:extLst>
              <a:ext uri="{FF2B5EF4-FFF2-40B4-BE49-F238E27FC236}">
                <a16:creationId xmlns:a16="http://schemas.microsoft.com/office/drawing/2014/main" id="{82D7BFC5-7431-C9BA-377C-6EB4FB9FB011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20" name="Google Shape;12265;p21">
            <a:extLst>
              <a:ext uri="{FF2B5EF4-FFF2-40B4-BE49-F238E27FC236}">
                <a16:creationId xmlns:a16="http://schemas.microsoft.com/office/drawing/2014/main" id="{8E991B27-C1C8-C063-483A-133585ADD6C4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1" name="Google Shape;12266;p21">
              <a:extLst>
                <a:ext uri="{FF2B5EF4-FFF2-40B4-BE49-F238E27FC236}">
                  <a16:creationId xmlns:a16="http://schemas.microsoft.com/office/drawing/2014/main" id="{34936B16-B772-A0F4-ECDC-D7A38899FCF9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2267;p21">
              <a:extLst>
                <a:ext uri="{FF2B5EF4-FFF2-40B4-BE49-F238E27FC236}">
                  <a16:creationId xmlns:a16="http://schemas.microsoft.com/office/drawing/2014/main" id="{85967E3D-3546-4B76-B77C-996ACE82E6E7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2268;p21">
              <a:extLst>
                <a:ext uri="{FF2B5EF4-FFF2-40B4-BE49-F238E27FC236}">
                  <a16:creationId xmlns:a16="http://schemas.microsoft.com/office/drawing/2014/main" id="{469C1417-BBED-FFBD-1A8F-093D25EBAE70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" name="Google Shape;12269;p21">
            <a:extLst>
              <a:ext uri="{FF2B5EF4-FFF2-40B4-BE49-F238E27FC236}">
                <a16:creationId xmlns:a16="http://schemas.microsoft.com/office/drawing/2014/main" id="{71B3BD73-53F6-5A4F-A6B0-4FE3E685DBA4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5" name="Google Shape;12270;p21">
              <a:extLst>
                <a:ext uri="{FF2B5EF4-FFF2-40B4-BE49-F238E27FC236}">
                  <a16:creationId xmlns:a16="http://schemas.microsoft.com/office/drawing/2014/main" id="{D328873D-47A0-3134-EEA1-93C1C6F42750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2271;p21">
              <a:extLst>
                <a:ext uri="{FF2B5EF4-FFF2-40B4-BE49-F238E27FC236}">
                  <a16:creationId xmlns:a16="http://schemas.microsoft.com/office/drawing/2014/main" id="{67969B3B-A4EE-74A7-5F36-408FD58756BF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2272;p21">
              <a:extLst>
                <a:ext uri="{FF2B5EF4-FFF2-40B4-BE49-F238E27FC236}">
                  <a16:creationId xmlns:a16="http://schemas.microsoft.com/office/drawing/2014/main" id="{E962B768-F18B-A77C-49CE-C9C3B6B0572A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8" name="Google Shape;12273;p21">
            <a:extLst>
              <a:ext uri="{FF2B5EF4-FFF2-40B4-BE49-F238E27FC236}">
                <a16:creationId xmlns:a16="http://schemas.microsoft.com/office/drawing/2014/main" id="{F4223275-B760-393B-CB6E-42182B8EA5ED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29" name="Google Shape;12274;p21">
              <a:extLst>
                <a:ext uri="{FF2B5EF4-FFF2-40B4-BE49-F238E27FC236}">
                  <a16:creationId xmlns:a16="http://schemas.microsoft.com/office/drawing/2014/main" id="{9B096507-9042-4B52-8547-5E25DF749C1B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2275;p21">
              <a:extLst>
                <a:ext uri="{FF2B5EF4-FFF2-40B4-BE49-F238E27FC236}">
                  <a16:creationId xmlns:a16="http://schemas.microsoft.com/office/drawing/2014/main" id="{6988A52C-A636-E665-5552-19C23E128FBB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2276;p21">
              <a:extLst>
                <a:ext uri="{FF2B5EF4-FFF2-40B4-BE49-F238E27FC236}">
                  <a16:creationId xmlns:a16="http://schemas.microsoft.com/office/drawing/2014/main" id="{9729269A-A70D-D4B0-A273-51E1C4A9866A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2" name="Google Shape;12277;p21">
            <a:extLst>
              <a:ext uri="{FF2B5EF4-FFF2-40B4-BE49-F238E27FC236}">
                <a16:creationId xmlns:a16="http://schemas.microsoft.com/office/drawing/2014/main" id="{79BF5F73-CB01-33C0-8EAD-1D1547EB30B9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12278;p21">
            <a:extLst>
              <a:ext uri="{FF2B5EF4-FFF2-40B4-BE49-F238E27FC236}">
                <a16:creationId xmlns:a16="http://schemas.microsoft.com/office/drawing/2014/main" id="{82D1DEEC-C916-08AF-2AB3-64FD03B70797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34" name="Google Shape;12279;p21">
            <a:extLst>
              <a:ext uri="{FF2B5EF4-FFF2-40B4-BE49-F238E27FC236}">
                <a16:creationId xmlns:a16="http://schemas.microsoft.com/office/drawing/2014/main" id="{55C2DB59-94F2-E3C0-B590-7AAB38055D70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5" name="Google Shape;12280;p21">
              <a:extLst>
                <a:ext uri="{FF2B5EF4-FFF2-40B4-BE49-F238E27FC236}">
                  <a16:creationId xmlns:a16="http://schemas.microsoft.com/office/drawing/2014/main" id="{65A7AA7F-F335-D07C-155E-BA94C2906A49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2281;p21">
              <a:extLst>
                <a:ext uri="{FF2B5EF4-FFF2-40B4-BE49-F238E27FC236}">
                  <a16:creationId xmlns:a16="http://schemas.microsoft.com/office/drawing/2014/main" id="{C7E89A3C-339A-414E-3D1A-0D37AD9DE473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12282;p21">
              <a:extLst>
                <a:ext uri="{FF2B5EF4-FFF2-40B4-BE49-F238E27FC236}">
                  <a16:creationId xmlns:a16="http://schemas.microsoft.com/office/drawing/2014/main" id="{D34A27F2-453A-D2EA-05F3-CAE329D991A3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12283;p21">
            <a:extLst>
              <a:ext uri="{FF2B5EF4-FFF2-40B4-BE49-F238E27FC236}">
                <a16:creationId xmlns:a16="http://schemas.microsoft.com/office/drawing/2014/main" id="{8EF34AE0-1C7F-914D-7169-EE2E6F34BF34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12284;p21">
            <a:extLst>
              <a:ext uri="{FF2B5EF4-FFF2-40B4-BE49-F238E27FC236}">
                <a16:creationId xmlns:a16="http://schemas.microsoft.com/office/drawing/2014/main" id="{57B7D14F-3F0B-349A-5DE9-C74B168FCD27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12285;p21">
            <a:extLst>
              <a:ext uri="{FF2B5EF4-FFF2-40B4-BE49-F238E27FC236}">
                <a16:creationId xmlns:a16="http://schemas.microsoft.com/office/drawing/2014/main" id="{A1C22C7A-1F79-1718-5BC5-6E5D8DA2C549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2286;p21">
            <a:extLst>
              <a:ext uri="{FF2B5EF4-FFF2-40B4-BE49-F238E27FC236}">
                <a16:creationId xmlns:a16="http://schemas.microsoft.com/office/drawing/2014/main" id="{EBD75311-A84C-B3C3-7534-E3D49376DB01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7;p21">
            <a:extLst>
              <a:ext uri="{FF2B5EF4-FFF2-40B4-BE49-F238E27FC236}">
                <a16:creationId xmlns:a16="http://schemas.microsoft.com/office/drawing/2014/main" id="{69C060D5-9B93-823C-9E56-07C58A918174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8;p21">
            <a:extLst>
              <a:ext uri="{FF2B5EF4-FFF2-40B4-BE49-F238E27FC236}">
                <a16:creationId xmlns:a16="http://schemas.microsoft.com/office/drawing/2014/main" id="{92C7D452-3DCD-A9C9-374D-9EED885AB078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9;p21">
            <a:extLst>
              <a:ext uri="{FF2B5EF4-FFF2-40B4-BE49-F238E27FC236}">
                <a16:creationId xmlns:a16="http://schemas.microsoft.com/office/drawing/2014/main" id="{3C345DEA-F03F-FC31-1A8D-A076D19A51A0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90;p21">
            <a:extLst>
              <a:ext uri="{FF2B5EF4-FFF2-40B4-BE49-F238E27FC236}">
                <a16:creationId xmlns:a16="http://schemas.microsoft.com/office/drawing/2014/main" id="{218047A1-6358-B62D-BDC9-9D42A96C96F4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91;p21">
            <a:extLst>
              <a:ext uri="{FF2B5EF4-FFF2-40B4-BE49-F238E27FC236}">
                <a16:creationId xmlns:a16="http://schemas.microsoft.com/office/drawing/2014/main" id="{25232AEC-8EBC-7FCA-C62E-0AA1112BE5A7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92;p21">
            <a:extLst>
              <a:ext uri="{FF2B5EF4-FFF2-40B4-BE49-F238E27FC236}">
                <a16:creationId xmlns:a16="http://schemas.microsoft.com/office/drawing/2014/main" id="{F01011AF-6A51-15BF-205D-F8455E146F05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3;p21">
            <a:extLst>
              <a:ext uri="{FF2B5EF4-FFF2-40B4-BE49-F238E27FC236}">
                <a16:creationId xmlns:a16="http://schemas.microsoft.com/office/drawing/2014/main" id="{7E27EAFB-27F7-5068-781E-7D8D585B4A23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4;p21">
            <a:extLst>
              <a:ext uri="{FF2B5EF4-FFF2-40B4-BE49-F238E27FC236}">
                <a16:creationId xmlns:a16="http://schemas.microsoft.com/office/drawing/2014/main" id="{C5ADE4C6-E984-5DC8-A6F4-BEDD1E939A17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5;p21">
            <a:extLst>
              <a:ext uri="{FF2B5EF4-FFF2-40B4-BE49-F238E27FC236}">
                <a16:creationId xmlns:a16="http://schemas.microsoft.com/office/drawing/2014/main" id="{8ECCC60C-DFCB-AEAA-E595-61A32B27F60C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6;p21">
            <a:extLst>
              <a:ext uri="{FF2B5EF4-FFF2-40B4-BE49-F238E27FC236}">
                <a16:creationId xmlns:a16="http://schemas.microsoft.com/office/drawing/2014/main" id="{0416617B-2571-B59B-4F82-C2CDE278E3D1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7;p21">
            <a:extLst>
              <a:ext uri="{FF2B5EF4-FFF2-40B4-BE49-F238E27FC236}">
                <a16:creationId xmlns:a16="http://schemas.microsoft.com/office/drawing/2014/main" id="{988C1C88-DF80-7571-1015-CFFC82B08377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8;p21">
            <a:extLst>
              <a:ext uri="{FF2B5EF4-FFF2-40B4-BE49-F238E27FC236}">
                <a16:creationId xmlns:a16="http://schemas.microsoft.com/office/drawing/2014/main" id="{C73313A2-3795-5B2B-3CE8-C91FCCB4241B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9;p21">
            <a:extLst>
              <a:ext uri="{FF2B5EF4-FFF2-40B4-BE49-F238E27FC236}">
                <a16:creationId xmlns:a16="http://schemas.microsoft.com/office/drawing/2014/main" id="{ACE90E5F-EA74-388B-B843-699D44A728BE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300;p21">
            <a:extLst>
              <a:ext uri="{FF2B5EF4-FFF2-40B4-BE49-F238E27FC236}">
                <a16:creationId xmlns:a16="http://schemas.microsoft.com/office/drawing/2014/main" id="{F2AF8C35-D117-C162-A8E0-93DEFEFBABC1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56" name="Google Shape;12301;p21">
            <a:extLst>
              <a:ext uri="{FF2B5EF4-FFF2-40B4-BE49-F238E27FC236}">
                <a16:creationId xmlns:a16="http://schemas.microsoft.com/office/drawing/2014/main" id="{2FDB8D1E-CBD8-EB6C-3680-4254C21D4519}"/>
              </a:ext>
            </a:extLst>
          </p:cNvPr>
          <p:cNvCxnSpPr>
            <a:stCxn id="44" idx="4"/>
            <a:endCxn id="50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12302;p21">
            <a:extLst>
              <a:ext uri="{FF2B5EF4-FFF2-40B4-BE49-F238E27FC236}">
                <a16:creationId xmlns:a16="http://schemas.microsoft.com/office/drawing/2014/main" id="{287AD7E5-03DB-5678-5652-057C2EA70899}"/>
              </a:ext>
            </a:extLst>
          </p:cNvPr>
          <p:cNvCxnSpPr>
            <a:stCxn id="46" idx="4"/>
            <a:endCxn id="52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12303;p21">
            <a:extLst>
              <a:ext uri="{FF2B5EF4-FFF2-40B4-BE49-F238E27FC236}">
                <a16:creationId xmlns:a16="http://schemas.microsoft.com/office/drawing/2014/main" id="{78A2C9A4-7714-4DFB-52F9-D3EDC8931D75}"/>
              </a:ext>
            </a:extLst>
          </p:cNvPr>
          <p:cNvCxnSpPr>
            <a:stCxn id="45" idx="4"/>
            <a:endCxn id="51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4;p21">
            <a:extLst>
              <a:ext uri="{FF2B5EF4-FFF2-40B4-BE49-F238E27FC236}">
                <a16:creationId xmlns:a16="http://schemas.microsoft.com/office/drawing/2014/main" id="{1607F040-CBAA-C62B-3408-3C74CADF485A}"/>
              </a:ext>
            </a:extLst>
          </p:cNvPr>
          <p:cNvCxnSpPr>
            <a:stCxn id="47" idx="0"/>
            <a:endCxn id="53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5;p21">
            <a:extLst>
              <a:ext uri="{FF2B5EF4-FFF2-40B4-BE49-F238E27FC236}">
                <a16:creationId xmlns:a16="http://schemas.microsoft.com/office/drawing/2014/main" id="{2986AF91-7372-98E4-6A22-D523C5A7770B}"/>
              </a:ext>
            </a:extLst>
          </p:cNvPr>
          <p:cNvCxnSpPr>
            <a:stCxn id="49" idx="0"/>
            <a:endCxn id="55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6;p21">
            <a:extLst>
              <a:ext uri="{FF2B5EF4-FFF2-40B4-BE49-F238E27FC236}">
                <a16:creationId xmlns:a16="http://schemas.microsoft.com/office/drawing/2014/main" id="{DCAD79A5-D875-99D1-EB16-52F21A352BB2}"/>
              </a:ext>
            </a:extLst>
          </p:cNvPr>
          <p:cNvCxnSpPr>
            <a:stCxn id="48" idx="0"/>
            <a:endCxn id="54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" name="Google Shape;12307;p21">
            <a:extLst>
              <a:ext uri="{FF2B5EF4-FFF2-40B4-BE49-F238E27FC236}">
                <a16:creationId xmlns:a16="http://schemas.microsoft.com/office/drawing/2014/main" id="{9B37DB0F-768A-7C71-0F20-F9FEA5664338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12308;p21">
            <a:extLst>
              <a:ext uri="{FF2B5EF4-FFF2-40B4-BE49-F238E27FC236}">
                <a16:creationId xmlns:a16="http://schemas.microsoft.com/office/drawing/2014/main" id="{D033C06C-C5F4-8884-00E8-72E2384DCEBB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12309;p21">
            <a:extLst>
              <a:ext uri="{FF2B5EF4-FFF2-40B4-BE49-F238E27FC236}">
                <a16:creationId xmlns:a16="http://schemas.microsoft.com/office/drawing/2014/main" id="{14912262-83FC-DD48-E7CF-EF8221B5220D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12310;p21">
            <a:extLst>
              <a:ext uri="{FF2B5EF4-FFF2-40B4-BE49-F238E27FC236}">
                <a16:creationId xmlns:a16="http://schemas.microsoft.com/office/drawing/2014/main" id="{FC904FA6-5D63-8093-0D0D-9A05443B9672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11;p21">
            <a:extLst>
              <a:ext uri="{FF2B5EF4-FFF2-40B4-BE49-F238E27FC236}">
                <a16:creationId xmlns:a16="http://schemas.microsoft.com/office/drawing/2014/main" id="{0A5AC56C-D5A8-DCEC-DDE6-E0E7774CE2E9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12;p21">
            <a:extLst>
              <a:ext uri="{FF2B5EF4-FFF2-40B4-BE49-F238E27FC236}">
                <a16:creationId xmlns:a16="http://schemas.microsoft.com/office/drawing/2014/main" id="{5C519445-B2AB-795F-A63C-304C15CB0A27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3;p21">
            <a:extLst>
              <a:ext uri="{FF2B5EF4-FFF2-40B4-BE49-F238E27FC236}">
                <a16:creationId xmlns:a16="http://schemas.microsoft.com/office/drawing/2014/main" id="{DD8E21D6-ACE2-AA59-5B74-3C5C71B90F79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4;p21">
            <a:extLst>
              <a:ext uri="{FF2B5EF4-FFF2-40B4-BE49-F238E27FC236}">
                <a16:creationId xmlns:a16="http://schemas.microsoft.com/office/drawing/2014/main" id="{9F6DEBF2-22BB-2538-2D46-E83254B67DA0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5;p21">
            <a:extLst>
              <a:ext uri="{FF2B5EF4-FFF2-40B4-BE49-F238E27FC236}">
                <a16:creationId xmlns:a16="http://schemas.microsoft.com/office/drawing/2014/main" id="{D6061C79-0710-417A-DF00-52738C2CA8A4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6;p21">
            <a:extLst>
              <a:ext uri="{FF2B5EF4-FFF2-40B4-BE49-F238E27FC236}">
                <a16:creationId xmlns:a16="http://schemas.microsoft.com/office/drawing/2014/main" id="{D081D0AF-948D-F9F0-61D7-86369FBF6630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7;p21">
            <a:extLst>
              <a:ext uri="{FF2B5EF4-FFF2-40B4-BE49-F238E27FC236}">
                <a16:creationId xmlns:a16="http://schemas.microsoft.com/office/drawing/2014/main" id="{67D7A7F0-C181-281C-CD4D-57AEC7E96B91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8;p21">
            <a:extLst>
              <a:ext uri="{FF2B5EF4-FFF2-40B4-BE49-F238E27FC236}">
                <a16:creationId xmlns:a16="http://schemas.microsoft.com/office/drawing/2014/main" id="{1DC117A6-F34C-8555-31EC-D709622F1E06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9;p21">
            <a:extLst>
              <a:ext uri="{FF2B5EF4-FFF2-40B4-BE49-F238E27FC236}">
                <a16:creationId xmlns:a16="http://schemas.microsoft.com/office/drawing/2014/main" id="{6BBD08F8-B425-7BD2-7955-0A826BE3CA00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20;p21">
            <a:extLst>
              <a:ext uri="{FF2B5EF4-FFF2-40B4-BE49-F238E27FC236}">
                <a16:creationId xmlns:a16="http://schemas.microsoft.com/office/drawing/2014/main" id="{54567EA4-A6B9-629E-61CF-C105AE45C61D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21;p21">
            <a:extLst>
              <a:ext uri="{FF2B5EF4-FFF2-40B4-BE49-F238E27FC236}">
                <a16:creationId xmlns:a16="http://schemas.microsoft.com/office/drawing/2014/main" id="{881B907E-1140-28DB-5A65-E49ECA5FB35F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22;p21">
            <a:extLst>
              <a:ext uri="{FF2B5EF4-FFF2-40B4-BE49-F238E27FC236}">
                <a16:creationId xmlns:a16="http://schemas.microsoft.com/office/drawing/2014/main" id="{898CFBF6-5F7F-C97A-6D5E-40C436019BCD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3;p21">
            <a:extLst>
              <a:ext uri="{FF2B5EF4-FFF2-40B4-BE49-F238E27FC236}">
                <a16:creationId xmlns:a16="http://schemas.microsoft.com/office/drawing/2014/main" id="{CEED6556-AFB6-8362-A162-D873A4C78DF7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4;p21">
            <a:extLst>
              <a:ext uri="{FF2B5EF4-FFF2-40B4-BE49-F238E27FC236}">
                <a16:creationId xmlns:a16="http://schemas.microsoft.com/office/drawing/2014/main" id="{FB48C005-A53C-10E3-20A2-79C71EAF0BEF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5;p21">
            <a:extLst>
              <a:ext uri="{FF2B5EF4-FFF2-40B4-BE49-F238E27FC236}">
                <a16:creationId xmlns:a16="http://schemas.microsoft.com/office/drawing/2014/main" id="{DFDEF329-71A6-6D6C-8EB1-5E7FE916F12D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6;p21">
            <a:extLst>
              <a:ext uri="{FF2B5EF4-FFF2-40B4-BE49-F238E27FC236}">
                <a16:creationId xmlns:a16="http://schemas.microsoft.com/office/drawing/2014/main" id="{D24FBC0B-41B4-FBCF-1341-F87879D7A1E0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7;p21">
            <a:extLst>
              <a:ext uri="{FF2B5EF4-FFF2-40B4-BE49-F238E27FC236}">
                <a16:creationId xmlns:a16="http://schemas.microsoft.com/office/drawing/2014/main" id="{F9CBDCE0-B8FC-FC2C-8BA0-77798D9B5722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83" name="Google Shape;12328;p21">
            <a:extLst>
              <a:ext uri="{FF2B5EF4-FFF2-40B4-BE49-F238E27FC236}">
                <a16:creationId xmlns:a16="http://schemas.microsoft.com/office/drawing/2014/main" id="{8C5C2AB7-C128-DAFF-2B34-6C98F78DE982}"/>
              </a:ext>
            </a:extLst>
          </p:cNvPr>
          <p:cNvCxnSpPr>
            <a:stCxn id="72" idx="0"/>
            <a:endCxn id="78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4" name="Google Shape;12329;p21">
            <a:extLst>
              <a:ext uri="{FF2B5EF4-FFF2-40B4-BE49-F238E27FC236}">
                <a16:creationId xmlns:a16="http://schemas.microsoft.com/office/drawing/2014/main" id="{8072E623-63B0-6EB1-D032-23BABABBDA6B}"/>
              </a:ext>
            </a:extLst>
          </p:cNvPr>
          <p:cNvCxnSpPr>
            <a:stCxn id="73" idx="0"/>
            <a:endCxn id="79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" name="Google Shape;12330;p21">
            <a:extLst>
              <a:ext uri="{FF2B5EF4-FFF2-40B4-BE49-F238E27FC236}">
                <a16:creationId xmlns:a16="http://schemas.microsoft.com/office/drawing/2014/main" id="{6B9BCA3F-53F5-D8D0-69F4-906557F7DC74}"/>
              </a:ext>
            </a:extLst>
          </p:cNvPr>
          <p:cNvCxnSpPr>
            <a:stCxn id="74" idx="0"/>
            <a:endCxn id="80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31;p21">
            <a:extLst>
              <a:ext uri="{FF2B5EF4-FFF2-40B4-BE49-F238E27FC236}">
                <a16:creationId xmlns:a16="http://schemas.microsoft.com/office/drawing/2014/main" id="{35BFF15A-CCF3-EF1B-6E1A-0A78564BCBF7}"/>
              </a:ext>
            </a:extLst>
          </p:cNvPr>
          <p:cNvCxnSpPr>
            <a:stCxn id="75" idx="4"/>
            <a:endCxn id="81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32;p21">
            <a:extLst>
              <a:ext uri="{FF2B5EF4-FFF2-40B4-BE49-F238E27FC236}">
                <a16:creationId xmlns:a16="http://schemas.microsoft.com/office/drawing/2014/main" id="{F1F42648-8447-0DDF-E5DB-0B85EC5E568F}"/>
              </a:ext>
            </a:extLst>
          </p:cNvPr>
          <p:cNvCxnSpPr>
            <a:stCxn id="76" idx="4"/>
            <a:endCxn id="82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8" name="Google Shape;12333;p21">
            <a:extLst>
              <a:ext uri="{FF2B5EF4-FFF2-40B4-BE49-F238E27FC236}">
                <a16:creationId xmlns:a16="http://schemas.microsoft.com/office/drawing/2014/main" id="{3D169788-E16C-D4D3-4ADB-C720C86C79BD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12334;p21">
            <a:extLst>
              <a:ext uri="{FF2B5EF4-FFF2-40B4-BE49-F238E27FC236}">
                <a16:creationId xmlns:a16="http://schemas.microsoft.com/office/drawing/2014/main" id="{180B11A1-230E-4656-A93F-3A153E3F727D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335;p21">
            <a:extLst>
              <a:ext uri="{FF2B5EF4-FFF2-40B4-BE49-F238E27FC236}">
                <a16:creationId xmlns:a16="http://schemas.microsoft.com/office/drawing/2014/main" id="{4B7D92B9-A11A-79C0-DEA5-B09B28777BE1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336;p21">
            <a:extLst>
              <a:ext uri="{FF2B5EF4-FFF2-40B4-BE49-F238E27FC236}">
                <a16:creationId xmlns:a16="http://schemas.microsoft.com/office/drawing/2014/main" id="{BD045956-828D-92BF-0BBC-15D0C6633D08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337;p21">
            <a:extLst>
              <a:ext uri="{FF2B5EF4-FFF2-40B4-BE49-F238E27FC236}">
                <a16:creationId xmlns:a16="http://schemas.microsoft.com/office/drawing/2014/main" id="{B42602E8-DCCC-537C-83EF-F290DB2143A9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93" name="Google Shape;12338;p21">
            <a:extLst>
              <a:ext uri="{FF2B5EF4-FFF2-40B4-BE49-F238E27FC236}">
                <a16:creationId xmlns:a16="http://schemas.microsoft.com/office/drawing/2014/main" id="{7FEB33DE-D96D-4ABF-2DAE-C33DCB0316A4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4" name="Google Shape;12339;p21">
              <a:extLst>
                <a:ext uri="{FF2B5EF4-FFF2-40B4-BE49-F238E27FC236}">
                  <a16:creationId xmlns:a16="http://schemas.microsoft.com/office/drawing/2014/main" id="{FAD0D633-2643-B2B1-887D-4DD8239F6D22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12340;p21">
              <a:extLst>
                <a:ext uri="{FF2B5EF4-FFF2-40B4-BE49-F238E27FC236}">
                  <a16:creationId xmlns:a16="http://schemas.microsoft.com/office/drawing/2014/main" id="{E154DAAE-2BFB-D08B-88CC-D136351EDFBC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6" name="Google Shape;12341;p21">
            <a:extLst>
              <a:ext uri="{FF2B5EF4-FFF2-40B4-BE49-F238E27FC236}">
                <a16:creationId xmlns:a16="http://schemas.microsoft.com/office/drawing/2014/main" id="{F5E2D99E-25F1-91B6-2F71-F43F1D5F7A3A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97" name="Google Shape;12342;p21">
              <a:extLst>
                <a:ext uri="{FF2B5EF4-FFF2-40B4-BE49-F238E27FC236}">
                  <a16:creationId xmlns:a16="http://schemas.microsoft.com/office/drawing/2014/main" id="{17D8F333-D514-9DAE-086D-59435264AB50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12343;p21">
              <a:extLst>
                <a:ext uri="{FF2B5EF4-FFF2-40B4-BE49-F238E27FC236}">
                  <a16:creationId xmlns:a16="http://schemas.microsoft.com/office/drawing/2014/main" id="{8570C796-9BAD-332B-1CE6-66D83F2D10AE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12344;p21">
            <a:extLst>
              <a:ext uri="{FF2B5EF4-FFF2-40B4-BE49-F238E27FC236}">
                <a16:creationId xmlns:a16="http://schemas.microsoft.com/office/drawing/2014/main" id="{C2879029-01D4-1462-D814-F0BA42DD1A1E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0" name="Google Shape;12345;p21">
              <a:extLst>
                <a:ext uri="{FF2B5EF4-FFF2-40B4-BE49-F238E27FC236}">
                  <a16:creationId xmlns:a16="http://schemas.microsoft.com/office/drawing/2014/main" id="{BD0AFDB6-113D-17EC-9EC8-8DDD91FE3961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2346;p21">
              <a:extLst>
                <a:ext uri="{FF2B5EF4-FFF2-40B4-BE49-F238E27FC236}">
                  <a16:creationId xmlns:a16="http://schemas.microsoft.com/office/drawing/2014/main" id="{6C35A728-67AD-47A2-9398-8AE77339E3F8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2347;p21">
              <a:extLst>
                <a:ext uri="{FF2B5EF4-FFF2-40B4-BE49-F238E27FC236}">
                  <a16:creationId xmlns:a16="http://schemas.microsoft.com/office/drawing/2014/main" id="{B16B1ED7-24E1-2022-5812-11AA50C3747C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3" name="Google Shape;12348;p21">
            <a:extLst>
              <a:ext uri="{FF2B5EF4-FFF2-40B4-BE49-F238E27FC236}">
                <a16:creationId xmlns:a16="http://schemas.microsoft.com/office/drawing/2014/main" id="{79D8B18B-6DEF-89D6-0334-9496716BB327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4" name="Google Shape;12349;p21">
              <a:extLst>
                <a:ext uri="{FF2B5EF4-FFF2-40B4-BE49-F238E27FC236}">
                  <a16:creationId xmlns:a16="http://schemas.microsoft.com/office/drawing/2014/main" id="{B75E8DC4-6165-D9ED-FD6E-28102097DFE8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2350;p21">
              <a:extLst>
                <a:ext uri="{FF2B5EF4-FFF2-40B4-BE49-F238E27FC236}">
                  <a16:creationId xmlns:a16="http://schemas.microsoft.com/office/drawing/2014/main" id="{EF845C64-E00D-050D-46F8-F13164803581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2351;p21">
              <a:extLst>
                <a:ext uri="{FF2B5EF4-FFF2-40B4-BE49-F238E27FC236}">
                  <a16:creationId xmlns:a16="http://schemas.microsoft.com/office/drawing/2014/main" id="{303FBC53-7715-1B8A-4A48-D3191449F211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2352;p21">
              <a:extLst>
                <a:ext uri="{FF2B5EF4-FFF2-40B4-BE49-F238E27FC236}">
                  <a16:creationId xmlns:a16="http://schemas.microsoft.com/office/drawing/2014/main" id="{6E485F67-6519-0044-BE44-1E0D90D84A35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8" name="Google Shape;12353;p21">
            <a:extLst>
              <a:ext uri="{FF2B5EF4-FFF2-40B4-BE49-F238E27FC236}">
                <a16:creationId xmlns:a16="http://schemas.microsoft.com/office/drawing/2014/main" id="{15E5389E-E3D4-030B-B75E-8082183C009A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09" name="Google Shape;12354;p21">
            <a:extLst>
              <a:ext uri="{FF2B5EF4-FFF2-40B4-BE49-F238E27FC236}">
                <a16:creationId xmlns:a16="http://schemas.microsoft.com/office/drawing/2014/main" id="{3A8F7064-7FC1-F569-9DF6-3906C3396DB9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0" name="Google Shape;12355;p21">
            <a:extLst>
              <a:ext uri="{FF2B5EF4-FFF2-40B4-BE49-F238E27FC236}">
                <a16:creationId xmlns:a16="http://schemas.microsoft.com/office/drawing/2014/main" id="{C5858044-05AA-DA4A-4224-04111EE87700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1" name="Google Shape;12356;p21">
            <a:extLst>
              <a:ext uri="{FF2B5EF4-FFF2-40B4-BE49-F238E27FC236}">
                <a16:creationId xmlns:a16="http://schemas.microsoft.com/office/drawing/2014/main" id="{E8E9C486-EECD-111B-5487-5223EA1F559D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7;p21">
            <a:extLst>
              <a:ext uri="{FF2B5EF4-FFF2-40B4-BE49-F238E27FC236}">
                <a16:creationId xmlns:a16="http://schemas.microsoft.com/office/drawing/2014/main" id="{A2464DC7-C052-D4E3-B521-17ED42412FD4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8;p21">
            <a:extLst>
              <a:ext uri="{FF2B5EF4-FFF2-40B4-BE49-F238E27FC236}">
                <a16:creationId xmlns:a16="http://schemas.microsoft.com/office/drawing/2014/main" id="{BC4FFB69-09FB-6BDA-1CC1-470AE36B277E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اینفوگرافیک ممتاز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1535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0000" y="0"/>
            <a:ext cx="17995680" cy="10286640"/>
          </a:xfrm>
          <a:custGeom>
            <a:avLst/>
            <a:gdLst/>
            <a:ahLst/>
            <a:cxnLst/>
            <a:rect l="l" t="t" r="r" b="b"/>
            <a:pathLst>
              <a:path w="17995680" h="10286640">
                <a:moveTo>
                  <a:pt x="0" y="0"/>
                </a:moveTo>
                <a:lnTo>
                  <a:pt x="17995680" y="0"/>
                </a:lnTo>
                <a:lnTo>
                  <a:pt x="179956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970560" y="2945520"/>
            <a:ext cx="4906080" cy="4906080"/>
          </a:xfrm>
          <a:custGeom>
            <a:avLst/>
            <a:gdLst/>
            <a:ahLst/>
            <a:cxnLst/>
            <a:rect l="l" t="t" r="r" b="b"/>
            <a:pathLst>
              <a:path w="4906080" h="4906080">
                <a:moveTo>
                  <a:pt x="0" y="0"/>
                </a:moveTo>
                <a:lnTo>
                  <a:pt x="4906080" y="0"/>
                </a:lnTo>
                <a:lnTo>
                  <a:pt x="4906080" y="4906080"/>
                </a:lnTo>
                <a:lnTo>
                  <a:pt x="0" y="49060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879200" y="4740285"/>
            <a:ext cx="3087360" cy="25897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400" spc="-97">
                <a:solidFill>
                  <a:srgbClr val="FFFFFF"/>
                </a:solidFill>
                <a:latin typeface="Open Sans"/>
                <a:cs typeface="B Nazanin" panose="00000400000000000000" pitchFamily="2" charset="-78"/>
              </a:rPr>
              <a:t>This PowerPoint Template has clean and neutral design that can be adapted to any content and meets various market segments.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879200" y="3954765"/>
            <a:ext cx="3087360" cy="358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400" spc="-97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Your Text  Here</a:t>
            </a:r>
          </a:p>
        </p:txBody>
      </p:sp>
      <p:sp>
        <p:nvSpPr>
          <p:cNvPr id="6" name="Freeform 6"/>
          <p:cNvSpPr/>
          <p:nvPr/>
        </p:nvSpPr>
        <p:spPr>
          <a:xfrm>
            <a:off x="9288000" y="2262960"/>
            <a:ext cx="6270480" cy="6270480"/>
          </a:xfrm>
          <a:custGeom>
            <a:avLst/>
            <a:gdLst/>
            <a:ahLst/>
            <a:cxnLst/>
            <a:rect l="l" t="t" r="r" b="b"/>
            <a:pathLst>
              <a:path w="6270480" h="6270480">
                <a:moveTo>
                  <a:pt x="0" y="0"/>
                </a:moveTo>
                <a:lnTo>
                  <a:pt x="6270480" y="0"/>
                </a:lnTo>
                <a:lnTo>
                  <a:pt x="6270480" y="6270480"/>
                </a:lnTo>
                <a:lnTo>
                  <a:pt x="0" y="6270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914400" y="3146739"/>
            <a:ext cx="18105120" cy="12522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504"/>
              </a:lnSpc>
            </a:pPr>
            <a:r>
              <a:rPr lang="fa-IR" sz="8800" spc="-352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خوش آمدید</a:t>
            </a:r>
            <a:r>
              <a:rPr lang="en-US" sz="8800" spc="-352" dirty="0">
                <a:solidFill>
                  <a:srgbClr val="027696"/>
                </a:solidFill>
                <a:latin typeface="Open Sans Bold"/>
                <a:cs typeface="B Nazanin" panose="00000400000000000000" pitchFamily="2" charset="-78"/>
              </a:rPr>
              <a:t>!!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5680" y="5207031"/>
            <a:ext cx="602496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027696"/>
                </a:solidFill>
                <a:latin typeface="Open Sans"/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باشد و با بخش های مختلف بازار مطابقت داشته باشد. 
</a:t>
            </a:r>
            <a:endParaRPr lang="en-US" sz="2400" spc="-97" dirty="0">
              <a:solidFill>
                <a:srgbClr val="027696"/>
              </a:solidFill>
              <a:latin typeface="Open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Google Shape;12363;p22">
            <a:extLst>
              <a:ext uri="{FF2B5EF4-FFF2-40B4-BE49-F238E27FC236}">
                <a16:creationId xmlns:a16="http://schemas.microsoft.com/office/drawing/2014/main" id="{EAA52FB1-361C-2AFE-A19F-267CBE27241A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5" name="Google Shape;12364;p22">
            <a:extLst>
              <a:ext uri="{FF2B5EF4-FFF2-40B4-BE49-F238E27FC236}">
                <a16:creationId xmlns:a16="http://schemas.microsoft.com/office/drawing/2014/main" id="{E4215CB0-5283-B8E7-66FB-4A198E69368C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6" name="Google Shape;12365;p22">
              <a:extLst>
                <a:ext uri="{FF2B5EF4-FFF2-40B4-BE49-F238E27FC236}">
                  <a16:creationId xmlns:a16="http://schemas.microsoft.com/office/drawing/2014/main" id="{05AAA16D-6B08-EB6B-F7FE-07CB7234E74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7" name="Google Shape;12366;p22">
              <a:extLst>
                <a:ext uri="{FF2B5EF4-FFF2-40B4-BE49-F238E27FC236}">
                  <a16:creationId xmlns:a16="http://schemas.microsoft.com/office/drawing/2014/main" id="{529242DD-EC26-0551-E716-EFD6D8548178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Google Shape;12367;p22">
            <a:extLst>
              <a:ext uri="{FF2B5EF4-FFF2-40B4-BE49-F238E27FC236}">
                <a16:creationId xmlns:a16="http://schemas.microsoft.com/office/drawing/2014/main" id="{87454C2D-C260-452C-3D11-04BFFCA862CA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368;p22">
            <a:extLst>
              <a:ext uri="{FF2B5EF4-FFF2-40B4-BE49-F238E27FC236}">
                <a16:creationId xmlns:a16="http://schemas.microsoft.com/office/drawing/2014/main" id="{37C992D5-D6CE-245D-336B-A36A72B54AA3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0" name="Google Shape;12369;p22">
            <a:extLst>
              <a:ext uri="{FF2B5EF4-FFF2-40B4-BE49-F238E27FC236}">
                <a16:creationId xmlns:a16="http://schemas.microsoft.com/office/drawing/2014/main" id="{13EF7412-0218-0B47-C3D0-7E53D161BF03}"/>
              </a:ext>
            </a:extLst>
          </p:cNvPr>
          <p:cNvCxnSpPr>
            <a:stCxn id="6" idx="4"/>
            <a:endCxn id="8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Google Shape;12370;p22">
            <a:extLst>
              <a:ext uri="{FF2B5EF4-FFF2-40B4-BE49-F238E27FC236}">
                <a16:creationId xmlns:a16="http://schemas.microsoft.com/office/drawing/2014/main" id="{6E1A34D2-80B3-F4E3-8538-DB579B036237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371;p22">
            <a:extLst>
              <a:ext uri="{FF2B5EF4-FFF2-40B4-BE49-F238E27FC236}">
                <a16:creationId xmlns:a16="http://schemas.microsoft.com/office/drawing/2014/main" id="{3C8D184B-3E25-0F1B-695D-B7136A4D49A1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Arial"/>
              <a:sym typeface="Arial"/>
            </a:endParaRPr>
          </a:p>
        </p:txBody>
      </p:sp>
      <p:cxnSp>
        <p:nvCxnSpPr>
          <p:cNvPr id="13" name="Google Shape;12372;p22">
            <a:extLst>
              <a:ext uri="{FF2B5EF4-FFF2-40B4-BE49-F238E27FC236}">
                <a16:creationId xmlns:a16="http://schemas.microsoft.com/office/drawing/2014/main" id="{756EBFDC-8AED-C31C-E826-948B83D0D066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Google Shape;12373;p22">
            <a:extLst>
              <a:ext uri="{FF2B5EF4-FFF2-40B4-BE49-F238E27FC236}">
                <a16:creationId xmlns:a16="http://schemas.microsoft.com/office/drawing/2014/main" id="{59CC4104-30ED-8E71-E9E0-D8A18067E168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Arial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Arial"/>
                <a:sym typeface="Arial"/>
              </a:rPr>
              <a:t> 1</a:t>
            </a:r>
            <a:endParaRPr sz="1600" b="1" kern="0" dirty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374;p22">
            <a:extLst>
              <a:ext uri="{FF2B5EF4-FFF2-40B4-BE49-F238E27FC236}">
                <a16:creationId xmlns:a16="http://schemas.microsoft.com/office/drawing/2014/main" id="{70FF103A-F23A-2449-F728-C1B0D021A48B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Arial"/>
                <a:sym typeface="Arial"/>
              </a:rPr>
              <a:t>75%</a:t>
            </a:r>
            <a:endParaRPr sz="2600" b="1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375;p22">
            <a:extLst>
              <a:ext uri="{FF2B5EF4-FFF2-40B4-BE49-F238E27FC236}">
                <a16:creationId xmlns:a16="http://schemas.microsoft.com/office/drawing/2014/main" id="{D88CA1D2-D596-3E6B-0842-ED554DC93B12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376;p22">
            <a:extLst>
              <a:ext uri="{FF2B5EF4-FFF2-40B4-BE49-F238E27FC236}">
                <a16:creationId xmlns:a16="http://schemas.microsoft.com/office/drawing/2014/main" id="{BCC0E2B6-26FD-A5AB-1BD5-EB9720F240CA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8" name="Google Shape;12377;p22">
            <a:extLst>
              <a:ext uri="{FF2B5EF4-FFF2-40B4-BE49-F238E27FC236}">
                <a16:creationId xmlns:a16="http://schemas.microsoft.com/office/drawing/2014/main" id="{E1804498-CF46-AEA5-8A4D-929EFCFFC39A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19" name="Google Shape;12378;p22">
              <a:extLst>
                <a:ext uri="{FF2B5EF4-FFF2-40B4-BE49-F238E27FC236}">
                  <a16:creationId xmlns:a16="http://schemas.microsoft.com/office/drawing/2014/main" id="{AAD18F3B-AD6E-8DCD-499B-A71418C4AC8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2379;p22">
              <a:extLst>
                <a:ext uri="{FF2B5EF4-FFF2-40B4-BE49-F238E27FC236}">
                  <a16:creationId xmlns:a16="http://schemas.microsoft.com/office/drawing/2014/main" id="{FAEF1BCB-554A-00B8-4232-3EB0842143B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" name="Google Shape;12380;p22">
            <a:extLst>
              <a:ext uri="{FF2B5EF4-FFF2-40B4-BE49-F238E27FC236}">
                <a16:creationId xmlns:a16="http://schemas.microsoft.com/office/drawing/2014/main" id="{5BD04107-EAB5-47FC-5283-3394B20A2E22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2" name="Google Shape;12381;p22">
              <a:extLst>
                <a:ext uri="{FF2B5EF4-FFF2-40B4-BE49-F238E27FC236}">
                  <a16:creationId xmlns:a16="http://schemas.microsoft.com/office/drawing/2014/main" id="{79B536A9-9C8D-880D-21D8-54E7179753F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2382;p22">
              <a:extLst>
                <a:ext uri="{FF2B5EF4-FFF2-40B4-BE49-F238E27FC236}">
                  <a16:creationId xmlns:a16="http://schemas.microsoft.com/office/drawing/2014/main" id="{2E75523A-7EA6-C662-ACD0-C8E9395F289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" name="Google Shape;12383;p22">
            <a:extLst>
              <a:ext uri="{FF2B5EF4-FFF2-40B4-BE49-F238E27FC236}">
                <a16:creationId xmlns:a16="http://schemas.microsoft.com/office/drawing/2014/main" id="{407053D3-F306-6D06-8EAB-F192A507B170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12384;p22">
            <a:extLst>
              <a:ext uri="{FF2B5EF4-FFF2-40B4-BE49-F238E27FC236}">
                <a16:creationId xmlns:a16="http://schemas.microsoft.com/office/drawing/2014/main" id="{FD271D6B-A6A0-2FF8-0D83-2C7B742C16AC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26" name="Google Shape;12385;p22">
            <a:extLst>
              <a:ext uri="{FF2B5EF4-FFF2-40B4-BE49-F238E27FC236}">
                <a16:creationId xmlns:a16="http://schemas.microsoft.com/office/drawing/2014/main" id="{088E7E03-CDBD-A5C7-086A-9A3BC721E4D5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7" name="Google Shape;12386;p22">
              <a:extLst>
                <a:ext uri="{FF2B5EF4-FFF2-40B4-BE49-F238E27FC236}">
                  <a16:creationId xmlns:a16="http://schemas.microsoft.com/office/drawing/2014/main" id="{02AAB9BA-F061-1E5E-A160-0840735D665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387;p22">
              <a:extLst>
                <a:ext uri="{FF2B5EF4-FFF2-40B4-BE49-F238E27FC236}">
                  <a16:creationId xmlns:a16="http://schemas.microsoft.com/office/drawing/2014/main" id="{AA882DD7-0DC3-F412-D412-EE3FF8F7BD7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9" name="Google Shape;12388;p22">
            <a:extLst>
              <a:ext uri="{FF2B5EF4-FFF2-40B4-BE49-F238E27FC236}">
                <a16:creationId xmlns:a16="http://schemas.microsoft.com/office/drawing/2014/main" id="{7B29C554-03B0-E723-5155-B01FA23E89C6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0" name="Google Shape;12389;p22">
            <a:extLst>
              <a:ext uri="{FF2B5EF4-FFF2-40B4-BE49-F238E27FC236}">
                <a16:creationId xmlns:a16="http://schemas.microsoft.com/office/drawing/2014/main" id="{0D41E0CE-B44F-10B2-AF8C-52459066EE96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31" name="Google Shape;12390;p22">
            <a:extLst>
              <a:ext uri="{FF2B5EF4-FFF2-40B4-BE49-F238E27FC236}">
                <a16:creationId xmlns:a16="http://schemas.microsoft.com/office/drawing/2014/main" id="{C3354CE3-B34F-56B6-688E-A6483DF28C29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2" name="Google Shape;12391;p22">
              <a:extLst>
                <a:ext uri="{FF2B5EF4-FFF2-40B4-BE49-F238E27FC236}">
                  <a16:creationId xmlns:a16="http://schemas.microsoft.com/office/drawing/2014/main" id="{0E66A10D-9D78-44C6-903D-E1E94648E99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2392;p22">
              <a:extLst>
                <a:ext uri="{FF2B5EF4-FFF2-40B4-BE49-F238E27FC236}">
                  <a16:creationId xmlns:a16="http://schemas.microsoft.com/office/drawing/2014/main" id="{F6FB43D9-3106-3D78-5172-3B0D905924F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12393;p22">
            <a:extLst>
              <a:ext uri="{FF2B5EF4-FFF2-40B4-BE49-F238E27FC236}">
                <a16:creationId xmlns:a16="http://schemas.microsoft.com/office/drawing/2014/main" id="{F967A71D-22D5-CDE2-5251-DFC7E2A6D17F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5" name="Google Shape;12394;p22">
            <a:extLst>
              <a:ext uri="{FF2B5EF4-FFF2-40B4-BE49-F238E27FC236}">
                <a16:creationId xmlns:a16="http://schemas.microsoft.com/office/drawing/2014/main" id="{B8E99248-E188-6AAF-8DAA-6C76DE13F959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12395;p22">
            <a:extLst>
              <a:ext uri="{FF2B5EF4-FFF2-40B4-BE49-F238E27FC236}">
                <a16:creationId xmlns:a16="http://schemas.microsoft.com/office/drawing/2014/main" id="{64B7044E-7B41-C3FA-280A-C5C7504F615B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12396;p22">
            <a:extLst>
              <a:ext uri="{FF2B5EF4-FFF2-40B4-BE49-F238E27FC236}">
                <a16:creationId xmlns:a16="http://schemas.microsoft.com/office/drawing/2014/main" id="{D16FBFB8-FD10-60AF-01D1-489F3D2A0FFF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38" name="Google Shape;12397;p22">
            <a:extLst>
              <a:ext uri="{FF2B5EF4-FFF2-40B4-BE49-F238E27FC236}">
                <a16:creationId xmlns:a16="http://schemas.microsoft.com/office/drawing/2014/main" id="{2F731881-8EE2-7457-DA69-2CE57E82A91F}"/>
              </a:ext>
            </a:extLst>
          </p:cNvPr>
          <p:cNvCxnSpPr>
            <a:stCxn id="37" idx="6"/>
            <a:endCxn id="23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" name="Google Shape;12398;p22">
            <a:extLst>
              <a:ext uri="{FF2B5EF4-FFF2-40B4-BE49-F238E27FC236}">
                <a16:creationId xmlns:a16="http://schemas.microsoft.com/office/drawing/2014/main" id="{237224D4-DFCC-17E1-415E-E08042EADCC4}"/>
              </a:ext>
            </a:extLst>
          </p:cNvPr>
          <p:cNvCxnSpPr>
            <a:stCxn id="37" idx="6"/>
            <a:endCxn id="33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" name="Google Shape;12399;p22">
            <a:extLst>
              <a:ext uri="{FF2B5EF4-FFF2-40B4-BE49-F238E27FC236}">
                <a16:creationId xmlns:a16="http://schemas.microsoft.com/office/drawing/2014/main" id="{BCF5315D-2C3C-9F34-6C40-033F35CB3DE3}"/>
              </a:ext>
            </a:extLst>
          </p:cNvPr>
          <p:cNvCxnSpPr>
            <a:stCxn id="37" idx="6"/>
            <a:endCxn id="28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Google Shape;12400;p22">
            <a:extLst>
              <a:ext uri="{FF2B5EF4-FFF2-40B4-BE49-F238E27FC236}">
                <a16:creationId xmlns:a16="http://schemas.microsoft.com/office/drawing/2014/main" id="{0EAB81DF-6A66-050C-99DE-6BF8D32195FF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Arial"/>
                <a:sym typeface="Arial"/>
              </a:rPr>
              <a:t>75%</a:t>
            </a:r>
            <a:endParaRPr sz="6000" b="1" kern="0"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401;p22">
            <a:extLst>
              <a:ext uri="{FF2B5EF4-FFF2-40B4-BE49-F238E27FC236}">
                <a16:creationId xmlns:a16="http://schemas.microsoft.com/office/drawing/2014/main" id="{5FA70AF7-C185-4089-5730-921C0E38B5DE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/>
              <a:t>اینفوگرافیک ممتاز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22289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oogle Shape;7448;p72">
            <a:extLst>
              <a:ext uri="{FF2B5EF4-FFF2-40B4-BE49-F238E27FC236}">
                <a16:creationId xmlns:a16="http://schemas.microsoft.com/office/drawing/2014/main" id="{2383913C-54DA-EE37-8EFC-0FD05CF804BC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5" name="Google Shape;7449;p72">
              <a:extLst>
                <a:ext uri="{FF2B5EF4-FFF2-40B4-BE49-F238E27FC236}">
                  <a16:creationId xmlns:a16="http://schemas.microsoft.com/office/drawing/2014/main" id="{50289C35-C8B9-9B53-BFED-C5978A0F1606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2" name="Google Shape;7450;p72">
                <a:extLst>
                  <a:ext uri="{FF2B5EF4-FFF2-40B4-BE49-F238E27FC236}">
                    <a16:creationId xmlns:a16="http://schemas.microsoft.com/office/drawing/2014/main" id="{B45F34B4-CDED-A584-A85C-1C84729D7874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451;p72">
                <a:extLst>
                  <a:ext uri="{FF2B5EF4-FFF2-40B4-BE49-F238E27FC236}">
                    <a16:creationId xmlns:a16="http://schemas.microsoft.com/office/drawing/2014/main" id="{11836FD4-8D06-C2DA-2501-41DB64F2688F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452;p72">
                <a:extLst>
                  <a:ext uri="{FF2B5EF4-FFF2-40B4-BE49-F238E27FC236}">
                    <a16:creationId xmlns:a16="http://schemas.microsoft.com/office/drawing/2014/main" id="{EB4569B6-37C1-49D9-7D79-DC81F0434106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53;p72">
                <a:extLst>
                  <a:ext uri="{FF2B5EF4-FFF2-40B4-BE49-F238E27FC236}">
                    <a16:creationId xmlns:a16="http://schemas.microsoft.com/office/drawing/2014/main" id="{097F5083-5AC2-857C-E28F-E2F61E17DD31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4;p72">
                <a:extLst>
                  <a:ext uri="{FF2B5EF4-FFF2-40B4-BE49-F238E27FC236}">
                    <a16:creationId xmlns:a16="http://schemas.microsoft.com/office/drawing/2014/main" id="{25B3C236-F6EE-4645-E5C2-948ACC16E7C1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5;p72">
                <a:extLst>
                  <a:ext uri="{FF2B5EF4-FFF2-40B4-BE49-F238E27FC236}">
                    <a16:creationId xmlns:a16="http://schemas.microsoft.com/office/drawing/2014/main" id="{787F6168-9DBC-627B-D828-8C6A59B31095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456;p72">
                <a:extLst>
                  <a:ext uri="{FF2B5EF4-FFF2-40B4-BE49-F238E27FC236}">
                    <a16:creationId xmlns:a16="http://schemas.microsoft.com/office/drawing/2014/main" id="{BAA36139-BE34-B6D5-FD22-02A43A748B30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" name="Google Shape;7457;p72">
              <a:extLst>
                <a:ext uri="{FF2B5EF4-FFF2-40B4-BE49-F238E27FC236}">
                  <a16:creationId xmlns:a16="http://schemas.microsoft.com/office/drawing/2014/main" id="{A1E8A0BD-BA39-0C5D-1933-C0B17A75C392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" name="Google Shape;7458;p72">
                <a:extLst>
                  <a:ext uri="{FF2B5EF4-FFF2-40B4-BE49-F238E27FC236}">
                    <a16:creationId xmlns:a16="http://schemas.microsoft.com/office/drawing/2014/main" id="{497CE97B-9B5F-BFB0-2979-D30BE08BC7B4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" name="Google Shape;7459;p72">
                <a:extLst>
                  <a:ext uri="{FF2B5EF4-FFF2-40B4-BE49-F238E27FC236}">
                    <a16:creationId xmlns:a16="http://schemas.microsoft.com/office/drawing/2014/main" id="{93EF4E61-1DB7-EC3A-D2C5-F496B947D241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" name="Google Shape;7460;p72">
                <a:extLst>
                  <a:ext uri="{FF2B5EF4-FFF2-40B4-BE49-F238E27FC236}">
                    <a16:creationId xmlns:a16="http://schemas.microsoft.com/office/drawing/2014/main" id="{4258DBFE-099B-FC8D-7595-8A27334AA500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461;p72">
                <a:extLst>
                  <a:ext uri="{FF2B5EF4-FFF2-40B4-BE49-F238E27FC236}">
                    <a16:creationId xmlns:a16="http://schemas.microsoft.com/office/drawing/2014/main" id="{59E78BE6-2FF0-5C6B-CC24-1DEA45E3DF14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462;p72">
                <a:extLst>
                  <a:ext uri="{FF2B5EF4-FFF2-40B4-BE49-F238E27FC236}">
                    <a16:creationId xmlns:a16="http://schemas.microsoft.com/office/drawing/2014/main" id="{408173DB-417B-66FF-DB1C-7DF91E74D236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" name="Google Shape;7463;p72">
            <a:extLst>
              <a:ext uri="{FF2B5EF4-FFF2-40B4-BE49-F238E27FC236}">
                <a16:creationId xmlns:a16="http://schemas.microsoft.com/office/drawing/2014/main" id="{B50096C9-EC5B-A54B-B586-F2F7E2D6D20D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0" name="Google Shape;7464;p72">
              <a:extLst>
                <a:ext uri="{FF2B5EF4-FFF2-40B4-BE49-F238E27FC236}">
                  <a16:creationId xmlns:a16="http://schemas.microsoft.com/office/drawing/2014/main" id="{400077BD-DD99-E3B8-331B-F59DF02BABC9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7" name="Google Shape;7465;p72">
                <a:extLst>
                  <a:ext uri="{FF2B5EF4-FFF2-40B4-BE49-F238E27FC236}">
                    <a16:creationId xmlns:a16="http://schemas.microsoft.com/office/drawing/2014/main" id="{B1C7197D-CEDB-D2F7-7FA3-D6CF87757B19}"/>
                  </a:ext>
                </a:extLst>
              </p:cNvPr>
              <p:cNvCxnSpPr>
                <a:endCxn id="27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7;p72">
                <a:extLst>
                  <a:ext uri="{FF2B5EF4-FFF2-40B4-BE49-F238E27FC236}">
                    <a16:creationId xmlns:a16="http://schemas.microsoft.com/office/drawing/2014/main" id="{9900FCDA-506C-E8A4-B1D4-D97CB9325E99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7468;p72">
                <a:extLst>
                  <a:ext uri="{FF2B5EF4-FFF2-40B4-BE49-F238E27FC236}">
                    <a16:creationId xmlns:a16="http://schemas.microsoft.com/office/drawing/2014/main" id="{ED1AF3BB-E1EF-6123-7C30-73D0DC314595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9;p72">
                <a:extLst>
                  <a:ext uri="{FF2B5EF4-FFF2-40B4-BE49-F238E27FC236}">
                    <a16:creationId xmlns:a16="http://schemas.microsoft.com/office/drawing/2014/main" id="{008F8A11-5E6B-57D5-A9D2-6414C09981CA}"/>
                  </a:ext>
                </a:extLst>
              </p:cNvPr>
              <p:cNvCxnSpPr>
                <a:stCxn id="27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1" name="Google Shape;7470;p72">
              <a:extLst>
                <a:ext uri="{FF2B5EF4-FFF2-40B4-BE49-F238E27FC236}">
                  <a16:creationId xmlns:a16="http://schemas.microsoft.com/office/drawing/2014/main" id="{11E90E7E-33E0-0718-BBED-3AE9F695F04B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5" name="Google Shape;7471;p72">
                <a:extLst>
                  <a:ext uri="{FF2B5EF4-FFF2-40B4-BE49-F238E27FC236}">
                    <a16:creationId xmlns:a16="http://schemas.microsoft.com/office/drawing/2014/main" id="{83421CDB-D40F-1CAA-FD2E-2B0F798E4BE8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2;p72">
                <a:extLst>
                  <a:ext uri="{FF2B5EF4-FFF2-40B4-BE49-F238E27FC236}">
                    <a16:creationId xmlns:a16="http://schemas.microsoft.com/office/drawing/2014/main" id="{92067EF3-09EE-31FF-0D44-6357FEAC27E2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2" name="Google Shape;7473;p72">
              <a:extLst>
                <a:ext uri="{FF2B5EF4-FFF2-40B4-BE49-F238E27FC236}">
                  <a16:creationId xmlns:a16="http://schemas.microsoft.com/office/drawing/2014/main" id="{CC96419C-9F2F-3D91-A121-580295BFF11C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" name="Google Shape;7474;p72">
              <a:extLst>
                <a:ext uri="{FF2B5EF4-FFF2-40B4-BE49-F238E27FC236}">
                  <a16:creationId xmlns:a16="http://schemas.microsoft.com/office/drawing/2014/main" id="{1AB6E4CC-C037-8B2B-A3F3-295D230108C3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4" name="Google Shape;7475;p72">
              <a:extLst>
                <a:ext uri="{FF2B5EF4-FFF2-40B4-BE49-F238E27FC236}">
                  <a16:creationId xmlns:a16="http://schemas.microsoft.com/office/drawing/2014/main" id="{EAB852D3-DD80-6A91-7158-56A839A3AE38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3" name="Google Shape;7476;p72">
                <a:extLst>
                  <a:ext uri="{FF2B5EF4-FFF2-40B4-BE49-F238E27FC236}">
                    <a16:creationId xmlns:a16="http://schemas.microsoft.com/office/drawing/2014/main" id="{A7A4CA7E-F047-D7AB-B7B2-9B003E1E11DA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77;p72">
                <a:extLst>
                  <a:ext uri="{FF2B5EF4-FFF2-40B4-BE49-F238E27FC236}">
                    <a16:creationId xmlns:a16="http://schemas.microsoft.com/office/drawing/2014/main" id="{ED12B68D-3122-0CBB-F0E4-4D6B51E2B5BC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" name="Google Shape;7478;p72">
              <a:extLst>
                <a:ext uri="{FF2B5EF4-FFF2-40B4-BE49-F238E27FC236}">
                  <a16:creationId xmlns:a16="http://schemas.microsoft.com/office/drawing/2014/main" id="{4F05A12E-79A7-5FF9-C24A-EAE4E7C41A83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1" name="Google Shape;7479;p72">
                <a:extLst>
                  <a:ext uri="{FF2B5EF4-FFF2-40B4-BE49-F238E27FC236}">
                    <a16:creationId xmlns:a16="http://schemas.microsoft.com/office/drawing/2014/main" id="{214EA092-6DCA-A66D-FBE4-217D1A4C9A58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0;p72">
                <a:extLst>
                  <a:ext uri="{FF2B5EF4-FFF2-40B4-BE49-F238E27FC236}">
                    <a16:creationId xmlns:a16="http://schemas.microsoft.com/office/drawing/2014/main" id="{700F1615-C059-B1E7-641B-33BB388C3FEC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6" name="Google Shape;7481;p72">
              <a:extLst>
                <a:ext uri="{FF2B5EF4-FFF2-40B4-BE49-F238E27FC236}">
                  <a16:creationId xmlns:a16="http://schemas.microsoft.com/office/drawing/2014/main" id="{355354AF-4015-0F27-DED4-AE2EDE89A672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7466;p72">
              <a:extLst>
                <a:ext uri="{FF2B5EF4-FFF2-40B4-BE49-F238E27FC236}">
                  <a16:creationId xmlns:a16="http://schemas.microsoft.com/office/drawing/2014/main" id="{0254B58F-9990-DA26-D85D-07B6318E4AA1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8" name="Google Shape;7482;p72">
              <a:extLst>
                <a:ext uri="{FF2B5EF4-FFF2-40B4-BE49-F238E27FC236}">
                  <a16:creationId xmlns:a16="http://schemas.microsoft.com/office/drawing/2014/main" id="{B4206269-D238-259A-34AB-7DD5299E7D14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9" name="Google Shape;7483;p72">
                <a:extLst>
                  <a:ext uri="{FF2B5EF4-FFF2-40B4-BE49-F238E27FC236}">
                    <a16:creationId xmlns:a16="http://schemas.microsoft.com/office/drawing/2014/main" id="{49B63642-75D5-7F69-CAF7-EC1DCB07867C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0" name="Google Shape;7484;p72">
                <a:extLst>
                  <a:ext uri="{FF2B5EF4-FFF2-40B4-BE49-F238E27FC236}">
                    <a16:creationId xmlns:a16="http://schemas.microsoft.com/office/drawing/2014/main" id="{0CB9FF87-85D0-E225-5A36-894C4D8958B0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1" name="Google Shape;7485;p72">
            <a:extLst>
              <a:ext uri="{FF2B5EF4-FFF2-40B4-BE49-F238E27FC236}">
                <a16:creationId xmlns:a16="http://schemas.microsoft.com/office/drawing/2014/main" id="{1AC3E9CC-2FA5-6559-1734-39A84FFC2237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2" name="Google Shape;7486;p72">
              <a:extLst>
                <a:ext uri="{FF2B5EF4-FFF2-40B4-BE49-F238E27FC236}">
                  <a16:creationId xmlns:a16="http://schemas.microsoft.com/office/drawing/2014/main" id="{1CE3A023-B390-B17D-426B-94444691EBCB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59" name="Google Shape;7487;p72">
                <a:extLst>
                  <a:ext uri="{FF2B5EF4-FFF2-40B4-BE49-F238E27FC236}">
                    <a16:creationId xmlns:a16="http://schemas.microsoft.com/office/drawing/2014/main" id="{211FFB81-08AF-715C-0E87-D94032F8FA80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" name="Google Shape;7488;p72">
                <a:extLst>
                  <a:ext uri="{FF2B5EF4-FFF2-40B4-BE49-F238E27FC236}">
                    <a16:creationId xmlns:a16="http://schemas.microsoft.com/office/drawing/2014/main" id="{0A2269A8-C45F-D887-417F-718AC66CC7B3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" name="Google Shape;7489;p72">
                <a:extLst>
                  <a:ext uri="{FF2B5EF4-FFF2-40B4-BE49-F238E27FC236}">
                    <a16:creationId xmlns:a16="http://schemas.microsoft.com/office/drawing/2014/main" id="{9AA2F9E9-29F0-5EA9-ACC6-7AA3464CFD00}"/>
                  </a:ext>
                </a:extLst>
              </p:cNvPr>
              <p:cNvCxnSpPr>
                <a:stCxn id="48" idx="6"/>
                <a:endCxn id="57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3" name="Google Shape;7492;p72">
              <a:extLst>
                <a:ext uri="{FF2B5EF4-FFF2-40B4-BE49-F238E27FC236}">
                  <a16:creationId xmlns:a16="http://schemas.microsoft.com/office/drawing/2014/main" id="{0D31EE95-2653-CC46-74D6-284A34EDF7AC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6" name="Google Shape;7493;p72">
                <a:extLst>
                  <a:ext uri="{FF2B5EF4-FFF2-40B4-BE49-F238E27FC236}">
                    <a16:creationId xmlns:a16="http://schemas.microsoft.com/office/drawing/2014/main" id="{9CA1FEA9-7A59-4E28-F93C-0308D3FCC275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7" name="Google Shape;7491;p72">
                <a:extLst>
                  <a:ext uri="{FF2B5EF4-FFF2-40B4-BE49-F238E27FC236}">
                    <a16:creationId xmlns:a16="http://schemas.microsoft.com/office/drawing/2014/main" id="{FDBEA0B2-36AE-5BB2-538C-CBC8D562F64A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494;p72">
                <a:extLst>
                  <a:ext uri="{FF2B5EF4-FFF2-40B4-BE49-F238E27FC236}">
                    <a16:creationId xmlns:a16="http://schemas.microsoft.com/office/drawing/2014/main" id="{06D4E8EB-DFFC-DDE6-1363-9F5DB7D24048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4" name="Google Shape;7495;p72">
              <a:extLst>
                <a:ext uri="{FF2B5EF4-FFF2-40B4-BE49-F238E27FC236}">
                  <a16:creationId xmlns:a16="http://schemas.microsoft.com/office/drawing/2014/main" id="{01EAFFEF-F274-397E-2A75-D2C0EFCF798C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3" name="Google Shape;7496;p72">
                <a:extLst>
                  <a:ext uri="{FF2B5EF4-FFF2-40B4-BE49-F238E27FC236}">
                    <a16:creationId xmlns:a16="http://schemas.microsoft.com/office/drawing/2014/main" id="{440F82C2-3ECC-56B5-A580-1B7F13789C74}"/>
                  </a:ext>
                </a:extLst>
              </p:cNvPr>
              <p:cNvCxnSpPr>
                <a:stCxn id="55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4" name="Google Shape;7498;p72">
                <a:extLst>
                  <a:ext uri="{FF2B5EF4-FFF2-40B4-BE49-F238E27FC236}">
                    <a16:creationId xmlns:a16="http://schemas.microsoft.com/office/drawing/2014/main" id="{405897E6-4518-DF88-FF5D-97C7B46739C8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497;p72">
                <a:extLst>
                  <a:ext uri="{FF2B5EF4-FFF2-40B4-BE49-F238E27FC236}">
                    <a16:creationId xmlns:a16="http://schemas.microsoft.com/office/drawing/2014/main" id="{3D791E65-1465-46D9-64BE-D5E426D02A77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5" name="Google Shape;7499;p72">
              <a:extLst>
                <a:ext uri="{FF2B5EF4-FFF2-40B4-BE49-F238E27FC236}">
                  <a16:creationId xmlns:a16="http://schemas.microsoft.com/office/drawing/2014/main" id="{D431C25C-B618-831D-4CB2-F3CE6B6A87D2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0" name="Google Shape;7500;p72">
                <a:extLst>
                  <a:ext uri="{FF2B5EF4-FFF2-40B4-BE49-F238E27FC236}">
                    <a16:creationId xmlns:a16="http://schemas.microsoft.com/office/drawing/2014/main" id="{EE0836F2-D431-E509-5BBD-4FDA6046B2AB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1" name="Google Shape;7501;p72">
                <a:extLst>
                  <a:ext uri="{FF2B5EF4-FFF2-40B4-BE49-F238E27FC236}">
                    <a16:creationId xmlns:a16="http://schemas.microsoft.com/office/drawing/2014/main" id="{F0FB3AC6-4CE4-C16A-FCCC-A3D882A032B5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502;p72">
                <a:extLst>
                  <a:ext uri="{FF2B5EF4-FFF2-40B4-BE49-F238E27FC236}">
                    <a16:creationId xmlns:a16="http://schemas.microsoft.com/office/drawing/2014/main" id="{ACA9DE1D-D0DB-0EDA-5C71-02F640B396DC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6" name="Google Shape;7503;p72">
              <a:extLst>
                <a:ext uri="{FF2B5EF4-FFF2-40B4-BE49-F238E27FC236}">
                  <a16:creationId xmlns:a16="http://schemas.microsoft.com/office/drawing/2014/main" id="{DC8F342E-B1FC-A9D9-E1D6-0194BDF7A17F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7" name="Google Shape;7504;p72">
                <a:extLst>
                  <a:ext uri="{FF2B5EF4-FFF2-40B4-BE49-F238E27FC236}">
                    <a16:creationId xmlns:a16="http://schemas.microsoft.com/office/drawing/2014/main" id="{08FC050C-12F3-4F9C-7656-90470B99331A}"/>
                  </a:ext>
                </a:extLst>
              </p:cNvPr>
              <p:cNvCxnSpPr>
                <a:stCxn id="49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8" name="Google Shape;7490;p72">
                <a:extLst>
                  <a:ext uri="{FF2B5EF4-FFF2-40B4-BE49-F238E27FC236}">
                    <a16:creationId xmlns:a16="http://schemas.microsoft.com/office/drawing/2014/main" id="{EA293711-3494-9CFF-94A8-BB06D528108B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505;p72">
                <a:extLst>
                  <a:ext uri="{FF2B5EF4-FFF2-40B4-BE49-F238E27FC236}">
                    <a16:creationId xmlns:a16="http://schemas.microsoft.com/office/drawing/2014/main" id="{4AE4F691-9AA8-7E80-7D69-D491BBA9C541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2" name="Google Shape;7506;p72">
            <a:extLst>
              <a:ext uri="{FF2B5EF4-FFF2-40B4-BE49-F238E27FC236}">
                <a16:creationId xmlns:a16="http://schemas.microsoft.com/office/drawing/2014/main" id="{3176CFB6-44CB-64ED-3221-F0120B5820C4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3" name="Google Shape;7507;p72">
              <a:extLst>
                <a:ext uri="{FF2B5EF4-FFF2-40B4-BE49-F238E27FC236}">
                  <a16:creationId xmlns:a16="http://schemas.microsoft.com/office/drawing/2014/main" id="{1EE2103B-23C0-A4D4-E341-096A9391425D}"/>
                </a:ext>
              </a:extLst>
            </p:cNvPr>
            <p:cNvCxnSpPr>
              <a:stCxn id="69" idx="4"/>
              <a:endCxn id="71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" name="Google Shape;7510;p72">
              <a:extLst>
                <a:ext uri="{FF2B5EF4-FFF2-40B4-BE49-F238E27FC236}">
                  <a16:creationId xmlns:a16="http://schemas.microsoft.com/office/drawing/2014/main" id="{8811EADB-64F9-455C-5DE6-9F23D480C5C2}"/>
                </a:ext>
              </a:extLst>
            </p:cNvPr>
            <p:cNvCxnSpPr>
              <a:stCxn id="71" idx="0"/>
              <a:endCxn id="68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" name="Google Shape;7512;p72">
              <a:extLst>
                <a:ext uri="{FF2B5EF4-FFF2-40B4-BE49-F238E27FC236}">
                  <a16:creationId xmlns:a16="http://schemas.microsoft.com/office/drawing/2014/main" id="{00A6B0E9-8355-6C12-CDC9-8FAFB4720663}"/>
                </a:ext>
              </a:extLst>
            </p:cNvPr>
            <p:cNvCxnSpPr>
              <a:stCxn id="68" idx="4"/>
              <a:endCxn id="70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7514;p72">
              <a:extLst>
                <a:ext uri="{FF2B5EF4-FFF2-40B4-BE49-F238E27FC236}">
                  <a16:creationId xmlns:a16="http://schemas.microsoft.com/office/drawing/2014/main" id="{439CFE58-DDA4-D507-0986-A12BEFAFF1A3}"/>
                </a:ext>
              </a:extLst>
            </p:cNvPr>
            <p:cNvCxnSpPr>
              <a:stCxn id="70" idx="0"/>
              <a:endCxn id="67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7" name="Google Shape;7515;p72">
              <a:extLst>
                <a:ext uri="{FF2B5EF4-FFF2-40B4-BE49-F238E27FC236}">
                  <a16:creationId xmlns:a16="http://schemas.microsoft.com/office/drawing/2014/main" id="{E1779BBB-5B68-1DF3-80E3-43CB09DC3A1A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7511;p72">
              <a:extLst>
                <a:ext uri="{FF2B5EF4-FFF2-40B4-BE49-F238E27FC236}">
                  <a16:creationId xmlns:a16="http://schemas.microsoft.com/office/drawing/2014/main" id="{673866AF-9084-FC95-DB80-D79241C852CF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7508;p72">
              <a:extLst>
                <a:ext uri="{FF2B5EF4-FFF2-40B4-BE49-F238E27FC236}">
                  <a16:creationId xmlns:a16="http://schemas.microsoft.com/office/drawing/2014/main" id="{A8E456D8-F5FF-A2B0-6720-5E3A82070AE9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513;p72">
              <a:extLst>
                <a:ext uri="{FF2B5EF4-FFF2-40B4-BE49-F238E27FC236}">
                  <a16:creationId xmlns:a16="http://schemas.microsoft.com/office/drawing/2014/main" id="{1060AF96-749F-37C2-9629-66D465B872E5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09;p72">
              <a:extLst>
                <a:ext uri="{FF2B5EF4-FFF2-40B4-BE49-F238E27FC236}">
                  <a16:creationId xmlns:a16="http://schemas.microsoft.com/office/drawing/2014/main" id="{6908600B-3848-4D55-7376-FA7B4C2B748A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" name="Google Shape;7516;p72">
            <a:extLst>
              <a:ext uri="{FF2B5EF4-FFF2-40B4-BE49-F238E27FC236}">
                <a16:creationId xmlns:a16="http://schemas.microsoft.com/office/drawing/2014/main" id="{39A7EA7F-6753-F121-A12F-B18B3FDB5A7D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3" name="Google Shape;7517;p72">
              <a:extLst>
                <a:ext uri="{FF2B5EF4-FFF2-40B4-BE49-F238E27FC236}">
                  <a16:creationId xmlns:a16="http://schemas.microsoft.com/office/drawing/2014/main" id="{2848F837-9D84-A541-CBF5-3419D7910D0B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" name="Google Shape;7518;p72">
              <a:extLst>
                <a:ext uri="{FF2B5EF4-FFF2-40B4-BE49-F238E27FC236}">
                  <a16:creationId xmlns:a16="http://schemas.microsoft.com/office/drawing/2014/main" id="{5EC7D086-AE4F-AB38-8B75-7E17C18D0640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" name="Google Shape;7519;p72">
              <a:extLst>
                <a:ext uri="{FF2B5EF4-FFF2-40B4-BE49-F238E27FC236}">
                  <a16:creationId xmlns:a16="http://schemas.microsoft.com/office/drawing/2014/main" id="{B4F630FC-4A7E-EE60-9EC8-98E1DAD7B913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" name="Google Shape;7520;p72">
              <a:extLst>
                <a:ext uri="{FF2B5EF4-FFF2-40B4-BE49-F238E27FC236}">
                  <a16:creationId xmlns:a16="http://schemas.microsoft.com/office/drawing/2014/main" id="{BF88724D-350D-B232-F5C9-2004B6AC1B56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7521;p72">
              <a:extLst>
                <a:ext uri="{FF2B5EF4-FFF2-40B4-BE49-F238E27FC236}">
                  <a16:creationId xmlns:a16="http://schemas.microsoft.com/office/drawing/2014/main" id="{19859F65-D414-BD9C-5C6F-CA859032CD16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8" name="Google Shape;7522;p72">
            <a:extLst>
              <a:ext uri="{FF2B5EF4-FFF2-40B4-BE49-F238E27FC236}">
                <a16:creationId xmlns:a16="http://schemas.microsoft.com/office/drawing/2014/main" id="{CE5D9EAA-35CC-9732-77DA-4A96203D2143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79" name="Google Shape;7523;p72">
              <a:extLst>
                <a:ext uri="{FF2B5EF4-FFF2-40B4-BE49-F238E27FC236}">
                  <a16:creationId xmlns:a16="http://schemas.microsoft.com/office/drawing/2014/main" id="{2EB61C31-65C5-BE01-DC36-4CBB6E5DC1DD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7524;p72">
              <a:extLst>
                <a:ext uri="{FF2B5EF4-FFF2-40B4-BE49-F238E27FC236}">
                  <a16:creationId xmlns:a16="http://schemas.microsoft.com/office/drawing/2014/main" id="{FE73F389-2B2B-7B12-F490-33E66B6358C3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525;p72">
              <a:extLst>
                <a:ext uri="{FF2B5EF4-FFF2-40B4-BE49-F238E27FC236}">
                  <a16:creationId xmlns:a16="http://schemas.microsoft.com/office/drawing/2014/main" id="{44040ABA-0E5D-4AF6-A553-3842F2DD8B59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7526;p72">
              <a:extLst>
                <a:ext uri="{FF2B5EF4-FFF2-40B4-BE49-F238E27FC236}">
                  <a16:creationId xmlns:a16="http://schemas.microsoft.com/office/drawing/2014/main" id="{D5EEB09A-219C-6853-5118-13DB1F09EF8C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7527;p72">
              <a:extLst>
                <a:ext uri="{FF2B5EF4-FFF2-40B4-BE49-F238E27FC236}">
                  <a16:creationId xmlns:a16="http://schemas.microsoft.com/office/drawing/2014/main" id="{FE17402C-1E1C-EA28-5AEE-D6B6A262F35A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7528;p72">
              <a:extLst>
                <a:ext uri="{FF2B5EF4-FFF2-40B4-BE49-F238E27FC236}">
                  <a16:creationId xmlns:a16="http://schemas.microsoft.com/office/drawing/2014/main" id="{CC16FB3E-045B-4DC1-B9E5-1571383EF684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" name="Google Shape;7529;p72">
            <a:extLst>
              <a:ext uri="{FF2B5EF4-FFF2-40B4-BE49-F238E27FC236}">
                <a16:creationId xmlns:a16="http://schemas.microsoft.com/office/drawing/2014/main" id="{8DDDB01A-6D04-80E4-A387-4AD26B1E28C2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86" name="Google Shape;7530;p72">
              <a:extLst>
                <a:ext uri="{FF2B5EF4-FFF2-40B4-BE49-F238E27FC236}">
                  <a16:creationId xmlns:a16="http://schemas.microsoft.com/office/drawing/2014/main" id="{89A2EB02-33DF-9A28-9207-42F9D3333959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7" name="Google Shape;7531;p72">
              <a:extLst>
                <a:ext uri="{FF2B5EF4-FFF2-40B4-BE49-F238E27FC236}">
                  <a16:creationId xmlns:a16="http://schemas.microsoft.com/office/drawing/2014/main" id="{79A5D1C1-0060-0AA6-7CC8-4CCEA75B8316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8" name="Google Shape;7532;p72">
              <a:extLst>
                <a:ext uri="{FF2B5EF4-FFF2-40B4-BE49-F238E27FC236}">
                  <a16:creationId xmlns:a16="http://schemas.microsoft.com/office/drawing/2014/main" id="{B578960C-2D65-D761-F859-5152820F2A1A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9" name="Google Shape;7533;p72">
              <a:extLst>
                <a:ext uri="{FF2B5EF4-FFF2-40B4-BE49-F238E27FC236}">
                  <a16:creationId xmlns:a16="http://schemas.microsoft.com/office/drawing/2014/main" id="{A09592C4-91F5-54F7-E2F4-D3E19B25E49D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0" name="Google Shape;7534;p72">
              <a:extLst>
                <a:ext uri="{FF2B5EF4-FFF2-40B4-BE49-F238E27FC236}">
                  <a16:creationId xmlns:a16="http://schemas.microsoft.com/office/drawing/2014/main" id="{F231C51A-3121-6087-DD9E-674F03EC98DD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1" name="Google Shape;7535;p72">
                <a:extLst>
                  <a:ext uri="{FF2B5EF4-FFF2-40B4-BE49-F238E27FC236}">
                    <a16:creationId xmlns:a16="http://schemas.microsoft.com/office/drawing/2014/main" id="{92914A91-63CF-1B7C-8B79-FA27B0F4EDC9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536;p72">
                <a:extLst>
                  <a:ext uri="{FF2B5EF4-FFF2-40B4-BE49-F238E27FC236}">
                    <a16:creationId xmlns:a16="http://schemas.microsoft.com/office/drawing/2014/main" id="{2AE9C36F-E4A5-A2DE-BAC3-19DE68573991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537;p72">
                <a:extLst>
                  <a:ext uri="{FF2B5EF4-FFF2-40B4-BE49-F238E27FC236}">
                    <a16:creationId xmlns:a16="http://schemas.microsoft.com/office/drawing/2014/main" id="{A92E15E3-0F64-55CB-91C0-E712A17BECA1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4" name="Google Shape;7538;p72">
            <a:extLst>
              <a:ext uri="{FF2B5EF4-FFF2-40B4-BE49-F238E27FC236}">
                <a16:creationId xmlns:a16="http://schemas.microsoft.com/office/drawing/2014/main" id="{1A127CEF-9D79-AA06-734D-532413E41532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95" name="Google Shape;7539;p72">
              <a:extLst>
                <a:ext uri="{FF2B5EF4-FFF2-40B4-BE49-F238E27FC236}">
                  <a16:creationId xmlns:a16="http://schemas.microsoft.com/office/drawing/2014/main" id="{03C63B82-D7E1-F489-898C-52DA85FF0130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" name="Google Shape;7540;p72">
              <a:extLst>
                <a:ext uri="{FF2B5EF4-FFF2-40B4-BE49-F238E27FC236}">
                  <a16:creationId xmlns:a16="http://schemas.microsoft.com/office/drawing/2014/main" id="{32636F58-1BE1-B27A-ECF1-DB53658002C1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" name="Google Shape;7541;p72">
              <a:extLst>
                <a:ext uri="{FF2B5EF4-FFF2-40B4-BE49-F238E27FC236}">
                  <a16:creationId xmlns:a16="http://schemas.microsoft.com/office/drawing/2014/main" id="{B567727B-734F-6897-D946-A18BD408CC83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98" name="Google Shape;7542;p72">
              <a:extLst>
                <a:ext uri="{FF2B5EF4-FFF2-40B4-BE49-F238E27FC236}">
                  <a16:creationId xmlns:a16="http://schemas.microsoft.com/office/drawing/2014/main" id="{91836083-A705-8B36-1BF3-C3714F5A5D4F}"/>
                </a:ext>
              </a:extLst>
            </p:cNvPr>
            <p:cNvCxnSpPr>
              <a:stCxn id="95" idx="6"/>
              <a:endCxn id="96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7543;p72">
              <a:extLst>
                <a:ext uri="{FF2B5EF4-FFF2-40B4-BE49-F238E27FC236}">
                  <a16:creationId xmlns:a16="http://schemas.microsoft.com/office/drawing/2014/main" id="{E5F05417-6354-F2CB-9ED9-119581400457}"/>
                </a:ext>
              </a:extLst>
            </p:cNvPr>
            <p:cNvCxnSpPr>
              <a:stCxn id="96" idx="4"/>
              <a:endCxn id="102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7545;p72">
              <a:extLst>
                <a:ext uri="{FF2B5EF4-FFF2-40B4-BE49-F238E27FC236}">
                  <a16:creationId xmlns:a16="http://schemas.microsoft.com/office/drawing/2014/main" id="{EACD321F-BF07-6C55-BC9D-921BFD078B55}"/>
                </a:ext>
              </a:extLst>
            </p:cNvPr>
            <p:cNvCxnSpPr>
              <a:stCxn id="102" idx="6"/>
              <a:endCxn id="97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7546;p72">
              <a:extLst>
                <a:ext uri="{FF2B5EF4-FFF2-40B4-BE49-F238E27FC236}">
                  <a16:creationId xmlns:a16="http://schemas.microsoft.com/office/drawing/2014/main" id="{1552BD6A-34FE-D2A2-1CE3-9B63920DB016}"/>
                </a:ext>
              </a:extLst>
            </p:cNvPr>
            <p:cNvCxnSpPr>
              <a:stCxn id="97" idx="4"/>
              <a:endCxn id="103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2" name="Google Shape;7544;p72">
              <a:extLst>
                <a:ext uri="{FF2B5EF4-FFF2-40B4-BE49-F238E27FC236}">
                  <a16:creationId xmlns:a16="http://schemas.microsoft.com/office/drawing/2014/main" id="{46A302AA-0860-A207-5152-57162321D426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" name="Google Shape;7547;p72">
              <a:extLst>
                <a:ext uri="{FF2B5EF4-FFF2-40B4-BE49-F238E27FC236}">
                  <a16:creationId xmlns:a16="http://schemas.microsoft.com/office/drawing/2014/main" id="{2CF32422-DDE9-DB30-20BF-8AE32AD180AC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4" name="Google Shape;7548;p72">
              <a:extLst>
                <a:ext uri="{FF2B5EF4-FFF2-40B4-BE49-F238E27FC236}">
                  <a16:creationId xmlns:a16="http://schemas.microsoft.com/office/drawing/2014/main" id="{35413E65-14C3-BA94-39FB-803E8F0D6E6D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5" name="Google Shape;7549;p72">
              <a:extLst>
                <a:ext uri="{FF2B5EF4-FFF2-40B4-BE49-F238E27FC236}">
                  <a16:creationId xmlns:a16="http://schemas.microsoft.com/office/drawing/2014/main" id="{EBB76523-903D-C6A5-188D-E01BC694E85D}"/>
                </a:ext>
              </a:extLst>
            </p:cNvPr>
            <p:cNvCxnSpPr>
              <a:endCxn id="104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6" name="Google Shape;7550;p72">
            <a:extLst>
              <a:ext uri="{FF2B5EF4-FFF2-40B4-BE49-F238E27FC236}">
                <a16:creationId xmlns:a16="http://schemas.microsoft.com/office/drawing/2014/main" id="{487DC38F-E65E-16A0-C569-B4C8925424C9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07" name="Google Shape;7551;p72">
              <a:extLst>
                <a:ext uri="{FF2B5EF4-FFF2-40B4-BE49-F238E27FC236}">
                  <a16:creationId xmlns:a16="http://schemas.microsoft.com/office/drawing/2014/main" id="{F3C59AB4-41CE-6B3F-CE88-E072C1209EE9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" name="Google Shape;7552;p72">
              <a:extLst>
                <a:ext uri="{FF2B5EF4-FFF2-40B4-BE49-F238E27FC236}">
                  <a16:creationId xmlns:a16="http://schemas.microsoft.com/office/drawing/2014/main" id="{0B1551F7-2388-A8B7-4FE7-10A194B62B90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" name="Google Shape;7553;p72">
              <a:extLst>
                <a:ext uri="{FF2B5EF4-FFF2-40B4-BE49-F238E27FC236}">
                  <a16:creationId xmlns:a16="http://schemas.microsoft.com/office/drawing/2014/main" id="{6B87C0AD-9A87-DC50-4F9A-A11B489FE67E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0" name="Google Shape;7554;p72">
              <a:extLst>
                <a:ext uri="{FF2B5EF4-FFF2-40B4-BE49-F238E27FC236}">
                  <a16:creationId xmlns:a16="http://schemas.microsoft.com/office/drawing/2014/main" id="{D105F286-8245-F3AB-C4A7-BBA7CB4BEC45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" name="Google Shape;7555;p72">
              <a:extLst>
                <a:ext uri="{FF2B5EF4-FFF2-40B4-BE49-F238E27FC236}">
                  <a16:creationId xmlns:a16="http://schemas.microsoft.com/office/drawing/2014/main" id="{41ACCA9E-7179-47AB-162E-2EB6DA88AE39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2" name="Google Shape;7556;p72">
            <a:extLst>
              <a:ext uri="{FF2B5EF4-FFF2-40B4-BE49-F238E27FC236}">
                <a16:creationId xmlns:a16="http://schemas.microsoft.com/office/drawing/2014/main" id="{B73C38B2-9941-1A17-846A-0F7CF894E043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3" name="Google Shape;7557;p72">
              <a:extLst>
                <a:ext uri="{FF2B5EF4-FFF2-40B4-BE49-F238E27FC236}">
                  <a16:creationId xmlns:a16="http://schemas.microsoft.com/office/drawing/2014/main" id="{E3E1AFD8-4558-20FA-C96C-54529ADF7A69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58;p72">
              <a:extLst>
                <a:ext uri="{FF2B5EF4-FFF2-40B4-BE49-F238E27FC236}">
                  <a16:creationId xmlns:a16="http://schemas.microsoft.com/office/drawing/2014/main" id="{A98266E6-D5CF-951E-F32B-C0031F250D3F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59;p72">
              <a:extLst>
                <a:ext uri="{FF2B5EF4-FFF2-40B4-BE49-F238E27FC236}">
                  <a16:creationId xmlns:a16="http://schemas.microsoft.com/office/drawing/2014/main" id="{1A7DE56D-A00A-5D4B-A020-68877B1502A0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560;p72">
              <a:extLst>
                <a:ext uri="{FF2B5EF4-FFF2-40B4-BE49-F238E27FC236}">
                  <a16:creationId xmlns:a16="http://schemas.microsoft.com/office/drawing/2014/main" id="{1CCA6FBF-3042-C544-8B17-01D34F796B8D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561;p72">
              <a:extLst>
                <a:ext uri="{FF2B5EF4-FFF2-40B4-BE49-F238E27FC236}">
                  <a16:creationId xmlns:a16="http://schemas.microsoft.com/office/drawing/2014/main" id="{3BC3FBF2-9014-E939-4870-64209BCE0630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18" name="Google Shape;7562;p72">
              <a:extLst>
                <a:ext uri="{FF2B5EF4-FFF2-40B4-BE49-F238E27FC236}">
                  <a16:creationId xmlns:a16="http://schemas.microsoft.com/office/drawing/2014/main" id="{560092C8-92F7-3FF1-B61D-66418459F087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563;p72">
              <a:extLst>
                <a:ext uri="{FF2B5EF4-FFF2-40B4-BE49-F238E27FC236}">
                  <a16:creationId xmlns:a16="http://schemas.microsoft.com/office/drawing/2014/main" id="{C619AD61-347A-C967-BE8A-571D22C8D65A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564;p72">
              <a:extLst>
                <a:ext uri="{FF2B5EF4-FFF2-40B4-BE49-F238E27FC236}">
                  <a16:creationId xmlns:a16="http://schemas.microsoft.com/office/drawing/2014/main" id="{0498BDC0-87DC-AD7E-7419-21E2DABDF03F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565;p72">
              <a:extLst>
                <a:ext uri="{FF2B5EF4-FFF2-40B4-BE49-F238E27FC236}">
                  <a16:creationId xmlns:a16="http://schemas.microsoft.com/office/drawing/2014/main" id="{29846C5D-956C-B6D6-BB13-917752B5C3E2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2" name="Google Shape;7566;p72">
            <a:extLst>
              <a:ext uri="{FF2B5EF4-FFF2-40B4-BE49-F238E27FC236}">
                <a16:creationId xmlns:a16="http://schemas.microsoft.com/office/drawing/2014/main" id="{FF59F26D-1397-0E9F-95B5-B637318B4681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3" name="Google Shape;7567;p72">
              <a:extLst>
                <a:ext uri="{FF2B5EF4-FFF2-40B4-BE49-F238E27FC236}">
                  <a16:creationId xmlns:a16="http://schemas.microsoft.com/office/drawing/2014/main" id="{B638C3E1-A0A4-3364-A71D-C4B1301C1CB8}"/>
                </a:ext>
              </a:extLst>
            </p:cNvPr>
            <p:cNvCxnSpPr>
              <a:stCxn id="135" idx="2"/>
              <a:endCxn id="133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4" name="Google Shape;7570;p72">
              <a:extLst>
                <a:ext uri="{FF2B5EF4-FFF2-40B4-BE49-F238E27FC236}">
                  <a16:creationId xmlns:a16="http://schemas.microsoft.com/office/drawing/2014/main" id="{E783CEFA-0D54-05BF-7CA7-E06866C4AE7E}"/>
                </a:ext>
              </a:extLst>
            </p:cNvPr>
            <p:cNvCxnSpPr>
              <a:stCxn id="134" idx="0"/>
              <a:endCxn id="135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" name="Google Shape;7572;p72">
              <a:extLst>
                <a:ext uri="{FF2B5EF4-FFF2-40B4-BE49-F238E27FC236}">
                  <a16:creationId xmlns:a16="http://schemas.microsoft.com/office/drawing/2014/main" id="{9B1709F4-2A44-F932-4358-3CB293AAE38A}"/>
                </a:ext>
              </a:extLst>
            </p:cNvPr>
            <p:cNvCxnSpPr>
              <a:stCxn id="134" idx="2"/>
              <a:endCxn id="130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4;p72">
              <a:extLst>
                <a:ext uri="{FF2B5EF4-FFF2-40B4-BE49-F238E27FC236}">
                  <a16:creationId xmlns:a16="http://schemas.microsoft.com/office/drawing/2014/main" id="{53FF7F46-C7ED-9C81-5F12-A656F6711A51}"/>
                </a:ext>
              </a:extLst>
            </p:cNvPr>
            <p:cNvCxnSpPr>
              <a:stCxn id="129" idx="0"/>
              <a:endCxn id="134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6;p72">
              <a:extLst>
                <a:ext uri="{FF2B5EF4-FFF2-40B4-BE49-F238E27FC236}">
                  <a16:creationId xmlns:a16="http://schemas.microsoft.com/office/drawing/2014/main" id="{7594C320-2E78-7C3F-C1D7-4189DB7A4C55}"/>
                </a:ext>
              </a:extLst>
            </p:cNvPr>
            <p:cNvCxnSpPr>
              <a:stCxn id="133" idx="2"/>
              <a:endCxn id="132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8;p72">
              <a:extLst>
                <a:ext uri="{FF2B5EF4-FFF2-40B4-BE49-F238E27FC236}">
                  <a16:creationId xmlns:a16="http://schemas.microsoft.com/office/drawing/2014/main" id="{50A75D29-AF89-5A00-11C7-359973779CC2}"/>
                </a:ext>
              </a:extLst>
            </p:cNvPr>
            <p:cNvCxnSpPr>
              <a:stCxn id="131" idx="0"/>
              <a:endCxn id="133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9" name="Google Shape;7575;p72">
              <a:extLst>
                <a:ext uri="{FF2B5EF4-FFF2-40B4-BE49-F238E27FC236}">
                  <a16:creationId xmlns:a16="http://schemas.microsoft.com/office/drawing/2014/main" id="{92C3B373-E284-5186-7729-A1B3217EF9B3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0" name="Google Shape;7573;p72">
              <a:extLst>
                <a:ext uri="{FF2B5EF4-FFF2-40B4-BE49-F238E27FC236}">
                  <a16:creationId xmlns:a16="http://schemas.microsoft.com/office/drawing/2014/main" id="{4A504C4D-7CF1-840D-6AB4-939AED3EAADD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1" name="Google Shape;7579;p72">
              <a:extLst>
                <a:ext uri="{FF2B5EF4-FFF2-40B4-BE49-F238E27FC236}">
                  <a16:creationId xmlns:a16="http://schemas.microsoft.com/office/drawing/2014/main" id="{DFFA2771-236E-CB48-B597-AADEB63996A5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2" name="Google Shape;7577;p72">
              <a:extLst>
                <a:ext uri="{FF2B5EF4-FFF2-40B4-BE49-F238E27FC236}">
                  <a16:creationId xmlns:a16="http://schemas.microsoft.com/office/drawing/2014/main" id="{F9210B51-DF6A-545B-A869-04E31DFD63EA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3" name="Google Shape;7569;p72">
              <a:extLst>
                <a:ext uri="{FF2B5EF4-FFF2-40B4-BE49-F238E27FC236}">
                  <a16:creationId xmlns:a16="http://schemas.microsoft.com/office/drawing/2014/main" id="{A264529A-29FE-158A-80EB-B6D2C4C8B2CF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4" name="Google Shape;7571;p72">
              <a:extLst>
                <a:ext uri="{FF2B5EF4-FFF2-40B4-BE49-F238E27FC236}">
                  <a16:creationId xmlns:a16="http://schemas.microsoft.com/office/drawing/2014/main" id="{E0A7F8D3-7D3E-E529-6587-C3825DB37470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5" name="Google Shape;7568;p72">
              <a:extLst>
                <a:ext uri="{FF2B5EF4-FFF2-40B4-BE49-F238E27FC236}">
                  <a16:creationId xmlns:a16="http://schemas.microsoft.com/office/drawing/2014/main" id="{DD48B447-5C43-4780-09CD-BD1868AEF28D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6" name="Google Shape;7580;p72">
            <a:extLst>
              <a:ext uri="{FF2B5EF4-FFF2-40B4-BE49-F238E27FC236}">
                <a16:creationId xmlns:a16="http://schemas.microsoft.com/office/drawing/2014/main" id="{3C10C4D2-4C04-6D9E-AC07-555B509F3855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37" name="Google Shape;7581;p72">
              <a:extLst>
                <a:ext uri="{FF2B5EF4-FFF2-40B4-BE49-F238E27FC236}">
                  <a16:creationId xmlns:a16="http://schemas.microsoft.com/office/drawing/2014/main" id="{38544A65-BF81-6E7E-46F8-773E41027692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5" name="Google Shape;7582;p72">
                <a:extLst>
                  <a:ext uri="{FF2B5EF4-FFF2-40B4-BE49-F238E27FC236}">
                    <a16:creationId xmlns:a16="http://schemas.microsoft.com/office/drawing/2014/main" id="{C7A593F6-EB59-6E64-91B5-FADBD938E8AF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56" name="Google Shape;7583;p72">
                <a:extLst>
                  <a:ext uri="{FF2B5EF4-FFF2-40B4-BE49-F238E27FC236}">
                    <a16:creationId xmlns:a16="http://schemas.microsoft.com/office/drawing/2014/main" id="{A7B61DCB-DB14-BBA4-6337-B084DF2899AB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7" name="Google Shape;7584;p72">
                  <a:extLst>
                    <a:ext uri="{FF2B5EF4-FFF2-40B4-BE49-F238E27FC236}">
                      <a16:creationId xmlns:a16="http://schemas.microsoft.com/office/drawing/2014/main" id="{9EC739B0-CCC1-7834-9921-68C674D9974E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8" name="Google Shape;7585;p72">
                  <a:extLst>
                    <a:ext uri="{FF2B5EF4-FFF2-40B4-BE49-F238E27FC236}">
                      <a16:creationId xmlns:a16="http://schemas.microsoft.com/office/drawing/2014/main" id="{ABBE8F42-B68B-391A-3BEE-B9F758B345E4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38" name="Google Shape;7586;p72">
              <a:extLst>
                <a:ext uri="{FF2B5EF4-FFF2-40B4-BE49-F238E27FC236}">
                  <a16:creationId xmlns:a16="http://schemas.microsoft.com/office/drawing/2014/main" id="{717E9EF1-6757-0E18-4F7B-1926D29E27DA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9" name="Google Shape;7587;p72">
              <a:extLst>
                <a:ext uri="{FF2B5EF4-FFF2-40B4-BE49-F238E27FC236}">
                  <a16:creationId xmlns:a16="http://schemas.microsoft.com/office/drawing/2014/main" id="{6E510B0B-00C4-99DA-32EE-5868420B357F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0" name="Google Shape;7588;p72">
              <a:extLst>
                <a:ext uri="{FF2B5EF4-FFF2-40B4-BE49-F238E27FC236}">
                  <a16:creationId xmlns:a16="http://schemas.microsoft.com/office/drawing/2014/main" id="{79A7E806-5B89-175C-9801-B1240AF2818A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1" name="Google Shape;7589;p72">
                <a:extLst>
                  <a:ext uri="{FF2B5EF4-FFF2-40B4-BE49-F238E27FC236}">
                    <a16:creationId xmlns:a16="http://schemas.microsoft.com/office/drawing/2014/main" id="{F7B3C047-431C-D087-24CA-5D522B0925A1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3" name="Google Shape;7590;p72">
                  <a:extLst>
                    <a:ext uri="{FF2B5EF4-FFF2-40B4-BE49-F238E27FC236}">
                      <a16:creationId xmlns:a16="http://schemas.microsoft.com/office/drawing/2014/main" id="{8025DE79-8153-5C65-6461-A6C789179995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4" name="Google Shape;7591;p72">
                  <a:extLst>
                    <a:ext uri="{FF2B5EF4-FFF2-40B4-BE49-F238E27FC236}">
                      <a16:creationId xmlns:a16="http://schemas.microsoft.com/office/drawing/2014/main" id="{CA3F108F-9F2B-C96C-AB21-F278034A7674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2" name="Google Shape;7592;p72">
                <a:extLst>
                  <a:ext uri="{FF2B5EF4-FFF2-40B4-BE49-F238E27FC236}">
                    <a16:creationId xmlns:a16="http://schemas.microsoft.com/office/drawing/2014/main" id="{C6B9BB21-0526-1476-C055-5C36AD415A15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1" name="Google Shape;7593;p72">
              <a:extLst>
                <a:ext uri="{FF2B5EF4-FFF2-40B4-BE49-F238E27FC236}">
                  <a16:creationId xmlns:a16="http://schemas.microsoft.com/office/drawing/2014/main" id="{ED5E4E4A-DC45-3C4E-AEA4-47BCB9498AB8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7" name="Google Shape;7594;p72">
                <a:extLst>
                  <a:ext uri="{FF2B5EF4-FFF2-40B4-BE49-F238E27FC236}">
                    <a16:creationId xmlns:a16="http://schemas.microsoft.com/office/drawing/2014/main" id="{57953948-9346-3B6E-4031-DC3DF7BEF749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9" name="Google Shape;7595;p72">
                  <a:extLst>
                    <a:ext uri="{FF2B5EF4-FFF2-40B4-BE49-F238E27FC236}">
                      <a16:creationId xmlns:a16="http://schemas.microsoft.com/office/drawing/2014/main" id="{05AB264F-DE5A-F77D-1590-D8C0723D4BD7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0" name="Google Shape;7596;p72">
                  <a:extLst>
                    <a:ext uri="{FF2B5EF4-FFF2-40B4-BE49-F238E27FC236}">
                      <a16:creationId xmlns:a16="http://schemas.microsoft.com/office/drawing/2014/main" id="{DA6FFEE4-1560-7AD3-B00F-4EE916BD43DC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8" name="Google Shape;7597;p72">
                <a:extLst>
                  <a:ext uri="{FF2B5EF4-FFF2-40B4-BE49-F238E27FC236}">
                    <a16:creationId xmlns:a16="http://schemas.microsoft.com/office/drawing/2014/main" id="{E86BE4E7-8AFF-D882-30AA-769A9613EA73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2" name="Google Shape;7598;p72">
              <a:extLst>
                <a:ext uri="{FF2B5EF4-FFF2-40B4-BE49-F238E27FC236}">
                  <a16:creationId xmlns:a16="http://schemas.microsoft.com/office/drawing/2014/main" id="{A8AD0A85-99BE-BAF5-421D-C543F8B5C58F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3" name="Google Shape;7599;p72">
                <a:extLst>
                  <a:ext uri="{FF2B5EF4-FFF2-40B4-BE49-F238E27FC236}">
                    <a16:creationId xmlns:a16="http://schemas.microsoft.com/office/drawing/2014/main" id="{0D28F318-033A-436A-8A72-BE94EC9AB72A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5" name="Google Shape;7600;p72">
                  <a:extLst>
                    <a:ext uri="{FF2B5EF4-FFF2-40B4-BE49-F238E27FC236}">
                      <a16:creationId xmlns:a16="http://schemas.microsoft.com/office/drawing/2014/main" id="{87097925-1C39-3C9C-2027-A69427A53A4A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6" name="Google Shape;7601;p72">
                  <a:extLst>
                    <a:ext uri="{FF2B5EF4-FFF2-40B4-BE49-F238E27FC236}">
                      <a16:creationId xmlns:a16="http://schemas.microsoft.com/office/drawing/2014/main" id="{920F1D45-70D8-CF7C-C73F-168F2F966737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4" name="Google Shape;7602;p72">
                <a:extLst>
                  <a:ext uri="{FF2B5EF4-FFF2-40B4-BE49-F238E27FC236}">
                    <a16:creationId xmlns:a16="http://schemas.microsoft.com/office/drawing/2014/main" id="{85C9128B-CE91-4B20-1C9B-2D009473B73C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59" name="Google Shape;7603;p72">
            <a:extLst>
              <a:ext uri="{FF2B5EF4-FFF2-40B4-BE49-F238E27FC236}">
                <a16:creationId xmlns:a16="http://schemas.microsoft.com/office/drawing/2014/main" id="{4A52B5D0-6601-FED9-9939-C68EE4DD7587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0" name="Google Shape;7604;p72">
              <a:extLst>
                <a:ext uri="{FF2B5EF4-FFF2-40B4-BE49-F238E27FC236}">
                  <a16:creationId xmlns:a16="http://schemas.microsoft.com/office/drawing/2014/main" id="{F88C8FA2-EE44-5C8E-A891-E04DE89802B6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3" name="Google Shape;7605;p72">
                <a:extLst>
                  <a:ext uri="{FF2B5EF4-FFF2-40B4-BE49-F238E27FC236}">
                    <a16:creationId xmlns:a16="http://schemas.microsoft.com/office/drawing/2014/main" id="{6C4CDBF1-7934-8DC1-655B-21A98C1A648A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7606;p72">
                <a:extLst>
                  <a:ext uri="{FF2B5EF4-FFF2-40B4-BE49-F238E27FC236}">
                    <a16:creationId xmlns:a16="http://schemas.microsoft.com/office/drawing/2014/main" id="{E11B2736-F084-F5E0-432D-1DBF19EEF840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607;p72">
                <a:extLst>
                  <a:ext uri="{FF2B5EF4-FFF2-40B4-BE49-F238E27FC236}">
                    <a16:creationId xmlns:a16="http://schemas.microsoft.com/office/drawing/2014/main" id="{48C27C5F-9A22-E08F-1B3E-A27FDC2F6752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1" name="Google Shape;7608;p72">
              <a:extLst>
                <a:ext uri="{FF2B5EF4-FFF2-40B4-BE49-F238E27FC236}">
                  <a16:creationId xmlns:a16="http://schemas.microsoft.com/office/drawing/2014/main" id="{EECCD667-0A27-69A7-DE12-BD97AAC61869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0" name="Google Shape;7609;p72">
                <a:extLst>
                  <a:ext uri="{FF2B5EF4-FFF2-40B4-BE49-F238E27FC236}">
                    <a16:creationId xmlns:a16="http://schemas.microsoft.com/office/drawing/2014/main" id="{E81B379B-270B-5756-65C8-FD23E19D63A9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1" name="Google Shape;7610;p72">
                <a:extLst>
                  <a:ext uri="{FF2B5EF4-FFF2-40B4-BE49-F238E27FC236}">
                    <a16:creationId xmlns:a16="http://schemas.microsoft.com/office/drawing/2014/main" id="{18948323-10F6-2E59-A281-91A6D47B44F9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7611;p72">
                <a:extLst>
                  <a:ext uri="{FF2B5EF4-FFF2-40B4-BE49-F238E27FC236}">
                    <a16:creationId xmlns:a16="http://schemas.microsoft.com/office/drawing/2014/main" id="{31F3A3BD-437A-650E-131A-6178DFB55E47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2" name="Google Shape;7612;p72">
              <a:extLst>
                <a:ext uri="{FF2B5EF4-FFF2-40B4-BE49-F238E27FC236}">
                  <a16:creationId xmlns:a16="http://schemas.microsoft.com/office/drawing/2014/main" id="{690964F9-D242-74AB-B215-9084586589A4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7" name="Google Shape;7613;p72">
                <a:extLst>
                  <a:ext uri="{FF2B5EF4-FFF2-40B4-BE49-F238E27FC236}">
                    <a16:creationId xmlns:a16="http://schemas.microsoft.com/office/drawing/2014/main" id="{BDE8592F-11D3-02FA-6070-C973DA72D209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7614;p72">
                <a:extLst>
                  <a:ext uri="{FF2B5EF4-FFF2-40B4-BE49-F238E27FC236}">
                    <a16:creationId xmlns:a16="http://schemas.microsoft.com/office/drawing/2014/main" id="{E1C17BF3-016F-FE49-F793-463F6E8AB3D6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7615;p72">
                <a:extLst>
                  <a:ext uri="{FF2B5EF4-FFF2-40B4-BE49-F238E27FC236}">
                    <a16:creationId xmlns:a16="http://schemas.microsoft.com/office/drawing/2014/main" id="{D8BF566B-226B-3CA2-ACE9-4ABA020850FF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3" name="Google Shape;7616;p72">
              <a:extLst>
                <a:ext uri="{FF2B5EF4-FFF2-40B4-BE49-F238E27FC236}">
                  <a16:creationId xmlns:a16="http://schemas.microsoft.com/office/drawing/2014/main" id="{F30A8FE7-D2F3-4D13-53A6-DCAFAF99EF94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4" name="Google Shape;7617;p72">
                <a:extLst>
                  <a:ext uri="{FF2B5EF4-FFF2-40B4-BE49-F238E27FC236}">
                    <a16:creationId xmlns:a16="http://schemas.microsoft.com/office/drawing/2014/main" id="{478555BF-EBEA-E802-464F-C50BAC962C4F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5" name="Google Shape;7618;p72">
                <a:extLst>
                  <a:ext uri="{FF2B5EF4-FFF2-40B4-BE49-F238E27FC236}">
                    <a16:creationId xmlns:a16="http://schemas.microsoft.com/office/drawing/2014/main" id="{B70B69A1-B3CC-DAA8-00B7-B4399023D743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6" name="Google Shape;7619;p72">
                <a:extLst>
                  <a:ext uri="{FF2B5EF4-FFF2-40B4-BE49-F238E27FC236}">
                    <a16:creationId xmlns:a16="http://schemas.microsoft.com/office/drawing/2014/main" id="{008E6D84-9085-B711-A949-ED7013D75636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6" name="Google Shape;7620;p72">
            <a:extLst>
              <a:ext uri="{FF2B5EF4-FFF2-40B4-BE49-F238E27FC236}">
                <a16:creationId xmlns:a16="http://schemas.microsoft.com/office/drawing/2014/main" id="{04EB539F-0C62-3CB8-044F-07CB6F5F0B24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77" name="Google Shape;7621;p72">
              <a:extLst>
                <a:ext uri="{FF2B5EF4-FFF2-40B4-BE49-F238E27FC236}">
                  <a16:creationId xmlns:a16="http://schemas.microsoft.com/office/drawing/2014/main" id="{2DE3E480-2909-D048-19F7-884DC32B4367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7622;p72">
              <a:extLst>
                <a:ext uri="{FF2B5EF4-FFF2-40B4-BE49-F238E27FC236}">
                  <a16:creationId xmlns:a16="http://schemas.microsoft.com/office/drawing/2014/main" id="{A48EEAF9-FEB9-EA71-8FFB-2E878D614CB3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7623;p72">
              <a:extLst>
                <a:ext uri="{FF2B5EF4-FFF2-40B4-BE49-F238E27FC236}">
                  <a16:creationId xmlns:a16="http://schemas.microsoft.com/office/drawing/2014/main" id="{B4EA3467-63A8-8611-0F54-6EE034F68CF5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7624;p72">
              <a:extLst>
                <a:ext uri="{FF2B5EF4-FFF2-40B4-BE49-F238E27FC236}">
                  <a16:creationId xmlns:a16="http://schemas.microsoft.com/office/drawing/2014/main" id="{4F606FFE-BAF6-4F7B-B994-1D8883A3D482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7625;p72">
              <a:extLst>
                <a:ext uri="{FF2B5EF4-FFF2-40B4-BE49-F238E27FC236}">
                  <a16:creationId xmlns:a16="http://schemas.microsoft.com/office/drawing/2014/main" id="{AD0A8CB1-F277-33FC-7615-5139CAA33AB3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7626;p72">
              <a:extLst>
                <a:ext uri="{FF2B5EF4-FFF2-40B4-BE49-F238E27FC236}">
                  <a16:creationId xmlns:a16="http://schemas.microsoft.com/office/drawing/2014/main" id="{CF000248-3CDA-F644-5013-4A61707C3998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7627;p72">
              <a:extLst>
                <a:ext uri="{FF2B5EF4-FFF2-40B4-BE49-F238E27FC236}">
                  <a16:creationId xmlns:a16="http://schemas.microsoft.com/office/drawing/2014/main" id="{F1D27872-46C2-1A38-5F9D-A7668176DBB1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8;p72">
              <a:extLst>
                <a:ext uri="{FF2B5EF4-FFF2-40B4-BE49-F238E27FC236}">
                  <a16:creationId xmlns:a16="http://schemas.microsoft.com/office/drawing/2014/main" id="{7CFA9CD8-1792-68D5-CF8E-A3672732B80A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9;p72">
              <a:extLst>
                <a:ext uri="{FF2B5EF4-FFF2-40B4-BE49-F238E27FC236}">
                  <a16:creationId xmlns:a16="http://schemas.microsoft.com/office/drawing/2014/main" id="{BF1BAEE5-87A2-9228-E5CD-D4970E1C36AC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30;p72">
              <a:extLst>
                <a:ext uri="{FF2B5EF4-FFF2-40B4-BE49-F238E27FC236}">
                  <a16:creationId xmlns:a16="http://schemas.microsoft.com/office/drawing/2014/main" id="{AE089DBA-11E9-171E-370A-2C9CAB7D13CC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7" name="Google Shape;7631;p72">
            <a:extLst>
              <a:ext uri="{FF2B5EF4-FFF2-40B4-BE49-F238E27FC236}">
                <a16:creationId xmlns:a16="http://schemas.microsoft.com/office/drawing/2014/main" id="{3D5653C4-2203-CD56-38C3-2FBDACF7ADCC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88" name="Google Shape;7632;p72">
              <a:extLst>
                <a:ext uri="{FF2B5EF4-FFF2-40B4-BE49-F238E27FC236}">
                  <a16:creationId xmlns:a16="http://schemas.microsoft.com/office/drawing/2014/main" id="{73A797FD-1B79-8B81-E391-49D81D735CE9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7633;p72">
              <a:extLst>
                <a:ext uri="{FF2B5EF4-FFF2-40B4-BE49-F238E27FC236}">
                  <a16:creationId xmlns:a16="http://schemas.microsoft.com/office/drawing/2014/main" id="{2E5D347E-E0FA-4838-02BE-69A9E62A96F6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7634;p72">
              <a:extLst>
                <a:ext uri="{FF2B5EF4-FFF2-40B4-BE49-F238E27FC236}">
                  <a16:creationId xmlns:a16="http://schemas.microsoft.com/office/drawing/2014/main" id="{395E6C85-73E0-ACEA-5E24-CCCE87FA673E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7635;p72">
              <a:extLst>
                <a:ext uri="{FF2B5EF4-FFF2-40B4-BE49-F238E27FC236}">
                  <a16:creationId xmlns:a16="http://schemas.microsoft.com/office/drawing/2014/main" id="{3F1A14C8-29F7-C648-7C3E-83C92C31B2BB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7636;p72">
              <a:extLst>
                <a:ext uri="{FF2B5EF4-FFF2-40B4-BE49-F238E27FC236}">
                  <a16:creationId xmlns:a16="http://schemas.microsoft.com/office/drawing/2014/main" id="{DD723217-9066-5F55-560A-131DFD62EECE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7637;p72">
              <a:extLst>
                <a:ext uri="{FF2B5EF4-FFF2-40B4-BE49-F238E27FC236}">
                  <a16:creationId xmlns:a16="http://schemas.microsoft.com/office/drawing/2014/main" id="{796208FB-F148-C173-90DE-302E876CDD57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7638;p72">
              <a:extLst>
                <a:ext uri="{FF2B5EF4-FFF2-40B4-BE49-F238E27FC236}">
                  <a16:creationId xmlns:a16="http://schemas.microsoft.com/office/drawing/2014/main" id="{63B452CB-3A0B-99A0-7174-D4CDF392EEE2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9;p72">
              <a:extLst>
                <a:ext uri="{FF2B5EF4-FFF2-40B4-BE49-F238E27FC236}">
                  <a16:creationId xmlns:a16="http://schemas.microsoft.com/office/drawing/2014/main" id="{517B6BCB-D3DC-84A8-D95F-80561A501323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40;p72">
              <a:extLst>
                <a:ext uri="{FF2B5EF4-FFF2-40B4-BE49-F238E27FC236}">
                  <a16:creationId xmlns:a16="http://schemas.microsoft.com/office/drawing/2014/main" id="{409CB046-B124-27CB-2514-E077B0076CF6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41;p72">
              <a:extLst>
                <a:ext uri="{FF2B5EF4-FFF2-40B4-BE49-F238E27FC236}">
                  <a16:creationId xmlns:a16="http://schemas.microsoft.com/office/drawing/2014/main" id="{9C986093-7B10-32F9-4718-6A0CF41883A5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42;p72">
              <a:extLst>
                <a:ext uri="{FF2B5EF4-FFF2-40B4-BE49-F238E27FC236}">
                  <a16:creationId xmlns:a16="http://schemas.microsoft.com/office/drawing/2014/main" id="{EA1F3848-1EB2-38E1-5056-CEA5ABA732BD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43;p72">
              <a:extLst>
                <a:ext uri="{FF2B5EF4-FFF2-40B4-BE49-F238E27FC236}">
                  <a16:creationId xmlns:a16="http://schemas.microsoft.com/office/drawing/2014/main" id="{1284EE35-9F1A-07B9-4764-51AD561D5A62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44;p72">
              <a:extLst>
                <a:ext uri="{FF2B5EF4-FFF2-40B4-BE49-F238E27FC236}">
                  <a16:creationId xmlns:a16="http://schemas.microsoft.com/office/drawing/2014/main" id="{1D5B986A-3A02-508E-6845-C671892A1094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45;p72">
              <a:extLst>
                <a:ext uri="{FF2B5EF4-FFF2-40B4-BE49-F238E27FC236}">
                  <a16:creationId xmlns:a16="http://schemas.microsoft.com/office/drawing/2014/main" id="{809518B7-FD3D-E1F3-686F-940FC4D54E13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6;p72">
              <a:extLst>
                <a:ext uri="{FF2B5EF4-FFF2-40B4-BE49-F238E27FC236}">
                  <a16:creationId xmlns:a16="http://schemas.microsoft.com/office/drawing/2014/main" id="{D17022FD-18AF-1F55-3D43-90726606DA87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7;p72">
              <a:extLst>
                <a:ext uri="{FF2B5EF4-FFF2-40B4-BE49-F238E27FC236}">
                  <a16:creationId xmlns:a16="http://schemas.microsoft.com/office/drawing/2014/main" id="{14922134-2ADD-1CA4-6E41-9E8267B20470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8;p72">
              <a:extLst>
                <a:ext uri="{FF2B5EF4-FFF2-40B4-BE49-F238E27FC236}">
                  <a16:creationId xmlns:a16="http://schemas.microsoft.com/office/drawing/2014/main" id="{DD1254D7-613B-8258-A458-675F821B75C2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9;p72">
              <a:extLst>
                <a:ext uri="{FF2B5EF4-FFF2-40B4-BE49-F238E27FC236}">
                  <a16:creationId xmlns:a16="http://schemas.microsoft.com/office/drawing/2014/main" id="{32F6E849-6EC6-28F8-E608-BFFEB1267068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50;p72">
              <a:extLst>
                <a:ext uri="{FF2B5EF4-FFF2-40B4-BE49-F238E27FC236}">
                  <a16:creationId xmlns:a16="http://schemas.microsoft.com/office/drawing/2014/main" id="{6380FD9A-FE92-8D38-B5F2-605884BA40D2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51;p72">
              <a:extLst>
                <a:ext uri="{FF2B5EF4-FFF2-40B4-BE49-F238E27FC236}">
                  <a16:creationId xmlns:a16="http://schemas.microsoft.com/office/drawing/2014/main" id="{6C137296-5158-F729-0810-C0FB01FEAC7A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52;p72">
              <a:extLst>
                <a:ext uri="{FF2B5EF4-FFF2-40B4-BE49-F238E27FC236}">
                  <a16:creationId xmlns:a16="http://schemas.microsoft.com/office/drawing/2014/main" id="{EFA4F074-CF3B-6FF5-563A-D75E50B98FFC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53;p72">
              <a:extLst>
                <a:ext uri="{FF2B5EF4-FFF2-40B4-BE49-F238E27FC236}">
                  <a16:creationId xmlns:a16="http://schemas.microsoft.com/office/drawing/2014/main" id="{CF4B4EB8-8F9C-13E6-6DEB-601091268A6C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54;p72">
              <a:extLst>
                <a:ext uri="{FF2B5EF4-FFF2-40B4-BE49-F238E27FC236}">
                  <a16:creationId xmlns:a16="http://schemas.microsoft.com/office/drawing/2014/main" id="{3F2F072C-022D-1427-71AF-93A095BE6B1A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55;p72">
              <a:extLst>
                <a:ext uri="{FF2B5EF4-FFF2-40B4-BE49-F238E27FC236}">
                  <a16:creationId xmlns:a16="http://schemas.microsoft.com/office/drawing/2014/main" id="{1E02142F-A7A9-2401-79C6-B7DC84D1D6F1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6;p72">
              <a:extLst>
                <a:ext uri="{FF2B5EF4-FFF2-40B4-BE49-F238E27FC236}">
                  <a16:creationId xmlns:a16="http://schemas.microsoft.com/office/drawing/2014/main" id="{4FEE03CB-8554-7262-177A-8C09A3B65BD1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3" name="Google Shape;7657;p72">
              <a:extLst>
                <a:ext uri="{FF2B5EF4-FFF2-40B4-BE49-F238E27FC236}">
                  <a16:creationId xmlns:a16="http://schemas.microsoft.com/office/drawing/2014/main" id="{DDF3DD40-9739-9281-94D0-F5681F77C1F0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28" name="Google Shape;7658;p72">
                <a:extLst>
                  <a:ext uri="{FF2B5EF4-FFF2-40B4-BE49-F238E27FC236}">
                    <a16:creationId xmlns:a16="http://schemas.microsoft.com/office/drawing/2014/main" id="{693185E1-91D4-5FEE-FD58-0C803AC4980D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9" name="Google Shape;7659;p72">
                <a:extLst>
                  <a:ext uri="{FF2B5EF4-FFF2-40B4-BE49-F238E27FC236}">
                    <a16:creationId xmlns:a16="http://schemas.microsoft.com/office/drawing/2014/main" id="{26BEDEDD-0731-7BAA-1961-4032B7C34882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0" name="Google Shape;7660;p72">
                <a:extLst>
                  <a:ext uri="{FF2B5EF4-FFF2-40B4-BE49-F238E27FC236}">
                    <a16:creationId xmlns:a16="http://schemas.microsoft.com/office/drawing/2014/main" id="{D14986A4-1B61-4769-79E5-DB82355C807B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1" name="Google Shape;7661;p72">
                <a:extLst>
                  <a:ext uri="{FF2B5EF4-FFF2-40B4-BE49-F238E27FC236}">
                    <a16:creationId xmlns:a16="http://schemas.microsoft.com/office/drawing/2014/main" id="{A6EAC154-BDB5-234D-5132-2B83AB954B0B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2" name="Google Shape;7662;p72">
                <a:extLst>
                  <a:ext uri="{FF2B5EF4-FFF2-40B4-BE49-F238E27FC236}">
                    <a16:creationId xmlns:a16="http://schemas.microsoft.com/office/drawing/2014/main" id="{0C8C151B-D3F8-14BB-5E0B-1F32B3AB77AA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663;p72">
                <a:extLst>
                  <a:ext uri="{FF2B5EF4-FFF2-40B4-BE49-F238E27FC236}">
                    <a16:creationId xmlns:a16="http://schemas.microsoft.com/office/drawing/2014/main" id="{30090BB7-6FEE-0FFB-597F-2B782AC2F9DE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664;p72">
                <a:extLst>
                  <a:ext uri="{FF2B5EF4-FFF2-40B4-BE49-F238E27FC236}">
                    <a16:creationId xmlns:a16="http://schemas.microsoft.com/office/drawing/2014/main" id="{5B6DEB1C-7A3D-AFCA-34EE-A44AEEC69E2E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65;p72">
                <a:extLst>
                  <a:ext uri="{FF2B5EF4-FFF2-40B4-BE49-F238E27FC236}">
                    <a16:creationId xmlns:a16="http://schemas.microsoft.com/office/drawing/2014/main" id="{64B26B30-8078-DD26-C194-1E4B7A402D96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6;p72">
                <a:extLst>
                  <a:ext uri="{FF2B5EF4-FFF2-40B4-BE49-F238E27FC236}">
                    <a16:creationId xmlns:a16="http://schemas.microsoft.com/office/drawing/2014/main" id="{3149DC7F-5DC0-559D-CF0C-B1B6A5A254B6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7;p72">
                <a:extLst>
                  <a:ext uri="{FF2B5EF4-FFF2-40B4-BE49-F238E27FC236}">
                    <a16:creationId xmlns:a16="http://schemas.microsoft.com/office/drawing/2014/main" id="{90B5000A-C43E-2D79-F57A-1519318D9F9E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8;p72">
                <a:extLst>
                  <a:ext uri="{FF2B5EF4-FFF2-40B4-BE49-F238E27FC236}">
                    <a16:creationId xmlns:a16="http://schemas.microsoft.com/office/drawing/2014/main" id="{6BAFB6B3-9380-8676-267E-4E3AA7AB0F09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9;p72">
                <a:extLst>
                  <a:ext uri="{FF2B5EF4-FFF2-40B4-BE49-F238E27FC236}">
                    <a16:creationId xmlns:a16="http://schemas.microsoft.com/office/drawing/2014/main" id="{E35F7215-0E3D-B9C9-5AB9-601ACD8A39E0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70;p72">
                <a:extLst>
                  <a:ext uri="{FF2B5EF4-FFF2-40B4-BE49-F238E27FC236}">
                    <a16:creationId xmlns:a16="http://schemas.microsoft.com/office/drawing/2014/main" id="{3CDF103B-CCC6-E604-6EDC-B73B47C39440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71;p72">
                <a:extLst>
                  <a:ext uri="{FF2B5EF4-FFF2-40B4-BE49-F238E27FC236}">
                    <a16:creationId xmlns:a16="http://schemas.microsoft.com/office/drawing/2014/main" id="{56CB3617-2290-0920-AE02-227FFF317F2E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72;p72">
                <a:extLst>
                  <a:ext uri="{FF2B5EF4-FFF2-40B4-BE49-F238E27FC236}">
                    <a16:creationId xmlns:a16="http://schemas.microsoft.com/office/drawing/2014/main" id="{D34E5F7F-D37E-5361-BBEE-F06A8A38E8C1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73;p72">
                <a:extLst>
                  <a:ext uri="{FF2B5EF4-FFF2-40B4-BE49-F238E27FC236}">
                    <a16:creationId xmlns:a16="http://schemas.microsoft.com/office/drawing/2014/main" id="{AE0BF761-2C45-70E2-E8EF-81C0D817EE71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74;p72">
                <a:extLst>
                  <a:ext uri="{FF2B5EF4-FFF2-40B4-BE49-F238E27FC236}">
                    <a16:creationId xmlns:a16="http://schemas.microsoft.com/office/drawing/2014/main" id="{7B4E9B4D-D833-0DFB-0619-6A34EF5619E5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75;p72">
                <a:extLst>
                  <a:ext uri="{FF2B5EF4-FFF2-40B4-BE49-F238E27FC236}">
                    <a16:creationId xmlns:a16="http://schemas.microsoft.com/office/drawing/2014/main" id="{E9045A0F-0D37-C743-376A-641C27C70903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6;p72">
                <a:extLst>
                  <a:ext uri="{FF2B5EF4-FFF2-40B4-BE49-F238E27FC236}">
                    <a16:creationId xmlns:a16="http://schemas.microsoft.com/office/drawing/2014/main" id="{30A99F2D-1ADE-3CE4-F369-1BC4B2CAE179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7;p72">
                <a:extLst>
                  <a:ext uri="{FF2B5EF4-FFF2-40B4-BE49-F238E27FC236}">
                    <a16:creationId xmlns:a16="http://schemas.microsoft.com/office/drawing/2014/main" id="{94D328DC-2414-7683-54A2-9D23D7E93FAF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14" name="Google Shape;7678;p72">
              <a:extLst>
                <a:ext uri="{FF2B5EF4-FFF2-40B4-BE49-F238E27FC236}">
                  <a16:creationId xmlns:a16="http://schemas.microsoft.com/office/drawing/2014/main" id="{A311A7E4-3817-3C9B-33D8-6396284E1816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7679;p72">
              <a:extLst>
                <a:ext uri="{FF2B5EF4-FFF2-40B4-BE49-F238E27FC236}">
                  <a16:creationId xmlns:a16="http://schemas.microsoft.com/office/drawing/2014/main" id="{B69ADFFF-7E8F-52A3-15E4-6CD3DA30089A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7680;p72">
              <a:extLst>
                <a:ext uri="{FF2B5EF4-FFF2-40B4-BE49-F238E27FC236}">
                  <a16:creationId xmlns:a16="http://schemas.microsoft.com/office/drawing/2014/main" id="{C8653C5A-47DC-BBB7-C484-7FB7A0FC24F6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81;p72">
              <a:extLst>
                <a:ext uri="{FF2B5EF4-FFF2-40B4-BE49-F238E27FC236}">
                  <a16:creationId xmlns:a16="http://schemas.microsoft.com/office/drawing/2014/main" id="{A44F5404-31F9-FAC2-3735-2AE84583C30C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82;p72">
              <a:extLst>
                <a:ext uri="{FF2B5EF4-FFF2-40B4-BE49-F238E27FC236}">
                  <a16:creationId xmlns:a16="http://schemas.microsoft.com/office/drawing/2014/main" id="{56A96EBB-2757-3299-B7C0-1F7568039429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83;p72">
              <a:extLst>
                <a:ext uri="{FF2B5EF4-FFF2-40B4-BE49-F238E27FC236}">
                  <a16:creationId xmlns:a16="http://schemas.microsoft.com/office/drawing/2014/main" id="{C791C2FD-03D8-7B63-20C5-D6FF69D0ED01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84;p72">
              <a:extLst>
                <a:ext uri="{FF2B5EF4-FFF2-40B4-BE49-F238E27FC236}">
                  <a16:creationId xmlns:a16="http://schemas.microsoft.com/office/drawing/2014/main" id="{583B4F50-908D-0A66-B628-E13E64CCA5F2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85;p72">
              <a:extLst>
                <a:ext uri="{FF2B5EF4-FFF2-40B4-BE49-F238E27FC236}">
                  <a16:creationId xmlns:a16="http://schemas.microsoft.com/office/drawing/2014/main" id="{E758A42F-0830-2EE1-591A-C7B248FC8BAB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6;p72">
              <a:extLst>
                <a:ext uri="{FF2B5EF4-FFF2-40B4-BE49-F238E27FC236}">
                  <a16:creationId xmlns:a16="http://schemas.microsoft.com/office/drawing/2014/main" id="{46A39873-9A7C-923A-B562-641BB855EE0E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7;p72">
              <a:extLst>
                <a:ext uri="{FF2B5EF4-FFF2-40B4-BE49-F238E27FC236}">
                  <a16:creationId xmlns:a16="http://schemas.microsoft.com/office/drawing/2014/main" id="{B2AA873D-E3B9-D71A-FF89-B6D684F5FD2D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8;p72">
              <a:extLst>
                <a:ext uri="{FF2B5EF4-FFF2-40B4-BE49-F238E27FC236}">
                  <a16:creationId xmlns:a16="http://schemas.microsoft.com/office/drawing/2014/main" id="{D742EAC8-4C85-ED13-D3DD-09BC2805EC50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9;p72">
              <a:extLst>
                <a:ext uri="{FF2B5EF4-FFF2-40B4-BE49-F238E27FC236}">
                  <a16:creationId xmlns:a16="http://schemas.microsoft.com/office/drawing/2014/main" id="{D9A7C3EC-D649-6E72-B18D-2DCA7609D8AE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90;p72">
              <a:extLst>
                <a:ext uri="{FF2B5EF4-FFF2-40B4-BE49-F238E27FC236}">
                  <a16:creationId xmlns:a16="http://schemas.microsoft.com/office/drawing/2014/main" id="{AC686009-D1EC-3496-4EE8-DF9BA39F32AA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91;p72">
              <a:extLst>
                <a:ext uri="{FF2B5EF4-FFF2-40B4-BE49-F238E27FC236}">
                  <a16:creationId xmlns:a16="http://schemas.microsoft.com/office/drawing/2014/main" id="{2A8DF883-8A30-D742-08C4-B3CFCF0A8296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8" name="Google Shape;7692;p72">
            <a:extLst>
              <a:ext uri="{FF2B5EF4-FFF2-40B4-BE49-F238E27FC236}">
                <a16:creationId xmlns:a16="http://schemas.microsoft.com/office/drawing/2014/main" id="{291DC2C2-949F-FC0B-455C-A51102DF0EBA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49" name="Google Shape;7693;p72">
              <a:extLst>
                <a:ext uri="{FF2B5EF4-FFF2-40B4-BE49-F238E27FC236}">
                  <a16:creationId xmlns:a16="http://schemas.microsoft.com/office/drawing/2014/main" id="{F866816C-F8E8-B354-A7AB-211CF88F8EA1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" name="Google Shape;7694;p72">
              <a:extLst>
                <a:ext uri="{FF2B5EF4-FFF2-40B4-BE49-F238E27FC236}">
                  <a16:creationId xmlns:a16="http://schemas.microsoft.com/office/drawing/2014/main" id="{33FE1D19-AAB7-F5BF-4A6A-88062AE27E45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7695;p72">
              <a:extLst>
                <a:ext uri="{FF2B5EF4-FFF2-40B4-BE49-F238E27FC236}">
                  <a16:creationId xmlns:a16="http://schemas.microsoft.com/office/drawing/2014/main" id="{CA6CBA6B-549A-ABB9-9067-41AC00F95348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7696;p72">
              <a:extLst>
                <a:ext uri="{FF2B5EF4-FFF2-40B4-BE49-F238E27FC236}">
                  <a16:creationId xmlns:a16="http://schemas.microsoft.com/office/drawing/2014/main" id="{6CAB8B68-E462-655E-BD4C-F24D1221930E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7697;p72">
              <a:extLst>
                <a:ext uri="{FF2B5EF4-FFF2-40B4-BE49-F238E27FC236}">
                  <a16:creationId xmlns:a16="http://schemas.microsoft.com/office/drawing/2014/main" id="{65138612-A49F-AF03-EA84-9F7CBCD2BEE3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98;p72">
              <a:extLst>
                <a:ext uri="{FF2B5EF4-FFF2-40B4-BE49-F238E27FC236}">
                  <a16:creationId xmlns:a16="http://schemas.microsoft.com/office/drawing/2014/main" id="{8C6CD5B3-95ED-CB3D-7ED6-FF263B3C398E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99;p72">
              <a:extLst>
                <a:ext uri="{FF2B5EF4-FFF2-40B4-BE49-F238E27FC236}">
                  <a16:creationId xmlns:a16="http://schemas.microsoft.com/office/drawing/2014/main" id="{9D4F46A2-FFE6-68B2-E719-0C6FC5D9E117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700;p72">
              <a:extLst>
                <a:ext uri="{FF2B5EF4-FFF2-40B4-BE49-F238E27FC236}">
                  <a16:creationId xmlns:a16="http://schemas.microsoft.com/office/drawing/2014/main" id="{08B7ADD5-3CF4-563F-7068-5A5243C47DA6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701;p72">
              <a:extLst>
                <a:ext uri="{FF2B5EF4-FFF2-40B4-BE49-F238E27FC236}">
                  <a16:creationId xmlns:a16="http://schemas.microsoft.com/office/drawing/2014/main" id="{FD3F7EE8-450C-795D-AC7A-E7F63E239FB6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702;p72">
              <a:extLst>
                <a:ext uri="{FF2B5EF4-FFF2-40B4-BE49-F238E27FC236}">
                  <a16:creationId xmlns:a16="http://schemas.microsoft.com/office/drawing/2014/main" id="{E35FE5BD-B519-A510-5E06-2BA794A243F9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703;p72">
              <a:extLst>
                <a:ext uri="{FF2B5EF4-FFF2-40B4-BE49-F238E27FC236}">
                  <a16:creationId xmlns:a16="http://schemas.microsoft.com/office/drawing/2014/main" id="{54BE5723-6830-5C7C-C1C2-7197D534456A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704;p72">
              <a:extLst>
                <a:ext uri="{FF2B5EF4-FFF2-40B4-BE49-F238E27FC236}">
                  <a16:creationId xmlns:a16="http://schemas.microsoft.com/office/drawing/2014/main" id="{256D97AD-06FE-A0A3-306F-0BE8649C1A79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705;p72">
              <a:extLst>
                <a:ext uri="{FF2B5EF4-FFF2-40B4-BE49-F238E27FC236}">
                  <a16:creationId xmlns:a16="http://schemas.microsoft.com/office/drawing/2014/main" id="{8190CAA6-B143-A13B-F874-618FBF5D607A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6;p72">
              <a:extLst>
                <a:ext uri="{FF2B5EF4-FFF2-40B4-BE49-F238E27FC236}">
                  <a16:creationId xmlns:a16="http://schemas.microsoft.com/office/drawing/2014/main" id="{94AFEF2B-EE74-F023-1F5E-A79ADAC92167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7;p72">
              <a:extLst>
                <a:ext uri="{FF2B5EF4-FFF2-40B4-BE49-F238E27FC236}">
                  <a16:creationId xmlns:a16="http://schemas.microsoft.com/office/drawing/2014/main" id="{95710AFC-28A6-3416-6EBF-8FAEF5834424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8;p72">
              <a:extLst>
                <a:ext uri="{FF2B5EF4-FFF2-40B4-BE49-F238E27FC236}">
                  <a16:creationId xmlns:a16="http://schemas.microsoft.com/office/drawing/2014/main" id="{7E61FF33-A7C3-72C8-3E62-B8B3B550FEBB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9;p72">
              <a:extLst>
                <a:ext uri="{FF2B5EF4-FFF2-40B4-BE49-F238E27FC236}">
                  <a16:creationId xmlns:a16="http://schemas.microsoft.com/office/drawing/2014/main" id="{40975201-FE22-A2ED-333E-D450EE7B4175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10;p72">
              <a:extLst>
                <a:ext uri="{FF2B5EF4-FFF2-40B4-BE49-F238E27FC236}">
                  <a16:creationId xmlns:a16="http://schemas.microsoft.com/office/drawing/2014/main" id="{8BA9FDAD-6F50-F267-904D-7F73D6EF399B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11;p72">
              <a:extLst>
                <a:ext uri="{FF2B5EF4-FFF2-40B4-BE49-F238E27FC236}">
                  <a16:creationId xmlns:a16="http://schemas.microsoft.com/office/drawing/2014/main" id="{95693A1B-14E4-ACF5-CE92-0971125FAF2D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12;p72">
              <a:extLst>
                <a:ext uri="{FF2B5EF4-FFF2-40B4-BE49-F238E27FC236}">
                  <a16:creationId xmlns:a16="http://schemas.microsoft.com/office/drawing/2014/main" id="{ADE4515D-FEAB-38CC-6FE8-8A6FA0022968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13;p72">
              <a:extLst>
                <a:ext uri="{FF2B5EF4-FFF2-40B4-BE49-F238E27FC236}">
                  <a16:creationId xmlns:a16="http://schemas.microsoft.com/office/drawing/2014/main" id="{87AC3092-9C90-4F2E-1830-EDDD53B8518F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14;p72">
              <a:extLst>
                <a:ext uri="{FF2B5EF4-FFF2-40B4-BE49-F238E27FC236}">
                  <a16:creationId xmlns:a16="http://schemas.microsoft.com/office/drawing/2014/main" id="{87E2D900-E299-2084-C1EB-CAA8D0967B7A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15;p72">
              <a:extLst>
                <a:ext uri="{FF2B5EF4-FFF2-40B4-BE49-F238E27FC236}">
                  <a16:creationId xmlns:a16="http://schemas.microsoft.com/office/drawing/2014/main" id="{5DB4413C-9EC9-040F-667A-26074B714491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6;p72">
              <a:extLst>
                <a:ext uri="{FF2B5EF4-FFF2-40B4-BE49-F238E27FC236}">
                  <a16:creationId xmlns:a16="http://schemas.microsoft.com/office/drawing/2014/main" id="{8F407237-FACD-006B-07A3-1FD0555AD395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7;p72">
              <a:extLst>
                <a:ext uri="{FF2B5EF4-FFF2-40B4-BE49-F238E27FC236}">
                  <a16:creationId xmlns:a16="http://schemas.microsoft.com/office/drawing/2014/main" id="{1BA6F197-41F2-5111-CF02-E4ADD6AB6C45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8;p72">
              <a:extLst>
                <a:ext uri="{FF2B5EF4-FFF2-40B4-BE49-F238E27FC236}">
                  <a16:creationId xmlns:a16="http://schemas.microsoft.com/office/drawing/2014/main" id="{5F10D6EB-18ED-8879-8EE0-51085DDD6BD1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9;p72">
              <a:extLst>
                <a:ext uri="{FF2B5EF4-FFF2-40B4-BE49-F238E27FC236}">
                  <a16:creationId xmlns:a16="http://schemas.microsoft.com/office/drawing/2014/main" id="{B6E6D764-BFFF-8E5A-C5E0-1CE8FCCECD31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20;p72">
              <a:extLst>
                <a:ext uri="{FF2B5EF4-FFF2-40B4-BE49-F238E27FC236}">
                  <a16:creationId xmlns:a16="http://schemas.microsoft.com/office/drawing/2014/main" id="{1D4DD264-4AC5-E21F-51D2-B3A59D3A858C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21;p72">
              <a:extLst>
                <a:ext uri="{FF2B5EF4-FFF2-40B4-BE49-F238E27FC236}">
                  <a16:creationId xmlns:a16="http://schemas.microsoft.com/office/drawing/2014/main" id="{61B1FD27-C1A0-7F85-9505-029D52C6CFC2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22;p72">
              <a:extLst>
                <a:ext uri="{FF2B5EF4-FFF2-40B4-BE49-F238E27FC236}">
                  <a16:creationId xmlns:a16="http://schemas.microsoft.com/office/drawing/2014/main" id="{333B9393-BAC5-458E-DE9E-EC31034F08B3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23;p72">
              <a:extLst>
                <a:ext uri="{FF2B5EF4-FFF2-40B4-BE49-F238E27FC236}">
                  <a16:creationId xmlns:a16="http://schemas.microsoft.com/office/drawing/2014/main" id="{C28A9B57-D9EF-A07B-E95F-6C6A1D16EE90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24;p72">
              <a:extLst>
                <a:ext uri="{FF2B5EF4-FFF2-40B4-BE49-F238E27FC236}">
                  <a16:creationId xmlns:a16="http://schemas.microsoft.com/office/drawing/2014/main" id="{A188DAD9-59CB-DB91-42BA-FC4EC12AC58C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1" name="Google Shape;7725;p72">
            <a:extLst>
              <a:ext uri="{FF2B5EF4-FFF2-40B4-BE49-F238E27FC236}">
                <a16:creationId xmlns:a16="http://schemas.microsoft.com/office/drawing/2014/main" id="{E6A51528-52AB-952D-4DEF-00639D7824AD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2" name="Google Shape;7726;p72">
              <a:extLst>
                <a:ext uri="{FF2B5EF4-FFF2-40B4-BE49-F238E27FC236}">
                  <a16:creationId xmlns:a16="http://schemas.microsoft.com/office/drawing/2014/main" id="{7B9E1475-EC8B-6039-724F-B239C2A31771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3" name="Google Shape;7727;p72">
              <a:extLst>
                <a:ext uri="{FF2B5EF4-FFF2-40B4-BE49-F238E27FC236}">
                  <a16:creationId xmlns:a16="http://schemas.microsoft.com/office/drawing/2014/main" id="{09BF5876-4AEA-72FA-1D8C-2C8D5C7E02E6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7728;p72">
              <a:extLst>
                <a:ext uri="{FF2B5EF4-FFF2-40B4-BE49-F238E27FC236}">
                  <a16:creationId xmlns:a16="http://schemas.microsoft.com/office/drawing/2014/main" id="{A65CFD65-8605-5E1F-14D2-E6459D2D6F7E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7729;p72">
              <a:extLst>
                <a:ext uri="{FF2B5EF4-FFF2-40B4-BE49-F238E27FC236}">
                  <a16:creationId xmlns:a16="http://schemas.microsoft.com/office/drawing/2014/main" id="{46BC448B-4095-ADA5-29F1-CEC736B2017B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7730;p72">
              <a:extLst>
                <a:ext uri="{FF2B5EF4-FFF2-40B4-BE49-F238E27FC236}">
                  <a16:creationId xmlns:a16="http://schemas.microsoft.com/office/drawing/2014/main" id="{FE021E86-87C1-FEFD-7042-DB3C2D729B05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7731;p72">
              <a:extLst>
                <a:ext uri="{FF2B5EF4-FFF2-40B4-BE49-F238E27FC236}">
                  <a16:creationId xmlns:a16="http://schemas.microsoft.com/office/drawing/2014/main" id="{6706496E-9069-5AC6-4C39-3FE586D630CB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8" name="Google Shape;7732;p72">
            <a:extLst>
              <a:ext uri="{FF2B5EF4-FFF2-40B4-BE49-F238E27FC236}">
                <a16:creationId xmlns:a16="http://schemas.microsoft.com/office/drawing/2014/main" id="{5DD9E493-7363-CB68-FDE3-E7A875510AF9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89" name="Google Shape;7733;p72">
              <a:extLst>
                <a:ext uri="{FF2B5EF4-FFF2-40B4-BE49-F238E27FC236}">
                  <a16:creationId xmlns:a16="http://schemas.microsoft.com/office/drawing/2014/main" id="{3B6A97C8-9CA1-6E08-0506-12BEE0754938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0" name="Google Shape;7734;p72">
              <a:extLst>
                <a:ext uri="{FF2B5EF4-FFF2-40B4-BE49-F238E27FC236}">
                  <a16:creationId xmlns:a16="http://schemas.microsoft.com/office/drawing/2014/main" id="{F88CF021-7FA2-5355-3B06-100F420FBC0B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1" name="Google Shape;7735;p72">
              <a:extLst>
                <a:ext uri="{FF2B5EF4-FFF2-40B4-BE49-F238E27FC236}">
                  <a16:creationId xmlns:a16="http://schemas.microsoft.com/office/drawing/2014/main" id="{8F687A4E-D61A-F323-DA42-4DCD33C58630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3" name="Google Shape;7736;p72">
                <a:extLst>
                  <a:ext uri="{FF2B5EF4-FFF2-40B4-BE49-F238E27FC236}">
                    <a16:creationId xmlns:a16="http://schemas.microsoft.com/office/drawing/2014/main" id="{B1788914-646A-AEA2-D58D-A59BF7CCA601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" name="Google Shape;7737;p72">
                <a:extLst>
                  <a:ext uri="{FF2B5EF4-FFF2-40B4-BE49-F238E27FC236}">
                    <a16:creationId xmlns:a16="http://schemas.microsoft.com/office/drawing/2014/main" id="{1F4BC6E5-45BA-BF5B-756D-15EDE9753C3A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7738;p72">
                <a:extLst>
                  <a:ext uri="{FF2B5EF4-FFF2-40B4-BE49-F238E27FC236}">
                    <a16:creationId xmlns:a16="http://schemas.microsoft.com/office/drawing/2014/main" id="{1BA21457-F410-5E57-3E7C-0350CF370031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39;p72">
                <a:extLst>
                  <a:ext uri="{FF2B5EF4-FFF2-40B4-BE49-F238E27FC236}">
                    <a16:creationId xmlns:a16="http://schemas.microsoft.com/office/drawing/2014/main" id="{2110DA73-C51D-254B-A145-F7EB71FE984D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40;p72">
                <a:extLst>
                  <a:ext uri="{FF2B5EF4-FFF2-40B4-BE49-F238E27FC236}">
                    <a16:creationId xmlns:a16="http://schemas.microsoft.com/office/drawing/2014/main" id="{33132039-A28F-005A-239F-D8B8CC18E84A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41;p72">
                <a:extLst>
                  <a:ext uri="{FF2B5EF4-FFF2-40B4-BE49-F238E27FC236}">
                    <a16:creationId xmlns:a16="http://schemas.microsoft.com/office/drawing/2014/main" id="{B720D2CD-7CA4-B00C-02C8-09279AD61D93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2;p72">
                <a:extLst>
                  <a:ext uri="{FF2B5EF4-FFF2-40B4-BE49-F238E27FC236}">
                    <a16:creationId xmlns:a16="http://schemas.microsoft.com/office/drawing/2014/main" id="{85D2F71A-7818-E1FA-F466-EED676F0ABE0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3;p72">
                <a:extLst>
                  <a:ext uri="{FF2B5EF4-FFF2-40B4-BE49-F238E27FC236}">
                    <a16:creationId xmlns:a16="http://schemas.microsoft.com/office/drawing/2014/main" id="{81E334F0-E03A-E4CF-3833-847AD2532E96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2" name="Google Shape;7744;p72">
              <a:extLst>
                <a:ext uri="{FF2B5EF4-FFF2-40B4-BE49-F238E27FC236}">
                  <a16:creationId xmlns:a16="http://schemas.microsoft.com/office/drawing/2014/main" id="{7DA8A7C7-5DAA-A3CD-0C37-404412B6F1BA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1" name="Google Shape;7745;p72">
            <a:extLst>
              <a:ext uri="{FF2B5EF4-FFF2-40B4-BE49-F238E27FC236}">
                <a16:creationId xmlns:a16="http://schemas.microsoft.com/office/drawing/2014/main" id="{B55D6ED9-150E-6493-0EFA-D9938EF45171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2" name="Google Shape;7746;p72">
              <a:extLst>
                <a:ext uri="{FF2B5EF4-FFF2-40B4-BE49-F238E27FC236}">
                  <a16:creationId xmlns:a16="http://schemas.microsoft.com/office/drawing/2014/main" id="{E1CAA176-E127-CD6C-5A2E-F002C12DF1C6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19" name="Google Shape;7747;p72">
                <a:extLst>
                  <a:ext uri="{FF2B5EF4-FFF2-40B4-BE49-F238E27FC236}">
                    <a16:creationId xmlns:a16="http://schemas.microsoft.com/office/drawing/2014/main" id="{2FADBE25-560A-B08A-58CE-F3B1F93DE3AD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3" name="Google Shape;7748;p72">
                  <a:extLst>
                    <a:ext uri="{FF2B5EF4-FFF2-40B4-BE49-F238E27FC236}">
                      <a16:creationId xmlns:a16="http://schemas.microsoft.com/office/drawing/2014/main" id="{66F2EADA-8DFC-E26B-1D72-A33AA255490A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4" name="Google Shape;7749;p72">
                  <a:extLst>
                    <a:ext uri="{FF2B5EF4-FFF2-40B4-BE49-F238E27FC236}">
                      <a16:creationId xmlns:a16="http://schemas.microsoft.com/office/drawing/2014/main" id="{0726304A-B163-4D91-05F9-90D8C10B4E0D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0" name="Google Shape;7750;p72">
                <a:extLst>
                  <a:ext uri="{FF2B5EF4-FFF2-40B4-BE49-F238E27FC236}">
                    <a16:creationId xmlns:a16="http://schemas.microsoft.com/office/drawing/2014/main" id="{1698AF57-85C8-2A18-00C0-3D20A2909511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1" name="Google Shape;7751;p72">
                  <a:extLst>
                    <a:ext uri="{FF2B5EF4-FFF2-40B4-BE49-F238E27FC236}">
                      <a16:creationId xmlns:a16="http://schemas.microsoft.com/office/drawing/2014/main" id="{96592747-AC04-C0C9-1C63-E53B537C6F38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2" name="Google Shape;7752;p72">
                  <a:extLst>
                    <a:ext uri="{FF2B5EF4-FFF2-40B4-BE49-F238E27FC236}">
                      <a16:creationId xmlns:a16="http://schemas.microsoft.com/office/drawing/2014/main" id="{55A9CC22-7719-88F5-ECF8-D5250DC467A6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3" name="Google Shape;7753;p72">
              <a:extLst>
                <a:ext uri="{FF2B5EF4-FFF2-40B4-BE49-F238E27FC236}">
                  <a16:creationId xmlns:a16="http://schemas.microsoft.com/office/drawing/2014/main" id="{057B7BC0-5340-C507-0F92-ED0FAEC78243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4" name="Google Shape;7754;p72">
                <a:extLst>
                  <a:ext uri="{FF2B5EF4-FFF2-40B4-BE49-F238E27FC236}">
                    <a16:creationId xmlns:a16="http://schemas.microsoft.com/office/drawing/2014/main" id="{CAA7A677-227D-8CAF-AF0F-EBB19ABC1520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3" name="Google Shape;7755;p72">
                  <a:extLst>
                    <a:ext uri="{FF2B5EF4-FFF2-40B4-BE49-F238E27FC236}">
                      <a16:creationId xmlns:a16="http://schemas.microsoft.com/office/drawing/2014/main" id="{F0C78795-5112-27EF-9D56-B26A701BD240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7" name="Google Shape;7756;p72">
                    <a:extLst>
                      <a:ext uri="{FF2B5EF4-FFF2-40B4-BE49-F238E27FC236}">
                        <a16:creationId xmlns:a16="http://schemas.microsoft.com/office/drawing/2014/main" id="{1285CF17-9CAC-5D21-450A-399E369514CE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57;p72">
                    <a:extLst>
                      <a:ext uri="{FF2B5EF4-FFF2-40B4-BE49-F238E27FC236}">
                        <a16:creationId xmlns:a16="http://schemas.microsoft.com/office/drawing/2014/main" id="{D14E700D-FC58-8357-BE5B-D7B1CAFBE5D6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4" name="Google Shape;7758;p72">
                  <a:extLst>
                    <a:ext uri="{FF2B5EF4-FFF2-40B4-BE49-F238E27FC236}">
                      <a16:creationId xmlns:a16="http://schemas.microsoft.com/office/drawing/2014/main" id="{D3742F43-1F50-EC8C-5FA8-80B03FC73E9A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5" name="Google Shape;7759;p72">
                    <a:extLst>
                      <a:ext uri="{FF2B5EF4-FFF2-40B4-BE49-F238E27FC236}">
                        <a16:creationId xmlns:a16="http://schemas.microsoft.com/office/drawing/2014/main" id="{FF78F9AA-B7CB-3B4B-FC0C-1090EB1BD96B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0;p72">
                    <a:extLst>
                      <a:ext uri="{FF2B5EF4-FFF2-40B4-BE49-F238E27FC236}">
                        <a16:creationId xmlns:a16="http://schemas.microsoft.com/office/drawing/2014/main" id="{F022C8CE-C336-553C-3862-F3AB7C4C636D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05" name="Google Shape;7761;p72">
                <a:extLst>
                  <a:ext uri="{FF2B5EF4-FFF2-40B4-BE49-F238E27FC236}">
                    <a16:creationId xmlns:a16="http://schemas.microsoft.com/office/drawing/2014/main" id="{B87F0EE2-BAA0-7D13-D90D-E3C6BB03F5C2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6" name="Google Shape;7762;p72">
                  <a:extLst>
                    <a:ext uri="{FF2B5EF4-FFF2-40B4-BE49-F238E27FC236}">
                      <a16:creationId xmlns:a16="http://schemas.microsoft.com/office/drawing/2014/main" id="{336F5281-735A-C9CA-D854-B4409E7E2E16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07" name="Google Shape;7763;p72">
                  <a:extLst>
                    <a:ext uri="{FF2B5EF4-FFF2-40B4-BE49-F238E27FC236}">
                      <a16:creationId xmlns:a16="http://schemas.microsoft.com/office/drawing/2014/main" id="{33106BEE-DEE7-6AC8-B13D-EDA9B42123C0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1" name="Google Shape;7764;p72">
                    <a:extLst>
                      <a:ext uri="{FF2B5EF4-FFF2-40B4-BE49-F238E27FC236}">
                        <a16:creationId xmlns:a16="http://schemas.microsoft.com/office/drawing/2014/main" id="{2F8275D3-93DD-29B2-2EE1-FBCB6F492966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2" name="Google Shape;7765;p72">
                    <a:extLst>
                      <a:ext uri="{FF2B5EF4-FFF2-40B4-BE49-F238E27FC236}">
                        <a16:creationId xmlns:a16="http://schemas.microsoft.com/office/drawing/2014/main" id="{8372F349-0529-A52C-8BA6-23F1698B8F7F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08" name="Google Shape;7766;p72">
                  <a:extLst>
                    <a:ext uri="{FF2B5EF4-FFF2-40B4-BE49-F238E27FC236}">
                      <a16:creationId xmlns:a16="http://schemas.microsoft.com/office/drawing/2014/main" id="{BB93DFED-B836-6D7F-3354-8E05FDA3AFAB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09" name="Google Shape;7767;p72">
                    <a:extLst>
                      <a:ext uri="{FF2B5EF4-FFF2-40B4-BE49-F238E27FC236}">
                        <a16:creationId xmlns:a16="http://schemas.microsoft.com/office/drawing/2014/main" id="{EE84DD7A-7F1B-172E-A8BE-51AEDDD04604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0" name="Google Shape;7768;p72">
                    <a:extLst>
                      <a:ext uri="{FF2B5EF4-FFF2-40B4-BE49-F238E27FC236}">
                        <a16:creationId xmlns:a16="http://schemas.microsoft.com/office/drawing/2014/main" id="{2EDFD1B0-CE8D-9766-0E61-13A1DF4FC0F4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25" name="Google Shape;7769;p72">
            <a:extLst>
              <a:ext uri="{FF2B5EF4-FFF2-40B4-BE49-F238E27FC236}">
                <a16:creationId xmlns:a16="http://schemas.microsoft.com/office/drawing/2014/main" id="{9ECE0400-D89C-7C65-6371-8E1A868377BF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26" name="Google Shape;7770;p72">
              <a:extLst>
                <a:ext uri="{FF2B5EF4-FFF2-40B4-BE49-F238E27FC236}">
                  <a16:creationId xmlns:a16="http://schemas.microsoft.com/office/drawing/2014/main" id="{C3D2907B-EF70-3B50-A0B1-D1CFC63B4D0A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3" name="Google Shape;7771;p72">
                <a:extLst>
                  <a:ext uri="{FF2B5EF4-FFF2-40B4-BE49-F238E27FC236}">
                    <a16:creationId xmlns:a16="http://schemas.microsoft.com/office/drawing/2014/main" id="{BBB9F2A3-182B-DD70-7EFA-D3FAD0184436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7772;p72">
                <a:extLst>
                  <a:ext uri="{FF2B5EF4-FFF2-40B4-BE49-F238E27FC236}">
                    <a16:creationId xmlns:a16="http://schemas.microsoft.com/office/drawing/2014/main" id="{49B56E63-9654-C964-25FE-A1082A7A0078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7773;p72">
                <a:extLst>
                  <a:ext uri="{FF2B5EF4-FFF2-40B4-BE49-F238E27FC236}">
                    <a16:creationId xmlns:a16="http://schemas.microsoft.com/office/drawing/2014/main" id="{9D700EC5-241B-6A87-C1F3-8B405FBE71BC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7774;p72">
                <a:extLst>
                  <a:ext uri="{FF2B5EF4-FFF2-40B4-BE49-F238E27FC236}">
                    <a16:creationId xmlns:a16="http://schemas.microsoft.com/office/drawing/2014/main" id="{B912FF69-C29B-FEF8-C22E-1ABB06758CBE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7775;p72">
                <a:extLst>
                  <a:ext uri="{FF2B5EF4-FFF2-40B4-BE49-F238E27FC236}">
                    <a16:creationId xmlns:a16="http://schemas.microsoft.com/office/drawing/2014/main" id="{F39D3B6A-FAA2-CC43-4433-CFD2CB0DD5B8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7776;p72">
                <a:extLst>
                  <a:ext uri="{FF2B5EF4-FFF2-40B4-BE49-F238E27FC236}">
                    <a16:creationId xmlns:a16="http://schemas.microsoft.com/office/drawing/2014/main" id="{267064A2-D92C-FD8C-2E11-E5BC2B198C88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7" name="Google Shape;7777;p72">
              <a:extLst>
                <a:ext uri="{FF2B5EF4-FFF2-40B4-BE49-F238E27FC236}">
                  <a16:creationId xmlns:a16="http://schemas.microsoft.com/office/drawing/2014/main" id="{F50F8D3C-C36E-E9D0-AA41-D714B62AA890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1" name="Google Shape;7778;p72">
                <a:extLst>
                  <a:ext uri="{FF2B5EF4-FFF2-40B4-BE49-F238E27FC236}">
                    <a16:creationId xmlns:a16="http://schemas.microsoft.com/office/drawing/2014/main" id="{F9B333B9-441D-2E2A-3375-64C097C94E6F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2" name="Google Shape;7779;p72">
                <a:extLst>
                  <a:ext uri="{FF2B5EF4-FFF2-40B4-BE49-F238E27FC236}">
                    <a16:creationId xmlns:a16="http://schemas.microsoft.com/office/drawing/2014/main" id="{CB5142C6-DB7A-3819-2A6C-AE5113157DDF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3" name="Google Shape;7780;p72">
                  <a:extLst>
                    <a:ext uri="{FF2B5EF4-FFF2-40B4-BE49-F238E27FC236}">
                      <a16:creationId xmlns:a16="http://schemas.microsoft.com/office/drawing/2014/main" id="{AF992D4B-F594-3716-7155-04FC00C0AEF9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6" name="Google Shape;7781;p72">
                    <a:extLst>
                      <a:ext uri="{FF2B5EF4-FFF2-40B4-BE49-F238E27FC236}">
                        <a16:creationId xmlns:a16="http://schemas.microsoft.com/office/drawing/2014/main" id="{941DADD1-2C95-C18B-1FE4-CE0DF49085BF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7" name="Google Shape;7782;p72">
                    <a:extLst>
                      <a:ext uri="{FF2B5EF4-FFF2-40B4-BE49-F238E27FC236}">
                        <a16:creationId xmlns:a16="http://schemas.microsoft.com/office/drawing/2014/main" id="{1777ED7C-B903-92DC-EAC6-38B49A0F9043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8" name="Google Shape;7783;p72">
                    <a:extLst>
                      <a:ext uri="{FF2B5EF4-FFF2-40B4-BE49-F238E27FC236}">
                        <a16:creationId xmlns:a16="http://schemas.microsoft.com/office/drawing/2014/main" id="{5F5AAFDC-08CF-6777-DB66-F88DEA52492F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9" name="Google Shape;7784;p72">
                    <a:extLst>
                      <a:ext uri="{FF2B5EF4-FFF2-40B4-BE49-F238E27FC236}">
                        <a16:creationId xmlns:a16="http://schemas.microsoft.com/office/drawing/2014/main" id="{7B11D5D4-F0A6-2675-AB8A-9F0E10B5714E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0" name="Google Shape;7785;p72">
                    <a:extLst>
                      <a:ext uri="{FF2B5EF4-FFF2-40B4-BE49-F238E27FC236}">
                        <a16:creationId xmlns:a16="http://schemas.microsoft.com/office/drawing/2014/main" id="{769D76BB-59AD-30A5-90EE-5EDF35DBF32D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1" name="Google Shape;7786;p72">
                    <a:extLst>
                      <a:ext uri="{FF2B5EF4-FFF2-40B4-BE49-F238E27FC236}">
                        <a16:creationId xmlns:a16="http://schemas.microsoft.com/office/drawing/2014/main" id="{AF3A027F-C6A8-62E5-94C9-664BD33F4B3C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2" name="Google Shape;7787;p72">
                    <a:extLst>
                      <a:ext uri="{FF2B5EF4-FFF2-40B4-BE49-F238E27FC236}">
                        <a16:creationId xmlns:a16="http://schemas.microsoft.com/office/drawing/2014/main" id="{A563FD8D-7B68-D667-3D60-32A53982B2CF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4" name="Google Shape;7788;p72">
                  <a:extLst>
                    <a:ext uri="{FF2B5EF4-FFF2-40B4-BE49-F238E27FC236}">
                      <a16:creationId xmlns:a16="http://schemas.microsoft.com/office/drawing/2014/main" id="{6A61CFCB-B05B-A7DC-8707-389DBE5649BA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5" name="Google Shape;7789;p72">
                  <a:extLst>
                    <a:ext uri="{FF2B5EF4-FFF2-40B4-BE49-F238E27FC236}">
                      <a16:creationId xmlns:a16="http://schemas.microsoft.com/office/drawing/2014/main" id="{0DB5FB6D-780B-936B-ED7C-E9E727E10970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28" name="Google Shape;7790;p72">
              <a:extLst>
                <a:ext uri="{FF2B5EF4-FFF2-40B4-BE49-F238E27FC236}">
                  <a16:creationId xmlns:a16="http://schemas.microsoft.com/office/drawing/2014/main" id="{2C28AFB9-6CAA-AC62-E038-F8CE16E9FF70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29" name="Google Shape;7791;p72">
                <a:extLst>
                  <a:ext uri="{FF2B5EF4-FFF2-40B4-BE49-F238E27FC236}">
                    <a16:creationId xmlns:a16="http://schemas.microsoft.com/office/drawing/2014/main" id="{7EE56C21-84D9-54E3-A8D8-F5FEB6DC5F24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0" name="Google Shape;7792;p72">
                <a:extLst>
                  <a:ext uri="{FF2B5EF4-FFF2-40B4-BE49-F238E27FC236}">
                    <a16:creationId xmlns:a16="http://schemas.microsoft.com/office/drawing/2014/main" id="{D1CA2B90-B634-72C8-9247-696A1E715212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1" name="Google Shape;7793;p72">
                  <a:extLst>
                    <a:ext uri="{FF2B5EF4-FFF2-40B4-BE49-F238E27FC236}">
                      <a16:creationId xmlns:a16="http://schemas.microsoft.com/office/drawing/2014/main" id="{5CE3AAED-8DED-814C-EE1C-898E01827CF8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4" name="Google Shape;7794;p72">
                    <a:extLst>
                      <a:ext uri="{FF2B5EF4-FFF2-40B4-BE49-F238E27FC236}">
                        <a16:creationId xmlns:a16="http://schemas.microsoft.com/office/drawing/2014/main" id="{D8018FDA-BF2D-52C1-C8F9-BDC507316BCA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5" name="Google Shape;7795;p72">
                    <a:extLst>
                      <a:ext uri="{FF2B5EF4-FFF2-40B4-BE49-F238E27FC236}">
                        <a16:creationId xmlns:a16="http://schemas.microsoft.com/office/drawing/2014/main" id="{3270C9E2-3AFB-C92F-4369-C29B944A4CDA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6" name="Google Shape;7796;p72">
                    <a:extLst>
                      <a:ext uri="{FF2B5EF4-FFF2-40B4-BE49-F238E27FC236}">
                        <a16:creationId xmlns:a16="http://schemas.microsoft.com/office/drawing/2014/main" id="{99A153F7-2C0E-A0AC-2582-AC82ABCEDEAB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7" name="Google Shape;7797;p72">
                    <a:extLst>
                      <a:ext uri="{FF2B5EF4-FFF2-40B4-BE49-F238E27FC236}">
                        <a16:creationId xmlns:a16="http://schemas.microsoft.com/office/drawing/2014/main" id="{44865210-74E7-26CF-3DF2-0090D2461128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8" name="Google Shape;7798;p72">
                    <a:extLst>
                      <a:ext uri="{FF2B5EF4-FFF2-40B4-BE49-F238E27FC236}">
                        <a16:creationId xmlns:a16="http://schemas.microsoft.com/office/drawing/2014/main" id="{E0893224-8352-A1FC-3372-2994AD2AD913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9" name="Google Shape;7799;p72">
                    <a:extLst>
                      <a:ext uri="{FF2B5EF4-FFF2-40B4-BE49-F238E27FC236}">
                        <a16:creationId xmlns:a16="http://schemas.microsoft.com/office/drawing/2014/main" id="{214D078F-1E05-1DAE-F822-342581115BB6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0" name="Google Shape;7800;p72">
                    <a:extLst>
                      <a:ext uri="{FF2B5EF4-FFF2-40B4-BE49-F238E27FC236}">
                        <a16:creationId xmlns:a16="http://schemas.microsoft.com/office/drawing/2014/main" id="{515BD98B-EC41-542F-350A-10663C1B6B4A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2" name="Google Shape;7801;p72">
                  <a:extLst>
                    <a:ext uri="{FF2B5EF4-FFF2-40B4-BE49-F238E27FC236}">
                      <a16:creationId xmlns:a16="http://schemas.microsoft.com/office/drawing/2014/main" id="{CF71D881-AB71-734B-7B39-9AF4E452AF48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3" name="Google Shape;7802;p72">
                  <a:extLst>
                    <a:ext uri="{FF2B5EF4-FFF2-40B4-BE49-F238E27FC236}">
                      <a16:creationId xmlns:a16="http://schemas.microsoft.com/office/drawing/2014/main" id="{62020DC5-1FE2-505D-93EB-938F25EB1F4E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59" name="Google Shape;7803;p72">
            <a:extLst>
              <a:ext uri="{FF2B5EF4-FFF2-40B4-BE49-F238E27FC236}">
                <a16:creationId xmlns:a16="http://schemas.microsoft.com/office/drawing/2014/main" id="{1A21D867-BD53-DC3D-327A-EA2DE7B92C73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0" name="Google Shape;7804;p72">
              <a:extLst>
                <a:ext uri="{FF2B5EF4-FFF2-40B4-BE49-F238E27FC236}">
                  <a16:creationId xmlns:a16="http://schemas.microsoft.com/office/drawing/2014/main" id="{6F16003F-5BEF-D075-2BEC-63BA0CF2040C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" name="Google Shape;7805;p72">
              <a:extLst>
                <a:ext uri="{FF2B5EF4-FFF2-40B4-BE49-F238E27FC236}">
                  <a16:creationId xmlns:a16="http://schemas.microsoft.com/office/drawing/2014/main" id="{425A2175-11D5-2B47-0A88-F4F2AC95F656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" name="Google Shape;7806;p72">
              <a:extLst>
                <a:ext uri="{FF2B5EF4-FFF2-40B4-BE49-F238E27FC236}">
                  <a16:creationId xmlns:a16="http://schemas.microsoft.com/office/drawing/2014/main" id="{F93CB0A5-04EB-D234-5BA0-AA30B90B479F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" name="Google Shape;7807;p72">
              <a:extLst>
                <a:ext uri="{FF2B5EF4-FFF2-40B4-BE49-F238E27FC236}">
                  <a16:creationId xmlns:a16="http://schemas.microsoft.com/office/drawing/2014/main" id="{7100B12A-3264-28B7-CF8C-A585DE41D758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" name="Google Shape;7808;p72">
              <a:extLst>
                <a:ext uri="{FF2B5EF4-FFF2-40B4-BE49-F238E27FC236}">
                  <a16:creationId xmlns:a16="http://schemas.microsoft.com/office/drawing/2014/main" id="{9543D3F6-D389-7ADD-5B00-4CC9939CBE82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65" name="Google Shape;7809;p72">
              <a:extLst>
                <a:ext uri="{FF2B5EF4-FFF2-40B4-BE49-F238E27FC236}">
                  <a16:creationId xmlns:a16="http://schemas.microsoft.com/office/drawing/2014/main" id="{7ECBB49A-9723-DEA3-0132-443B69B4DD38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6" name="Google Shape;7810;p72">
            <a:extLst>
              <a:ext uri="{FF2B5EF4-FFF2-40B4-BE49-F238E27FC236}">
                <a16:creationId xmlns:a16="http://schemas.microsoft.com/office/drawing/2014/main" id="{E9144EAF-4A16-DDA5-F5A8-19B64B187E79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67" name="Google Shape;7811;p72">
              <a:extLst>
                <a:ext uri="{FF2B5EF4-FFF2-40B4-BE49-F238E27FC236}">
                  <a16:creationId xmlns:a16="http://schemas.microsoft.com/office/drawing/2014/main" id="{3E634776-550A-7B6C-8625-FE41DA290C1D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8" name="Google Shape;7812;p72">
              <a:extLst>
                <a:ext uri="{FF2B5EF4-FFF2-40B4-BE49-F238E27FC236}">
                  <a16:creationId xmlns:a16="http://schemas.microsoft.com/office/drawing/2014/main" id="{460C24F8-7A9D-A5E0-4658-3DFB86F5E31A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9" name="Google Shape;7813;p72">
              <a:extLst>
                <a:ext uri="{FF2B5EF4-FFF2-40B4-BE49-F238E27FC236}">
                  <a16:creationId xmlns:a16="http://schemas.microsoft.com/office/drawing/2014/main" id="{B40214BD-4639-5C59-EAC7-2567BD5501ED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4;p72">
              <a:extLst>
                <a:ext uri="{FF2B5EF4-FFF2-40B4-BE49-F238E27FC236}">
                  <a16:creationId xmlns:a16="http://schemas.microsoft.com/office/drawing/2014/main" id="{88EE0D0E-E348-69BE-D4B2-554E22851730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5;p72">
              <a:extLst>
                <a:ext uri="{FF2B5EF4-FFF2-40B4-BE49-F238E27FC236}">
                  <a16:creationId xmlns:a16="http://schemas.microsoft.com/office/drawing/2014/main" id="{F0A47DEA-9BF9-FD02-5898-2850989FD0DC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2" name="Google Shape;7816;p72">
            <a:extLst>
              <a:ext uri="{FF2B5EF4-FFF2-40B4-BE49-F238E27FC236}">
                <a16:creationId xmlns:a16="http://schemas.microsoft.com/office/drawing/2014/main" id="{32563802-77C6-45C8-1353-0D2C916E0EF4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3" name="Google Shape;7817;p72">
              <a:extLst>
                <a:ext uri="{FF2B5EF4-FFF2-40B4-BE49-F238E27FC236}">
                  <a16:creationId xmlns:a16="http://schemas.microsoft.com/office/drawing/2014/main" id="{87576A00-8083-F121-203F-79025C4EE887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4" name="Google Shape;7818;p72">
                <a:extLst>
                  <a:ext uri="{FF2B5EF4-FFF2-40B4-BE49-F238E27FC236}">
                    <a16:creationId xmlns:a16="http://schemas.microsoft.com/office/drawing/2014/main" id="{A6B19381-9FD9-361F-B33B-F68A56FCBCEB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5" name="Google Shape;7819;p72">
                <a:extLst>
                  <a:ext uri="{FF2B5EF4-FFF2-40B4-BE49-F238E27FC236}">
                    <a16:creationId xmlns:a16="http://schemas.microsoft.com/office/drawing/2014/main" id="{1B17DA31-E148-2448-CEAE-30F69C241390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6" name="Google Shape;7820;p72">
                <a:extLst>
                  <a:ext uri="{FF2B5EF4-FFF2-40B4-BE49-F238E27FC236}">
                    <a16:creationId xmlns:a16="http://schemas.microsoft.com/office/drawing/2014/main" id="{8BC293B8-DBCD-6217-5914-E18B5713DBBD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4" name="Google Shape;7821;p72">
              <a:extLst>
                <a:ext uri="{FF2B5EF4-FFF2-40B4-BE49-F238E27FC236}">
                  <a16:creationId xmlns:a16="http://schemas.microsoft.com/office/drawing/2014/main" id="{1911DBD4-BE16-2CCD-06B9-01C3A1F4C6F7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0" name="Google Shape;7822;p72">
                <a:extLst>
                  <a:ext uri="{FF2B5EF4-FFF2-40B4-BE49-F238E27FC236}">
                    <a16:creationId xmlns:a16="http://schemas.microsoft.com/office/drawing/2014/main" id="{ABD42891-C5A3-4D2E-6CD0-0432C21F4A51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7" name="Google Shape;7823;p72">
                  <a:extLst>
                    <a:ext uri="{FF2B5EF4-FFF2-40B4-BE49-F238E27FC236}">
                      <a16:creationId xmlns:a16="http://schemas.microsoft.com/office/drawing/2014/main" id="{3C240F69-2291-DB67-2BB9-55062BF474EB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1" name="Google Shape;7824;p72">
                    <a:extLst>
                      <a:ext uri="{FF2B5EF4-FFF2-40B4-BE49-F238E27FC236}">
                        <a16:creationId xmlns:a16="http://schemas.microsoft.com/office/drawing/2014/main" id="{3E4740B5-27C2-4AFB-95BD-27B608498AD5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2" name="Google Shape;7825;p72">
                    <a:extLst>
                      <a:ext uri="{FF2B5EF4-FFF2-40B4-BE49-F238E27FC236}">
                        <a16:creationId xmlns:a16="http://schemas.microsoft.com/office/drawing/2014/main" id="{BFCE2EC9-D3A0-8FFA-BF77-675D940643AE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3" name="Google Shape;7826;p72">
                    <a:extLst>
                      <a:ext uri="{FF2B5EF4-FFF2-40B4-BE49-F238E27FC236}">
                        <a16:creationId xmlns:a16="http://schemas.microsoft.com/office/drawing/2014/main" id="{7BDA66BF-14A7-4A97-A37A-F4E1F12129DF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8" name="Google Shape;7827;p72">
                  <a:extLst>
                    <a:ext uri="{FF2B5EF4-FFF2-40B4-BE49-F238E27FC236}">
                      <a16:creationId xmlns:a16="http://schemas.microsoft.com/office/drawing/2014/main" id="{34C7FD79-B229-7EF4-C370-9010F932A9F1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19" name="Google Shape;7828;p72">
                    <a:extLst>
                      <a:ext uri="{FF2B5EF4-FFF2-40B4-BE49-F238E27FC236}">
                        <a16:creationId xmlns:a16="http://schemas.microsoft.com/office/drawing/2014/main" id="{8C5DBA54-F98B-9C3A-19F1-D875810352D9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0" name="Google Shape;7829;p72">
                    <a:extLst>
                      <a:ext uri="{FF2B5EF4-FFF2-40B4-BE49-F238E27FC236}">
                        <a16:creationId xmlns:a16="http://schemas.microsoft.com/office/drawing/2014/main" id="{D45F0CE6-BB42-BA74-93AF-1ED40EA5A6A7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1" name="Google Shape;7830;p72">
                <a:extLst>
                  <a:ext uri="{FF2B5EF4-FFF2-40B4-BE49-F238E27FC236}">
                    <a16:creationId xmlns:a16="http://schemas.microsoft.com/office/drawing/2014/main" id="{D82B317E-C7DB-D931-7B4A-2741BACA41CE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0" name="Google Shape;7831;p72">
                  <a:extLst>
                    <a:ext uri="{FF2B5EF4-FFF2-40B4-BE49-F238E27FC236}">
                      <a16:creationId xmlns:a16="http://schemas.microsoft.com/office/drawing/2014/main" id="{B03A0F44-16B8-F585-D063-D218A7B3F117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4" name="Google Shape;7832;p72">
                    <a:extLst>
                      <a:ext uri="{FF2B5EF4-FFF2-40B4-BE49-F238E27FC236}">
                        <a16:creationId xmlns:a16="http://schemas.microsoft.com/office/drawing/2014/main" id="{B9528F21-22A4-BFBE-A1A4-7FE4631145A3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5" name="Google Shape;7833;p72">
                    <a:extLst>
                      <a:ext uri="{FF2B5EF4-FFF2-40B4-BE49-F238E27FC236}">
                        <a16:creationId xmlns:a16="http://schemas.microsoft.com/office/drawing/2014/main" id="{FB8E4AE5-8FBF-E79D-92AB-CE05142FC58A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6" name="Google Shape;7834;p72">
                    <a:extLst>
                      <a:ext uri="{FF2B5EF4-FFF2-40B4-BE49-F238E27FC236}">
                        <a16:creationId xmlns:a16="http://schemas.microsoft.com/office/drawing/2014/main" id="{7BAB111A-D0D2-92CF-E269-50F516CBB6A2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1" name="Google Shape;7835;p72">
                  <a:extLst>
                    <a:ext uri="{FF2B5EF4-FFF2-40B4-BE49-F238E27FC236}">
                      <a16:creationId xmlns:a16="http://schemas.microsoft.com/office/drawing/2014/main" id="{20CC42ED-A966-3E86-B443-0864E713A2C4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2" name="Google Shape;7836;p72">
                    <a:extLst>
                      <a:ext uri="{FF2B5EF4-FFF2-40B4-BE49-F238E27FC236}">
                        <a16:creationId xmlns:a16="http://schemas.microsoft.com/office/drawing/2014/main" id="{FC9BB48C-D979-6AEC-79EA-6E07A638B7A8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3" name="Google Shape;7837;p72">
                    <a:extLst>
                      <a:ext uri="{FF2B5EF4-FFF2-40B4-BE49-F238E27FC236}">
                        <a16:creationId xmlns:a16="http://schemas.microsoft.com/office/drawing/2014/main" id="{228DBB41-86B5-9A43-00BF-352F2CDC98C4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2" name="Google Shape;7838;p72">
                <a:extLst>
                  <a:ext uri="{FF2B5EF4-FFF2-40B4-BE49-F238E27FC236}">
                    <a16:creationId xmlns:a16="http://schemas.microsoft.com/office/drawing/2014/main" id="{EF5A0222-5085-6E2D-D107-49FC8C39F9E4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3" name="Google Shape;7839;p72">
                  <a:extLst>
                    <a:ext uri="{FF2B5EF4-FFF2-40B4-BE49-F238E27FC236}">
                      <a16:creationId xmlns:a16="http://schemas.microsoft.com/office/drawing/2014/main" id="{4A47E228-A0A1-6C41-9354-F1EC1A4632D7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7" name="Google Shape;7840;p72">
                    <a:extLst>
                      <a:ext uri="{FF2B5EF4-FFF2-40B4-BE49-F238E27FC236}">
                        <a16:creationId xmlns:a16="http://schemas.microsoft.com/office/drawing/2014/main" id="{0A986026-DFEC-3C52-6758-3F447F126596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8" name="Google Shape;7841;p72">
                    <a:extLst>
                      <a:ext uri="{FF2B5EF4-FFF2-40B4-BE49-F238E27FC236}">
                        <a16:creationId xmlns:a16="http://schemas.microsoft.com/office/drawing/2014/main" id="{EB21FB79-943F-53DA-D6F8-7C8DCDE729B6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9" name="Google Shape;7842;p72">
                    <a:extLst>
                      <a:ext uri="{FF2B5EF4-FFF2-40B4-BE49-F238E27FC236}">
                        <a16:creationId xmlns:a16="http://schemas.microsoft.com/office/drawing/2014/main" id="{49A7053B-190D-3BE2-6C4C-F2F5038E837B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4" name="Google Shape;7843;p72">
                  <a:extLst>
                    <a:ext uri="{FF2B5EF4-FFF2-40B4-BE49-F238E27FC236}">
                      <a16:creationId xmlns:a16="http://schemas.microsoft.com/office/drawing/2014/main" id="{942E1A55-C366-8DD6-D879-7F6349A8ED7F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5" name="Google Shape;7844;p72">
                    <a:extLst>
                      <a:ext uri="{FF2B5EF4-FFF2-40B4-BE49-F238E27FC236}">
                        <a16:creationId xmlns:a16="http://schemas.microsoft.com/office/drawing/2014/main" id="{4E451371-C8DA-CDAB-CBCA-A250F9CC5CE7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6" name="Google Shape;7845;p72">
                    <a:extLst>
                      <a:ext uri="{FF2B5EF4-FFF2-40B4-BE49-F238E27FC236}">
                        <a16:creationId xmlns:a16="http://schemas.microsoft.com/office/drawing/2014/main" id="{F8BDD05E-F9E7-8675-B627-6C1EA81DA204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75" name="Google Shape;7846;p72">
              <a:extLst>
                <a:ext uri="{FF2B5EF4-FFF2-40B4-BE49-F238E27FC236}">
                  <a16:creationId xmlns:a16="http://schemas.microsoft.com/office/drawing/2014/main" id="{B3D94052-D110-D1D7-A510-4B2FF230CB7E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6" name="Google Shape;7847;p72">
                <a:extLst>
                  <a:ext uri="{FF2B5EF4-FFF2-40B4-BE49-F238E27FC236}">
                    <a16:creationId xmlns:a16="http://schemas.microsoft.com/office/drawing/2014/main" id="{A0F403D2-E4E1-08CC-2DBF-6DBB6BABCA95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3" name="Google Shape;7848;p72">
                  <a:extLst>
                    <a:ext uri="{FF2B5EF4-FFF2-40B4-BE49-F238E27FC236}">
                      <a16:creationId xmlns:a16="http://schemas.microsoft.com/office/drawing/2014/main" id="{9D3069D5-0D98-B65F-9E29-CD1A3F12A66F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7" name="Google Shape;7849;p72">
                    <a:extLst>
                      <a:ext uri="{FF2B5EF4-FFF2-40B4-BE49-F238E27FC236}">
                        <a16:creationId xmlns:a16="http://schemas.microsoft.com/office/drawing/2014/main" id="{8DA7043A-191F-7A0E-FE82-7464F398AD39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8" name="Google Shape;7850;p72">
                    <a:extLst>
                      <a:ext uri="{FF2B5EF4-FFF2-40B4-BE49-F238E27FC236}">
                        <a16:creationId xmlns:a16="http://schemas.microsoft.com/office/drawing/2014/main" id="{2499B261-D6C9-58E5-5E5E-13724787257A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9" name="Google Shape;7851;p72">
                    <a:extLst>
                      <a:ext uri="{FF2B5EF4-FFF2-40B4-BE49-F238E27FC236}">
                        <a16:creationId xmlns:a16="http://schemas.microsoft.com/office/drawing/2014/main" id="{7C5ACA46-95CF-DFA5-CE92-54937F779503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4" name="Google Shape;7852;p72">
                  <a:extLst>
                    <a:ext uri="{FF2B5EF4-FFF2-40B4-BE49-F238E27FC236}">
                      <a16:creationId xmlns:a16="http://schemas.microsoft.com/office/drawing/2014/main" id="{85D7E588-CFDE-3641-AA3F-4BDBA8FF14F4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5" name="Google Shape;7853;p72">
                    <a:extLst>
                      <a:ext uri="{FF2B5EF4-FFF2-40B4-BE49-F238E27FC236}">
                        <a16:creationId xmlns:a16="http://schemas.microsoft.com/office/drawing/2014/main" id="{A2B3E9DB-BF90-6B97-8806-30A313F5B5B0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6" name="Google Shape;7854;p72">
                    <a:extLst>
                      <a:ext uri="{FF2B5EF4-FFF2-40B4-BE49-F238E27FC236}">
                        <a16:creationId xmlns:a16="http://schemas.microsoft.com/office/drawing/2014/main" id="{B109460B-0545-BF0A-42C5-22B61B7A9EF4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77" name="Google Shape;7855;p72">
                <a:extLst>
                  <a:ext uri="{FF2B5EF4-FFF2-40B4-BE49-F238E27FC236}">
                    <a16:creationId xmlns:a16="http://schemas.microsoft.com/office/drawing/2014/main" id="{0C19B9E4-A78C-44D4-D19E-BF33C7E7CAF6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6" name="Google Shape;7856;p72">
                  <a:extLst>
                    <a:ext uri="{FF2B5EF4-FFF2-40B4-BE49-F238E27FC236}">
                      <a16:creationId xmlns:a16="http://schemas.microsoft.com/office/drawing/2014/main" id="{7347F149-E246-4F6D-C935-C50562AB35E8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0" name="Google Shape;7857;p72">
                    <a:extLst>
                      <a:ext uri="{FF2B5EF4-FFF2-40B4-BE49-F238E27FC236}">
                        <a16:creationId xmlns:a16="http://schemas.microsoft.com/office/drawing/2014/main" id="{A073F2A8-ABD5-129E-C3C2-2EE2F898B036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1" name="Google Shape;7858;p72">
                    <a:extLst>
                      <a:ext uri="{FF2B5EF4-FFF2-40B4-BE49-F238E27FC236}">
                        <a16:creationId xmlns:a16="http://schemas.microsoft.com/office/drawing/2014/main" id="{45BFB562-0067-C941-669E-6CFC08BD9537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2" name="Google Shape;7859;p72">
                    <a:extLst>
                      <a:ext uri="{FF2B5EF4-FFF2-40B4-BE49-F238E27FC236}">
                        <a16:creationId xmlns:a16="http://schemas.microsoft.com/office/drawing/2014/main" id="{BCC5342E-1DFA-FBF1-27A5-60EEFA9AEE0E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7" name="Google Shape;7860;p72">
                  <a:extLst>
                    <a:ext uri="{FF2B5EF4-FFF2-40B4-BE49-F238E27FC236}">
                      <a16:creationId xmlns:a16="http://schemas.microsoft.com/office/drawing/2014/main" id="{DE02F651-75F7-393A-16DF-F27046E68ADF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88" name="Google Shape;7861;p72">
                    <a:extLst>
                      <a:ext uri="{FF2B5EF4-FFF2-40B4-BE49-F238E27FC236}">
                        <a16:creationId xmlns:a16="http://schemas.microsoft.com/office/drawing/2014/main" id="{A0228C31-8947-1BEB-08F6-924B7197FB94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9" name="Google Shape;7862;p72">
                    <a:extLst>
                      <a:ext uri="{FF2B5EF4-FFF2-40B4-BE49-F238E27FC236}">
                        <a16:creationId xmlns:a16="http://schemas.microsoft.com/office/drawing/2014/main" id="{E43605AD-9F90-BB66-CAC4-1DD8D706D78A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78" name="Google Shape;7863;p72">
                <a:extLst>
                  <a:ext uri="{FF2B5EF4-FFF2-40B4-BE49-F238E27FC236}">
                    <a16:creationId xmlns:a16="http://schemas.microsoft.com/office/drawing/2014/main" id="{AF3A8725-DA3E-E9D9-45A1-114B3373EED8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79" name="Google Shape;7864;p72">
                  <a:extLst>
                    <a:ext uri="{FF2B5EF4-FFF2-40B4-BE49-F238E27FC236}">
                      <a16:creationId xmlns:a16="http://schemas.microsoft.com/office/drawing/2014/main" id="{F6BCE95E-E3D1-09A9-0A4A-E454846A884F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3" name="Google Shape;7865;p72">
                    <a:extLst>
                      <a:ext uri="{FF2B5EF4-FFF2-40B4-BE49-F238E27FC236}">
                        <a16:creationId xmlns:a16="http://schemas.microsoft.com/office/drawing/2014/main" id="{977CF2F3-328F-B661-1EE1-8EBFEFDAEF7B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4" name="Google Shape;7866;p72">
                    <a:extLst>
                      <a:ext uri="{FF2B5EF4-FFF2-40B4-BE49-F238E27FC236}">
                        <a16:creationId xmlns:a16="http://schemas.microsoft.com/office/drawing/2014/main" id="{D11D2842-0939-DD94-73B0-51521526803C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5" name="Google Shape;7867;p72">
                    <a:extLst>
                      <a:ext uri="{FF2B5EF4-FFF2-40B4-BE49-F238E27FC236}">
                        <a16:creationId xmlns:a16="http://schemas.microsoft.com/office/drawing/2014/main" id="{DC89555A-58AF-4FA3-A9C2-F1586D4778B1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0" name="Google Shape;7868;p72">
                  <a:extLst>
                    <a:ext uri="{FF2B5EF4-FFF2-40B4-BE49-F238E27FC236}">
                      <a16:creationId xmlns:a16="http://schemas.microsoft.com/office/drawing/2014/main" id="{19EC8D0C-FB6A-224D-1791-7EAB4157794F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1" name="Google Shape;7869;p72">
                    <a:extLst>
                      <a:ext uri="{FF2B5EF4-FFF2-40B4-BE49-F238E27FC236}">
                        <a16:creationId xmlns:a16="http://schemas.microsoft.com/office/drawing/2014/main" id="{A1158DD9-1049-EC3D-5244-150AD80736BD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2" name="Google Shape;7870;p72">
                    <a:extLst>
                      <a:ext uri="{FF2B5EF4-FFF2-40B4-BE49-F238E27FC236}">
                        <a16:creationId xmlns:a16="http://schemas.microsoft.com/office/drawing/2014/main" id="{FE581F93-E158-758C-1FA2-20A4321DBB4A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27" name="Google Shape;1529;p70">
            <a:extLst>
              <a:ext uri="{FF2B5EF4-FFF2-40B4-BE49-F238E27FC236}">
                <a16:creationId xmlns:a16="http://schemas.microsoft.com/office/drawing/2014/main" id="{C0C209A4-B0DE-D276-A9CD-73A2320A8AF8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3089118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oogle Shape;7875;p73">
            <a:extLst>
              <a:ext uri="{FF2B5EF4-FFF2-40B4-BE49-F238E27FC236}">
                <a16:creationId xmlns:a16="http://schemas.microsoft.com/office/drawing/2014/main" id="{F13C29CA-D3DB-EF99-2A2A-82BB7759FE87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5" name="Google Shape;7876;p73">
              <a:extLst>
                <a:ext uri="{FF2B5EF4-FFF2-40B4-BE49-F238E27FC236}">
                  <a16:creationId xmlns:a16="http://schemas.microsoft.com/office/drawing/2014/main" id="{2BD03E14-C0EA-5E8C-FD01-D850335D8815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3" name="Google Shape;7877;p73">
                <a:extLst>
                  <a:ext uri="{FF2B5EF4-FFF2-40B4-BE49-F238E27FC236}">
                    <a16:creationId xmlns:a16="http://schemas.microsoft.com/office/drawing/2014/main" id="{D601B9E6-FD4F-2AF2-CD7B-224D10073D3A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4" name="Google Shape;7878;p73">
                <a:extLst>
                  <a:ext uri="{FF2B5EF4-FFF2-40B4-BE49-F238E27FC236}">
                    <a16:creationId xmlns:a16="http://schemas.microsoft.com/office/drawing/2014/main" id="{2CA8F449-AECA-1610-2581-D317FE3A8A6B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6" name="Google Shape;7879;p73">
              <a:extLst>
                <a:ext uri="{FF2B5EF4-FFF2-40B4-BE49-F238E27FC236}">
                  <a16:creationId xmlns:a16="http://schemas.microsoft.com/office/drawing/2014/main" id="{636352D2-9BB7-EF34-0554-47C35C741397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8" name="Google Shape;7880;p73">
                <a:extLst>
                  <a:ext uri="{FF2B5EF4-FFF2-40B4-BE49-F238E27FC236}">
                    <a16:creationId xmlns:a16="http://schemas.microsoft.com/office/drawing/2014/main" id="{78D0A9B6-1447-CC27-87AF-C53937466684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29" name="Google Shape;7881;p73">
                <a:extLst>
                  <a:ext uri="{FF2B5EF4-FFF2-40B4-BE49-F238E27FC236}">
                    <a16:creationId xmlns:a16="http://schemas.microsoft.com/office/drawing/2014/main" id="{97A00E7A-F107-A793-570F-406FBFC713A2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0" name="Google Shape;7882;p73">
                <a:extLst>
                  <a:ext uri="{FF2B5EF4-FFF2-40B4-BE49-F238E27FC236}">
                    <a16:creationId xmlns:a16="http://schemas.microsoft.com/office/drawing/2014/main" id="{5F84798B-07D2-CED0-ECF8-E9FF901303EB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1" name="Google Shape;7883;p73">
                <a:extLst>
                  <a:ext uri="{FF2B5EF4-FFF2-40B4-BE49-F238E27FC236}">
                    <a16:creationId xmlns:a16="http://schemas.microsoft.com/office/drawing/2014/main" id="{567DC00E-36FF-432B-5FA4-24F5D4A9322C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2" name="Google Shape;7884;p73">
                <a:extLst>
                  <a:ext uri="{FF2B5EF4-FFF2-40B4-BE49-F238E27FC236}">
                    <a16:creationId xmlns:a16="http://schemas.microsoft.com/office/drawing/2014/main" id="{3185D6A1-4725-E665-78E5-EA0C6B27D126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" name="Google Shape;7885;p73">
              <a:extLst>
                <a:ext uri="{FF2B5EF4-FFF2-40B4-BE49-F238E27FC236}">
                  <a16:creationId xmlns:a16="http://schemas.microsoft.com/office/drawing/2014/main" id="{A7CD0E03-CEFB-E165-546D-A8EA752E512A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8" name="Google Shape;7886;p73">
                <a:extLst>
                  <a:ext uri="{FF2B5EF4-FFF2-40B4-BE49-F238E27FC236}">
                    <a16:creationId xmlns:a16="http://schemas.microsoft.com/office/drawing/2014/main" id="{24A051C4-C3F1-1FF7-C476-F250733FFA07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" name="Google Shape;7887;p73">
                <a:extLst>
                  <a:ext uri="{FF2B5EF4-FFF2-40B4-BE49-F238E27FC236}">
                    <a16:creationId xmlns:a16="http://schemas.microsoft.com/office/drawing/2014/main" id="{F1FCD114-66AC-8C5C-B4A1-FD6EF50CB119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888;p73">
                <a:extLst>
                  <a:ext uri="{FF2B5EF4-FFF2-40B4-BE49-F238E27FC236}">
                    <a16:creationId xmlns:a16="http://schemas.microsoft.com/office/drawing/2014/main" id="{CE041519-8F77-8F0E-4B01-DEF3F97665FE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889;p73">
                <a:extLst>
                  <a:ext uri="{FF2B5EF4-FFF2-40B4-BE49-F238E27FC236}">
                    <a16:creationId xmlns:a16="http://schemas.microsoft.com/office/drawing/2014/main" id="{16499F24-4F12-302B-7FB8-BE81CA531572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890;p73">
                <a:extLst>
                  <a:ext uri="{FF2B5EF4-FFF2-40B4-BE49-F238E27FC236}">
                    <a16:creationId xmlns:a16="http://schemas.microsoft.com/office/drawing/2014/main" id="{71B4BCF5-6984-9EBE-8FC3-905B81E01007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891;p73">
                <a:extLst>
                  <a:ext uri="{FF2B5EF4-FFF2-40B4-BE49-F238E27FC236}">
                    <a16:creationId xmlns:a16="http://schemas.microsoft.com/office/drawing/2014/main" id="{456FBBEB-2B5D-E238-7E8C-271778E761EE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892;p73">
                <a:extLst>
                  <a:ext uri="{FF2B5EF4-FFF2-40B4-BE49-F238E27FC236}">
                    <a16:creationId xmlns:a16="http://schemas.microsoft.com/office/drawing/2014/main" id="{C901C446-AC98-3A04-53F5-14D6D1792CF3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93;p73">
                <a:extLst>
                  <a:ext uri="{FF2B5EF4-FFF2-40B4-BE49-F238E27FC236}">
                    <a16:creationId xmlns:a16="http://schemas.microsoft.com/office/drawing/2014/main" id="{588D5461-8CBB-537E-70A3-D287949C093C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94;p73">
                <a:extLst>
                  <a:ext uri="{FF2B5EF4-FFF2-40B4-BE49-F238E27FC236}">
                    <a16:creationId xmlns:a16="http://schemas.microsoft.com/office/drawing/2014/main" id="{6CC92712-8136-D795-B667-EA2301A020A1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895;p73">
                <a:extLst>
                  <a:ext uri="{FF2B5EF4-FFF2-40B4-BE49-F238E27FC236}">
                    <a16:creationId xmlns:a16="http://schemas.microsoft.com/office/drawing/2014/main" id="{3DB3E2AF-91EF-A16F-4B53-752C58B6DECC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6;p73">
                <a:extLst>
                  <a:ext uri="{FF2B5EF4-FFF2-40B4-BE49-F238E27FC236}">
                    <a16:creationId xmlns:a16="http://schemas.microsoft.com/office/drawing/2014/main" id="{E436D44D-3839-BF9B-24DA-66493DA80D5E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7;p73">
                <a:extLst>
                  <a:ext uri="{FF2B5EF4-FFF2-40B4-BE49-F238E27FC236}">
                    <a16:creationId xmlns:a16="http://schemas.microsoft.com/office/drawing/2014/main" id="{C2114DDA-7C8B-16AB-84AC-554CC714B1D6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8;p73">
                <a:extLst>
                  <a:ext uri="{FF2B5EF4-FFF2-40B4-BE49-F238E27FC236}">
                    <a16:creationId xmlns:a16="http://schemas.microsoft.com/office/drawing/2014/main" id="{3A1E6183-EA08-BBC0-55D3-2A125E72226A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899;p73">
                <a:extLst>
                  <a:ext uri="{FF2B5EF4-FFF2-40B4-BE49-F238E27FC236}">
                    <a16:creationId xmlns:a16="http://schemas.microsoft.com/office/drawing/2014/main" id="{06F51C97-914E-54E1-8762-3403390EF63B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900;p73">
                <a:extLst>
                  <a:ext uri="{FF2B5EF4-FFF2-40B4-BE49-F238E27FC236}">
                    <a16:creationId xmlns:a16="http://schemas.microsoft.com/office/drawing/2014/main" id="{CA83F6DF-91F9-8624-8E14-7B5F4E76D591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901;p73">
                <a:extLst>
                  <a:ext uri="{FF2B5EF4-FFF2-40B4-BE49-F238E27FC236}">
                    <a16:creationId xmlns:a16="http://schemas.microsoft.com/office/drawing/2014/main" id="{4963C7A2-3727-CD2A-71F1-91586C3433BE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902;p73">
                <a:extLst>
                  <a:ext uri="{FF2B5EF4-FFF2-40B4-BE49-F238E27FC236}">
                    <a16:creationId xmlns:a16="http://schemas.microsoft.com/office/drawing/2014/main" id="{E62AE7CB-47B4-43C8-AB65-0AD65C43E1F2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903;p73">
                <a:extLst>
                  <a:ext uri="{FF2B5EF4-FFF2-40B4-BE49-F238E27FC236}">
                    <a16:creationId xmlns:a16="http://schemas.microsoft.com/office/drawing/2014/main" id="{3933DDF8-E747-4B15-3EFB-70C445AF7E34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904;p73">
                <a:extLst>
                  <a:ext uri="{FF2B5EF4-FFF2-40B4-BE49-F238E27FC236}">
                    <a16:creationId xmlns:a16="http://schemas.microsoft.com/office/drawing/2014/main" id="{34DBA5AA-1BE9-CEE6-5159-EE795F0C679D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905;p73">
                <a:extLst>
                  <a:ext uri="{FF2B5EF4-FFF2-40B4-BE49-F238E27FC236}">
                    <a16:creationId xmlns:a16="http://schemas.microsoft.com/office/drawing/2014/main" id="{9DB4B985-3220-EE42-CDEE-D9E91309410F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35" name="Google Shape;7906;p73">
            <a:extLst>
              <a:ext uri="{FF2B5EF4-FFF2-40B4-BE49-F238E27FC236}">
                <a16:creationId xmlns:a16="http://schemas.microsoft.com/office/drawing/2014/main" id="{C2E94AAD-3C01-A381-40AC-B6E45822B5D1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6" name="Google Shape;7907;p73">
            <a:extLst>
              <a:ext uri="{FF2B5EF4-FFF2-40B4-BE49-F238E27FC236}">
                <a16:creationId xmlns:a16="http://schemas.microsoft.com/office/drawing/2014/main" id="{12C2ABA1-727C-7048-BE93-0CE465951F4F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37" name="Google Shape;7908;p73">
              <a:extLst>
                <a:ext uri="{FF2B5EF4-FFF2-40B4-BE49-F238E27FC236}">
                  <a16:creationId xmlns:a16="http://schemas.microsoft.com/office/drawing/2014/main" id="{7C397A12-3F12-EFD4-F352-1D08F1FC4A3D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7" name="Google Shape;7909;p73">
                <a:extLst>
                  <a:ext uri="{FF2B5EF4-FFF2-40B4-BE49-F238E27FC236}">
                    <a16:creationId xmlns:a16="http://schemas.microsoft.com/office/drawing/2014/main" id="{CF2815DE-2A4B-6FF3-62E8-5FA6A77E249E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7910;p73">
                <a:extLst>
                  <a:ext uri="{FF2B5EF4-FFF2-40B4-BE49-F238E27FC236}">
                    <a16:creationId xmlns:a16="http://schemas.microsoft.com/office/drawing/2014/main" id="{D513C711-156C-CE29-B73D-1DA7B31CE8D5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911;p73">
                <a:extLst>
                  <a:ext uri="{FF2B5EF4-FFF2-40B4-BE49-F238E27FC236}">
                    <a16:creationId xmlns:a16="http://schemas.microsoft.com/office/drawing/2014/main" id="{CDAD55AC-AF7E-63B2-DB1E-550A854472D6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912;p73">
                <a:extLst>
                  <a:ext uri="{FF2B5EF4-FFF2-40B4-BE49-F238E27FC236}">
                    <a16:creationId xmlns:a16="http://schemas.microsoft.com/office/drawing/2014/main" id="{7A8FF4AA-3AF9-5693-DBC5-D63C6274EFA0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913;p73">
                <a:extLst>
                  <a:ext uri="{FF2B5EF4-FFF2-40B4-BE49-F238E27FC236}">
                    <a16:creationId xmlns:a16="http://schemas.microsoft.com/office/drawing/2014/main" id="{E38E4588-6459-B279-353D-7E4B6195EEF6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914;p73">
                <a:extLst>
                  <a:ext uri="{FF2B5EF4-FFF2-40B4-BE49-F238E27FC236}">
                    <a16:creationId xmlns:a16="http://schemas.microsoft.com/office/drawing/2014/main" id="{6B9138DF-1DD2-72CA-7038-60A650C605AA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915;p73">
                <a:extLst>
                  <a:ext uri="{FF2B5EF4-FFF2-40B4-BE49-F238E27FC236}">
                    <a16:creationId xmlns:a16="http://schemas.microsoft.com/office/drawing/2014/main" id="{71650B9F-2E6B-4768-8A68-D968DDB38C94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916;p73">
                <a:extLst>
                  <a:ext uri="{FF2B5EF4-FFF2-40B4-BE49-F238E27FC236}">
                    <a16:creationId xmlns:a16="http://schemas.microsoft.com/office/drawing/2014/main" id="{979CD281-6791-F14C-2F60-51677F303494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917;p73">
                <a:extLst>
                  <a:ext uri="{FF2B5EF4-FFF2-40B4-BE49-F238E27FC236}">
                    <a16:creationId xmlns:a16="http://schemas.microsoft.com/office/drawing/2014/main" id="{7170E5B0-80FB-B86A-7BF9-C8B1E43678FD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918;p73">
                <a:extLst>
                  <a:ext uri="{FF2B5EF4-FFF2-40B4-BE49-F238E27FC236}">
                    <a16:creationId xmlns:a16="http://schemas.microsoft.com/office/drawing/2014/main" id="{C5C7F634-1300-BACD-AB34-080DBA083A57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919;p73">
                <a:extLst>
                  <a:ext uri="{FF2B5EF4-FFF2-40B4-BE49-F238E27FC236}">
                    <a16:creationId xmlns:a16="http://schemas.microsoft.com/office/drawing/2014/main" id="{51B9D493-049F-F645-26C5-196FE7DC5997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920;p73">
                <a:extLst>
                  <a:ext uri="{FF2B5EF4-FFF2-40B4-BE49-F238E27FC236}">
                    <a16:creationId xmlns:a16="http://schemas.microsoft.com/office/drawing/2014/main" id="{9B1348BC-84A8-99FD-95EF-677DF6E8A936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921;p73">
                <a:extLst>
                  <a:ext uri="{FF2B5EF4-FFF2-40B4-BE49-F238E27FC236}">
                    <a16:creationId xmlns:a16="http://schemas.microsoft.com/office/drawing/2014/main" id="{FBDF5581-47F0-909B-029B-3956E121F176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922;p73">
                <a:extLst>
                  <a:ext uri="{FF2B5EF4-FFF2-40B4-BE49-F238E27FC236}">
                    <a16:creationId xmlns:a16="http://schemas.microsoft.com/office/drawing/2014/main" id="{94AF9334-CBE0-7A76-F3A2-2ED24205A886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23;p73">
                <a:extLst>
                  <a:ext uri="{FF2B5EF4-FFF2-40B4-BE49-F238E27FC236}">
                    <a16:creationId xmlns:a16="http://schemas.microsoft.com/office/drawing/2014/main" id="{3F0526D0-DC67-E1FB-19C7-D764270CBBE3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24;p73">
                <a:extLst>
                  <a:ext uri="{FF2B5EF4-FFF2-40B4-BE49-F238E27FC236}">
                    <a16:creationId xmlns:a16="http://schemas.microsoft.com/office/drawing/2014/main" id="{C5A8053A-3361-F492-9A1B-9A99C613074E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25;p73">
                <a:extLst>
                  <a:ext uri="{FF2B5EF4-FFF2-40B4-BE49-F238E27FC236}">
                    <a16:creationId xmlns:a16="http://schemas.microsoft.com/office/drawing/2014/main" id="{B262C48E-7757-0CDE-74E5-0287B7EFED2B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26;p73">
                <a:extLst>
                  <a:ext uri="{FF2B5EF4-FFF2-40B4-BE49-F238E27FC236}">
                    <a16:creationId xmlns:a16="http://schemas.microsoft.com/office/drawing/2014/main" id="{52E6D943-993E-BAF8-EA8C-BD50F1781AA6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27;p73">
                <a:extLst>
                  <a:ext uri="{FF2B5EF4-FFF2-40B4-BE49-F238E27FC236}">
                    <a16:creationId xmlns:a16="http://schemas.microsoft.com/office/drawing/2014/main" id="{23520597-E544-FD61-19F5-309CAC2EDC53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28;p73">
                <a:extLst>
                  <a:ext uri="{FF2B5EF4-FFF2-40B4-BE49-F238E27FC236}">
                    <a16:creationId xmlns:a16="http://schemas.microsoft.com/office/drawing/2014/main" id="{A3B01734-1A6B-403A-BCFB-830A63B1E45C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7929;p73">
                <a:extLst>
                  <a:ext uri="{FF2B5EF4-FFF2-40B4-BE49-F238E27FC236}">
                    <a16:creationId xmlns:a16="http://schemas.microsoft.com/office/drawing/2014/main" id="{1B67FF45-6970-DC6D-7464-1073F6341D95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7930;p73">
                <a:extLst>
                  <a:ext uri="{FF2B5EF4-FFF2-40B4-BE49-F238E27FC236}">
                    <a16:creationId xmlns:a16="http://schemas.microsoft.com/office/drawing/2014/main" id="{35031821-A696-0565-9738-5180497A4350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931;p73">
                <a:extLst>
                  <a:ext uri="{FF2B5EF4-FFF2-40B4-BE49-F238E27FC236}">
                    <a16:creationId xmlns:a16="http://schemas.microsoft.com/office/drawing/2014/main" id="{45201AB9-390D-1C69-F34D-0CA7194C9371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7932;p73">
                <a:extLst>
                  <a:ext uri="{FF2B5EF4-FFF2-40B4-BE49-F238E27FC236}">
                    <a16:creationId xmlns:a16="http://schemas.microsoft.com/office/drawing/2014/main" id="{9E2A8C9B-470B-EE04-1792-1A0727634310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" name="Google Shape;7933;p73">
              <a:extLst>
                <a:ext uri="{FF2B5EF4-FFF2-40B4-BE49-F238E27FC236}">
                  <a16:creationId xmlns:a16="http://schemas.microsoft.com/office/drawing/2014/main" id="{B602858D-2779-C06A-3EC8-9B244DA33ACE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3" name="Google Shape;7934;p73">
                <a:extLst>
                  <a:ext uri="{FF2B5EF4-FFF2-40B4-BE49-F238E27FC236}">
                    <a16:creationId xmlns:a16="http://schemas.microsoft.com/office/drawing/2014/main" id="{5B18EA75-9293-A62F-EFC9-6AD09B5E1849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7935;p73">
                <a:extLst>
                  <a:ext uri="{FF2B5EF4-FFF2-40B4-BE49-F238E27FC236}">
                    <a16:creationId xmlns:a16="http://schemas.microsoft.com/office/drawing/2014/main" id="{1159DDFA-D713-13EF-0AA5-2E11F7EA793A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" name="Google Shape;7936;p73">
                <a:extLst>
                  <a:ext uri="{FF2B5EF4-FFF2-40B4-BE49-F238E27FC236}">
                    <a16:creationId xmlns:a16="http://schemas.microsoft.com/office/drawing/2014/main" id="{10F7F720-9F86-5961-5DCF-6BC21CD1430F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7937;p73">
                <a:extLst>
                  <a:ext uri="{FF2B5EF4-FFF2-40B4-BE49-F238E27FC236}">
                    <a16:creationId xmlns:a16="http://schemas.microsoft.com/office/drawing/2014/main" id="{8E3AD344-C4E3-BE09-9F03-C1484085927D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9" name="Google Shape;7938;p73">
              <a:extLst>
                <a:ext uri="{FF2B5EF4-FFF2-40B4-BE49-F238E27FC236}">
                  <a16:creationId xmlns:a16="http://schemas.microsoft.com/office/drawing/2014/main" id="{6B435F6F-A622-386E-923D-10495D8BA3D3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" name="Google Shape;7939;p73">
              <a:extLst>
                <a:ext uri="{FF2B5EF4-FFF2-40B4-BE49-F238E27FC236}">
                  <a16:creationId xmlns:a16="http://schemas.microsoft.com/office/drawing/2014/main" id="{779CAFB6-73FC-0F58-CF6B-3F22AA8B0E07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" name="Google Shape;7940;p73">
              <a:extLst>
                <a:ext uri="{FF2B5EF4-FFF2-40B4-BE49-F238E27FC236}">
                  <a16:creationId xmlns:a16="http://schemas.microsoft.com/office/drawing/2014/main" id="{1F5B5A9A-EE92-80B4-FD52-6D433C2D1F02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" name="Google Shape;7941;p73">
              <a:extLst>
                <a:ext uri="{FF2B5EF4-FFF2-40B4-BE49-F238E27FC236}">
                  <a16:creationId xmlns:a16="http://schemas.microsoft.com/office/drawing/2014/main" id="{DCA5148E-AE03-FB08-43EF-76AB1E8C7456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1" name="Google Shape;7942;p73">
            <a:extLst>
              <a:ext uri="{FF2B5EF4-FFF2-40B4-BE49-F238E27FC236}">
                <a16:creationId xmlns:a16="http://schemas.microsoft.com/office/drawing/2014/main" id="{7D4E7AD5-A96A-F756-DAFA-4CB121416D5D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Google Shape;7943;p73">
            <a:extLst>
              <a:ext uri="{FF2B5EF4-FFF2-40B4-BE49-F238E27FC236}">
                <a16:creationId xmlns:a16="http://schemas.microsoft.com/office/drawing/2014/main" id="{218ED937-7452-FFDD-19BD-5F50BFFF097C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3" name="Google Shape;7944;p73">
            <a:extLst>
              <a:ext uri="{FF2B5EF4-FFF2-40B4-BE49-F238E27FC236}">
                <a16:creationId xmlns:a16="http://schemas.microsoft.com/office/drawing/2014/main" id="{F321A807-0982-7E5D-7FD9-F1B658FEA5B5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4" name="Google Shape;7945;p73">
              <a:extLst>
                <a:ext uri="{FF2B5EF4-FFF2-40B4-BE49-F238E27FC236}">
                  <a16:creationId xmlns:a16="http://schemas.microsoft.com/office/drawing/2014/main" id="{2EDC28B9-C562-2D04-EC91-82FEEBFC239C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5" name="Google Shape;7946;p73">
                <a:extLst>
                  <a:ext uri="{FF2B5EF4-FFF2-40B4-BE49-F238E27FC236}">
                    <a16:creationId xmlns:a16="http://schemas.microsoft.com/office/drawing/2014/main" id="{1594785F-B5E8-9DDE-2500-64A300484B90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47;p73">
                <a:extLst>
                  <a:ext uri="{FF2B5EF4-FFF2-40B4-BE49-F238E27FC236}">
                    <a16:creationId xmlns:a16="http://schemas.microsoft.com/office/drawing/2014/main" id="{82AD41DA-416D-21D9-4CE4-DA4081C3A31E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48;p73">
                <a:extLst>
                  <a:ext uri="{FF2B5EF4-FFF2-40B4-BE49-F238E27FC236}">
                    <a16:creationId xmlns:a16="http://schemas.microsoft.com/office/drawing/2014/main" id="{03911CE7-D665-2176-9836-008CBE36A5DE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49;p73">
                <a:extLst>
                  <a:ext uri="{FF2B5EF4-FFF2-40B4-BE49-F238E27FC236}">
                    <a16:creationId xmlns:a16="http://schemas.microsoft.com/office/drawing/2014/main" id="{148A84DA-B2A4-2337-476B-807F02A43ECE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50;p73">
                <a:extLst>
                  <a:ext uri="{FF2B5EF4-FFF2-40B4-BE49-F238E27FC236}">
                    <a16:creationId xmlns:a16="http://schemas.microsoft.com/office/drawing/2014/main" id="{BB92C32F-C5BE-BE38-D243-2554931E6832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" name="Google Shape;7951;p73">
              <a:extLst>
                <a:ext uri="{FF2B5EF4-FFF2-40B4-BE49-F238E27FC236}">
                  <a16:creationId xmlns:a16="http://schemas.microsoft.com/office/drawing/2014/main" id="{A955CAAD-E2A6-DE66-B6F8-DA78124D7499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0" name="Google Shape;7952;p73">
                <a:extLst>
                  <a:ext uri="{FF2B5EF4-FFF2-40B4-BE49-F238E27FC236}">
                    <a16:creationId xmlns:a16="http://schemas.microsoft.com/office/drawing/2014/main" id="{DD637520-AF1D-D607-5325-27F0A9D49EC5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53;p73">
                <a:extLst>
                  <a:ext uri="{FF2B5EF4-FFF2-40B4-BE49-F238E27FC236}">
                    <a16:creationId xmlns:a16="http://schemas.microsoft.com/office/drawing/2014/main" id="{F8988500-AE4B-5448-439D-C468ECD2E4C5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54;p73">
                <a:extLst>
                  <a:ext uri="{FF2B5EF4-FFF2-40B4-BE49-F238E27FC236}">
                    <a16:creationId xmlns:a16="http://schemas.microsoft.com/office/drawing/2014/main" id="{D336D6E2-2099-CED1-98F8-B07B079CF816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55;p73">
                <a:extLst>
                  <a:ext uri="{FF2B5EF4-FFF2-40B4-BE49-F238E27FC236}">
                    <a16:creationId xmlns:a16="http://schemas.microsoft.com/office/drawing/2014/main" id="{87071991-6CD5-D0AE-0AC9-D086DED250E1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56;p73">
                <a:extLst>
                  <a:ext uri="{FF2B5EF4-FFF2-40B4-BE49-F238E27FC236}">
                    <a16:creationId xmlns:a16="http://schemas.microsoft.com/office/drawing/2014/main" id="{F4014FFE-D313-BD95-9B69-68B5A398C4B3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" name="Google Shape;7957;p73">
              <a:extLst>
                <a:ext uri="{FF2B5EF4-FFF2-40B4-BE49-F238E27FC236}">
                  <a16:creationId xmlns:a16="http://schemas.microsoft.com/office/drawing/2014/main" id="{CD9D6EB1-6DF3-48D1-2476-57ED3B35723F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5" name="Google Shape;7958;p73">
                <a:extLst>
                  <a:ext uri="{FF2B5EF4-FFF2-40B4-BE49-F238E27FC236}">
                    <a16:creationId xmlns:a16="http://schemas.microsoft.com/office/drawing/2014/main" id="{D20B4C19-6F50-14BC-B71A-89C902453ABE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959;p73">
                <a:extLst>
                  <a:ext uri="{FF2B5EF4-FFF2-40B4-BE49-F238E27FC236}">
                    <a16:creationId xmlns:a16="http://schemas.microsoft.com/office/drawing/2014/main" id="{FC5520F8-2D8F-6890-6B08-34435AD54BAD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60;p73">
                <a:extLst>
                  <a:ext uri="{FF2B5EF4-FFF2-40B4-BE49-F238E27FC236}">
                    <a16:creationId xmlns:a16="http://schemas.microsoft.com/office/drawing/2014/main" id="{CAD9E210-C72C-FCAF-7C19-03BB55E948EC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61;p73">
                <a:extLst>
                  <a:ext uri="{FF2B5EF4-FFF2-40B4-BE49-F238E27FC236}">
                    <a16:creationId xmlns:a16="http://schemas.microsoft.com/office/drawing/2014/main" id="{A9BB8227-451F-B4F9-BB13-1AF69D8CAE50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62;p73">
                <a:extLst>
                  <a:ext uri="{FF2B5EF4-FFF2-40B4-BE49-F238E27FC236}">
                    <a16:creationId xmlns:a16="http://schemas.microsoft.com/office/drawing/2014/main" id="{77DBE6EF-FA1D-A95C-BCEC-8D082E13C83C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" name="Google Shape;7963;p73">
              <a:extLst>
                <a:ext uri="{FF2B5EF4-FFF2-40B4-BE49-F238E27FC236}">
                  <a16:creationId xmlns:a16="http://schemas.microsoft.com/office/drawing/2014/main" id="{612D12EC-0EE3-1993-DD83-84B8840089FB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0" name="Google Shape;7964;p73">
                <a:extLst>
                  <a:ext uri="{FF2B5EF4-FFF2-40B4-BE49-F238E27FC236}">
                    <a16:creationId xmlns:a16="http://schemas.microsoft.com/office/drawing/2014/main" id="{9CA4E00C-4C63-F32C-A617-C81999D28989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965;p73">
                <a:extLst>
                  <a:ext uri="{FF2B5EF4-FFF2-40B4-BE49-F238E27FC236}">
                    <a16:creationId xmlns:a16="http://schemas.microsoft.com/office/drawing/2014/main" id="{D7C9EC0C-A812-92F2-AA7B-C8FE21F59F60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66;p73">
                <a:extLst>
                  <a:ext uri="{FF2B5EF4-FFF2-40B4-BE49-F238E27FC236}">
                    <a16:creationId xmlns:a16="http://schemas.microsoft.com/office/drawing/2014/main" id="{6D90513D-BBF9-3209-6E10-28DB81B8AFC4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67;p73">
                <a:extLst>
                  <a:ext uri="{FF2B5EF4-FFF2-40B4-BE49-F238E27FC236}">
                    <a16:creationId xmlns:a16="http://schemas.microsoft.com/office/drawing/2014/main" id="{27722124-8A34-3FD3-078C-01CBA63106B2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68;p73">
                <a:extLst>
                  <a:ext uri="{FF2B5EF4-FFF2-40B4-BE49-F238E27FC236}">
                    <a16:creationId xmlns:a16="http://schemas.microsoft.com/office/drawing/2014/main" id="{C6D8AADA-EF72-5784-B142-A3E75FBB9DED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" name="Google Shape;7969;p73">
              <a:extLst>
                <a:ext uri="{FF2B5EF4-FFF2-40B4-BE49-F238E27FC236}">
                  <a16:creationId xmlns:a16="http://schemas.microsoft.com/office/drawing/2014/main" id="{A431BDB5-ADD0-F451-1DB4-FF95A08AA0D5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5" name="Google Shape;7970;p73">
                <a:extLst>
                  <a:ext uri="{FF2B5EF4-FFF2-40B4-BE49-F238E27FC236}">
                    <a16:creationId xmlns:a16="http://schemas.microsoft.com/office/drawing/2014/main" id="{358B76BB-CF74-E987-B1CE-A22DDE077718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7971;p73">
                <a:extLst>
                  <a:ext uri="{FF2B5EF4-FFF2-40B4-BE49-F238E27FC236}">
                    <a16:creationId xmlns:a16="http://schemas.microsoft.com/office/drawing/2014/main" id="{D876B8E0-FB8D-9A56-8F2C-7438E789914D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72;p73">
                <a:extLst>
                  <a:ext uri="{FF2B5EF4-FFF2-40B4-BE49-F238E27FC236}">
                    <a16:creationId xmlns:a16="http://schemas.microsoft.com/office/drawing/2014/main" id="{5B4C7286-8171-413C-501C-16D7C64B5ECF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7973;p73">
                <a:extLst>
                  <a:ext uri="{FF2B5EF4-FFF2-40B4-BE49-F238E27FC236}">
                    <a16:creationId xmlns:a16="http://schemas.microsoft.com/office/drawing/2014/main" id="{E9228239-2B85-84FD-E1C1-E78C7ECB8C1F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74;p73">
                <a:extLst>
                  <a:ext uri="{FF2B5EF4-FFF2-40B4-BE49-F238E27FC236}">
                    <a16:creationId xmlns:a16="http://schemas.microsoft.com/office/drawing/2014/main" id="{A4DF60F5-935E-163E-1653-03F22E7A7ED6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" name="Google Shape;7975;p73">
              <a:extLst>
                <a:ext uri="{FF2B5EF4-FFF2-40B4-BE49-F238E27FC236}">
                  <a16:creationId xmlns:a16="http://schemas.microsoft.com/office/drawing/2014/main" id="{96C34980-7E65-6E96-69BE-A59A251564AF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0" name="Google Shape;7976;p73">
                <a:extLst>
                  <a:ext uri="{FF2B5EF4-FFF2-40B4-BE49-F238E27FC236}">
                    <a16:creationId xmlns:a16="http://schemas.microsoft.com/office/drawing/2014/main" id="{2F380BE0-186D-B529-B3A1-877042E8E2CA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7977;p73">
                <a:extLst>
                  <a:ext uri="{FF2B5EF4-FFF2-40B4-BE49-F238E27FC236}">
                    <a16:creationId xmlns:a16="http://schemas.microsoft.com/office/drawing/2014/main" id="{36859E23-EA6F-531E-F34F-B7EC5284912F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7978;p73">
                <a:extLst>
                  <a:ext uri="{FF2B5EF4-FFF2-40B4-BE49-F238E27FC236}">
                    <a16:creationId xmlns:a16="http://schemas.microsoft.com/office/drawing/2014/main" id="{78CEFAFE-5551-05D8-BB69-EFB4E0C6C0E1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7979;p73">
                <a:extLst>
                  <a:ext uri="{FF2B5EF4-FFF2-40B4-BE49-F238E27FC236}">
                    <a16:creationId xmlns:a16="http://schemas.microsoft.com/office/drawing/2014/main" id="{EFD35C39-9852-28DF-37B6-E29DEEEEFA47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7980;p73">
                <a:extLst>
                  <a:ext uri="{FF2B5EF4-FFF2-40B4-BE49-F238E27FC236}">
                    <a16:creationId xmlns:a16="http://schemas.microsoft.com/office/drawing/2014/main" id="{31280510-73BA-E3C3-9C38-BE2E838E4A0A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10" name="Google Shape;7981;p73">
            <a:extLst>
              <a:ext uri="{FF2B5EF4-FFF2-40B4-BE49-F238E27FC236}">
                <a16:creationId xmlns:a16="http://schemas.microsoft.com/office/drawing/2014/main" id="{E1BEDDCB-B085-FC6B-EA21-46FA0CFA775A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1" name="Google Shape;7982;p73">
            <a:extLst>
              <a:ext uri="{FF2B5EF4-FFF2-40B4-BE49-F238E27FC236}">
                <a16:creationId xmlns:a16="http://schemas.microsoft.com/office/drawing/2014/main" id="{29011FC9-00A2-7E0F-30C2-14C711777885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2" name="Google Shape;7983;p73">
              <a:extLst>
                <a:ext uri="{FF2B5EF4-FFF2-40B4-BE49-F238E27FC236}">
                  <a16:creationId xmlns:a16="http://schemas.microsoft.com/office/drawing/2014/main" id="{516A8771-9C4C-931D-8A2F-7D8AEB45AEF6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984;p73">
              <a:extLst>
                <a:ext uri="{FF2B5EF4-FFF2-40B4-BE49-F238E27FC236}">
                  <a16:creationId xmlns:a16="http://schemas.microsoft.com/office/drawing/2014/main" id="{5E421A40-DF8C-18E5-0A14-A509857B9D82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4" name="Google Shape;7985;p73">
            <a:extLst>
              <a:ext uri="{FF2B5EF4-FFF2-40B4-BE49-F238E27FC236}">
                <a16:creationId xmlns:a16="http://schemas.microsoft.com/office/drawing/2014/main" id="{3F671308-ADA9-D151-0B4A-6225F1C50BEC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15" name="Google Shape;7986;p73">
              <a:extLst>
                <a:ext uri="{FF2B5EF4-FFF2-40B4-BE49-F238E27FC236}">
                  <a16:creationId xmlns:a16="http://schemas.microsoft.com/office/drawing/2014/main" id="{EFB6D9CF-A665-3A37-B1E7-EF6319814A98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987;p73">
              <a:extLst>
                <a:ext uri="{FF2B5EF4-FFF2-40B4-BE49-F238E27FC236}">
                  <a16:creationId xmlns:a16="http://schemas.microsoft.com/office/drawing/2014/main" id="{791420D5-55CB-AD0E-8D2A-61EC2CFB24A6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7" name="Google Shape;7988;p73">
            <a:extLst>
              <a:ext uri="{FF2B5EF4-FFF2-40B4-BE49-F238E27FC236}">
                <a16:creationId xmlns:a16="http://schemas.microsoft.com/office/drawing/2014/main" id="{8B6C9682-ADF5-3922-9462-973737A4351A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18" name="Google Shape;7989;p73">
              <a:extLst>
                <a:ext uri="{FF2B5EF4-FFF2-40B4-BE49-F238E27FC236}">
                  <a16:creationId xmlns:a16="http://schemas.microsoft.com/office/drawing/2014/main" id="{C953C940-28DE-94EB-A44D-350A4E8530E4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990;p73">
              <a:extLst>
                <a:ext uri="{FF2B5EF4-FFF2-40B4-BE49-F238E27FC236}">
                  <a16:creationId xmlns:a16="http://schemas.microsoft.com/office/drawing/2014/main" id="{66BC77CF-DDF5-63B6-F929-5CD1D076CC78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991;p73">
              <a:extLst>
                <a:ext uri="{FF2B5EF4-FFF2-40B4-BE49-F238E27FC236}">
                  <a16:creationId xmlns:a16="http://schemas.microsoft.com/office/drawing/2014/main" id="{EE1E4341-B635-8E01-9730-DED2E03B672A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" name="Google Shape;7992;p73">
              <a:extLst>
                <a:ext uri="{FF2B5EF4-FFF2-40B4-BE49-F238E27FC236}">
                  <a16:creationId xmlns:a16="http://schemas.microsoft.com/office/drawing/2014/main" id="{37FC8A81-06C9-D5D6-AF7A-498F261456D1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22" name="Google Shape;7993;p73">
              <a:extLst>
                <a:ext uri="{FF2B5EF4-FFF2-40B4-BE49-F238E27FC236}">
                  <a16:creationId xmlns:a16="http://schemas.microsoft.com/office/drawing/2014/main" id="{39CEC058-3AFC-431B-A3D6-C04E5425BF6C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23" name="Google Shape;7994;p73">
              <a:extLst>
                <a:ext uri="{FF2B5EF4-FFF2-40B4-BE49-F238E27FC236}">
                  <a16:creationId xmlns:a16="http://schemas.microsoft.com/office/drawing/2014/main" id="{EDB0B8EE-5221-2661-C6CC-5B9C5B9CD9D2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24" name="Google Shape;7995;p73">
              <a:extLst>
                <a:ext uri="{FF2B5EF4-FFF2-40B4-BE49-F238E27FC236}">
                  <a16:creationId xmlns:a16="http://schemas.microsoft.com/office/drawing/2014/main" id="{9F69C299-B3CD-D352-5FEA-186088C0280B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25" name="Google Shape;7996;p73">
              <a:extLst>
                <a:ext uri="{FF2B5EF4-FFF2-40B4-BE49-F238E27FC236}">
                  <a16:creationId xmlns:a16="http://schemas.microsoft.com/office/drawing/2014/main" id="{78034BB7-ADC4-6D68-FFDF-9BE565EBB2E0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6" name="Google Shape;7997;p73">
              <a:extLst>
                <a:ext uri="{FF2B5EF4-FFF2-40B4-BE49-F238E27FC236}">
                  <a16:creationId xmlns:a16="http://schemas.microsoft.com/office/drawing/2014/main" id="{975E779A-BBF8-E68A-6DCF-EE9894B6E91D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7" name="Google Shape;7998;p73">
              <a:extLst>
                <a:ext uri="{FF2B5EF4-FFF2-40B4-BE49-F238E27FC236}">
                  <a16:creationId xmlns:a16="http://schemas.microsoft.com/office/drawing/2014/main" id="{B923FF94-203E-45B9-8F33-8ADBBFCAAFFE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7999;p73">
              <a:extLst>
                <a:ext uri="{FF2B5EF4-FFF2-40B4-BE49-F238E27FC236}">
                  <a16:creationId xmlns:a16="http://schemas.microsoft.com/office/drawing/2014/main" id="{C9D33FE2-03DC-A483-479F-F16A0E6A75B2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8000;p73">
              <a:extLst>
                <a:ext uri="{FF2B5EF4-FFF2-40B4-BE49-F238E27FC236}">
                  <a16:creationId xmlns:a16="http://schemas.microsoft.com/office/drawing/2014/main" id="{FB804583-E23F-7B63-DDB9-B01B73E25195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8001;p73">
              <a:extLst>
                <a:ext uri="{FF2B5EF4-FFF2-40B4-BE49-F238E27FC236}">
                  <a16:creationId xmlns:a16="http://schemas.microsoft.com/office/drawing/2014/main" id="{C0C27CDE-4D6D-09AC-087F-8A2F6DB43B82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8002;p73">
              <a:extLst>
                <a:ext uri="{FF2B5EF4-FFF2-40B4-BE49-F238E27FC236}">
                  <a16:creationId xmlns:a16="http://schemas.microsoft.com/office/drawing/2014/main" id="{472F9CDA-662B-A310-06BB-054D1DD54FD9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32" name="Google Shape;8003;p73">
              <a:extLst>
                <a:ext uri="{FF2B5EF4-FFF2-40B4-BE49-F238E27FC236}">
                  <a16:creationId xmlns:a16="http://schemas.microsoft.com/office/drawing/2014/main" id="{9C50CD7B-EB7F-52A3-6C1B-02ECA3909123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33" name="Google Shape;8004;p73">
              <a:extLst>
                <a:ext uri="{FF2B5EF4-FFF2-40B4-BE49-F238E27FC236}">
                  <a16:creationId xmlns:a16="http://schemas.microsoft.com/office/drawing/2014/main" id="{D46E2B08-3FF4-5DF8-B2EA-168A59FA60AE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34" name="Google Shape;8005;p73">
              <a:extLst>
                <a:ext uri="{FF2B5EF4-FFF2-40B4-BE49-F238E27FC236}">
                  <a16:creationId xmlns:a16="http://schemas.microsoft.com/office/drawing/2014/main" id="{B5B0B57D-0A6A-99B7-FF48-3904B6F0CC5A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5" name="Google Shape;8006;p73">
            <a:extLst>
              <a:ext uri="{FF2B5EF4-FFF2-40B4-BE49-F238E27FC236}">
                <a16:creationId xmlns:a16="http://schemas.microsoft.com/office/drawing/2014/main" id="{2D436646-0DEC-D6CC-6777-270C99A6D0DA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36" name="Google Shape;8007;p73">
              <a:extLst>
                <a:ext uri="{FF2B5EF4-FFF2-40B4-BE49-F238E27FC236}">
                  <a16:creationId xmlns:a16="http://schemas.microsoft.com/office/drawing/2014/main" id="{77306C26-E090-560A-AE49-C207DF8CF04F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37" name="Google Shape;8008;p73">
              <a:extLst>
                <a:ext uri="{FF2B5EF4-FFF2-40B4-BE49-F238E27FC236}">
                  <a16:creationId xmlns:a16="http://schemas.microsoft.com/office/drawing/2014/main" id="{4FB895DD-B3DF-8200-E4A4-A82D87AF5CC3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38" name="Google Shape;8009;p73">
              <a:extLst>
                <a:ext uri="{FF2B5EF4-FFF2-40B4-BE49-F238E27FC236}">
                  <a16:creationId xmlns:a16="http://schemas.microsoft.com/office/drawing/2014/main" id="{BC0D3B18-F45F-FE0F-584E-032C143793F9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39" name="Google Shape;8010;p73">
              <a:extLst>
                <a:ext uri="{FF2B5EF4-FFF2-40B4-BE49-F238E27FC236}">
                  <a16:creationId xmlns:a16="http://schemas.microsoft.com/office/drawing/2014/main" id="{C48D9FCB-ACE0-EFE3-243D-F5B731EA058D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40" name="Google Shape;8011;p73">
              <a:extLst>
                <a:ext uri="{FF2B5EF4-FFF2-40B4-BE49-F238E27FC236}">
                  <a16:creationId xmlns:a16="http://schemas.microsoft.com/office/drawing/2014/main" id="{31C0B91A-6643-8AEE-FA35-F3A5A66EEAAA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41" name="Google Shape;8012;p73">
              <a:extLst>
                <a:ext uri="{FF2B5EF4-FFF2-40B4-BE49-F238E27FC236}">
                  <a16:creationId xmlns:a16="http://schemas.microsoft.com/office/drawing/2014/main" id="{0AA0EC63-01BC-43BE-4A69-8E031A7F46DD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42" name="Google Shape;8013;p73">
              <a:extLst>
                <a:ext uri="{FF2B5EF4-FFF2-40B4-BE49-F238E27FC236}">
                  <a16:creationId xmlns:a16="http://schemas.microsoft.com/office/drawing/2014/main" id="{458AB9D1-CDDD-4B72-CA36-5659A8125E4C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43" name="Google Shape;8014;p73">
              <a:extLst>
                <a:ext uri="{FF2B5EF4-FFF2-40B4-BE49-F238E27FC236}">
                  <a16:creationId xmlns:a16="http://schemas.microsoft.com/office/drawing/2014/main" id="{516A436C-A531-2C02-36F6-A3E1B0809C3F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44" name="Google Shape;8015;p73">
              <a:extLst>
                <a:ext uri="{FF2B5EF4-FFF2-40B4-BE49-F238E27FC236}">
                  <a16:creationId xmlns:a16="http://schemas.microsoft.com/office/drawing/2014/main" id="{1B175E39-B2B4-6380-CBC5-DF0EEBCE9614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45" name="Google Shape;8016;p73">
              <a:extLst>
                <a:ext uri="{FF2B5EF4-FFF2-40B4-BE49-F238E27FC236}">
                  <a16:creationId xmlns:a16="http://schemas.microsoft.com/office/drawing/2014/main" id="{15EF3F43-4DBB-CC1A-55D2-2B456B69BE29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46" name="Google Shape;8017;p73">
              <a:extLst>
                <a:ext uri="{FF2B5EF4-FFF2-40B4-BE49-F238E27FC236}">
                  <a16:creationId xmlns:a16="http://schemas.microsoft.com/office/drawing/2014/main" id="{475FA5C3-5D96-EB58-1653-5A245D015145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47" name="Google Shape;8018;p73">
              <a:extLst>
                <a:ext uri="{FF2B5EF4-FFF2-40B4-BE49-F238E27FC236}">
                  <a16:creationId xmlns:a16="http://schemas.microsoft.com/office/drawing/2014/main" id="{1326CD72-08DD-6681-360C-B22892E8675C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48" name="Google Shape;8019;p73">
              <a:extLst>
                <a:ext uri="{FF2B5EF4-FFF2-40B4-BE49-F238E27FC236}">
                  <a16:creationId xmlns:a16="http://schemas.microsoft.com/office/drawing/2014/main" id="{E9DA6D86-E9E4-851B-80DC-1F6729328A1F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49" name="Google Shape;8020;p73">
              <a:extLst>
                <a:ext uri="{FF2B5EF4-FFF2-40B4-BE49-F238E27FC236}">
                  <a16:creationId xmlns:a16="http://schemas.microsoft.com/office/drawing/2014/main" id="{CE5D8BF8-9858-2687-920F-5317328270EF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50" name="Google Shape;8021;p73">
              <a:extLst>
                <a:ext uri="{FF2B5EF4-FFF2-40B4-BE49-F238E27FC236}">
                  <a16:creationId xmlns:a16="http://schemas.microsoft.com/office/drawing/2014/main" id="{AE13B568-0619-F507-2378-270154EC286F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1" name="Google Shape;8022;p73">
                <a:extLst>
                  <a:ext uri="{FF2B5EF4-FFF2-40B4-BE49-F238E27FC236}">
                    <a16:creationId xmlns:a16="http://schemas.microsoft.com/office/drawing/2014/main" id="{F55D163F-B09B-3CF1-2A18-8640CFF47D76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2" name="Google Shape;8023;p73">
                <a:extLst>
                  <a:ext uri="{FF2B5EF4-FFF2-40B4-BE49-F238E27FC236}">
                    <a16:creationId xmlns:a16="http://schemas.microsoft.com/office/drawing/2014/main" id="{6634E507-9D24-FBE7-E6AD-9DC0DCD21887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3" name="Google Shape;8024;p73">
                <a:extLst>
                  <a:ext uri="{FF2B5EF4-FFF2-40B4-BE49-F238E27FC236}">
                    <a16:creationId xmlns:a16="http://schemas.microsoft.com/office/drawing/2014/main" id="{74A3C589-D232-84FE-A711-29525EE1FFD7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4" name="Google Shape;8025;p73">
                <a:extLst>
                  <a:ext uri="{FF2B5EF4-FFF2-40B4-BE49-F238E27FC236}">
                    <a16:creationId xmlns:a16="http://schemas.microsoft.com/office/drawing/2014/main" id="{CB8E7DD0-0C28-EA73-3929-C95477C377C4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5" name="Google Shape;8026;p73">
                <a:extLst>
                  <a:ext uri="{FF2B5EF4-FFF2-40B4-BE49-F238E27FC236}">
                    <a16:creationId xmlns:a16="http://schemas.microsoft.com/office/drawing/2014/main" id="{CFD3086C-ABA5-F647-75EC-7FE9E7681AD7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6" name="Google Shape;8027;p73">
                <a:extLst>
                  <a:ext uri="{FF2B5EF4-FFF2-40B4-BE49-F238E27FC236}">
                    <a16:creationId xmlns:a16="http://schemas.microsoft.com/office/drawing/2014/main" id="{00022C91-85F2-8849-B480-9FC7E3F7C0AB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7" name="Google Shape;8028;p73">
                <a:extLst>
                  <a:ext uri="{FF2B5EF4-FFF2-40B4-BE49-F238E27FC236}">
                    <a16:creationId xmlns:a16="http://schemas.microsoft.com/office/drawing/2014/main" id="{E23E9F2F-222A-B316-B785-F2C9DD1F1507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8" name="Google Shape;8029;p73">
                <a:extLst>
                  <a:ext uri="{FF2B5EF4-FFF2-40B4-BE49-F238E27FC236}">
                    <a16:creationId xmlns:a16="http://schemas.microsoft.com/office/drawing/2014/main" id="{AF372310-B081-4846-5ECF-7DF17C0DBDD3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9" name="Google Shape;8030;p73">
                <a:extLst>
                  <a:ext uri="{FF2B5EF4-FFF2-40B4-BE49-F238E27FC236}">
                    <a16:creationId xmlns:a16="http://schemas.microsoft.com/office/drawing/2014/main" id="{943EE030-28F6-1B58-E77A-976D02BAF4E4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0" name="Google Shape;8031;p73">
                <a:extLst>
                  <a:ext uri="{FF2B5EF4-FFF2-40B4-BE49-F238E27FC236}">
                    <a16:creationId xmlns:a16="http://schemas.microsoft.com/office/drawing/2014/main" id="{49CFF4DE-1A71-F157-0880-DD344EA98C3B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1" name="Google Shape;8032;p73">
                <a:extLst>
                  <a:ext uri="{FF2B5EF4-FFF2-40B4-BE49-F238E27FC236}">
                    <a16:creationId xmlns:a16="http://schemas.microsoft.com/office/drawing/2014/main" id="{B4C1C248-8662-B80A-503F-8C37608BF445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2" name="Google Shape;8033;p73">
                <a:extLst>
                  <a:ext uri="{FF2B5EF4-FFF2-40B4-BE49-F238E27FC236}">
                    <a16:creationId xmlns:a16="http://schemas.microsoft.com/office/drawing/2014/main" id="{324387DC-EF8A-E030-7408-635D76A6AB70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163" name="Google Shape;1529;p70">
            <a:extLst>
              <a:ext uri="{FF2B5EF4-FFF2-40B4-BE49-F238E27FC236}">
                <a16:creationId xmlns:a16="http://schemas.microsoft.com/office/drawing/2014/main" id="{B2CC7E7F-973B-92EB-78D8-029B6C12C33C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373177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oogle Shape;8038;p74">
            <a:extLst>
              <a:ext uri="{FF2B5EF4-FFF2-40B4-BE49-F238E27FC236}">
                <a16:creationId xmlns:a16="http://schemas.microsoft.com/office/drawing/2014/main" id="{7063627E-CE99-1731-8054-77470957E471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5" name="Google Shape;8039;p74">
              <a:extLst>
                <a:ext uri="{FF2B5EF4-FFF2-40B4-BE49-F238E27FC236}">
                  <a16:creationId xmlns:a16="http://schemas.microsoft.com/office/drawing/2014/main" id="{782D022C-0323-86A8-AE80-244EB982D361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6" name="Google Shape;8040;p74">
              <a:extLst>
                <a:ext uri="{FF2B5EF4-FFF2-40B4-BE49-F238E27FC236}">
                  <a16:creationId xmlns:a16="http://schemas.microsoft.com/office/drawing/2014/main" id="{5E1669C7-F185-ECDC-E123-DBEE7C82320D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9" name="Google Shape;8041;p74">
                <a:extLst>
                  <a:ext uri="{FF2B5EF4-FFF2-40B4-BE49-F238E27FC236}">
                    <a16:creationId xmlns:a16="http://schemas.microsoft.com/office/drawing/2014/main" id="{B6ADA103-D275-D82B-9AE0-6CA2F7761505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2;p74">
                <a:extLst>
                  <a:ext uri="{FF2B5EF4-FFF2-40B4-BE49-F238E27FC236}">
                    <a16:creationId xmlns:a16="http://schemas.microsoft.com/office/drawing/2014/main" id="{A83119F6-F464-33DE-0342-98702C11C70B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8043;p74">
              <a:extLst>
                <a:ext uri="{FF2B5EF4-FFF2-40B4-BE49-F238E27FC236}">
                  <a16:creationId xmlns:a16="http://schemas.microsoft.com/office/drawing/2014/main" id="{1DAED11E-ADB8-D18E-A6E8-0A8C8BEC2C72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7" name="Google Shape;8044;p74">
                <a:extLst>
                  <a:ext uri="{FF2B5EF4-FFF2-40B4-BE49-F238E27FC236}">
                    <a16:creationId xmlns:a16="http://schemas.microsoft.com/office/drawing/2014/main" id="{3B104521-55CF-D0FF-F200-8D22D93A73CF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5;p74">
                <a:extLst>
                  <a:ext uri="{FF2B5EF4-FFF2-40B4-BE49-F238E27FC236}">
                    <a16:creationId xmlns:a16="http://schemas.microsoft.com/office/drawing/2014/main" id="{D913220E-C7E2-33C3-CAAB-2D6694A17631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046;p74">
              <a:extLst>
                <a:ext uri="{FF2B5EF4-FFF2-40B4-BE49-F238E27FC236}">
                  <a16:creationId xmlns:a16="http://schemas.microsoft.com/office/drawing/2014/main" id="{8DB623EE-3AB3-78B6-3555-E7B08C4829F9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5" name="Google Shape;8047;p74">
                <a:extLst>
                  <a:ext uri="{FF2B5EF4-FFF2-40B4-BE49-F238E27FC236}">
                    <a16:creationId xmlns:a16="http://schemas.microsoft.com/office/drawing/2014/main" id="{9C5BA44F-4FC8-3DEF-1386-5EDDEC0CA083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48;p74">
                <a:extLst>
                  <a:ext uri="{FF2B5EF4-FFF2-40B4-BE49-F238E27FC236}">
                    <a16:creationId xmlns:a16="http://schemas.microsoft.com/office/drawing/2014/main" id="{1FC5194A-3D20-7E08-62B3-C786714E1DA5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049;p74">
              <a:extLst>
                <a:ext uri="{FF2B5EF4-FFF2-40B4-BE49-F238E27FC236}">
                  <a16:creationId xmlns:a16="http://schemas.microsoft.com/office/drawing/2014/main" id="{767B4C92-9D4F-1DD3-6729-3A5226B14747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3" name="Google Shape;8050;p74">
                <a:extLst>
                  <a:ext uri="{FF2B5EF4-FFF2-40B4-BE49-F238E27FC236}">
                    <a16:creationId xmlns:a16="http://schemas.microsoft.com/office/drawing/2014/main" id="{35ED0B11-8924-9C98-1D91-A43ECB559927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51;p74">
                <a:extLst>
                  <a:ext uri="{FF2B5EF4-FFF2-40B4-BE49-F238E27FC236}">
                    <a16:creationId xmlns:a16="http://schemas.microsoft.com/office/drawing/2014/main" id="{FF3EB770-4927-6FE1-9F92-C8775EF9D7AE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052;p74">
              <a:extLst>
                <a:ext uri="{FF2B5EF4-FFF2-40B4-BE49-F238E27FC236}">
                  <a16:creationId xmlns:a16="http://schemas.microsoft.com/office/drawing/2014/main" id="{E55A7F47-05D4-484C-463A-0121823151A5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1" name="Google Shape;8053;p74">
                <a:extLst>
                  <a:ext uri="{FF2B5EF4-FFF2-40B4-BE49-F238E27FC236}">
                    <a16:creationId xmlns:a16="http://schemas.microsoft.com/office/drawing/2014/main" id="{92D39BC1-655C-9218-5B38-4CEA2EFEFF2B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2" name="Google Shape;8054;p74">
                <a:extLst>
                  <a:ext uri="{FF2B5EF4-FFF2-40B4-BE49-F238E27FC236}">
                    <a16:creationId xmlns:a16="http://schemas.microsoft.com/office/drawing/2014/main" id="{31D2A0E4-8E23-D376-427C-0BFA4736EFBA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1" name="Google Shape;8055;p74">
            <a:extLst>
              <a:ext uri="{FF2B5EF4-FFF2-40B4-BE49-F238E27FC236}">
                <a16:creationId xmlns:a16="http://schemas.microsoft.com/office/drawing/2014/main" id="{788A845A-EBCC-C88A-5006-31E75B49DBB3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2" name="Google Shape;8056;p74">
              <a:extLst>
                <a:ext uri="{FF2B5EF4-FFF2-40B4-BE49-F238E27FC236}">
                  <a16:creationId xmlns:a16="http://schemas.microsoft.com/office/drawing/2014/main" id="{C5E8FC0A-BAB6-FAA9-3744-0C3CE3EB2563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" name="Google Shape;8057;p74">
              <a:extLst>
                <a:ext uri="{FF2B5EF4-FFF2-40B4-BE49-F238E27FC236}">
                  <a16:creationId xmlns:a16="http://schemas.microsoft.com/office/drawing/2014/main" id="{3CAD54FE-E197-CE65-75D5-545909CDC637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" name="Google Shape;8058;p74">
              <a:extLst>
                <a:ext uri="{FF2B5EF4-FFF2-40B4-BE49-F238E27FC236}">
                  <a16:creationId xmlns:a16="http://schemas.microsoft.com/office/drawing/2014/main" id="{B13F952D-0742-6F6B-FF2C-1018982C9B15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" name="Google Shape;8059;p74">
              <a:extLst>
                <a:ext uri="{FF2B5EF4-FFF2-40B4-BE49-F238E27FC236}">
                  <a16:creationId xmlns:a16="http://schemas.microsoft.com/office/drawing/2014/main" id="{C0227E11-3CA5-8D85-7E80-B5901E4C834F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8060;p74">
              <a:extLst>
                <a:ext uri="{FF2B5EF4-FFF2-40B4-BE49-F238E27FC236}">
                  <a16:creationId xmlns:a16="http://schemas.microsoft.com/office/drawing/2014/main" id="{050FD573-9994-18BF-F967-907E53F8FA83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8061;p74">
              <a:extLst>
                <a:ext uri="{FF2B5EF4-FFF2-40B4-BE49-F238E27FC236}">
                  <a16:creationId xmlns:a16="http://schemas.microsoft.com/office/drawing/2014/main" id="{C83C3E7E-869E-6BDB-8F60-9702116E4A03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" name="Google Shape;8062;p74">
            <a:extLst>
              <a:ext uri="{FF2B5EF4-FFF2-40B4-BE49-F238E27FC236}">
                <a16:creationId xmlns:a16="http://schemas.microsoft.com/office/drawing/2014/main" id="{E043CC55-6476-7472-938D-3605D8736C93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29" name="Google Shape;8063;p74">
              <a:extLst>
                <a:ext uri="{FF2B5EF4-FFF2-40B4-BE49-F238E27FC236}">
                  <a16:creationId xmlns:a16="http://schemas.microsoft.com/office/drawing/2014/main" id="{A6314187-1D0A-A597-2A98-1A41A7D5FE38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2" name="Google Shape;8064;p74">
                <a:extLst>
                  <a:ext uri="{FF2B5EF4-FFF2-40B4-BE49-F238E27FC236}">
                    <a16:creationId xmlns:a16="http://schemas.microsoft.com/office/drawing/2014/main" id="{76008259-3CA3-6D5B-10C9-E6A24A2B0023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65;p74">
                <a:extLst>
                  <a:ext uri="{FF2B5EF4-FFF2-40B4-BE49-F238E27FC236}">
                    <a16:creationId xmlns:a16="http://schemas.microsoft.com/office/drawing/2014/main" id="{23AACABB-6D55-5C9C-704C-46EFFB762E7B}"/>
                  </a:ext>
                </a:extLst>
              </p:cNvPr>
              <p:cNvCxnSpPr>
                <a:stCxn id="42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66;p74">
              <a:extLst>
                <a:ext uri="{FF2B5EF4-FFF2-40B4-BE49-F238E27FC236}">
                  <a16:creationId xmlns:a16="http://schemas.microsoft.com/office/drawing/2014/main" id="{3E701680-B188-052F-20D7-2791651453EB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0" name="Google Shape;8067;p74">
                <a:extLst>
                  <a:ext uri="{FF2B5EF4-FFF2-40B4-BE49-F238E27FC236}">
                    <a16:creationId xmlns:a16="http://schemas.microsoft.com/office/drawing/2014/main" id="{08BBD7C0-810A-A995-85D4-9A195B6D6829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68;p74">
                <a:extLst>
                  <a:ext uri="{FF2B5EF4-FFF2-40B4-BE49-F238E27FC236}">
                    <a16:creationId xmlns:a16="http://schemas.microsoft.com/office/drawing/2014/main" id="{16274425-1FF5-049C-BAA7-18EA0D47E57C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69;p74">
              <a:extLst>
                <a:ext uri="{FF2B5EF4-FFF2-40B4-BE49-F238E27FC236}">
                  <a16:creationId xmlns:a16="http://schemas.microsoft.com/office/drawing/2014/main" id="{4CBD9A2F-9A18-E533-6408-39EF9C6E3345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8" name="Google Shape;8070;p74">
                <a:extLst>
                  <a:ext uri="{FF2B5EF4-FFF2-40B4-BE49-F238E27FC236}">
                    <a16:creationId xmlns:a16="http://schemas.microsoft.com/office/drawing/2014/main" id="{AEC5F9B1-3D5F-D294-5EB1-274D45E873C1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1;p74">
                <a:extLst>
                  <a:ext uri="{FF2B5EF4-FFF2-40B4-BE49-F238E27FC236}">
                    <a16:creationId xmlns:a16="http://schemas.microsoft.com/office/drawing/2014/main" id="{D7DA8709-EEC0-3473-ECC8-E3C122793E74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72;p74">
              <a:extLst>
                <a:ext uri="{FF2B5EF4-FFF2-40B4-BE49-F238E27FC236}">
                  <a16:creationId xmlns:a16="http://schemas.microsoft.com/office/drawing/2014/main" id="{7417CBD9-5FCB-23F0-86A4-4764194C6385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6" name="Google Shape;8073;p74">
                <a:extLst>
                  <a:ext uri="{FF2B5EF4-FFF2-40B4-BE49-F238E27FC236}">
                    <a16:creationId xmlns:a16="http://schemas.microsoft.com/office/drawing/2014/main" id="{86A916C7-78F1-502B-137A-DB3DF95A8475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4;p74">
                <a:extLst>
                  <a:ext uri="{FF2B5EF4-FFF2-40B4-BE49-F238E27FC236}">
                    <a16:creationId xmlns:a16="http://schemas.microsoft.com/office/drawing/2014/main" id="{A017EC16-AC63-7D77-2F65-6342D25CD908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75;p74">
              <a:extLst>
                <a:ext uri="{FF2B5EF4-FFF2-40B4-BE49-F238E27FC236}">
                  <a16:creationId xmlns:a16="http://schemas.microsoft.com/office/drawing/2014/main" id="{02F9DBAC-DE93-AE99-7170-C3290CB0DC29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4" name="Google Shape;8076;p74">
                <a:extLst>
                  <a:ext uri="{FF2B5EF4-FFF2-40B4-BE49-F238E27FC236}">
                    <a16:creationId xmlns:a16="http://schemas.microsoft.com/office/drawing/2014/main" id="{4462F898-CBD8-9D47-46B4-8A17B6950E74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5" name="Google Shape;8077;p74">
                <a:extLst>
                  <a:ext uri="{FF2B5EF4-FFF2-40B4-BE49-F238E27FC236}">
                    <a16:creationId xmlns:a16="http://schemas.microsoft.com/office/drawing/2014/main" id="{581019B8-99DF-3BE8-C223-72011B33D69F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4" name="Google Shape;8078;p74">
            <a:extLst>
              <a:ext uri="{FF2B5EF4-FFF2-40B4-BE49-F238E27FC236}">
                <a16:creationId xmlns:a16="http://schemas.microsoft.com/office/drawing/2014/main" id="{B6BDB435-7487-65EC-DDF3-9DF4281B3EA4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5" name="Google Shape;8079;p74">
              <a:extLst>
                <a:ext uri="{FF2B5EF4-FFF2-40B4-BE49-F238E27FC236}">
                  <a16:creationId xmlns:a16="http://schemas.microsoft.com/office/drawing/2014/main" id="{D3E66F34-C165-B833-DF30-196499804679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" name="Google Shape;8080;p74">
              <a:extLst>
                <a:ext uri="{FF2B5EF4-FFF2-40B4-BE49-F238E27FC236}">
                  <a16:creationId xmlns:a16="http://schemas.microsoft.com/office/drawing/2014/main" id="{CA006A6B-67E7-D2DB-D1C0-5BBBB028BFAE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" name="Google Shape;8081;p74">
              <a:extLst>
                <a:ext uri="{FF2B5EF4-FFF2-40B4-BE49-F238E27FC236}">
                  <a16:creationId xmlns:a16="http://schemas.microsoft.com/office/drawing/2014/main" id="{A3014ADE-346D-E751-CDD9-5BB4F19CA944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" name="Google Shape;8082;p74">
              <a:extLst>
                <a:ext uri="{FF2B5EF4-FFF2-40B4-BE49-F238E27FC236}">
                  <a16:creationId xmlns:a16="http://schemas.microsoft.com/office/drawing/2014/main" id="{7E5BCF5F-0010-FC20-64A4-21CBD6387AD4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9" name="Google Shape;8083;p74">
            <a:extLst>
              <a:ext uri="{FF2B5EF4-FFF2-40B4-BE49-F238E27FC236}">
                <a16:creationId xmlns:a16="http://schemas.microsoft.com/office/drawing/2014/main" id="{45F8B05E-B89A-4652-8C63-14CF49F4EA07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0" name="Google Shape;8084;p74">
              <a:extLst>
                <a:ext uri="{FF2B5EF4-FFF2-40B4-BE49-F238E27FC236}">
                  <a16:creationId xmlns:a16="http://schemas.microsoft.com/office/drawing/2014/main" id="{740D8277-9B28-4BE9-5FC5-62305937BDA7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" name="Google Shape;8085;p74">
              <a:extLst>
                <a:ext uri="{FF2B5EF4-FFF2-40B4-BE49-F238E27FC236}">
                  <a16:creationId xmlns:a16="http://schemas.microsoft.com/office/drawing/2014/main" id="{88431D9C-96A2-7564-8703-6C4CF5A76670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" name="Google Shape;8086;p74">
              <a:extLst>
                <a:ext uri="{FF2B5EF4-FFF2-40B4-BE49-F238E27FC236}">
                  <a16:creationId xmlns:a16="http://schemas.microsoft.com/office/drawing/2014/main" id="{411442B5-1AA8-D1A6-0A39-24327A6C0043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" name="Google Shape;8087;p74">
              <a:extLst>
                <a:ext uri="{FF2B5EF4-FFF2-40B4-BE49-F238E27FC236}">
                  <a16:creationId xmlns:a16="http://schemas.microsoft.com/office/drawing/2014/main" id="{0E2B8AB0-6699-0A1C-7F0B-6C6A76201736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4" name="Google Shape;8088;p74">
            <a:extLst>
              <a:ext uri="{FF2B5EF4-FFF2-40B4-BE49-F238E27FC236}">
                <a16:creationId xmlns:a16="http://schemas.microsoft.com/office/drawing/2014/main" id="{9AB65C8B-0A9C-3333-B60A-C85D7FAECD9C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5" name="Google Shape;8089;p74">
              <a:extLst>
                <a:ext uri="{FF2B5EF4-FFF2-40B4-BE49-F238E27FC236}">
                  <a16:creationId xmlns:a16="http://schemas.microsoft.com/office/drawing/2014/main" id="{78447421-32DA-7804-095A-A6520283DEDD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7" name="Google Shape;8090;p74">
                <a:extLst>
                  <a:ext uri="{FF2B5EF4-FFF2-40B4-BE49-F238E27FC236}">
                    <a16:creationId xmlns:a16="http://schemas.microsoft.com/office/drawing/2014/main" id="{C4528740-D520-A161-718C-469AFDC4C648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091;p74">
                <a:extLst>
                  <a:ext uri="{FF2B5EF4-FFF2-40B4-BE49-F238E27FC236}">
                    <a16:creationId xmlns:a16="http://schemas.microsoft.com/office/drawing/2014/main" id="{86B035D8-65BF-71AA-D9A1-58EC4004BF79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56" name="Google Shape;8092;p74">
              <a:extLst>
                <a:ext uri="{FF2B5EF4-FFF2-40B4-BE49-F238E27FC236}">
                  <a16:creationId xmlns:a16="http://schemas.microsoft.com/office/drawing/2014/main" id="{C204CB11-2B92-A550-7EF7-52FBFF48F9A2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9" name="Google Shape;8093;p74">
            <a:extLst>
              <a:ext uri="{FF2B5EF4-FFF2-40B4-BE49-F238E27FC236}">
                <a16:creationId xmlns:a16="http://schemas.microsoft.com/office/drawing/2014/main" id="{5CCDB037-44E0-EC1D-8645-3E1FFDF2B3F6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0" name="Google Shape;8094;p74">
              <a:extLst>
                <a:ext uri="{FF2B5EF4-FFF2-40B4-BE49-F238E27FC236}">
                  <a16:creationId xmlns:a16="http://schemas.microsoft.com/office/drawing/2014/main" id="{E9CF89F0-76FE-EED0-BEE2-DBB167D0DC47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" name="Google Shape;8095;p74">
              <a:extLst>
                <a:ext uri="{FF2B5EF4-FFF2-40B4-BE49-F238E27FC236}">
                  <a16:creationId xmlns:a16="http://schemas.microsoft.com/office/drawing/2014/main" id="{5267389E-B669-3C6B-324F-AA3318D6160F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2" name="Google Shape;8096;p74">
            <a:extLst>
              <a:ext uri="{FF2B5EF4-FFF2-40B4-BE49-F238E27FC236}">
                <a16:creationId xmlns:a16="http://schemas.microsoft.com/office/drawing/2014/main" id="{60554CC2-A46E-E3EA-2826-8F695AB788FA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63" name="Google Shape;8097;p74">
            <a:extLst>
              <a:ext uri="{FF2B5EF4-FFF2-40B4-BE49-F238E27FC236}">
                <a16:creationId xmlns:a16="http://schemas.microsoft.com/office/drawing/2014/main" id="{66033060-E514-7D5A-6995-18537B731F24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4" name="Google Shape;8098;p74">
              <a:extLst>
                <a:ext uri="{FF2B5EF4-FFF2-40B4-BE49-F238E27FC236}">
                  <a16:creationId xmlns:a16="http://schemas.microsoft.com/office/drawing/2014/main" id="{F39757D5-AD47-D742-ADA6-64006B9D281B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" name="Google Shape;8099;p74">
              <a:extLst>
                <a:ext uri="{FF2B5EF4-FFF2-40B4-BE49-F238E27FC236}">
                  <a16:creationId xmlns:a16="http://schemas.microsoft.com/office/drawing/2014/main" id="{45B0501C-8C87-3177-1B68-85E225B99E20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6" name="Google Shape;8100;p74">
            <a:extLst>
              <a:ext uri="{FF2B5EF4-FFF2-40B4-BE49-F238E27FC236}">
                <a16:creationId xmlns:a16="http://schemas.microsoft.com/office/drawing/2014/main" id="{229A5683-9997-827A-03F9-11DB15A9AF48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67" name="Google Shape;8101;p74">
              <a:extLst>
                <a:ext uri="{FF2B5EF4-FFF2-40B4-BE49-F238E27FC236}">
                  <a16:creationId xmlns:a16="http://schemas.microsoft.com/office/drawing/2014/main" id="{2B04545B-B959-43D0-CECE-966391D0F44E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" name="Google Shape;8102;p74">
              <a:extLst>
                <a:ext uri="{FF2B5EF4-FFF2-40B4-BE49-F238E27FC236}">
                  <a16:creationId xmlns:a16="http://schemas.microsoft.com/office/drawing/2014/main" id="{3D1E0F76-5DD7-A5E9-7E64-FC23A8DF6140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9" name="Google Shape;8103;p74">
            <a:extLst>
              <a:ext uri="{FF2B5EF4-FFF2-40B4-BE49-F238E27FC236}">
                <a16:creationId xmlns:a16="http://schemas.microsoft.com/office/drawing/2014/main" id="{90D5F20D-7A34-A34C-6320-F2A4359506D9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70" name="Google Shape;8104;p74">
            <a:extLst>
              <a:ext uri="{FF2B5EF4-FFF2-40B4-BE49-F238E27FC236}">
                <a16:creationId xmlns:a16="http://schemas.microsoft.com/office/drawing/2014/main" id="{7B4FFB86-98D3-46FF-0EC5-2592A667923F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71" name="Google Shape;8105;p74">
            <a:extLst>
              <a:ext uri="{FF2B5EF4-FFF2-40B4-BE49-F238E27FC236}">
                <a16:creationId xmlns:a16="http://schemas.microsoft.com/office/drawing/2014/main" id="{AD2399A3-6B6E-35CD-7FE2-B41C9579C40E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2" name="Google Shape;8106;p74">
              <a:extLst>
                <a:ext uri="{FF2B5EF4-FFF2-40B4-BE49-F238E27FC236}">
                  <a16:creationId xmlns:a16="http://schemas.microsoft.com/office/drawing/2014/main" id="{84CFAE97-2497-A35A-F405-D791676CA10A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" name="Google Shape;8107;p74">
              <a:extLst>
                <a:ext uri="{FF2B5EF4-FFF2-40B4-BE49-F238E27FC236}">
                  <a16:creationId xmlns:a16="http://schemas.microsoft.com/office/drawing/2014/main" id="{77AD477D-0C4A-6223-C8F5-AA5006D56677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" name="Google Shape;8108;p74">
              <a:extLst>
                <a:ext uri="{FF2B5EF4-FFF2-40B4-BE49-F238E27FC236}">
                  <a16:creationId xmlns:a16="http://schemas.microsoft.com/office/drawing/2014/main" id="{FDAF1B75-030B-D2DD-7D13-8DDFF8F9B2E3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" name="Google Shape;8109;p74">
              <a:extLst>
                <a:ext uri="{FF2B5EF4-FFF2-40B4-BE49-F238E27FC236}">
                  <a16:creationId xmlns:a16="http://schemas.microsoft.com/office/drawing/2014/main" id="{C3226331-FF72-6709-9276-86E142BA06C3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" name="Google Shape;8110;p74">
            <a:extLst>
              <a:ext uri="{FF2B5EF4-FFF2-40B4-BE49-F238E27FC236}">
                <a16:creationId xmlns:a16="http://schemas.microsoft.com/office/drawing/2014/main" id="{255B4A54-A134-874F-4F7E-E5B3FF162FB9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77" name="Google Shape;8111;p74">
              <a:extLst>
                <a:ext uri="{FF2B5EF4-FFF2-40B4-BE49-F238E27FC236}">
                  <a16:creationId xmlns:a16="http://schemas.microsoft.com/office/drawing/2014/main" id="{F9A59721-C91F-D139-C6CF-DF498F85FE49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8112;p74">
              <a:extLst>
                <a:ext uri="{FF2B5EF4-FFF2-40B4-BE49-F238E27FC236}">
                  <a16:creationId xmlns:a16="http://schemas.microsoft.com/office/drawing/2014/main" id="{DE2D7F7B-10C6-78C6-AA01-021B6BF575E6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8113;p74">
              <a:extLst>
                <a:ext uri="{FF2B5EF4-FFF2-40B4-BE49-F238E27FC236}">
                  <a16:creationId xmlns:a16="http://schemas.microsoft.com/office/drawing/2014/main" id="{7B59D059-A564-F09D-3365-4FF456BC36DE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8114;p74">
              <a:extLst>
                <a:ext uri="{FF2B5EF4-FFF2-40B4-BE49-F238E27FC236}">
                  <a16:creationId xmlns:a16="http://schemas.microsoft.com/office/drawing/2014/main" id="{BE1C4A54-1F8A-BA9D-C77D-10FFF91EEE27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8115;p74">
              <a:extLst>
                <a:ext uri="{FF2B5EF4-FFF2-40B4-BE49-F238E27FC236}">
                  <a16:creationId xmlns:a16="http://schemas.microsoft.com/office/drawing/2014/main" id="{592A669F-C7E6-2125-69D8-4BAC73C1A8F2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" name="Google Shape;8116;p74">
            <a:extLst>
              <a:ext uri="{FF2B5EF4-FFF2-40B4-BE49-F238E27FC236}">
                <a16:creationId xmlns:a16="http://schemas.microsoft.com/office/drawing/2014/main" id="{D270D5F8-7A40-FC07-365A-ECAD15ADD664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3" name="Google Shape;8117;p74">
              <a:extLst>
                <a:ext uri="{FF2B5EF4-FFF2-40B4-BE49-F238E27FC236}">
                  <a16:creationId xmlns:a16="http://schemas.microsoft.com/office/drawing/2014/main" id="{C9E3ECDE-DA55-E9AB-E91F-5C119701D6D0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8118;p74">
              <a:extLst>
                <a:ext uri="{FF2B5EF4-FFF2-40B4-BE49-F238E27FC236}">
                  <a16:creationId xmlns:a16="http://schemas.microsoft.com/office/drawing/2014/main" id="{C71B07F4-EA40-93ED-01E5-BA13F86550A5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8119;p74">
              <a:extLst>
                <a:ext uri="{FF2B5EF4-FFF2-40B4-BE49-F238E27FC236}">
                  <a16:creationId xmlns:a16="http://schemas.microsoft.com/office/drawing/2014/main" id="{BE913C8E-1C60-734F-0CD0-BAC9BA41C565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" name="Google Shape;8120;p74">
            <a:extLst>
              <a:ext uri="{FF2B5EF4-FFF2-40B4-BE49-F238E27FC236}">
                <a16:creationId xmlns:a16="http://schemas.microsoft.com/office/drawing/2014/main" id="{5AC76341-EBB4-7240-CADE-E2932C5258F5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7" name="Google Shape;8121;p74">
              <a:extLst>
                <a:ext uri="{FF2B5EF4-FFF2-40B4-BE49-F238E27FC236}">
                  <a16:creationId xmlns:a16="http://schemas.microsoft.com/office/drawing/2014/main" id="{224F9BC9-2D7C-CEB1-F7DF-AE471D364F7D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7" name="Google Shape;8122;p74">
                <a:extLst>
                  <a:ext uri="{FF2B5EF4-FFF2-40B4-BE49-F238E27FC236}">
                    <a16:creationId xmlns:a16="http://schemas.microsoft.com/office/drawing/2014/main" id="{2FFF4CBC-05C1-CE4F-D80E-83C30ED53ECA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8" name="Google Shape;8123;p74">
                <a:extLst>
                  <a:ext uri="{FF2B5EF4-FFF2-40B4-BE49-F238E27FC236}">
                    <a16:creationId xmlns:a16="http://schemas.microsoft.com/office/drawing/2014/main" id="{852969BE-8C00-40DF-6031-094E5F6E0AAC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8" name="Google Shape;8124;p74">
              <a:extLst>
                <a:ext uri="{FF2B5EF4-FFF2-40B4-BE49-F238E27FC236}">
                  <a16:creationId xmlns:a16="http://schemas.microsoft.com/office/drawing/2014/main" id="{12FED643-6EE5-20B4-C02C-15CB69B9EBB4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5" name="Google Shape;8125;p74">
                <a:extLst>
                  <a:ext uri="{FF2B5EF4-FFF2-40B4-BE49-F238E27FC236}">
                    <a16:creationId xmlns:a16="http://schemas.microsoft.com/office/drawing/2014/main" id="{AF47EE45-A071-86ED-3BB2-09C60EE8A1BC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6" name="Google Shape;8126;p74">
                <a:extLst>
                  <a:ext uri="{FF2B5EF4-FFF2-40B4-BE49-F238E27FC236}">
                    <a16:creationId xmlns:a16="http://schemas.microsoft.com/office/drawing/2014/main" id="{FDC3DF9C-6BC0-9360-36B1-5D2F56D33D39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9" name="Google Shape;8127;p74">
              <a:extLst>
                <a:ext uri="{FF2B5EF4-FFF2-40B4-BE49-F238E27FC236}">
                  <a16:creationId xmlns:a16="http://schemas.microsoft.com/office/drawing/2014/main" id="{9C61159F-36A5-1742-75A2-6B63D54C6DD7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3" name="Google Shape;8128;p74">
                <a:extLst>
                  <a:ext uri="{FF2B5EF4-FFF2-40B4-BE49-F238E27FC236}">
                    <a16:creationId xmlns:a16="http://schemas.microsoft.com/office/drawing/2014/main" id="{816EF197-1369-64A5-8000-2E0210619258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4" name="Google Shape;8129;p74">
                <a:extLst>
                  <a:ext uri="{FF2B5EF4-FFF2-40B4-BE49-F238E27FC236}">
                    <a16:creationId xmlns:a16="http://schemas.microsoft.com/office/drawing/2014/main" id="{114D996C-C13E-0173-2569-18BD0ABDAD27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0" name="Google Shape;8130;p74">
              <a:extLst>
                <a:ext uri="{FF2B5EF4-FFF2-40B4-BE49-F238E27FC236}">
                  <a16:creationId xmlns:a16="http://schemas.microsoft.com/office/drawing/2014/main" id="{160665D5-A6F3-1B0D-7D05-D6C3BB4DA115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1" name="Google Shape;8131;p74">
                <a:extLst>
                  <a:ext uri="{FF2B5EF4-FFF2-40B4-BE49-F238E27FC236}">
                    <a16:creationId xmlns:a16="http://schemas.microsoft.com/office/drawing/2014/main" id="{EF05F6B7-6890-4EAF-AAA0-A381DB36F431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2" name="Google Shape;8132;p74">
                <a:extLst>
                  <a:ext uri="{FF2B5EF4-FFF2-40B4-BE49-F238E27FC236}">
                    <a16:creationId xmlns:a16="http://schemas.microsoft.com/office/drawing/2014/main" id="{223414B6-A3EF-FC16-D3A0-EB70FA53B486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99" name="Google Shape;8133;p74">
            <a:extLst>
              <a:ext uri="{FF2B5EF4-FFF2-40B4-BE49-F238E27FC236}">
                <a16:creationId xmlns:a16="http://schemas.microsoft.com/office/drawing/2014/main" id="{16195DDE-5622-FB0E-A3CE-4195F23D3399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0" name="Google Shape;8134;p74">
              <a:extLst>
                <a:ext uri="{FF2B5EF4-FFF2-40B4-BE49-F238E27FC236}">
                  <a16:creationId xmlns:a16="http://schemas.microsoft.com/office/drawing/2014/main" id="{12BF59F8-947E-772B-B9E0-FA2F4B48DDCF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8135;p74">
              <a:extLst>
                <a:ext uri="{FF2B5EF4-FFF2-40B4-BE49-F238E27FC236}">
                  <a16:creationId xmlns:a16="http://schemas.microsoft.com/office/drawing/2014/main" id="{E37C7B18-E70B-1B90-B6C0-EA361A0C6D3B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8136;p74">
              <a:extLst>
                <a:ext uri="{FF2B5EF4-FFF2-40B4-BE49-F238E27FC236}">
                  <a16:creationId xmlns:a16="http://schemas.microsoft.com/office/drawing/2014/main" id="{EE93FCE9-3F53-FCD5-E609-049229F76AFA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7;p74">
              <a:extLst>
                <a:ext uri="{FF2B5EF4-FFF2-40B4-BE49-F238E27FC236}">
                  <a16:creationId xmlns:a16="http://schemas.microsoft.com/office/drawing/2014/main" id="{7A523E14-E21F-6FBE-0D0E-1B6FBE3642CE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8;p74">
              <a:extLst>
                <a:ext uri="{FF2B5EF4-FFF2-40B4-BE49-F238E27FC236}">
                  <a16:creationId xmlns:a16="http://schemas.microsoft.com/office/drawing/2014/main" id="{C8FD6C95-23CB-E3FB-9D8D-9498DC515CE2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9;p74">
              <a:extLst>
                <a:ext uri="{FF2B5EF4-FFF2-40B4-BE49-F238E27FC236}">
                  <a16:creationId xmlns:a16="http://schemas.microsoft.com/office/drawing/2014/main" id="{32310237-34C8-9E34-553E-B14F1B61FCFE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6" name="Google Shape;8140;p74">
              <a:extLst>
                <a:ext uri="{FF2B5EF4-FFF2-40B4-BE49-F238E27FC236}">
                  <a16:creationId xmlns:a16="http://schemas.microsoft.com/office/drawing/2014/main" id="{86C48BBA-B685-BBA5-C354-9272E306F9D7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7" name="Google Shape;8141;p74">
                <a:extLst>
                  <a:ext uri="{FF2B5EF4-FFF2-40B4-BE49-F238E27FC236}">
                    <a16:creationId xmlns:a16="http://schemas.microsoft.com/office/drawing/2014/main" id="{D1525A2E-3096-FA56-93C2-518EC9C19BDF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6" name="Google Shape;8142;p74">
                  <a:extLst>
                    <a:ext uri="{FF2B5EF4-FFF2-40B4-BE49-F238E27FC236}">
                      <a16:creationId xmlns:a16="http://schemas.microsoft.com/office/drawing/2014/main" id="{87F67BC4-DABB-E0CE-1AE2-2D0BB88C1DDD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7" name="Google Shape;8143;p74">
                  <a:extLst>
                    <a:ext uri="{FF2B5EF4-FFF2-40B4-BE49-F238E27FC236}">
                      <a16:creationId xmlns:a16="http://schemas.microsoft.com/office/drawing/2014/main" id="{E87ED98B-A5DD-81CB-5869-E31788AA543E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8" name="Google Shape;8144;p74">
                  <a:extLst>
                    <a:ext uri="{FF2B5EF4-FFF2-40B4-BE49-F238E27FC236}">
                      <a16:creationId xmlns:a16="http://schemas.microsoft.com/office/drawing/2014/main" id="{79BE8501-9F84-2E7F-B16A-A108C4131F6F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9" name="Google Shape;8145;p74">
                  <a:extLst>
                    <a:ext uri="{FF2B5EF4-FFF2-40B4-BE49-F238E27FC236}">
                      <a16:creationId xmlns:a16="http://schemas.microsoft.com/office/drawing/2014/main" id="{16DA0B50-BE32-BD51-376E-CFDA8A698FE3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0" name="Google Shape;8146;p74">
                  <a:extLst>
                    <a:ext uri="{FF2B5EF4-FFF2-40B4-BE49-F238E27FC236}">
                      <a16:creationId xmlns:a16="http://schemas.microsoft.com/office/drawing/2014/main" id="{2B2F414E-FEB3-FDA1-5DAD-667A3D620E1E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1" name="Google Shape;8147;p74">
                  <a:extLst>
                    <a:ext uri="{FF2B5EF4-FFF2-40B4-BE49-F238E27FC236}">
                      <a16:creationId xmlns:a16="http://schemas.microsoft.com/office/drawing/2014/main" id="{0A6714D9-A45B-37FF-7860-E62CBE8DC63A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2" name="Google Shape;8148;p74">
                  <a:extLst>
                    <a:ext uri="{FF2B5EF4-FFF2-40B4-BE49-F238E27FC236}">
                      <a16:creationId xmlns:a16="http://schemas.microsoft.com/office/drawing/2014/main" id="{949A722B-1D6F-BCA2-A4F0-09D90E66AA44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08" name="Google Shape;8149;p74">
                <a:extLst>
                  <a:ext uri="{FF2B5EF4-FFF2-40B4-BE49-F238E27FC236}">
                    <a16:creationId xmlns:a16="http://schemas.microsoft.com/office/drawing/2014/main" id="{E06F42D1-FABF-A8F4-4734-3D12556C7807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09" name="Google Shape;8150;p74">
                  <a:extLst>
                    <a:ext uri="{FF2B5EF4-FFF2-40B4-BE49-F238E27FC236}">
                      <a16:creationId xmlns:a16="http://schemas.microsoft.com/office/drawing/2014/main" id="{12F53CBE-AB96-1BB3-84E3-BFFF285FB0B6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0" name="Google Shape;8151;p74">
                  <a:extLst>
                    <a:ext uri="{FF2B5EF4-FFF2-40B4-BE49-F238E27FC236}">
                      <a16:creationId xmlns:a16="http://schemas.microsoft.com/office/drawing/2014/main" id="{CE8D31E2-93D3-CD7B-EBB4-3657003CFDB5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1" name="Google Shape;8152;p74">
                  <a:extLst>
                    <a:ext uri="{FF2B5EF4-FFF2-40B4-BE49-F238E27FC236}">
                      <a16:creationId xmlns:a16="http://schemas.microsoft.com/office/drawing/2014/main" id="{5AE8F064-56A2-B0D5-D3A2-F4A9B7C360EA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2" name="Google Shape;8153;p74">
                  <a:extLst>
                    <a:ext uri="{FF2B5EF4-FFF2-40B4-BE49-F238E27FC236}">
                      <a16:creationId xmlns:a16="http://schemas.microsoft.com/office/drawing/2014/main" id="{742E5241-6081-B541-A251-20C4A72A36A3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3" name="Google Shape;8154;p74">
                  <a:extLst>
                    <a:ext uri="{FF2B5EF4-FFF2-40B4-BE49-F238E27FC236}">
                      <a16:creationId xmlns:a16="http://schemas.microsoft.com/office/drawing/2014/main" id="{6C8C6CEB-3BBB-2CB3-D121-1CCBBF7828A1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4" name="Google Shape;8155;p74">
                  <a:extLst>
                    <a:ext uri="{FF2B5EF4-FFF2-40B4-BE49-F238E27FC236}">
                      <a16:creationId xmlns:a16="http://schemas.microsoft.com/office/drawing/2014/main" id="{DBB31D7A-E5BD-F323-53CF-0595BE32BAD5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5" name="Google Shape;8156;p74">
                  <a:extLst>
                    <a:ext uri="{FF2B5EF4-FFF2-40B4-BE49-F238E27FC236}">
                      <a16:creationId xmlns:a16="http://schemas.microsoft.com/office/drawing/2014/main" id="{96B5F3D0-8A7D-2682-97B8-032134E71790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23" name="Google Shape;8157;p74">
            <a:extLst>
              <a:ext uri="{FF2B5EF4-FFF2-40B4-BE49-F238E27FC236}">
                <a16:creationId xmlns:a16="http://schemas.microsoft.com/office/drawing/2014/main" id="{464AEE9C-8078-48A6-2F38-4707B98F4186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24" name="Google Shape;8158;p74">
              <a:extLst>
                <a:ext uri="{FF2B5EF4-FFF2-40B4-BE49-F238E27FC236}">
                  <a16:creationId xmlns:a16="http://schemas.microsoft.com/office/drawing/2014/main" id="{EAA9CFB0-FFCF-6C71-3F35-80AB8D187144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5" name="Google Shape;8159;p74">
              <a:extLst>
                <a:ext uri="{FF2B5EF4-FFF2-40B4-BE49-F238E27FC236}">
                  <a16:creationId xmlns:a16="http://schemas.microsoft.com/office/drawing/2014/main" id="{8767901C-16D1-F82C-A606-4F5EBAEEA6A8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6" name="Google Shape;8160;p74">
              <a:extLst>
                <a:ext uri="{FF2B5EF4-FFF2-40B4-BE49-F238E27FC236}">
                  <a16:creationId xmlns:a16="http://schemas.microsoft.com/office/drawing/2014/main" id="{4AF41341-425A-88AC-C238-2EE62F34D554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7" name="Google Shape;8161;p74">
              <a:extLst>
                <a:ext uri="{FF2B5EF4-FFF2-40B4-BE49-F238E27FC236}">
                  <a16:creationId xmlns:a16="http://schemas.microsoft.com/office/drawing/2014/main" id="{74209F09-166A-0EB6-0B90-4ED1EB0D7688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28" name="Google Shape;8162;p74">
              <a:extLst>
                <a:ext uri="{FF2B5EF4-FFF2-40B4-BE49-F238E27FC236}">
                  <a16:creationId xmlns:a16="http://schemas.microsoft.com/office/drawing/2014/main" id="{7A394CBE-4104-B370-546D-7EC5A0CDF215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58" name="Google Shape;8163;p74">
                <a:extLst>
                  <a:ext uri="{FF2B5EF4-FFF2-40B4-BE49-F238E27FC236}">
                    <a16:creationId xmlns:a16="http://schemas.microsoft.com/office/drawing/2014/main" id="{DBEA7643-4D81-11C7-6AB3-B4E15319FCA8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" name="Google Shape;8164;p74">
                <a:extLst>
                  <a:ext uri="{FF2B5EF4-FFF2-40B4-BE49-F238E27FC236}">
                    <a16:creationId xmlns:a16="http://schemas.microsoft.com/office/drawing/2014/main" id="{97D13D17-D5EE-A48B-CB48-9E8708A28FDB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" name="Google Shape;8165;p74">
                <a:extLst>
                  <a:ext uri="{FF2B5EF4-FFF2-40B4-BE49-F238E27FC236}">
                    <a16:creationId xmlns:a16="http://schemas.microsoft.com/office/drawing/2014/main" id="{35C262CD-AD98-29BE-F9CE-7C106A10110F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" name="Google Shape;8166;p74">
                <a:extLst>
                  <a:ext uri="{FF2B5EF4-FFF2-40B4-BE49-F238E27FC236}">
                    <a16:creationId xmlns:a16="http://schemas.microsoft.com/office/drawing/2014/main" id="{F4463E9D-DD32-4163-6DCD-FCAC7DAD7EF0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9" name="Google Shape;8167;p74">
              <a:extLst>
                <a:ext uri="{FF2B5EF4-FFF2-40B4-BE49-F238E27FC236}">
                  <a16:creationId xmlns:a16="http://schemas.microsoft.com/office/drawing/2014/main" id="{A7FCDEF2-AB79-EBC1-BC97-390F42CDA072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4" name="Google Shape;8168;p74">
                <a:extLst>
                  <a:ext uri="{FF2B5EF4-FFF2-40B4-BE49-F238E27FC236}">
                    <a16:creationId xmlns:a16="http://schemas.microsoft.com/office/drawing/2014/main" id="{094130F5-B204-32F8-423C-2CE1546BAE04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5" name="Google Shape;8169;p74">
                <a:extLst>
                  <a:ext uri="{FF2B5EF4-FFF2-40B4-BE49-F238E27FC236}">
                    <a16:creationId xmlns:a16="http://schemas.microsoft.com/office/drawing/2014/main" id="{B1753DF7-1511-1D4A-C3E7-C34ED3AB8610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6" name="Google Shape;8170;p74">
                <a:extLst>
                  <a:ext uri="{FF2B5EF4-FFF2-40B4-BE49-F238E27FC236}">
                    <a16:creationId xmlns:a16="http://schemas.microsoft.com/office/drawing/2014/main" id="{892313D5-F262-5DA3-09A6-D37E4B252644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7" name="Google Shape;8171;p74">
                <a:extLst>
                  <a:ext uri="{FF2B5EF4-FFF2-40B4-BE49-F238E27FC236}">
                    <a16:creationId xmlns:a16="http://schemas.microsoft.com/office/drawing/2014/main" id="{EFE2A889-F71C-9276-9E9B-242818F6A666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0" name="Google Shape;8172;p74">
              <a:extLst>
                <a:ext uri="{FF2B5EF4-FFF2-40B4-BE49-F238E27FC236}">
                  <a16:creationId xmlns:a16="http://schemas.microsoft.com/office/drawing/2014/main" id="{F12A8AF5-38BD-2CE4-DE45-01257EF14B1D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0" name="Google Shape;8173;p74">
                <a:extLst>
                  <a:ext uri="{FF2B5EF4-FFF2-40B4-BE49-F238E27FC236}">
                    <a16:creationId xmlns:a16="http://schemas.microsoft.com/office/drawing/2014/main" id="{9A720465-41CF-B993-CA09-25D4891EBC7F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1" name="Google Shape;8174;p74">
                <a:extLst>
                  <a:ext uri="{FF2B5EF4-FFF2-40B4-BE49-F238E27FC236}">
                    <a16:creationId xmlns:a16="http://schemas.microsoft.com/office/drawing/2014/main" id="{534B65C9-4705-BECE-0E16-650967529FB1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2" name="Google Shape;8175;p74">
                <a:extLst>
                  <a:ext uri="{FF2B5EF4-FFF2-40B4-BE49-F238E27FC236}">
                    <a16:creationId xmlns:a16="http://schemas.microsoft.com/office/drawing/2014/main" id="{FBAA71C0-489F-8D40-D3C7-3D2936836574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3" name="Google Shape;8176;p74">
                <a:extLst>
                  <a:ext uri="{FF2B5EF4-FFF2-40B4-BE49-F238E27FC236}">
                    <a16:creationId xmlns:a16="http://schemas.microsoft.com/office/drawing/2014/main" id="{3E87E00F-C386-D8EA-2A67-1A096F0E94C9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1" name="Google Shape;8177;p74">
              <a:extLst>
                <a:ext uri="{FF2B5EF4-FFF2-40B4-BE49-F238E27FC236}">
                  <a16:creationId xmlns:a16="http://schemas.microsoft.com/office/drawing/2014/main" id="{A0F1B88D-791A-14BA-AEA9-B0D489730A0E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6" name="Google Shape;8178;p74">
                <a:extLst>
                  <a:ext uri="{FF2B5EF4-FFF2-40B4-BE49-F238E27FC236}">
                    <a16:creationId xmlns:a16="http://schemas.microsoft.com/office/drawing/2014/main" id="{2122DB10-14B6-5EC5-B669-A928760763F7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179;p74">
                <a:extLst>
                  <a:ext uri="{FF2B5EF4-FFF2-40B4-BE49-F238E27FC236}">
                    <a16:creationId xmlns:a16="http://schemas.microsoft.com/office/drawing/2014/main" id="{EEB30F08-A3D5-F468-E237-532DBA93D300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8180;p74">
                <a:extLst>
                  <a:ext uri="{FF2B5EF4-FFF2-40B4-BE49-F238E27FC236}">
                    <a16:creationId xmlns:a16="http://schemas.microsoft.com/office/drawing/2014/main" id="{3D81878A-E07A-2FE0-F2D3-A6D5FE0022F0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181;p74">
                <a:extLst>
                  <a:ext uri="{FF2B5EF4-FFF2-40B4-BE49-F238E27FC236}">
                    <a16:creationId xmlns:a16="http://schemas.microsoft.com/office/drawing/2014/main" id="{A451A6AB-7C93-6977-EC48-2D96E6AEDFF6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32" name="Google Shape;8182;p74">
              <a:extLst>
                <a:ext uri="{FF2B5EF4-FFF2-40B4-BE49-F238E27FC236}">
                  <a16:creationId xmlns:a16="http://schemas.microsoft.com/office/drawing/2014/main" id="{C2E85658-A953-DDBC-606F-3934D37B0A96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8183;p74">
              <a:extLst>
                <a:ext uri="{FF2B5EF4-FFF2-40B4-BE49-F238E27FC236}">
                  <a16:creationId xmlns:a16="http://schemas.microsoft.com/office/drawing/2014/main" id="{15E1BC43-3290-1C5C-0822-1D16F6278F19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4" name="Google Shape;8184;p74">
              <a:extLst>
                <a:ext uri="{FF2B5EF4-FFF2-40B4-BE49-F238E27FC236}">
                  <a16:creationId xmlns:a16="http://schemas.microsoft.com/office/drawing/2014/main" id="{D24C9A7D-C0CB-7510-BEFE-6E611839C85E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5" name="Google Shape;8185;p74">
              <a:extLst>
                <a:ext uri="{FF2B5EF4-FFF2-40B4-BE49-F238E27FC236}">
                  <a16:creationId xmlns:a16="http://schemas.microsoft.com/office/drawing/2014/main" id="{13A08ABB-2B69-2E46-3166-F3003C0E2E3D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6" name="Google Shape;8186;p74">
              <a:extLst>
                <a:ext uri="{FF2B5EF4-FFF2-40B4-BE49-F238E27FC236}">
                  <a16:creationId xmlns:a16="http://schemas.microsoft.com/office/drawing/2014/main" id="{69053DEE-E510-E604-1131-DA9F7CC7E279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2" name="Google Shape;8187;p74">
                <a:extLst>
                  <a:ext uri="{FF2B5EF4-FFF2-40B4-BE49-F238E27FC236}">
                    <a16:creationId xmlns:a16="http://schemas.microsoft.com/office/drawing/2014/main" id="{796F1C68-A953-8A23-F1B3-22118CEB6C46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188;p74">
                <a:extLst>
                  <a:ext uri="{FF2B5EF4-FFF2-40B4-BE49-F238E27FC236}">
                    <a16:creationId xmlns:a16="http://schemas.microsoft.com/office/drawing/2014/main" id="{7BEE38F5-7EE8-BB60-F9B6-AC3D30D8C9F0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189;p74">
                <a:extLst>
                  <a:ext uri="{FF2B5EF4-FFF2-40B4-BE49-F238E27FC236}">
                    <a16:creationId xmlns:a16="http://schemas.microsoft.com/office/drawing/2014/main" id="{C9ECD406-9DD8-5222-C883-40D3EE89A432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190;p74">
                <a:extLst>
                  <a:ext uri="{FF2B5EF4-FFF2-40B4-BE49-F238E27FC236}">
                    <a16:creationId xmlns:a16="http://schemas.microsoft.com/office/drawing/2014/main" id="{A92943D5-EC32-B59B-A8C9-571849DA4E2D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7" name="Google Shape;8191;p74">
              <a:extLst>
                <a:ext uri="{FF2B5EF4-FFF2-40B4-BE49-F238E27FC236}">
                  <a16:creationId xmlns:a16="http://schemas.microsoft.com/office/drawing/2014/main" id="{48CAFF16-899C-A5B1-3B7B-BCCCF74574B7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38" name="Google Shape;8192;p74">
                <a:extLst>
                  <a:ext uri="{FF2B5EF4-FFF2-40B4-BE49-F238E27FC236}">
                    <a16:creationId xmlns:a16="http://schemas.microsoft.com/office/drawing/2014/main" id="{1AFCB7E3-9FA7-30CC-8A5B-99D08EFED459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193;p74">
                <a:extLst>
                  <a:ext uri="{FF2B5EF4-FFF2-40B4-BE49-F238E27FC236}">
                    <a16:creationId xmlns:a16="http://schemas.microsoft.com/office/drawing/2014/main" id="{7E268BB6-D15A-0B32-0E87-C7A1439944DD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194;p74">
                <a:extLst>
                  <a:ext uri="{FF2B5EF4-FFF2-40B4-BE49-F238E27FC236}">
                    <a16:creationId xmlns:a16="http://schemas.microsoft.com/office/drawing/2014/main" id="{F5ECE999-C8A7-442C-1207-0A06B9A56802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195;p74">
                <a:extLst>
                  <a:ext uri="{FF2B5EF4-FFF2-40B4-BE49-F238E27FC236}">
                    <a16:creationId xmlns:a16="http://schemas.microsoft.com/office/drawing/2014/main" id="{CB677C9C-7951-CE17-CBA3-3469DA4107C9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2" name="Google Shape;8196;p74">
            <a:extLst>
              <a:ext uri="{FF2B5EF4-FFF2-40B4-BE49-F238E27FC236}">
                <a16:creationId xmlns:a16="http://schemas.microsoft.com/office/drawing/2014/main" id="{B6857037-588E-EFF6-C4B6-11DB4D450EE5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3" name="Google Shape;8197;p74">
              <a:extLst>
                <a:ext uri="{FF2B5EF4-FFF2-40B4-BE49-F238E27FC236}">
                  <a16:creationId xmlns:a16="http://schemas.microsoft.com/office/drawing/2014/main" id="{597930E5-1EBA-6ADE-6035-19AB1C7FFD80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" name="Google Shape;8198;p74">
              <a:extLst>
                <a:ext uri="{FF2B5EF4-FFF2-40B4-BE49-F238E27FC236}">
                  <a16:creationId xmlns:a16="http://schemas.microsoft.com/office/drawing/2014/main" id="{14A0A963-D02B-F424-11AB-2F84FAEC4891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" name="Google Shape;8199;p74">
              <a:extLst>
                <a:ext uri="{FF2B5EF4-FFF2-40B4-BE49-F238E27FC236}">
                  <a16:creationId xmlns:a16="http://schemas.microsoft.com/office/drawing/2014/main" id="{DDE79D8D-4162-45E6-7667-0ACB374CC74A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8200;p74">
              <a:extLst>
                <a:ext uri="{FF2B5EF4-FFF2-40B4-BE49-F238E27FC236}">
                  <a16:creationId xmlns:a16="http://schemas.microsoft.com/office/drawing/2014/main" id="{B46D7250-3560-4FA1-6126-4BD6C2FFDE7B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201;p74">
              <a:extLst>
                <a:ext uri="{FF2B5EF4-FFF2-40B4-BE49-F238E27FC236}">
                  <a16:creationId xmlns:a16="http://schemas.microsoft.com/office/drawing/2014/main" id="{9606E2BD-6831-73CE-2AF9-F854BDE2D3FC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202;p74">
              <a:extLst>
                <a:ext uri="{FF2B5EF4-FFF2-40B4-BE49-F238E27FC236}">
                  <a16:creationId xmlns:a16="http://schemas.microsoft.com/office/drawing/2014/main" id="{B8F4E6A9-A643-47A9-C10A-BB9A926A6A85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203;p74">
              <a:extLst>
                <a:ext uri="{FF2B5EF4-FFF2-40B4-BE49-F238E27FC236}">
                  <a16:creationId xmlns:a16="http://schemas.microsoft.com/office/drawing/2014/main" id="{56BB0576-B838-C3AA-BDE2-6D87517987F6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204;p74">
              <a:extLst>
                <a:ext uri="{FF2B5EF4-FFF2-40B4-BE49-F238E27FC236}">
                  <a16:creationId xmlns:a16="http://schemas.microsoft.com/office/drawing/2014/main" id="{3FFC64E2-6F89-C399-3493-59784EA98428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1" name="Google Shape;8205;p74">
            <a:extLst>
              <a:ext uri="{FF2B5EF4-FFF2-40B4-BE49-F238E27FC236}">
                <a16:creationId xmlns:a16="http://schemas.microsoft.com/office/drawing/2014/main" id="{BB91F8CF-E57A-D065-D0B6-355A98A10244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2" name="Google Shape;8206;p74">
              <a:extLst>
                <a:ext uri="{FF2B5EF4-FFF2-40B4-BE49-F238E27FC236}">
                  <a16:creationId xmlns:a16="http://schemas.microsoft.com/office/drawing/2014/main" id="{5248055B-ACFF-BA81-E797-6116AE06363A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4" name="Google Shape;8207;p74">
                <a:extLst>
                  <a:ext uri="{FF2B5EF4-FFF2-40B4-BE49-F238E27FC236}">
                    <a16:creationId xmlns:a16="http://schemas.microsoft.com/office/drawing/2014/main" id="{3F2C3544-8544-B687-BB40-C5AAC6DBAA99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208;p74">
                <a:extLst>
                  <a:ext uri="{FF2B5EF4-FFF2-40B4-BE49-F238E27FC236}">
                    <a16:creationId xmlns:a16="http://schemas.microsoft.com/office/drawing/2014/main" id="{1B28AE17-A465-D294-11D6-80D3825A3CBF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8209;p74">
                <a:extLst>
                  <a:ext uri="{FF2B5EF4-FFF2-40B4-BE49-F238E27FC236}">
                    <a16:creationId xmlns:a16="http://schemas.microsoft.com/office/drawing/2014/main" id="{FDA7BDD3-0E1F-35DB-31FA-03B4B28F0907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3" name="Google Shape;8210;p74">
              <a:extLst>
                <a:ext uri="{FF2B5EF4-FFF2-40B4-BE49-F238E27FC236}">
                  <a16:creationId xmlns:a16="http://schemas.microsoft.com/office/drawing/2014/main" id="{0C646BD1-5F24-F294-39DA-66377DA2092C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1" name="Google Shape;8211;p74">
                <a:extLst>
                  <a:ext uri="{FF2B5EF4-FFF2-40B4-BE49-F238E27FC236}">
                    <a16:creationId xmlns:a16="http://schemas.microsoft.com/office/drawing/2014/main" id="{433DEFD8-70CD-DD6B-7521-B9D7EB310025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8212;p74">
                <a:extLst>
                  <a:ext uri="{FF2B5EF4-FFF2-40B4-BE49-F238E27FC236}">
                    <a16:creationId xmlns:a16="http://schemas.microsoft.com/office/drawing/2014/main" id="{2056C6AC-5526-CA45-EE3F-AA79C5A3F8F1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8213;p74">
                <a:extLst>
                  <a:ext uri="{FF2B5EF4-FFF2-40B4-BE49-F238E27FC236}">
                    <a16:creationId xmlns:a16="http://schemas.microsoft.com/office/drawing/2014/main" id="{88AC49CA-8017-178A-2DF7-F1E5D9776476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4" name="Google Shape;8214;p74">
              <a:extLst>
                <a:ext uri="{FF2B5EF4-FFF2-40B4-BE49-F238E27FC236}">
                  <a16:creationId xmlns:a16="http://schemas.microsoft.com/office/drawing/2014/main" id="{4785B526-5385-30F5-ABEF-4E7700B12578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5" name="Google Shape;8215;p74">
                <a:extLst>
                  <a:ext uri="{FF2B5EF4-FFF2-40B4-BE49-F238E27FC236}">
                    <a16:creationId xmlns:a16="http://schemas.microsoft.com/office/drawing/2014/main" id="{C0300010-19C8-59F3-5466-7B1D9DB2B728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8216;p74">
                <a:extLst>
                  <a:ext uri="{FF2B5EF4-FFF2-40B4-BE49-F238E27FC236}">
                    <a16:creationId xmlns:a16="http://schemas.microsoft.com/office/drawing/2014/main" id="{33B3E83E-87A8-A7A0-E588-7D0F00617E60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8217;p74">
                <a:extLst>
                  <a:ext uri="{FF2B5EF4-FFF2-40B4-BE49-F238E27FC236}">
                    <a16:creationId xmlns:a16="http://schemas.microsoft.com/office/drawing/2014/main" id="{D21AF909-4236-73E2-A08E-6E8737BAA027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8218;p74">
                <a:extLst>
                  <a:ext uri="{FF2B5EF4-FFF2-40B4-BE49-F238E27FC236}">
                    <a16:creationId xmlns:a16="http://schemas.microsoft.com/office/drawing/2014/main" id="{3EBA6234-1825-66BA-F56E-EDF971771081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219;p74">
                <a:extLst>
                  <a:ext uri="{FF2B5EF4-FFF2-40B4-BE49-F238E27FC236}">
                    <a16:creationId xmlns:a16="http://schemas.microsoft.com/office/drawing/2014/main" id="{D1C3CAB4-5CDC-9BBB-9C40-B5B0BF8A5A9B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220;p74">
                <a:extLst>
                  <a:ext uri="{FF2B5EF4-FFF2-40B4-BE49-F238E27FC236}">
                    <a16:creationId xmlns:a16="http://schemas.microsoft.com/office/drawing/2014/main" id="{D5ABA298-7A74-30CA-847C-5390D49648B1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7" name="Google Shape;8221;p74">
            <a:extLst>
              <a:ext uri="{FF2B5EF4-FFF2-40B4-BE49-F238E27FC236}">
                <a16:creationId xmlns:a16="http://schemas.microsoft.com/office/drawing/2014/main" id="{7FF2BF3E-BB36-66E6-F56C-5CDBD5CB246D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88" name="Google Shape;8222;p74">
              <a:extLst>
                <a:ext uri="{FF2B5EF4-FFF2-40B4-BE49-F238E27FC236}">
                  <a16:creationId xmlns:a16="http://schemas.microsoft.com/office/drawing/2014/main" id="{F013170A-1B54-AE99-543D-9830A185DD5C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198" name="Google Shape;8223;p74">
                <a:extLst>
                  <a:ext uri="{FF2B5EF4-FFF2-40B4-BE49-F238E27FC236}">
                    <a16:creationId xmlns:a16="http://schemas.microsoft.com/office/drawing/2014/main" id="{FBCA1355-DBAF-D743-4E32-BD7010EEA42C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224;p74">
                <a:extLst>
                  <a:ext uri="{FF2B5EF4-FFF2-40B4-BE49-F238E27FC236}">
                    <a16:creationId xmlns:a16="http://schemas.microsoft.com/office/drawing/2014/main" id="{D754583C-CE33-FD08-1FBB-6DBB376E5B0B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9" name="Google Shape;8225;p74">
              <a:extLst>
                <a:ext uri="{FF2B5EF4-FFF2-40B4-BE49-F238E27FC236}">
                  <a16:creationId xmlns:a16="http://schemas.microsoft.com/office/drawing/2014/main" id="{073F0021-FEC0-9928-9FB3-5E468110AE38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6" name="Google Shape;8226;p74">
                <a:extLst>
                  <a:ext uri="{FF2B5EF4-FFF2-40B4-BE49-F238E27FC236}">
                    <a16:creationId xmlns:a16="http://schemas.microsoft.com/office/drawing/2014/main" id="{6361E1C3-1EED-B91D-2197-0EDDC4D33B53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227;p74">
                <a:extLst>
                  <a:ext uri="{FF2B5EF4-FFF2-40B4-BE49-F238E27FC236}">
                    <a16:creationId xmlns:a16="http://schemas.microsoft.com/office/drawing/2014/main" id="{391A8AA7-3622-2901-B3F7-32D74E989E52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0" name="Google Shape;8228;p74">
              <a:extLst>
                <a:ext uri="{FF2B5EF4-FFF2-40B4-BE49-F238E27FC236}">
                  <a16:creationId xmlns:a16="http://schemas.microsoft.com/office/drawing/2014/main" id="{EE4E289A-55CA-D5DE-B768-64A5FC3F63E4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4" name="Google Shape;8229;p74">
                <a:extLst>
                  <a:ext uri="{FF2B5EF4-FFF2-40B4-BE49-F238E27FC236}">
                    <a16:creationId xmlns:a16="http://schemas.microsoft.com/office/drawing/2014/main" id="{7F455736-4114-56AD-6A7C-F8623D77EB2D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230;p74">
                <a:extLst>
                  <a:ext uri="{FF2B5EF4-FFF2-40B4-BE49-F238E27FC236}">
                    <a16:creationId xmlns:a16="http://schemas.microsoft.com/office/drawing/2014/main" id="{C31B7A76-B59D-273B-50CD-62B8CB70B13D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231;p74">
              <a:extLst>
                <a:ext uri="{FF2B5EF4-FFF2-40B4-BE49-F238E27FC236}">
                  <a16:creationId xmlns:a16="http://schemas.microsoft.com/office/drawing/2014/main" id="{E7D473C1-60AD-989A-F60B-B71D7588AB16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2" name="Google Shape;8232;p74">
                <a:extLst>
                  <a:ext uri="{FF2B5EF4-FFF2-40B4-BE49-F238E27FC236}">
                    <a16:creationId xmlns:a16="http://schemas.microsoft.com/office/drawing/2014/main" id="{799E7BDB-2DB6-F48A-512D-2B17263DD067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3" name="Google Shape;8233;p74">
                <a:extLst>
                  <a:ext uri="{FF2B5EF4-FFF2-40B4-BE49-F238E27FC236}">
                    <a16:creationId xmlns:a16="http://schemas.microsoft.com/office/drawing/2014/main" id="{72374465-FBD7-1B88-931B-00FD599B4626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0" name="Google Shape;8234;p74">
            <a:extLst>
              <a:ext uri="{FF2B5EF4-FFF2-40B4-BE49-F238E27FC236}">
                <a16:creationId xmlns:a16="http://schemas.microsoft.com/office/drawing/2014/main" id="{0E189D3F-49D9-520B-0A34-1DF7BAA1D5EF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1" name="Google Shape;8235;p74">
              <a:extLst>
                <a:ext uri="{FF2B5EF4-FFF2-40B4-BE49-F238E27FC236}">
                  <a16:creationId xmlns:a16="http://schemas.microsoft.com/office/drawing/2014/main" id="{3032238C-0062-0640-4232-02816F7398F6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5" name="Google Shape;8236;p74">
                <a:extLst>
                  <a:ext uri="{FF2B5EF4-FFF2-40B4-BE49-F238E27FC236}">
                    <a16:creationId xmlns:a16="http://schemas.microsoft.com/office/drawing/2014/main" id="{895B09EA-8B1D-042D-FD23-72FFDBF0EBBB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06" name="Google Shape;8237;p74">
                <a:extLst>
                  <a:ext uri="{FF2B5EF4-FFF2-40B4-BE49-F238E27FC236}">
                    <a16:creationId xmlns:a16="http://schemas.microsoft.com/office/drawing/2014/main" id="{58245AC4-4861-297A-9C69-EE5B8689B9CB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19" name="Google Shape;8238;p74">
                  <a:extLst>
                    <a:ext uri="{FF2B5EF4-FFF2-40B4-BE49-F238E27FC236}">
                      <a16:creationId xmlns:a16="http://schemas.microsoft.com/office/drawing/2014/main" id="{EC052888-98CC-357B-87B4-CA7CE1674A96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0" name="Google Shape;8239;p74">
                  <a:extLst>
                    <a:ext uri="{FF2B5EF4-FFF2-40B4-BE49-F238E27FC236}">
                      <a16:creationId xmlns:a16="http://schemas.microsoft.com/office/drawing/2014/main" id="{6A06A65D-A00D-6A5C-DE26-3EC37481DEF7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7" name="Google Shape;8240;p74">
                <a:extLst>
                  <a:ext uri="{FF2B5EF4-FFF2-40B4-BE49-F238E27FC236}">
                    <a16:creationId xmlns:a16="http://schemas.microsoft.com/office/drawing/2014/main" id="{A1E4E342-DED8-FE70-3460-8A7570E63CFA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7" name="Google Shape;8241;p74">
                  <a:extLst>
                    <a:ext uri="{FF2B5EF4-FFF2-40B4-BE49-F238E27FC236}">
                      <a16:creationId xmlns:a16="http://schemas.microsoft.com/office/drawing/2014/main" id="{764C68D5-84C4-1B53-DD25-6C45FF1409FD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8" name="Google Shape;8242;p74">
                  <a:extLst>
                    <a:ext uri="{FF2B5EF4-FFF2-40B4-BE49-F238E27FC236}">
                      <a16:creationId xmlns:a16="http://schemas.microsoft.com/office/drawing/2014/main" id="{DC7FEE29-93EA-BD7E-6C39-E816A4CD70B0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8" name="Google Shape;8243;p74">
                <a:extLst>
                  <a:ext uri="{FF2B5EF4-FFF2-40B4-BE49-F238E27FC236}">
                    <a16:creationId xmlns:a16="http://schemas.microsoft.com/office/drawing/2014/main" id="{EF250085-6DF7-1481-323F-189112C257B2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5" name="Google Shape;8244;p74">
                  <a:extLst>
                    <a:ext uri="{FF2B5EF4-FFF2-40B4-BE49-F238E27FC236}">
                      <a16:creationId xmlns:a16="http://schemas.microsoft.com/office/drawing/2014/main" id="{3D816021-37CD-70B7-568C-175DC49256BB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6" name="Google Shape;8245;p74">
                  <a:extLst>
                    <a:ext uri="{FF2B5EF4-FFF2-40B4-BE49-F238E27FC236}">
                      <a16:creationId xmlns:a16="http://schemas.microsoft.com/office/drawing/2014/main" id="{ABF5971D-AE98-7B61-0248-5FB401AD27E0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6;p74">
                <a:extLst>
                  <a:ext uri="{FF2B5EF4-FFF2-40B4-BE49-F238E27FC236}">
                    <a16:creationId xmlns:a16="http://schemas.microsoft.com/office/drawing/2014/main" id="{F12E4D46-F42C-8679-0C23-4C7417800470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3" name="Google Shape;8247;p74">
                  <a:extLst>
                    <a:ext uri="{FF2B5EF4-FFF2-40B4-BE49-F238E27FC236}">
                      <a16:creationId xmlns:a16="http://schemas.microsoft.com/office/drawing/2014/main" id="{1FB9C218-3FB4-5C3F-B751-8CCF9B5FE3F4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4" name="Google Shape;8248;p74">
                  <a:extLst>
                    <a:ext uri="{FF2B5EF4-FFF2-40B4-BE49-F238E27FC236}">
                      <a16:creationId xmlns:a16="http://schemas.microsoft.com/office/drawing/2014/main" id="{91BD344B-4F8A-CAA4-63FB-37684C2079B9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9;p74">
                <a:extLst>
                  <a:ext uri="{FF2B5EF4-FFF2-40B4-BE49-F238E27FC236}">
                    <a16:creationId xmlns:a16="http://schemas.microsoft.com/office/drawing/2014/main" id="{296EDB82-72C7-F84B-A66A-99746616B0E3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1" name="Google Shape;8250;p74">
                  <a:extLst>
                    <a:ext uri="{FF2B5EF4-FFF2-40B4-BE49-F238E27FC236}">
                      <a16:creationId xmlns:a16="http://schemas.microsoft.com/office/drawing/2014/main" id="{49A9CDC0-1CFB-2ECE-3F02-159D11428E25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2" name="Google Shape;8251;p74">
                  <a:extLst>
                    <a:ext uri="{FF2B5EF4-FFF2-40B4-BE49-F238E27FC236}">
                      <a16:creationId xmlns:a16="http://schemas.microsoft.com/office/drawing/2014/main" id="{7ED284EB-B70F-79DB-7BC6-7BDE6110589C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2" name="Google Shape;8252;p74">
              <a:extLst>
                <a:ext uri="{FF2B5EF4-FFF2-40B4-BE49-F238E27FC236}">
                  <a16:creationId xmlns:a16="http://schemas.microsoft.com/office/drawing/2014/main" id="{8AD8989E-5572-A5F2-87AF-E214E4DE0169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3" name="Google Shape;8253;p74">
                <a:extLst>
                  <a:ext uri="{FF2B5EF4-FFF2-40B4-BE49-F238E27FC236}">
                    <a16:creationId xmlns:a16="http://schemas.microsoft.com/office/drawing/2014/main" id="{1550E6B0-9EF3-3FF8-FB90-05A67B56590D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4" name="Google Shape;8254;p74">
                <a:extLst>
                  <a:ext uri="{FF2B5EF4-FFF2-40B4-BE49-F238E27FC236}">
                    <a16:creationId xmlns:a16="http://schemas.microsoft.com/office/drawing/2014/main" id="{CBF02EBA-7281-9961-B3C2-9F8EEA8A31C2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1" name="Google Shape;8255;p74">
            <a:extLst>
              <a:ext uri="{FF2B5EF4-FFF2-40B4-BE49-F238E27FC236}">
                <a16:creationId xmlns:a16="http://schemas.microsoft.com/office/drawing/2014/main" id="{663E047B-9C1D-5C6E-CC90-920AF92E55C2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2" name="Google Shape;8256;p74">
              <a:extLst>
                <a:ext uri="{FF2B5EF4-FFF2-40B4-BE49-F238E27FC236}">
                  <a16:creationId xmlns:a16="http://schemas.microsoft.com/office/drawing/2014/main" id="{E35AF9B8-7ABC-D8BA-551A-2ACDDE953B43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257;p74">
              <a:extLst>
                <a:ext uri="{FF2B5EF4-FFF2-40B4-BE49-F238E27FC236}">
                  <a16:creationId xmlns:a16="http://schemas.microsoft.com/office/drawing/2014/main" id="{2521592E-3DD9-E03C-08DC-6C5A799E9FC9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258;p74">
              <a:extLst>
                <a:ext uri="{FF2B5EF4-FFF2-40B4-BE49-F238E27FC236}">
                  <a16:creationId xmlns:a16="http://schemas.microsoft.com/office/drawing/2014/main" id="{52C13D77-D701-20E0-E566-9B084968E87D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259;p74">
              <a:extLst>
                <a:ext uri="{FF2B5EF4-FFF2-40B4-BE49-F238E27FC236}">
                  <a16:creationId xmlns:a16="http://schemas.microsoft.com/office/drawing/2014/main" id="{15F5AE07-8C07-B66F-80A6-7D62C590102A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260;p74">
              <a:extLst>
                <a:ext uri="{FF2B5EF4-FFF2-40B4-BE49-F238E27FC236}">
                  <a16:creationId xmlns:a16="http://schemas.microsoft.com/office/drawing/2014/main" id="{28D59E72-7AD2-4A0F-E561-E6E68E64347B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261;p74">
              <a:extLst>
                <a:ext uri="{FF2B5EF4-FFF2-40B4-BE49-F238E27FC236}">
                  <a16:creationId xmlns:a16="http://schemas.microsoft.com/office/drawing/2014/main" id="{BE85E7FB-FEE1-C066-C788-FB65465C4F97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262;p74">
              <a:extLst>
                <a:ext uri="{FF2B5EF4-FFF2-40B4-BE49-F238E27FC236}">
                  <a16:creationId xmlns:a16="http://schemas.microsoft.com/office/drawing/2014/main" id="{2422158D-B345-25FE-E2C4-3CD26A5CF35A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263;p74">
              <a:extLst>
                <a:ext uri="{FF2B5EF4-FFF2-40B4-BE49-F238E27FC236}">
                  <a16:creationId xmlns:a16="http://schemas.microsoft.com/office/drawing/2014/main" id="{0425A9DB-F4C3-B349-3B8D-8C4A4C1D73A5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264;p74">
              <a:extLst>
                <a:ext uri="{FF2B5EF4-FFF2-40B4-BE49-F238E27FC236}">
                  <a16:creationId xmlns:a16="http://schemas.microsoft.com/office/drawing/2014/main" id="{E9DE9210-FE81-DD60-D8F5-9C1E0E6611DB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1" name="Google Shape;8265;p74">
            <a:extLst>
              <a:ext uri="{FF2B5EF4-FFF2-40B4-BE49-F238E27FC236}">
                <a16:creationId xmlns:a16="http://schemas.microsoft.com/office/drawing/2014/main" id="{468664C1-10AB-1DC5-B24A-038096173719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2" name="Google Shape;8266;p74">
              <a:extLst>
                <a:ext uri="{FF2B5EF4-FFF2-40B4-BE49-F238E27FC236}">
                  <a16:creationId xmlns:a16="http://schemas.microsoft.com/office/drawing/2014/main" id="{CD96DE44-EF1F-8182-F57C-04635353C395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38" name="Google Shape;8267;p74">
                <a:extLst>
                  <a:ext uri="{FF2B5EF4-FFF2-40B4-BE49-F238E27FC236}">
                    <a16:creationId xmlns:a16="http://schemas.microsoft.com/office/drawing/2014/main" id="{4A825DF8-40BE-AC28-49B8-56AF150F7FF4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5" name="Google Shape;8268;p74">
                  <a:extLst>
                    <a:ext uri="{FF2B5EF4-FFF2-40B4-BE49-F238E27FC236}">
                      <a16:creationId xmlns:a16="http://schemas.microsoft.com/office/drawing/2014/main" id="{D344B6A6-BCC6-A5C9-78BB-03F925402D37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6" name="Google Shape;8269;p74">
                  <a:extLst>
                    <a:ext uri="{FF2B5EF4-FFF2-40B4-BE49-F238E27FC236}">
                      <a16:creationId xmlns:a16="http://schemas.microsoft.com/office/drawing/2014/main" id="{588A637D-49A1-A38E-6493-EC9DE1DE5BE6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39" name="Google Shape;8270;p74">
                <a:extLst>
                  <a:ext uri="{FF2B5EF4-FFF2-40B4-BE49-F238E27FC236}">
                    <a16:creationId xmlns:a16="http://schemas.microsoft.com/office/drawing/2014/main" id="{67D2AD35-58EF-A39D-B5B3-CB79D03D3F37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3" name="Google Shape;8271;p74">
                  <a:extLst>
                    <a:ext uri="{FF2B5EF4-FFF2-40B4-BE49-F238E27FC236}">
                      <a16:creationId xmlns:a16="http://schemas.microsoft.com/office/drawing/2014/main" id="{9C2B3DA6-7E91-078E-5FB4-6214008B678F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4" name="Google Shape;8272;p74">
                  <a:extLst>
                    <a:ext uri="{FF2B5EF4-FFF2-40B4-BE49-F238E27FC236}">
                      <a16:creationId xmlns:a16="http://schemas.microsoft.com/office/drawing/2014/main" id="{9047CDA2-9FCA-A8A4-2835-CA1269C81DE2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40" name="Google Shape;8273;p74">
                <a:extLst>
                  <a:ext uri="{FF2B5EF4-FFF2-40B4-BE49-F238E27FC236}">
                    <a16:creationId xmlns:a16="http://schemas.microsoft.com/office/drawing/2014/main" id="{EB8BB94D-55AF-547A-D728-B7D8959CB25A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1" name="Google Shape;8274;p74">
                  <a:extLst>
                    <a:ext uri="{FF2B5EF4-FFF2-40B4-BE49-F238E27FC236}">
                      <a16:creationId xmlns:a16="http://schemas.microsoft.com/office/drawing/2014/main" id="{A99138A7-D2F8-9FB8-666A-0597F30C1906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2" name="Google Shape;8275;p74">
                  <a:extLst>
                    <a:ext uri="{FF2B5EF4-FFF2-40B4-BE49-F238E27FC236}">
                      <a16:creationId xmlns:a16="http://schemas.microsoft.com/office/drawing/2014/main" id="{FBED61B7-3D2E-D46E-D8E3-42FA32AECD63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33" name="Google Shape;8276;p74">
              <a:extLst>
                <a:ext uri="{FF2B5EF4-FFF2-40B4-BE49-F238E27FC236}">
                  <a16:creationId xmlns:a16="http://schemas.microsoft.com/office/drawing/2014/main" id="{F621C0C7-8085-E14B-749A-14ED8596B506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4" name="Google Shape;8277;p74">
                <a:extLst>
                  <a:ext uri="{FF2B5EF4-FFF2-40B4-BE49-F238E27FC236}">
                    <a16:creationId xmlns:a16="http://schemas.microsoft.com/office/drawing/2014/main" id="{8400B484-E61B-6AA6-D993-BA7E000CE7B6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8278;p74">
                <a:extLst>
                  <a:ext uri="{FF2B5EF4-FFF2-40B4-BE49-F238E27FC236}">
                    <a16:creationId xmlns:a16="http://schemas.microsoft.com/office/drawing/2014/main" id="{926CABA7-1F7B-53B0-512B-F34BD7507A0F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8279;p74">
                <a:extLst>
                  <a:ext uri="{FF2B5EF4-FFF2-40B4-BE49-F238E27FC236}">
                    <a16:creationId xmlns:a16="http://schemas.microsoft.com/office/drawing/2014/main" id="{39BA3910-A84E-23E8-33C1-3B69D8F70B28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8280;p74">
                <a:extLst>
                  <a:ext uri="{FF2B5EF4-FFF2-40B4-BE49-F238E27FC236}">
                    <a16:creationId xmlns:a16="http://schemas.microsoft.com/office/drawing/2014/main" id="{DE274CCB-4121-C90C-9C0B-B311A345290B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7" name="Google Shape;8281;p74">
            <a:extLst>
              <a:ext uri="{FF2B5EF4-FFF2-40B4-BE49-F238E27FC236}">
                <a16:creationId xmlns:a16="http://schemas.microsoft.com/office/drawing/2014/main" id="{70A68CD3-185B-7DD5-E5ED-D8C36C9A8D88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48" name="Google Shape;8282;p74">
              <a:extLst>
                <a:ext uri="{FF2B5EF4-FFF2-40B4-BE49-F238E27FC236}">
                  <a16:creationId xmlns:a16="http://schemas.microsoft.com/office/drawing/2014/main" id="{CAA60B3B-F785-2F94-EA1A-0278565E193C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" name="Google Shape;8283;p74">
              <a:extLst>
                <a:ext uri="{FF2B5EF4-FFF2-40B4-BE49-F238E27FC236}">
                  <a16:creationId xmlns:a16="http://schemas.microsoft.com/office/drawing/2014/main" id="{8FC0C323-0F0A-F1D0-043B-E6EF82FC637D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" name="Google Shape;8284;p74">
              <a:extLst>
                <a:ext uri="{FF2B5EF4-FFF2-40B4-BE49-F238E27FC236}">
                  <a16:creationId xmlns:a16="http://schemas.microsoft.com/office/drawing/2014/main" id="{994AFC28-5395-18E6-E969-770F05B7BC94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8285;p74">
              <a:extLst>
                <a:ext uri="{FF2B5EF4-FFF2-40B4-BE49-F238E27FC236}">
                  <a16:creationId xmlns:a16="http://schemas.microsoft.com/office/drawing/2014/main" id="{3CBFD50D-5A3E-9535-A79C-63CDC7B26203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8286;p74">
              <a:extLst>
                <a:ext uri="{FF2B5EF4-FFF2-40B4-BE49-F238E27FC236}">
                  <a16:creationId xmlns:a16="http://schemas.microsoft.com/office/drawing/2014/main" id="{29841A28-24A8-9093-6968-D25813CD3E66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8287;p74">
              <a:extLst>
                <a:ext uri="{FF2B5EF4-FFF2-40B4-BE49-F238E27FC236}">
                  <a16:creationId xmlns:a16="http://schemas.microsoft.com/office/drawing/2014/main" id="{ADACD8B7-084D-C5C5-20FA-5E4F5AB5100E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4" name="Google Shape;8288;p74">
              <a:extLst>
                <a:ext uri="{FF2B5EF4-FFF2-40B4-BE49-F238E27FC236}">
                  <a16:creationId xmlns:a16="http://schemas.microsoft.com/office/drawing/2014/main" id="{321B5107-5164-C552-CB8F-2EF2BE40C646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5" name="Google Shape;8289;p74">
                <a:extLst>
                  <a:ext uri="{FF2B5EF4-FFF2-40B4-BE49-F238E27FC236}">
                    <a16:creationId xmlns:a16="http://schemas.microsoft.com/office/drawing/2014/main" id="{ED6C0A2C-CC0C-9660-38A1-53BE2079E0F7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8290;p74">
                <a:extLst>
                  <a:ext uri="{FF2B5EF4-FFF2-40B4-BE49-F238E27FC236}">
                    <a16:creationId xmlns:a16="http://schemas.microsoft.com/office/drawing/2014/main" id="{EF438092-4422-C250-CBE3-669CD5A267D6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291;p74">
                <a:extLst>
                  <a:ext uri="{FF2B5EF4-FFF2-40B4-BE49-F238E27FC236}">
                    <a16:creationId xmlns:a16="http://schemas.microsoft.com/office/drawing/2014/main" id="{1AFD30FB-3210-4C95-B005-3AAED5596DC4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292;p74">
                <a:extLst>
                  <a:ext uri="{FF2B5EF4-FFF2-40B4-BE49-F238E27FC236}">
                    <a16:creationId xmlns:a16="http://schemas.microsoft.com/office/drawing/2014/main" id="{371A62D0-3482-3762-743F-9F4C490E96A0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293;p74">
                <a:extLst>
                  <a:ext uri="{FF2B5EF4-FFF2-40B4-BE49-F238E27FC236}">
                    <a16:creationId xmlns:a16="http://schemas.microsoft.com/office/drawing/2014/main" id="{2A7C92A0-DE8C-363E-325F-F40F1188AC94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294;p74">
                <a:extLst>
                  <a:ext uri="{FF2B5EF4-FFF2-40B4-BE49-F238E27FC236}">
                    <a16:creationId xmlns:a16="http://schemas.microsoft.com/office/drawing/2014/main" id="{0D497EDE-8CCB-F720-D80D-916995CDEDE0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61" name="Google Shape;8295;p74">
                <a:extLst>
                  <a:ext uri="{FF2B5EF4-FFF2-40B4-BE49-F238E27FC236}">
                    <a16:creationId xmlns:a16="http://schemas.microsoft.com/office/drawing/2014/main" id="{1E227554-87CE-7AD9-ADCE-A9985C2D273A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2" name="Google Shape;8296;p74">
                  <a:extLst>
                    <a:ext uri="{FF2B5EF4-FFF2-40B4-BE49-F238E27FC236}">
                      <a16:creationId xmlns:a16="http://schemas.microsoft.com/office/drawing/2014/main" id="{D41B10A1-D0C6-BE22-475E-9277B09B5325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3" name="Google Shape;8297;p74">
                  <a:extLst>
                    <a:ext uri="{FF2B5EF4-FFF2-40B4-BE49-F238E27FC236}">
                      <a16:creationId xmlns:a16="http://schemas.microsoft.com/office/drawing/2014/main" id="{E3767722-6900-2528-82CF-E346859EBE37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4" name="Google Shape;8298;p74">
                  <a:extLst>
                    <a:ext uri="{FF2B5EF4-FFF2-40B4-BE49-F238E27FC236}">
                      <a16:creationId xmlns:a16="http://schemas.microsoft.com/office/drawing/2014/main" id="{67C949BA-77B7-BBD7-14FA-0B70F500A4BE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5" name="Google Shape;8299;p74">
                  <a:extLst>
                    <a:ext uri="{FF2B5EF4-FFF2-40B4-BE49-F238E27FC236}">
                      <a16:creationId xmlns:a16="http://schemas.microsoft.com/office/drawing/2014/main" id="{67FA428D-F74B-8535-DC0E-C8D2FB67E601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6" name="Google Shape;8300;p74">
                  <a:extLst>
                    <a:ext uri="{FF2B5EF4-FFF2-40B4-BE49-F238E27FC236}">
                      <a16:creationId xmlns:a16="http://schemas.microsoft.com/office/drawing/2014/main" id="{C43C9F33-9B80-1EC6-B0C8-EEE9B9771F85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7" name="Google Shape;8301;p74">
                  <a:extLst>
                    <a:ext uri="{FF2B5EF4-FFF2-40B4-BE49-F238E27FC236}">
                      <a16:creationId xmlns:a16="http://schemas.microsoft.com/office/drawing/2014/main" id="{1197D348-D045-A86B-ED12-56BAE1717074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8" name="Google Shape;8302;p74">
                  <a:extLst>
                    <a:ext uri="{FF2B5EF4-FFF2-40B4-BE49-F238E27FC236}">
                      <a16:creationId xmlns:a16="http://schemas.microsoft.com/office/drawing/2014/main" id="{F553C1A6-3A02-EDF1-AE3B-0FF5D9227D84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69" name="Google Shape;8303;p74">
            <a:extLst>
              <a:ext uri="{FF2B5EF4-FFF2-40B4-BE49-F238E27FC236}">
                <a16:creationId xmlns:a16="http://schemas.microsoft.com/office/drawing/2014/main" id="{6F2492A9-19D6-DDD1-B5B3-0B5E5FE03B23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0" name="Google Shape;8304;p74">
              <a:extLst>
                <a:ext uri="{FF2B5EF4-FFF2-40B4-BE49-F238E27FC236}">
                  <a16:creationId xmlns:a16="http://schemas.microsoft.com/office/drawing/2014/main" id="{6C61DD65-4E4B-A0FF-565E-800B645D1123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8305;p74">
              <a:extLst>
                <a:ext uri="{FF2B5EF4-FFF2-40B4-BE49-F238E27FC236}">
                  <a16:creationId xmlns:a16="http://schemas.microsoft.com/office/drawing/2014/main" id="{8E33339F-5416-5D7D-21CF-1648F30EB352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8306;p74">
              <a:extLst>
                <a:ext uri="{FF2B5EF4-FFF2-40B4-BE49-F238E27FC236}">
                  <a16:creationId xmlns:a16="http://schemas.microsoft.com/office/drawing/2014/main" id="{701C1188-6170-1664-C744-FC3B6480F2A4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8307;p74">
              <a:extLst>
                <a:ext uri="{FF2B5EF4-FFF2-40B4-BE49-F238E27FC236}">
                  <a16:creationId xmlns:a16="http://schemas.microsoft.com/office/drawing/2014/main" id="{28559BEA-7AF4-562A-96F9-E6B9A416CBC0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8308;p74">
              <a:extLst>
                <a:ext uri="{FF2B5EF4-FFF2-40B4-BE49-F238E27FC236}">
                  <a16:creationId xmlns:a16="http://schemas.microsoft.com/office/drawing/2014/main" id="{FEFEB851-4C94-5C2A-1E0C-26ABE8CB696D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8309;p74">
              <a:extLst>
                <a:ext uri="{FF2B5EF4-FFF2-40B4-BE49-F238E27FC236}">
                  <a16:creationId xmlns:a16="http://schemas.microsoft.com/office/drawing/2014/main" id="{6140B354-5F49-BA21-7FF6-A1E6CC4599AA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8310;p74">
              <a:extLst>
                <a:ext uri="{FF2B5EF4-FFF2-40B4-BE49-F238E27FC236}">
                  <a16:creationId xmlns:a16="http://schemas.microsoft.com/office/drawing/2014/main" id="{F201B2F7-98EB-757A-8DDC-42D964494391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311;p74">
              <a:extLst>
                <a:ext uri="{FF2B5EF4-FFF2-40B4-BE49-F238E27FC236}">
                  <a16:creationId xmlns:a16="http://schemas.microsoft.com/office/drawing/2014/main" id="{53867D7F-1200-A5AC-B29F-45FA2073DFCC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8312;p74">
              <a:extLst>
                <a:ext uri="{FF2B5EF4-FFF2-40B4-BE49-F238E27FC236}">
                  <a16:creationId xmlns:a16="http://schemas.microsoft.com/office/drawing/2014/main" id="{2C807BB0-2B9D-D91F-2C88-07BF8255BAB0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8313;p74">
              <a:extLst>
                <a:ext uri="{FF2B5EF4-FFF2-40B4-BE49-F238E27FC236}">
                  <a16:creationId xmlns:a16="http://schemas.microsoft.com/office/drawing/2014/main" id="{FDE585AF-B250-7691-C6D8-5AAF986961C5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314;p74">
              <a:extLst>
                <a:ext uri="{FF2B5EF4-FFF2-40B4-BE49-F238E27FC236}">
                  <a16:creationId xmlns:a16="http://schemas.microsoft.com/office/drawing/2014/main" id="{30990B81-B4DB-7BFC-CFBC-14EEDA950554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315;p74">
              <a:extLst>
                <a:ext uri="{FF2B5EF4-FFF2-40B4-BE49-F238E27FC236}">
                  <a16:creationId xmlns:a16="http://schemas.microsoft.com/office/drawing/2014/main" id="{949D77BB-0A81-E047-2E75-1DFFDE84EA99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316;p74">
              <a:extLst>
                <a:ext uri="{FF2B5EF4-FFF2-40B4-BE49-F238E27FC236}">
                  <a16:creationId xmlns:a16="http://schemas.microsoft.com/office/drawing/2014/main" id="{49A576B3-5F1A-8757-91DB-4948157BD7CA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3" name="Google Shape;8317;p74">
            <a:extLst>
              <a:ext uri="{FF2B5EF4-FFF2-40B4-BE49-F238E27FC236}">
                <a16:creationId xmlns:a16="http://schemas.microsoft.com/office/drawing/2014/main" id="{A0D228F3-6B75-145B-7B12-3DF006A3C03A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84" name="Google Shape;8318;p74">
              <a:extLst>
                <a:ext uri="{FF2B5EF4-FFF2-40B4-BE49-F238E27FC236}">
                  <a16:creationId xmlns:a16="http://schemas.microsoft.com/office/drawing/2014/main" id="{AC17AA04-D352-333D-A93D-F8CF15582735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8319;p74">
              <a:extLst>
                <a:ext uri="{FF2B5EF4-FFF2-40B4-BE49-F238E27FC236}">
                  <a16:creationId xmlns:a16="http://schemas.microsoft.com/office/drawing/2014/main" id="{D2A2C5E3-B1CD-6479-D9A7-07087173B902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8320;p74">
              <a:extLst>
                <a:ext uri="{FF2B5EF4-FFF2-40B4-BE49-F238E27FC236}">
                  <a16:creationId xmlns:a16="http://schemas.microsoft.com/office/drawing/2014/main" id="{35025C20-3FA7-9FD8-2AC5-64DB9F7E50C9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8321;p74">
              <a:extLst>
                <a:ext uri="{FF2B5EF4-FFF2-40B4-BE49-F238E27FC236}">
                  <a16:creationId xmlns:a16="http://schemas.microsoft.com/office/drawing/2014/main" id="{3A974D3D-D507-6FBE-BC04-D2A86CD9025C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322;p74">
              <a:extLst>
                <a:ext uri="{FF2B5EF4-FFF2-40B4-BE49-F238E27FC236}">
                  <a16:creationId xmlns:a16="http://schemas.microsoft.com/office/drawing/2014/main" id="{DC2531E2-FFEC-BA00-E411-2113CAB29D95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8323;p74">
              <a:extLst>
                <a:ext uri="{FF2B5EF4-FFF2-40B4-BE49-F238E27FC236}">
                  <a16:creationId xmlns:a16="http://schemas.microsoft.com/office/drawing/2014/main" id="{C14C6A6F-4CB7-6651-7C29-F684992E5B7E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8324;p74">
              <a:extLst>
                <a:ext uri="{FF2B5EF4-FFF2-40B4-BE49-F238E27FC236}">
                  <a16:creationId xmlns:a16="http://schemas.microsoft.com/office/drawing/2014/main" id="{C606FCB8-BD29-0BC2-A996-AAF3DC2119BF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325;p74">
              <a:extLst>
                <a:ext uri="{FF2B5EF4-FFF2-40B4-BE49-F238E27FC236}">
                  <a16:creationId xmlns:a16="http://schemas.microsoft.com/office/drawing/2014/main" id="{937DBBFD-23AA-9539-00F7-2BE035C0653A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2" name="Google Shape;8326;p74">
            <a:extLst>
              <a:ext uri="{FF2B5EF4-FFF2-40B4-BE49-F238E27FC236}">
                <a16:creationId xmlns:a16="http://schemas.microsoft.com/office/drawing/2014/main" id="{66A7819F-43B3-5EDE-2887-AD56BC1B7608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3" name="Google Shape;8327;p74">
              <a:extLst>
                <a:ext uri="{FF2B5EF4-FFF2-40B4-BE49-F238E27FC236}">
                  <a16:creationId xmlns:a16="http://schemas.microsoft.com/office/drawing/2014/main" id="{9108685B-1018-F21C-C871-4B532734150B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328;p74">
              <a:extLst>
                <a:ext uri="{FF2B5EF4-FFF2-40B4-BE49-F238E27FC236}">
                  <a16:creationId xmlns:a16="http://schemas.microsoft.com/office/drawing/2014/main" id="{79A9A3A7-E488-4776-57CF-0EB333EF62C1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5" name="Google Shape;8329;p74">
              <a:extLst>
                <a:ext uri="{FF2B5EF4-FFF2-40B4-BE49-F238E27FC236}">
                  <a16:creationId xmlns:a16="http://schemas.microsoft.com/office/drawing/2014/main" id="{21390E73-FDFF-7716-24E9-938DB9AF8FE7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5" name="Google Shape;8330;p74">
                <a:extLst>
                  <a:ext uri="{FF2B5EF4-FFF2-40B4-BE49-F238E27FC236}">
                    <a16:creationId xmlns:a16="http://schemas.microsoft.com/office/drawing/2014/main" id="{F77F3CEE-EFB7-7FAB-51C0-B77FB0DE4B56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6" name="Google Shape;8331;p74">
                <a:extLst>
                  <a:ext uri="{FF2B5EF4-FFF2-40B4-BE49-F238E27FC236}">
                    <a16:creationId xmlns:a16="http://schemas.microsoft.com/office/drawing/2014/main" id="{4CFF4DF6-A29D-AD9C-8152-A8B614030A22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6" name="Google Shape;8332;p74">
              <a:extLst>
                <a:ext uri="{FF2B5EF4-FFF2-40B4-BE49-F238E27FC236}">
                  <a16:creationId xmlns:a16="http://schemas.microsoft.com/office/drawing/2014/main" id="{ABBC0138-61F3-DD9D-3B7B-BB8F03300943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3" name="Google Shape;8333;p74">
                <a:extLst>
                  <a:ext uri="{FF2B5EF4-FFF2-40B4-BE49-F238E27FC236}">
                    <a16:creationId xmlns:a16="http://schemas.microsoft.com/office/drawing/2014/main" id="{03C6B2A6-7333-71F5-1C38-41B6B5F5B969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334;p74">
                <a:extLst>
                  <a:ext uri="{FF2B5EF4-FFF2-40B4-BE49-F238E27FC236}">
                    <a16:creationId xmlns:a16="http://schemas.microsoft.com/office/drawing/2014/main" id="{5C2C6D4A-11D2-D07A-838C-0FAA91E3F2E7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7" name="Google Shape;8335;p74">
              <a:extLst>
                <a:ext uri="{FF2B5EF4-FFF2-40B4-BE49-F238E27FC236}">
                  <a16:creationId xmlns:a16="http://schemas.microsoft.com/office/drawing/2014/main" id="{DF62989B-18AC-06A4-6FC1-3CFB69547E15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1" name="Google Shape;8336;p74">
                <a:extLst>
                  <a:ext uri="{FF2B5EF4-FFF2-40B4-BE49-F238E27FC236}">
                    <a16:creationId xmlns:a16="http://schemas.microsoft.com/office/drawing/2014/main" id="{4691AD1A-E468-B9F3-4ABC-531A00558887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337;p74">
                <a:extLst>
                  <a:ext uri="{FF2B5EF4-FFF2-40B4-BE49-F238E27FC236}">
                    <a16:creationId xmlns:a16="http://schemas.microsoft.com/office/drawing/2014/main" id="{E56CD858-01DB-5AC9-DE8B-0D13069486BC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8" name="Google Shape;8338;p74">
              <a:extLst>
                <a:ext uri="{FF2B5EF4-FFF2-40B4-BE49-F238E27FC236}">
                  <a16:creationId xmlns:a16="http://schemas.microsoft.com/office/drawing/2014/main" id="{C5D267AB-B4E1-BADB-DC78-FAE5645F986C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299" name="Google Shape;8339;p74">
                <a:extLst>
                  <a:ext uri="{FF2B5EF4-FFF2-40B4-BE49-F238E27FC236}">
                    <a16:creationId xmlns:a16="http://schemas.microsoft.com/office/drawing/2014/main" id="{5AB2A04D-0C94-9062-E847-33C0EB5E2EB4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340;p74">
                <a:extLst>
                  <a:ext uri="{FF2B5EF4-FFF2-40B4-BE49-F238E27FC236}">
                    <a16:creationId xmlns:a16="http://schemas.microsoft.com/office/drawing/2014/main" id="{20A182A6-335D-596B-B030-C686E99D26C5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7" name="Google Shape;8341;p74">
            <a:extLst>
              <a:ext uri="{FF2B5EF4-FFF2-40B4-BE49-F238E27FC236}">
                <a16:creationId xmlns:a16="http://schemas.microsoft.com/office/drawing/2014/main" id="{306E1D76-E1BD-C134-CEA2-CE4825F31E1C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08" name="Google Shape;8342;p74">
              <a:extLst>
                <a:ext uri="{FF2B5EF4-FFF2-40B4-BE49-F238E27FC236}">
                  <a16:creationId xmlns:a16="http://schemas.microsoft.com/office/drawing/2014/main" id="{4CFE4AA3-BB58-2322-D7C0-E75FA06053F5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8343;p74">
              <a:extLst>
                <a:ext uri="{FF2B5EF4-FFF2-40B4-BE49-F238E27FC236}">
                  <a16:creationId xmlns:a16="http://schemas.microsoft.com/office/drawing/2014/main" id="{AD8A0255-03F3-F80F-198C-587F50A12A2A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8344;p74">
              <a:extLst>
                <a:ext uri="{FF2B5EF4-FFF2-40B4-BE49-F238E27FC236}">
                  <a16:creationId xmlns:a16="http://schemas.microsoft.com/office/drawing/2014/main" id="{517D5BAE-54B5-15AD-22E0-FC6A8799604C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8345;p74">
              <a:extLst>
                <a:ext uri="{FF2B5EF4-FFF2-40B4-BE49-F238E27FC236}">
                  <a16:creationId xmlns:a16="http://schemas.microsoft.com/office/drawing/2014/main" id="{6D63A115-7940-846C-367E-662CDE32586A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346;p74">
              <a:extLst>
                <a:ext uri="{FF2B5EF4-FFF2-40B4-BE49-F238E27FC236}">
                  <a16:creationId xmlns:a16="http://schemas.microsoft.com/office/drawing/2014/main" id="{539CF714-3234-A92C-A0CF-1DEA12BAE5A4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47;p74">
              <a:extLst>
                <a:ext uri="{FF2B5EF4-FFF2-40B4-BE49-F238E27FC236}">
                  <a16:creationId xmlns:a16="http://schemas.microsoft.com/office/drawing/2014/main" id="{6B224F2E-83D7-8F16-2D86-3697B9F36C07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48;p74">
              <a:extLst>
                <a:ext uri="{FF2B5EF4-FFF2-40B4-BE49-F238E27FC236}">
                  <a16:creationId xmlns:a16="http://schemas.microsoft.com/office/drawing/2014/main" id="{6F1B9B5F-74C8-FABA-2F2E-60625E9C2CF1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49;p74">
              <a:extLst>
                <a:ext uri="{FF2B5EF4-FFF2-40B4-BE49-F238E27FC236}">
                  <a16:creationId xmlns:a16="http://schemas.microsoft.com/office/drawing/2014/main" id="{89A6B166-1F78-1878-D734-DC178382CB99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50;p74">
              <a:extLst>
                <a:ext uri="{FF2B5EF4-FFF2-40B4-BE49-F238E27FC236}">
                  <a16:creationId xmlns:a16="http://schemas.microsoft.com/office/drawing/2014/main" id="{AE819456-E8D3-6C66-3C4D-ADB6C29F2A4E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51;p74">
              <a:extLst>
                <a:ext uri="{FF2B5EF4-FFF2-40B4-BE49-F238E27FC236}">
                  <a16:creationId xmlns:a16="http://schemas.microsoft.com/office/drawing/2014/main" id="{C0589F67-CBEA-7035-FE7C-54E52BC6DDF1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52;p74">
              <a:extLst>
                <a:ext uri="{FF2B5EF4-FFF2-40B4-BE49-F238E27FC236}">
                  <a16:creationId xmlns:a16="http://schemas.microsoft.com/office/drawing/2014/main" id="{B5FFA435-AFEA-DDB6-5E61-A57AB0054C0C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53;p74">
              <a:extLst>
                <a:ext uri="{FF2B5EF4-FFF2-40B4-BE49-F238E27FC236}">
                  <a16:creationId xmlns:a16="http://schemas.microsoft.com/office/drawing/2014/main" id="{32233667-7FB0-8FD4-8A6D-8FE6759C8411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0" name="Google Shape;8354;p74">
            <a:extLst>
              <a:ext uri="{FF2B5EF4-FFF2-40B4-BE49-F238E27FC236}">
                <a16:creationId xmlns:a16="http://schemas.microsoft.com/office/drawing/2014/main" id="{A8062D90-1C3B-3980-7044-BB3FD53FDB38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1" name="Google Shape;8355;p74">
              <a:extLst>
                <a:ext uri="{FF2B5EF4-FFF2-40B4-BE49-F238E27FC236}">
                  <a16:creationId xmlns:a16="http://schemas.microsoft.com/office/drawing/2014/main" id="{E7CAF7AD-D4E7-E763-6C5D-4EE2E5BBE92F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28" name="Google Shape;8356;p74">
                <a:extLst>
                  <a:ext uri="{FF2B5EF4-FFF2-40B4-BE49-F238E27FC236}">
                    <a16:creationId xmlns:a16="http://schemas.microsoft.com/office/drawing/2014/main" id="{F88B1510-47A5-3248-2491-0CA78C32DE90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9" name="Google Shape;8357;p74">
                <a:extLst>
                  <a:ext uri="{FF2B5EF4-FFF2-40B4-BE49-F238E27FC236}">
                    <a16:creationId xmlns:a16="http://schemas.microsoft.com/office/drawing/2014/main" id="{E613D06E-2554-338E-FF44-24C04D3042AB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358;p74">
                <a:extLst>
                  <a:ext uri="{FF2B5EF4-FFF2-40B4-BE49-F238E27FC236}">
                    <a16:creationId xmlns:a16="http://schemas.microsoft.com/office/drawing/2014/main" id="{059CD0A5-ADC3-EFC4-277D-2E8AE2D98668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1" name="Google Shape;8359;p74">
                <a:extLst>
                  <a:ext uri="{FF2B5EF4-FFF2-40B4-BE49-F238E27FC236}">
                    <a16:creationId xmlns:a16="http://schemas.microsoft.com/office/drawing/2014/main" id="{F9D8079A-D3D5-E2DC-A785-639DD304A78A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360;p74">
                <a:extLst>
                  <a:ext uri="{FF2B5EF4-FFF2-40B4-BE49-F238E27FC236}">
                    <a16:creationId xmlns:a16="http://schemas.microsoft.com/office/drawing/2014/main" id="{CD47ECCE-E669-E138-6EA4-0AB5AFAC7A64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361;p74">
                <a:extLst>
                  <a:ext uri="{FF2B5EF4-FFF2-40B4-BE49-F238E27FC236}">
                    <a16:creationId xmlns:a16="http://schemas.microsoft.com/office/drawing/2014/main" id="{13A33C79-7608-9F4A-A53C-357414B12AEC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362;p74">
                <a:extLst>
                  <a:ext uri="{FF2B5EF4-FFF2-40B4-BE49-F238E27FC236}">
                    <a16:creationId xmlns:a16="http://schemas.microsoft.com/office/drawing/2014/main" id="{0BC1866C-34C2-D63E-C971-E05D619BD167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363;p74">
                <a:extLst>
                  <a:ext uri="{FF2B5EF4-FFF2-40B4-BE49-F238E27FC236}">
                    <a16:creationId xmlns:a16="http://schemas.microsoft.com/office/drawing/2014/main" id="{C82AA353-8758-D4C3-CA7B-4251647DC48D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64;p74">
                <a:extLst>
                  <a:ext uri="{FF2B5EF4-FFF2-40B4-BE49-F238E27FC236}">
                    <a16:creationId xmlns:a16="http://schemas.microsoft.com/office/drawing/2014/main" id="{2B7919E2-B572-3C4F-0510-BC9DF192234E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365;p74">
                <a:extLst>
                  <a:ext uri="{FF2B5EF4-FFF2-40B4-BE49-F238E27FC236}">
                    <a16:creationId xmlns:a16="http://schemas.microsoft.com/office/drawing/2014/main" id="{7DFCC82E-9213-1147-A8EA-2B595DEBC5ED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66;p74">
                <a:extLst>
                  <a:ext uri="{FF2B5EF4-FFF2-40B4-BE49-F238E27FC236}">
                    <a16:creationId xmlns:a16="http://schemas.microsoft.com/office/drawing/2014/main" id="{817AEEB8-2C4C-8578-35C4-BDE1EB9E1C3D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367;p74">
                <a:extLst>
                  <a:ext uri="{FF2B5EF4-FFF2-40B4-BE49-F238E27FC236}">
                    <a16:creationId xmlns:a16="http://schemas.microsoft.com/office/drawing/2014/main" id="{69EECA4C-A92A-6DAE-1251-89C5CEC94111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68;p74">
                <a:extLst>
                  <a:ext uri="{FF2B5EF4-FFF2-40B4-BE49-F238E27FC236}">
                    <a16:creationId xmlns:a16="http://schemas.microsoft.com/office/drawing/2014/main" id="{E7208146-7D06-487E-7C58-9339C856B6ED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69;p74">
                <a:extLst>
                  <a:ext uri="{FF2B5EF4-FFF2-40B4-BE49-F238E27FC236}">
                    <a16:creationId xmlns:a16="http://schemas.microsoft.com/office/drawing/2014/main" id="{AFA15F1C-FBA7-C319-2390-02F1C044BD19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70;p74">
                <a:extLst>
                  <a:ext uri="{FF2B5EF4-FFF2-40B4-BE49-F238E27FC236}">
                    <a16:creationId xmlns:a16="http://schemas.microsoft.com/office/drawing/2014/main" id="{F8C7014F-230C-3B3D-91AE-FC949458A701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71;p74">
                <a:extLst>
                  <a:ext uri="{FF2B5EF4-FFF2-40B4-BE49-F238E27FC236}">
                    <a16:creationId xmlns:a16="http://schemas.microsoft.com/office/drawing/2014/main" id="{BE08F543-CA42-0071-1A64-377E654D8F45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4" name="Google Shape;8372;p74">
                <a:extLst>
                  <a:ext uri="{FF2B5EF4-FFF2-40B4-BE49-F238E27FC236}">
                    <a16:creationId xmlns:a16="http://schemas.microsoft.com/office/drawing/2014/main" id="{52A1B54D-EBA3-0F9E-1BAA-F3934BBF34B4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73;p74">
                <a:extLst>
                  <a:ext uri="{FF2B5EF4-FFF2-40B4-BE49-F238E27FC236}">
                    <a16:creationId xmlns:a16="http://schemas.microsoft.com/office/drawing/2014/main" id="{866609BB-5D20-0733-AA8A-3BFCD6E949D2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6" name="Google Shape;8374;p74">
                <a:extLst>
                  <a:ext uri="{FF2B5EF4-FFF2-40B4-BE49-F238E27FC236}">
                    <a16:creationId xmlns:a16="http://schemas.microsoft.com/office/drawing/2014/main" id="{017BB94B-0FFF-CEB8-DF19-5ECEA9600CA7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75;p74">
                <a:extLst>
                  <a:ext uri="{FF2B5EF4-FFF2-40B4-BE49-F238E27FC236}">
                    <a16:creationId xmlns:a16="http://schemas.microsoft.com/office/drawing/2014/main" id="{F66A6084-9F9D-EF89-134E-A8776DBCCCDD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8" name="Google Shape;8376;p74">
                <a:extLst>
                  <a:ext uri="{FF2B5EF4-FFF2-40B4-BE49-F238E27FC236}">
                    <a16:creationId xmlns:a16="http://schemas.microsoft.com/office/drawing/2014/main" id="{EBA63D48-F6D3-159B-B684-57CE49ECF83E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9" name="Google Shape;8377;p74">
                <a:extLst>
                  <a:ext uri="{FF2B5EF4-FFF2-40B4-BE49-F238E27FC236}">
                    <a16:creationId xmlns:a16="http://schemas.microsoft.com/office/drawing/2014/main" id="{58B96E59-16F6-3095-21FB-68A463F43345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0" name="Google Shape;8378;p74">
                <a:extLst>
                  <a:ext uri="{FF2B5EF4-FFF2-40B4-BE49-F238E27FC236}">
                    <a16:creationId xmlns:a16="http://schemas.microsoft.com/office/drawing/2014/main" id="{29BA41A2-7A87-2B71-AE56-FB9246F98408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1" name="Google Shape;8379;p74">
                <a:extLst>
                  <a:ext uri="{FF2B5EF4-FFF2-40B4-BE49-F238E27FC236}">
                    <a16:creationId xmlns:a16="http://schemas.microsoft.com/office/drawing/2014/main" id="{3B8296D1-BA27-4807-745C-26251820C580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80;p74">
                <a:extLst>
                  <a:ext uri="{FF2B5EF4-FFF2-40B4-BE49-F238E27FC236}">
                    <a16:creationId xmlns:a16="http://schemas.microsoft.com/office/drawing/2014/main" id="{7447E3A5-D152-672F-1671-E15C5C6F9648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81;p74">
                <a:extLst>
                  <a:ext uri="{FF2B5EF4-FFF2-40B4-BE49-F238E27FC236}">
                    <a16:creationId xmlns:a16="http://schemas.microsoft.com/office/drawing/2014/main" id="{4E4DA93D-BE2E-EA1B-E614-C233795AEE05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82;p74">
                <a:extLst>
                  <a:ext uri="{FF2B5EF4-FFF2-40B4-BE49-F238E27FC236}">
                    <a16:creationId xmlns:a16="http://schemas.microsoft.com/office/drawing/2014/main" id="{D244DAFA-F35E-8C72-E65B-2A784D722844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2" name="Google Shape;8383;p74">
              <a:extLst>
                <a:ext uri="{FF2B5EF4-FFF2-40B4-BE49-F238E27FC236}">
                  <a16:creationId xmlns:a16="http://schemas.microsoft.com/office/drawing/2014/main" id="{AD32B34D-0A9E-9CEA-749D-93D1FD36DC20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3" name="Google Shape;8384;p74">
                <a:extLst>
                  <a:ext uri="{FF2B5EF4-FFF2-40B4-BE49-F238E27FC236}">
                    <a16:creationId xmlns:a16="http://schemas.microsoft.com/office/drawing/2014/main" id="{AEE875E3-6658-78E5-B3E7-AA55255A227E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4" name="Google Shape;8385;p74">
                <a:extLst>
                  <a:ext uri="{FF2B5EF4-FFF2-40B4-BE49-F238E27FC236}">
                    <a16:creationId xmlns:a16="http://schemas.microsoft.com/office/drawing/2014/main" id="{356448A8-7BFD-FB20-112D-AF41B9DF2DF3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5" name="Google Shape;8386;p74">
                <a:extLst>
                  <a:ext uri="{FF2B5EF4-FFF2-40B4-BE49-F238E27FC236}">
                    <a16:creationId xmlns:a16="http://schemas.microsoft.com/office/drawing/2014/main" id="{D1A73085-FE93-7CBB-543E-FE5673B67551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6" name="Google Shape;8387;p74">
                <a:extLst>
                  <a:ext uri="{FF2B5EF4-FFF2-40B4-BE49-F238E27FC236}">
                    <a16:creationId xmlns:a16="http://schemas.microsoft.com/office/drawing/2014/main" id="{2D5116CD-96E7-181D-EB23-43749AD230B4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7" name="Google Shape;8388;p74">
                <a:extLst>
                  <a:ext uri="{FF2B5EF4-FFF2-40B4-BE49-F238E27FC236}">
                    <a16:creationId xmlns:a16="http://schemas.microsoft.com/office/drawing/2014/main" id="{A0DEC6E4-2D1A-5DDA-7F71-B0E9EBC22B87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55" name="Google Shape;8389;p74">
            <a:extLst>
              <a:ext uri="{FF2B5EF4-FFF2-40B4-BE49-F238E27FC236}">
                <a16:creationId xmlns:a16="http://schemas.microsoft.com/office/drawing/2014/main" id="{474D4AF9-19D3-4CD4-B25A-17A780C35013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56" name="Google Shape;8390;p74">
              <a:extLst>
                <a:ext uri="{FF2B5EF4-FFF2-40B4-BE49-F238E27FC236}">
                  <a16:creationId xmlns:a16="http://schemas.microsoft.com/office/drawing/2014/main" id="{BAAA6C3A-2F3C-4FD3-092B-89B9816B2C30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7" name="Google Shape;8391;p74">
                <a:extLst>
                  <a:ext uri="{FF2B5EF4-FFF2-40B4-BE49-F238E27FC236}">
                    <a16:creationId xmlns:a16="http://schemas.microsoft.com/office/drawing/2014/main" id="{79DC1AE8-D3D6-CCF9-8DA4-E6E92F7A6FDE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2;p74">
                <a:extLst>
                  <a:ext uri="{FF2B5EF4-FFF2-40B4-BE49-F238E27FC236}">
                    <a16:creationId xmlns:a16="http://schemas.microsoft.com/office/drawing/2014/main" id="{F7FFF6D6-2CAB-E214-2159-0DCBE2683A3C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7" name="Google Shape;8393;p74">
              <a:extLst>
                <a:ext uri="{FF2B5EF4-FFF2-40B4-BE49-F238E27FC236}">
                  <a16:creationId xmlns:a16="http://schemas.microsoft.com/office/drawing/2014/main" id="{99D55047-3B3D-1294-4270-DF640A341DD9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5" name="Google Shape;8394;p74">
                <a:extLst>
                  <a:ext uri="{FF2B5EF4-FFF2-40B4-BE49-F238E27FC236}">
                    <a16:creationId xmlns:a16="http://schemas.microsoft.com/office/drawing/2014/main" id="{9359F1E0-E504-F081-B7EC-A72B5923E6A6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395;p74">
                <a:extLst>
                  <a:ext uri="{FF2B5EF4-FFF2-40B4-BE49-F238E27FC236}">
                    <a16:creationId xmlns:a16="http://schemas.microsoft.com/office/drawing/2014/main" id="{C3FC1151-B854-3630-38AC-467418FA828C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8" name="Google Shape;8396;p74">
              <a:extLst>
                <a:ext uri="{FF2B5EF4-FFF2-40B4-BE49-F238E27FC236}">
                  <a16:creationId xmlns:a16="http://schemas.microsoft.com/office/drawing/2014/main" id="{03EE3969-B87A-B66D-EE67-7F7C5DFC401D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3" name="Google Shape;8397;p74">
                <a:extLst>
                  <a:ext uri="{FF2B5EF4-FFF2-40B4-BE49-F238E27FC236}">
                    <a16:creationId xmlns:a16="http://schemas.microsoft.com/office/drawing/2014/main" id="{CD5D5051-BCB8-38FC-2CAE-E01C1771CDF3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4" name="Google Shape;8398;p74">
                <a:extLst>
                  <a:ext uri="{FF2B5EF4-FFF2-40B4-BE49-F238E27FC236}">
                    <a16:creationId xmlns:a16="http://schemas.microsoft.com/office/drawing/2014/main" id="{68AE4D22-389F-3511-05EB-820944FF37EA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9" name="Google Shape;8399;p74">
              <a:extLst>
                <a:ext uri="{FF2B5EF4-FFF2-40B4-BE49-F238E27FC236}">
                  <a16:creationId xmlns:a16="http://schemas.microsoft.com/office/drawing/2014/main" id="{CED90D02-0601-78A6-E959-94AF2D66A9B3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1" name="Google Shape;8400;p74">
                <a:extLst>
                  <a:ext uri="{FF2B5EF4-FFF2-40B4-BE49-F238E27FC236}">
                    <a16:creationId xmlns:a16="http://schemas.microsoft.com/office/drawing/2014/main" id="{1C2B3135-C1F4-F74E-C094-5E267EBB490D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2" name="Google Shape;8401;p74">
                <a:extLst>
                  <a:ext uri="{FF2B5EF4-FFF2-40B4-BE49-F238E27FC236}">
                    <a16:creationId xmlns:a16="http://schemas.microsoft.com/office/drawing/2014/main" id="{DA6F2163-0E07-D107-1131-5A6C1FF8B72E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60" name="Google Shape;8402;p74">
              <a:extLst>
                <a:ext uri="{FF2B5EF4-FFF2-40B4-BE49-F238E27FC236}">
                  <a16:creationId xmlns:a16="http://schemas.microsoft.com/office/drawing/2014/main" id="{9DD23B91-D69F-A851-EFEE-E34FF61CBA3C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69" name="Google Shape;8403;p74">
            <a:extLst>
              <a:ext uri="{FF2B5EF4-FFF2-40B4-BE49-F238E27FC236}">
                <a16:creationId xmlns:a16="http://schemas.microsoft.com/office/drawing/2014/main" id="{6006A0C4-CC05-ABA2-5AE0-CBA841CDDC46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0" name="Google Shape;8404;p74">
              <a:extLst>
                <a:ext uri="{FF2B5EF4-FFF2-40B4-BE49-F238E27FC236}">
                  <a16:creationId xmlns:a16="http://schemas.microsoft.com/office/drawing/2014/main" id="{ADE3CEED-3E80-4DD7-1905-1A118D707D8D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5" name="Google Shape;8405;p74">
                <a:extLst>
                  <a:ext uri="{FF2B5EF4-FFF2-40B4-BE49-F238E27FC236}">
                    <a16:creationId xmlns:a16="http://schemas.microsoft.com/office/drawing/2014/main" id="{72F75FBF-6ADF-15AC-57D6-FE86F1BB2412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6" name="Google Shape;8406;p74">
                <a:extLst>
                  <a:ext uri="{FF2B5EF4-FFF2-40B4-BE49-F238E27FC236}">
                    <a16:creationId xmlns:a16="http://schemas.microsoft.com/office/drawing/2014/main" id="{DB41E2EE-4C9B-3685-7BA8-7AB944E976A0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7" name="Google Shape;8407;p74">
                <a:extLst>
                  <a:ext uri="{FF2B5EF4-FFF2-40B4-BE49-F238E27FC236}">
                    <a16:creationId xmlns:a16="http://schemas.microsoft.com/office/drawing/2014/main" id="{7BBF6F0E-2B14-A06C-217E-6696E5D1AA0E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1" name="Google Shape;8408;p74">
              <a:extLst>
                <a:ext uri="{FF2B5EF4-FFF2-40B4-BE49-F238E27FC236}">
                  <a16:creationId xmlns:a16="http://schemas.microsoft.com/office/drawing/2014/main" id="{1FA8E8CA-C9FF-AD0D-BCB7-EA325AE2B028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2" name="Google Shape;8409;p74">
                <a:extLst>
                  <a:ext uri="{FF2B5EF4-FFF2-40B4-BE49-F238E27FC236}">
                    <a16:creationId xmlns:a16="http://schemas.microsoft.com/office/drawing/2014/main" id="{5CDEEB44-BF0C-8057-F626-11D1C1C73236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3" name="Google Shape;8410;p74">
                <a:extLst>
                  <a:ext uri="{FF2B5EF4-FFF2-40B4-BE49-F238E27FC236}">
                    <a16:creationId xmlns:a16="http://schemas.microsoft.com/office/drawing/2014/main" id="{87EE5E69-621F-A22F-8688-ADF9FB09A4DD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4" name="Google Shape;8411;p74">
                <a:extLst>
                  <a:ext uri="{FF2B5EF4-FFF2-40B4-BE49-F238E27FC236}">
                    <a16:creationId xmlns:a16="http://schemas.microsoft.com/office/drawing/2014/main" id="{8E572F74-6EC5-59B5-3819-E4DB1BB28983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78" name="Google Shape;8412;p74">
            <a:extLst>
              <a:ext uri="{FF2B5EF4-FFF2-40B4-BE49-F238E27FC236}">
                <a16:creationId xmlns:a16="http://schemas.microsoft.com/office/drawing/2014/main" id="{5615D785-2A24-E900-3E4E-7A44791DA388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79" name="Google Shape;8413;p74">
              <a:extLst>
                <a:ext uri="{FF2B5EF4-FFF2-40B4-BE49-F238E27FC236}">
                  <a16:creationId xmlns:a16="http://schemas.microsoft.com/office/drawing/2014/main" id="{F407D755-4196-D86D-C60B-C1EFFBA18504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" name="Google Shape;8414;p74">
              <a:extLst>
                <a:ext uri="{FF2B5EF4-FFF2-40B4-BE49-F238E27FC236}">
                  <a16:creationId xmlns:a16="http://schemas.microsoft.com/office/drawing/2014/main" id="{39DC0F1F-C3B5-1E95-3544-C22935A08777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81" name="Google Shape;8415;p74">
            <a:extLst>
              <a:ext uri="{FF2B5EF4-FFF2-40B4-BE49-F238E27FC236}">
                <a16:creationId xmlns:a16="http://schemas.microsoft.com/office/drawing/2014/main" id="{5D9A6129-5B28-7DBF-8DEA-EE192E8CDF9D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2" name="Google Shape;8416;p74">
              <a:extLst>
                <a:ext uri="{FF2B5EF4-FFF2-40B4-BE49-F238E27FC236}">
                  <a16:creationId xmlns:a16="http://schemas.microsoft.com/office/drawing/2014/main" id="{D39B7AC9-502D-5BDF-F46D-96EFF152B1B3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3" name="Google Shape;8417;p74">
                <a:extLst>
                  <a:ext uri="{FF2B5EF4-FFF2-40B4-BE49-F238E27FC236}">
                    <a16:creationId xmlns:a16="http://schemas.microsoft.com/office/drawing/2014/main" id="{02656A2F-E7A1-0E05-7FEE-DDFF1CE4AEED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418;p74">
                <a:extLst>
                  <a:ext uri="{FF2B5EF4-FFF2-40B4-BE49-F238E27FC236}">
                    <a16:creationId xmlns:a16="http://schemas.microsoft.com/office/drawing/2014/main" id="{BF3932D0-2610-613A-2DF5-502280F9C3C6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3" name="Google Shape;8419;p74">
              <a:extLst>
                <a:ext uri="{FF2B5EF4-FFF2-40B4-BE49-F238E27FC236}">
                  <a16:creationId xmlns:a16="http://schemas.microsoft.com/office/drawing/2014/main" id="{4014B97E-A896-E74D-340D-23374B4B70D3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1" name="Google Shape;8420;p74">
                <a:extLst>
                  <a:ext uri="{FF2B5EF4-FFF2-40B4-BE49-F238E27FC236}">
                    <a16:creationId xmlns:a16="http://schemas.microsoft.com/office/drawing/2014/main" id="{66E4C48E-9681-2792-016D-D0CDE8C45B9C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2" name="Google Shape;8421;p74">
                <a:extLst>
                  <a:ext uri="{FF2B5EF4-FFF2-40B4-BE49-F238E27FC236}">
                    <a16:creationId xmlns:a16="http://schemas.microsoft.com/office/drawing/2014/main" id="{004379A7-F168-F517-175D-FD32DBF4092B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4" name="Google Shape;8422;p74">
              <a:extLst>
                <a:ext uri="{FF2B5EF4-FFF2-40B4-BE49-F238E27FC236}">
                  <a16:creationId xmlns:a16="http://schemas.microsoft.com/office/drawing/2014/main" id="{6E9F628F-92E3-D71D-CED9-96649BD8B3B6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89" name="Google Shape;8423;p74">
                <a:extLst>
                  <a:ext uri="{FF2B5EF4-FFF2-40B4-BE49-F238E27FC236}">
                    <a16:creationId xmlns:a16="http://schemas.microsoft.com/office/drawing/2014/main" id="{6AAE9B7D-ACFC-75B2-6569-F8F31843715A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0" name="Google Shape;8424;p74">
                <a:extLst>
                  <a:ext uri="{FF2B5EF4-FFF2-40B4-BE49-F238E27FC236}">
                    <a16:creationId xmlns:a16="http://schemas.microsoft.com/office/drawing/2014/main" id="{68342D5D-CC21-7639-F117-C45A8DED7CC5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5" name="Google Shape;8425;p74">
              <a:extLst>
                <a:ext uri="{FF2B5EF4-FFF2-40B4-BE49-F238E27FC236}">
                  <a16:creationId xmlns:a16="http://schemas.microsoft.com/office/drawing/2014/main" id="{7FF9A1EE-E045-0DC8-6C7A-3D87688F990C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7" name="Google Shape;8426;p74">
                <a:extLst>
                  <a:ext uri="{FF2B5EF4-FFF2-40B4-BE49-F238E27FC236}">
                    <a16:creationId xmlns:a16="http://schemas.microsoft.com/office/drawing/2014/main" id="{15CA6DD8-58BD-355B-667E-972B279A3E0A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8" name="Google Shape;8427;p74">
                <a:extLst>
                  <a:ext uri="{FF2B5EF4-FFF2-40B4-BE49-F238E27FC236}">
                    <a16:creationId xmlns:a16="http://schemas.microsoft.com/office/drawing/2014/main" id="{4A162AC3-B1A4-5399-0004-10D42DFC5CFF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86" name="Google Shape;8428;p74">
              <a:extLst>
                <a:ext uri="{FF2B5EF4-FFF2-40B4-BE49-F238E27FC236}">
                  <a16:creationId xmlns:a16="http://schemas.microsoft.com/office/drawing/2014/main" id="{87469E65-63D8-9708-7CCF-FB34A2E4938B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95" name="Google Shape;8429;p74">
            <a:extLst>
              <a:ext uri="{FF2B5EF4-FFF2-40B4-BE49-F238E27FC236}">
                <a16:creationId xmlns:a16="http://schemas.microsoft.com/office/drawing/2014/main" id="{A784E1D7-8D55-0BA6-BF3A-359B56C91676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396" name="Google Shape;8430;p74">
              <a:extLst>
                <a:ext uri="{FF2B5EF4-FFF2-40B4-BE49-F238E27FC236}">
                  <a16:creationId xmlns:a16="http://schemas.microsoft.com/office/drawing/2014/main" id="{F30D1C37-A5F6-827E-F641-D5516E655EA2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" name="Google Shape;8431;p74">
              <a:extLst>
                <a:ext uri="{FF2B5EF4-FFF2-40B4-BE49-F238E27FC236}">
                  <a16:creationId xmlns:a16="http://schemas.microsoft.com/office/drawing/2014/main" id="{CE40F57A-2B71-DDEC-EB13-69C56F71B1B4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" name="Google Shape;8432;p74">
              <a:extLst>
                <a:ext uri="{FF2B5EF4-FFF2-40B4-BE49-F238E27FC236}">
                  <a16:creationId xmlns:a16="http://schemas.microsoft.com/office/drawing/2014/main" id="{78ADE762-7BC8-40AD-6A9E-51C55AE94812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" name="Google Shape;8433;p74">
              <a:extLst>
                <a:ext uri="{FF2B5EF4-FFF2-40B4-BE49-F238E27FC236}">
                  <a16:creationId xmlns:a16="http://schemas.microsoft.com/office/drawing/2014/main" id="{4972FE81-E14B-B530-0141-00C59CABD33A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" name="Google Shape;8434;p74">
              <a:extLst>
                <a:ext uri="{FF2B5EF4-FFF2-40B4-BE49-F238E27FC236}">
                  <a16:creationId xmlns:a16="http://schemas.microsoft.com/office/drawing/2014/main" id="{239C1E02-FE1A-E1A4-B0C6-D0B92E68739E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" name="Google Shape;8435;p74">
              <a:extLst>
                <a:ext uri="{FF2B5EF4-FFF2-40B4-BE49-F238E27FC236}">
                  <a16:creationId xmlns:a16="http://schemas.microsoft.com/office/drawing/2014/main" id="{23E55C3A-0EA4-78DB-0A2D-E390279A9A3B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02" name="Google Shape;1529;p70">
            <a:extLst>
              <a:ext uri="{FF2B5EF4-FFF2-40B4-BE49-F238E27FC236}">
                <a16:creationId xmlns:a16="http://schemas.microsoft.com/office/drawing/2014/main" id="{3F6550B3-AB25-2965-4EF2-C10533230E19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525971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oogle Shape;8440;p75">
            <a:extLst>
              <a:ext uri="{FF2B5EF4-FFF2-40B4-BE49-F238E27FC236}">
                <a16:creationId xmlns:a16="http://schemas.microsoft.com/office/drawing/2014/main" id="{5EADB2C0-E8A0-F5EB-D920-B9860A2AE49B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5" name="Google Shape;8441;p75">
              <a:extLst>
                <a:ext uri="{FF2B5EF4-FFF2-40B4-BE49-F238E27FC236}">
                  <a16:creationId xmlns:a16="http://schemas.microsoft.com/office/drawing/2014/main" id="{F13881C8-98CD-E1E6-6DB2-F2E2FA859727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5" name="Google Shape;8442;p75">
                <a:extLst>
                  <a:ext uri="{FF2B5EF4-FFF2-40B4-BE49-F238E27FC236}">
                    <a16:creationId xmlns:a16="http://schemas.microsoft.com/office/drawing/2014/main" id="{105723CA-2EA9-3908-5A98-257A1D3D7FAA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8443;p75">
                <a:extLst>
                  <a:ext uri="{FF2B5EF4-FFF2-40B4-BE49-F238E27FC236}">
                    <a16:creationId xmlns:a16="http://schemas.microsoft.com/office/drawing/2014/main" id="{2F93E948-AC62-8B5C-B58E-46DB5BBBAA4B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44;p75">
                <a:extLst>
                  <a:ext uri="{FF2B5EF4-FFF2-40B4-BE49-F238E27FC236}">
                    <a16:creationId xmlns:a16="http://schemas.microsoft.com/office/drawing/2014/main" id="{60D642CC-C9F8-23A4-9E76-892D239A020B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45;p75">
                <a:extLst>
                  <a:ext uri="{FF2B5EF4-FFF2-40B4-BE49-F238E27FC236}">
                    <a16:creationId xmlns:a16="http://schemas.microsoft.com/office/drawing/2014/main" id="{1679B42C-1841-E3B7-6F66-31D9BE9F4735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46;p75">
                <a:extLst>
                  <a:ext uri="{FF2B5EF4-FFF2-40B4-BE49-F238E27FC236}">
                    <a16:creationId xmlns:a16="http://schemas.microsoft.com/office/drawing/2014/main" id="{A266AB9E-E209-AE06-34C4-7BD80A8CCFB2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47;p75">
                <a:extLst>
                  <a:ext uri="{FF2B5EF4-FFF2-40B4-BE49-F238E27FC236}">
                    <a16:creationId xmlns:a16="http://schemas.microsoft.com/office/drawing/2014/main" id="{7FC31826-838C-5F0F-63A5-9EBF07E5E9B2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48;p75">
                <a:extLst>
                  <a:ext uri="{FF2B5EF4-FFF2-40B4-BE49-F238E27FC236}">
                    <a16:creationId xmlns:a16="http://schemas.microsoft.com/office/drawing/2014/main" id="{96EC0E8C-9D3F-5DEC-22B0-DBF9CB3AEECC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49;p75">
                <a:extLst>
                  <a:ext uri="{FF2B5EF4-FFF2-40B4-BE49-F238E27FC236}">
                    <a16:creationId xmlns:a16="http://schemas.microsoft.com/office/drawing/2014/main" id="{2ECAF5F7-6637-F9AC-6F77-BFABAA6E3EB3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50;p75">
                <a:extLst>
                  <a:ext uri="{FF2B5EF4-FFF2-40B4-BE49-F238E27FC236}">
                    <a16:creationId xmlns:a16="http://schemas.microsoft.com/office/drawing/2014/main" id="{16C1ED21-E8CD-1F45-1320-C36CB6C3299A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51;p75">
                <a:extLst>
                  <a:ext uri="{FF2B5EF4-FFF2-40B4-BE49-F238E27FC236}">
                    <a16:creationId xmlns:a16="http://schemas.microsoft.com/office/drawing/2014/main" id="{CE262B69-EE59-F37F-2FEC-3CDD348347CB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" name="Google Shape;8452;p75">
              <a:extLst>
                <a:ext uri="{FF2B5EF4-FFF2-40B4-BE49-F238E27FC236}">
                  <a16:creationId xmlns:a16="http://schemas.microsoft.com/office/drawing/2014/main" id="{EAA7DCA5-F82B-8BAB-F7D1-69D2C4753361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5" name="Google Shape;8453;p75">
                <a:extLst>
                  <a:ext uri="{FF2B5EF4-FFF2-40B4-BE49-F238E27FC236}">
                    <a16:creationId xmlns:a16="http://schemas.microsoft.com/office/drawing/2014/main" id="{B4C4FD41-6935-966E-9146-419DE54A7D12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8454;p75">
                <a:extLst>
                  <a:ext uri="{FF2B5EF4-FFF2-40B4-BE49-F238E27FC236}">
                    <a16:creationId xmlns:a16="http://schemas.microsoft.com/office/drawing/2014/main" id="{C373AD6F-AA8C-B4A0-A7B1-D97DD2C2B9B1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455;p75">
                <a:extLst>
                  <a:ext uri="{FF2B5EF4-FFF2-40B4-BE49-F238E27FC236}">
                    <a16:creationId xmlns:a16="http://schemas.microsoft.com/office/drawing/2014/main" id="{3793F172-CAA2-FE2A-1821-B50504DCC859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456;p75">
                <a:extLst>
                  <a:ext uri="{FF2B5EF4-FFF2-40B4-BE49-F238E27FC236}">
                    <a16:creationId xmlns:a16="http://schemas.microsoft.com/office/drawing/2014/main" id="{42E743C1-8E65-3AF6-C49B-78488793301D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457;p75">
                <a:extLst>
                  <a:ext uri="{FF2B5EF4-FFF2-40B4-BE49-F238E27FC236}">
                    <a16:creationId xmlns:a16="http://schemas.microsoft.com/office/drawing/2014/main" id="{8DE4B7D1-5B57-B944-E006-BEB40A22C70A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458;p75">
                <a:extLst>
                  <a:ext uri="{FF2B5EF4-FFF2-40B4-BE49-F238E27FC236}">
                    <a16:creationId xmlns:a16="http://schemas.microsoft.com/office/drawing/2014/main" id="{C3411EFD-0C9F-F089-360A-E9FA6D9706B0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459;p75">
                <a:extLst>
                  <a:ext uri="{FF2B5EF4-FFF2-40B4-BE49-F238E27FC236}">
                    <a16:creationId xmlns:a16="http://schemas.microsoft.com/office/drawing/2014/main" id="{E8F8583C-4728-5E71-9A20-D09C6F9BFEDC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60;p75">
                <a:extLst>
                  <a:ext uri="{FF2B5EF4-FFF2-40B4-BE49-F238E27FC236}">
                    <a16:creationId xmlns:a16="http://schemas.microsoft.com/office/drawing/2014/main" id="{059EBD30-F989-0C62-9F9B-8174B29FFE1E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61;p75">
                <a:extLst>
                  <a:ext uri="{FF2B5EF4-FFF2-40B4-BE49-F238E27FC236}">
                    <a16:creationId xmlns:a16="http://schemas.microsoft.com/office/drawing/2014/main" id="{6BF04E5F-08FB-8781-86FF-72907F85A162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62;p75">
                <a:extLst>
                  <a:ext uri="{FF2B5EF4-FFF2-40B4-BE49-F238E27FC236}">
                    <a16:creationId xmlns:a16="http://schemas.microsoft.com/office/drawing/2014/main" id="{7E836D7B-57D1-7882-D6EA-B9E86E197CFD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8463;p75">
              <a:extLst>
                <a:ext uri="{FF2B5EF4-FFF2-40B4-BE49-F238E27FC236}">
                  <a16:creationId xmlns:a16="http://schemas.microsoft.com/office/drawing/2014/main" id="{7CBE4563-F79F-CB1A-8357-49C710239C41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5" name="Google Shape;8464;p75">
                <a:extLst>
                  <a:ext uri="{FF2B5EF4-FFF2-40B4-BE49-F238E27FC236}">
                    <a16:creationId xmlns:a16="http://schemas.microsoft.com/office/drawing/2014/main" id="{C76463C1-D908-59B1-0E56-B2614190E48A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465;p75">
                <a:extLst>
                  <a:ext uri="{FF2B5EF4-FFF2-40B4-BE49-F238E27FC236}">
                    <a16:creationId xmlns:a16="http://schemas.microsoft.com/office/drawing/2014/main" id="{5D8AC94B-489E-96D1-657A-8085619B70D3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466;p75">
                <a:extLst>
                  <a:ext uri="{FF2B5EF4-FFF2-40B4-BE49-F238E27FC236}">
                    <a16:creationId xmlns:a16="http://schemas.microsoft.com/office/drawing/2014/main" id="{24D582B3-A49B-5769-E10A-1F5D958083F4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467;p75">
                <a:extLst>
                  <a:ext uri="{FF2B5EF4-FFF2-40B4-BE49-F238E27FC236}">
                    <a16:creationId xmlns:a16="http://schemas.microsoft.com/office/drawing/2014/main" id="{12C898DC-F87A-CDA1-4424-CCACEBED0597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468;p75">
                <a:extLst>
                  <a:ext uri="{FF2B5EF4-FFF2-40B4-BE49-F238E27FC236}">
                    <a16:creationId xmlns:a16="http://schemas.microsoft.com/office/drawing/2014/main" id="{DB9B8FE4-8203-9601-4470-6BDC45C8A3E9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469;p75">
                <a:extLst>
                  <a:ext uri="{FF2B5EF4-FFF2-40B4-BE49-F238E27FC236}">
                    <a16:creationId xmlns:a16="http://schemas.microsoft.com/office/drawing/2014/main" id="{1724D8E0-CA46-7E8A-16DE-958AD66384DF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470;p75">
                <a:extLst>
                  <a:ext uri="{FF2B5EF4-FFF2-40B4-BE49-F238E27FC236}">
                    <a16:creationId xmlns:a16="http://schemas.microsoft.com/office/drawing/2014/main" id="{EFE2B9E8-93F8-1183-7AEC-6D0D41D7432D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71;p75">
                <a:extLst>
                  <a:ext uri="{FF2B5EF4-FFF2-40B4-BE49-F238E27FC236}">
                    <a16:creationId xmlns:a16="http://schemas.microsoft.com/office/drawing/2014/main" id="{B1496B51-5D5D-D48D-F719-A2AC97EA3770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72;p75">
                <a:extLst>
                  <a:ext uri="{FF2B5EF4-FFF2-40B4-BE49-F238E27FC236}">
                    <a16:creationId xmlns:a16="http://schemas.microsoft.com/office/drawing/2014/main" id="{DE259E8F-C078-E675-FCF1-98BF1A83EE90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473;p75">
                <a:extLst>
                  <a:ext uri="{FF2B5EF4-FFF2-40B4-BE49-F238E27FC236}">
                    <a16:creationId xmlns:a16="http://schemas.microsoft.com/office/drawing/2014/main" id="{1BE7F14F-B16F-0529-56B9-2D7B37DAC5D0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474;p75">
              <a:extLst>
                <a:ext uri="{FF2B5EF4-FFF2-40B4-BE49-F238E27FC236}">
                  <a16:creationId xmlns:a16="http://schemas.microsoft.com/office/drawing/2014/main" id="{2D69F2EC-391F-CF52-70F4-79688E2B81E2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5" name="Google Shape;8475;p75">
                <a:extLst>
                  <a:ext uri="{FF2B5EF4-FFF2-40B4-BE49-F238E27FC236}">
                    <a16:creationId xmlns:a16="http://schemas.microsoft.com/office/drawing/2014/main" id="{A5A0015F-CD73-ED6C-5CE7-00A1C7C4789E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8476;p75">
                <a:extLst>
                  <a:ext uri="{FF2B5EF4-FFF2-40B4-BE49-F238E27FC236}">
                    <a16:creationId xmlns:a16="http://schemas.microsoft.com/office/drawing/2014/main" id="{B3BC62AC-DCFD-4610-6264-6272D71921E7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477;p75">
                <a:extLst>
                  <a:ext uri="{FF2B5EF4-FFF2-40B4-BE49-F238E27FC236}">
                    <a16:creationId xmlns:a16="http://schemas.microsoft.com/office/drawing/2014/main" id="{2DD410C0-BD6D-212F-B0D8-3A0ABC973810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478;p75">
                <a:extLst>
                  <a:ext uri="{FF2B5EF4-FFF2-40B4-BE49-F238E27FC236}">
                    <a16:creationId xmlns:a16="http://schemas.microsoft.com/office/drawing/2014/main" id="{4778B22A-CD99-B947-E9C2-4BB344058BA8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479;p75">
                <a:extLst>
                  <a:ext uri="{FF2B5EF4-FFF2-40B4-BE49-F238E27FC236}">
                    <a16:creationId xmlns:a16="http://schemas.microsoft.com/office/drawing/2014/main" id="{5FD8DCF4-F645-E5BC-B640-65DB4A74A60C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480;p75">
                <a:extLst>
                  <a:ext uri="{FF2B5EF4-FFF2-40B4-BE49-F238E27FC236}">
                    <a16:creationId xmlns:a16="http://schemas.microsoft.com/office/drawing/2014/main" id="{72F85F7D-25C1-265F-1597-D1A14FF7F410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481;p75">
                <a:extLst>
                  <a:ext uri="{FF2B5EF4-FFF2-40B4-BE49-F238E27FC236}">
                    <a16:creationId xmlns:a16="http://schemas.microsoft.com/office/drawing/2014/main" id="{98250C6D-A492-4565-4DB5-E5DAD4A4D274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482;p75">
                <a:extLst>
                  <a:ext uri="{FF2B5EF4-FFF2-40B4-BE49-F238E27FC236}">
                    <a16:creationId xmlns:a16="http://schemas.microsoft.com/office/drawing/2014/main" id="{58451DC5-8CAC-E23A-DB27-844EF53607DD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483;p75">
                <a:extLst>
                  <a:ext uri="{FF2B5EF4-FFF2-40B4-BE49-F238E27FC236}">
                    <a16:creationId xmlns:a16="http://schemas.microsoft.com/office/drawing/2014/main" id="{674E7FD2-9432-9CAA-5B5D-A2378DFA55C3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484;p75">
                <a:extLst>
                  <a:ext uri="{FF2B5EF4-FFF2-40B4-BE49-F238E27FC236}">
                    <a16:creationId xmlns:a16="http://schemas.microsoft.com/office/drawing/2014/main" id="{9E434D3E-65B9-31D8-F34C-47ADF1EBB990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485;p75">
              <a:extLst>
                <a:ext uri="{FF2B5EF4-FFF2-40B4-BE49-F238E27FC236}">
                  <a16:creationId xmlns:a16="http://schemas.microsoft.com/office/drawing/2014/main" id="{13148FE2-2514-B910-B7BA-9D66F8B2A3B9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5" name="Google Shape;8486;p75">
                <a:extLst>
                  <a:ext uri="{FF2B5EF4-FFF2-40B4-BE49-F238E27FC236}">
                    <a16:creationId xmlns:a16="http://schemas.microsoft.com/office/drawing/2014/main" id="{D59C2085-D6AA-DA46-04E4-5C1BB4C8A35D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487;p75">
                <a:extLst>
                  <a:ext uri="{FF2B5EF4-FFF2-40B4-BE49-F238E27FC236}">
                    <a16:creationId xmlns:a16="http://schemas.microsoft.com/office/drawing/2014/main" id="{EB69CC56-F658-00E4-88F2-E384EAF55B30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488;p75">
                <a:extLst>
                  <a:ext uri="{FF2B5EF4-FFF2-40B4-BE49-F238E27FC236}">
                    <a16:creationId xmlns:a16="http://schemas.microsoft.com/office/drawing/2014/main" id="{694113B0-97E1-A727-2D3C-A665D7E00E57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489;p75">
                <a:extLst>
                  <a:ext uri="{FF2B5EF4-FFF2-40B4-BE49-F238E27FC236}">
                    <a16:creationId xmlns:a16="http://schemas.microsoft.com/office/drawing/2014/main" id="{558CAE64-18F0-2F05-BF4A-0CBD0EEE0B5A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490;p75">
                <a:extLst>
                  <a:ext uri="{FF2B5EF4-FFF2-40B4-BE49-F238E27FC236}">
                    <a16:creationId xmlns:a16="http://schemas.microsoft.com/office/drawing/2014/main" id="{4F8AF589-8D43-B480-56AD-595E7B088A55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491;p75">
                <a:extLst>
                  <a:ext uri="{FF2B5EF4-FFF2-40B4-BE49-F238E27FC236}">
                    <a16:creationId xmlns:a16="http://schemas.microsoft.com/office/drawing/2014/main" id="{B58C0A5B-BF3E-DD74-49DB-8F7CE2FDE92A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8492;p75">
                <a:extLst>
                  <a:ext uri="{FF2B5EF4-FFF2-40B4-BE49-F238E27FC236}">
                    <a16:creationId xmlns:a16="http://schemas.microsoft.com/office/drawing/2014/main" id="{2D9EB5C4-432C-6491-FD1F-C195F644E390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493;p75">
                <a:extLst>
                  <a:ext uri="{FF2B5EF4-FFF2-40B4-BE49-F238E27FC236}">
                    <a16:creationId xmlns:a16="http://schemas.microsoft.com/office/drawing/2014/main" id="{EA449B66-E60B-AA31-5D92-5EDB92691B92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494;p75">
                <a:extLst>
                  <a:ext uri="{FF2B5EF4-FFF2-40B4-BE49-F238E27FC236}">
                    <a16:creationId xmlns:a16="http://schemas.microsoft.com/office/drawing/2014/main" id="{A3EC8AA6-B0F4-B364-4C76-1153C4BE762D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495;p75">
                <a:extLst>
                  <a:ext uri="{FF2B5EF4-FFF2-40B4-BE49-F238E27FC236}">
                    <a16:creationId xmlns:a16="http://schemas.microsoft.com/office/drawing/2014/main" id="{7B82929A-6EF0-1C93-5CDE-153CAA7723B8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496;p75">
              <a:extLst>
                <a:ext uri="{FF2B5EF4-FFF2-40B4-BE49-F238E27FC236}">
                  <a16:creationId xmlns:a16="http://schemas.microsoft.com/office/drawing/2014/main" id="{8B0D7CCD-8B2A-E92C-B6A0-118329243029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5" name="Google Shape;8497;p75">
                <a:extLst>
                  <a:ext uri="{FF2B5EF4-FFF2-40B4-BE49-F238E27FC236}">
                    <a16:creationId xmlns:a16="http://schemas.microsoft.com/office/drawing/2014/main" id="{901BB7FA-F143-9407-7A98-835F9FA72619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8498;p75">
                <a:extLst>
                  <a:ext uri="{FF2B5EF4-FFF2-40B4-BE49-F238E27FC236}">
                    <a16:creationId xmlns:a16="http://schemas.microsoft.com/office/drawing/2014/main" id="{D29B7447-4891-59A0-0BBD-7A7139E0FAA8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8499;p75">
                <a:extLst>
                  <a:ext uri="{FF2B5EF4-FFF2-40B4-BE49-F238E27FC236}">
                    <a16:creationId xmlns:a16="http://schemas.microsoft.com/office/drawing/2014/main" id="{E3EE695D-71A6-A053-E8C5-9835BCDEB916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500;p75">
                <a:extLst>
                  <a:ext uri="{FF2B5EF4-FFF2-40B4-BE49-F238E27FC236}">
                    <a16:creationId xmlns:a16="http://schemas.microsoft.com/office/drawing/2014/main" id="{ADB90EA3-8B8A-CA35-C0ED-65DF6FB450AC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501;p75">
                <a:extLst>
                  <a:ext uri="{FF2B5EF4-FFF2-40B4-BE49-F238E27FC236}">
                    <a16:creationId xmlns:a16="http://schemas.microsoft.com/office/drawing/2014/main" id="{BBA7A9FD-1506-C44C-FEB2-DE97CC340ABD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502;p75">
                <a:extLst>
                  <a:ext uri="{FF2B5EF4-FFF2-40B4-BE49-F238E27FC236}">
                    <a16:creationId xmlns:a16="http://schemas.microsoft.com/office/drawing/2014/main" id="{43DCF4B3-3D99-2FA8-53C0-822EB7F9A7CA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503;p75">
                <a:extLst>
                  <a:ext uri="{FF2B5EF4-FFF2-40B4-BE49-F238E27FC236}">
                    <a16:creationId xmlns:a16="http://schemas.microsoft.com/office/drawing/2014/main" id="{2A2ADE59-4AE2-AB5D-DD34-7BC0F1B600CE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04;p75">
                <a:extLst>
                  <a:ext uri="{FF2B5EF4-FFF2-40B4-BE49-F238E27FC236}">
                    <a16:creationId xmlns:a16="http://schemas.microsoft.com/office/drawing/2014/main" id="{219831FC-C8A5-AC81-642E-0C3414EE9021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05;p75">
                <a:extLst>
                  <a:ext uri="{FF2B5EF4-FFF2-40B4-BE49-F238E27FC236}">
                    <a16:creationId xmlns:a16="http://schemas.microsoft.com/office/drawing/2014/main" id="{75D239FB-B4EE-1590-4FAC-BB4BE64A0D75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06;p75">
                <a:extLst>
                  <a:ext uri="{FF2B5EF4-FFF2-40B4-BE49-F238E27FC236}">
                    <a16:creationId xmlns:a16="http://schemas.microsoft.com/office/drawing/2014/main" id="{688297D9-5E0E-3973-E36E-C25BE5748BF8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507;p75">
              <a:extLst>
                <a:ext uri="{FF2B5EF4-FFF2-40B4-BE49-F238E27FC236}">
                  <a16:creationId xmlns:a16="http://schemas.microsoft.com/office/drawing/2014/main" id="{21168DB4-A660-53AC-8767-084B437BD772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5" name="Google Shape;8508;p75">
                <a:extLst>
                  <a:ext uri="{FF2B5EF4-FFF2-40B4-BE49-F238E27FC236}">
                    <a16:creationId xmlns:a16="http://schemas.microsoft.com/office/drawing/2014/main" id="{5B5840FB-4818-AA69-79F3-9BDA9F78DF2F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8509;p75">
                <a:extLst>
                  <a:ext uri="{FF2B5EF4-FFF2-40B4-BE49-F238E27FC236}">
                    <a16:creationId xmlns:a16="http://schemas.microsoft.com/office/drawing/2014/main" id="{34E562B1-EFD8-0BAB-DFBC-D765EE00DB9E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8510;p75">
                <a:extLst>
                  <a:ext uri="{FF2B5EF4-FFF2-40B4-BE49-F238E27FC236}">
                    <a16:creationId xmlns:a16="http://schemas.microsoft.com/office/drawing/2014/main" id="{9AF4D8CE-B41A-653D-5202-4F4BB0D1FB45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8511;p75">
                <a:extLst>
                  <a:ext uri="{FF2B5EF4-FFF2-40B4-BE49-F238E27FC236}">
                    <a16:creationId xmlns:a16="http://schemas.microsoft.com/office/drawing/2014/main" id="{9C0CAD69-4C87-BDA1-328A-8AEA2E8DFC8C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8512;p75">
                <a:extLst>
                  <a:ext uri="{FF2B5EF4-FFF2-40B4-BE49-F238E27FC236}">
                    <a16:creationId xmlns:a16="http://schemas.microsoft.com/office/drawing/2014/main" id="{A9BF2EBC-56B0-5EAC-338C-16FD265CCB92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8513;p75">
                <a:extLst>
                  <a:ext uri="{FF2B5EF4-FFF2-40B4-BE49-F238E27FC236}">
                    <a16:creationId xmlns:a16="http://schemas.microsoft.com/office/drawing/2014/main" id="{81A4915A-AD8D-BE60-B00F-5BD5D981B6B7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8514;p75">
                <a:extLst>
                  <a:ext uri="{FF2B5EF4-FFF2-40B4-BE49-F238E27FC236}">
                    <a16:creationId xmlns:a16="http://schemas.microsoft.com/office/drawing/2014/main" id="{0DEF4C47-6CE6-90B2-21B6-75D05D00752C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15;p75">
                <a:extLst>
                  <a:ext uri="{FF2B5EF4-FFF2-40B4-BE49-F238E27FC236}">
                    <a16:creationId xmlns:a16="http://schemas.microsoft.com/office/drawing/2014/main" id="{FA6B510C-BB18-7967-69C1-8C5F74100F36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16;p75">
                <a:extLst>
                  <a:ext uri="{FF2B5EF4-FFF2-40B4-BE49-F238E27FC236}">
                    <a16:creationId xmlns:a16="http://schemas.microsoft.com/office/drawing/2014/main" id="{6A8D8559-90FC-D0E4-08A7-FCFB31669806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17;p75">
                <a:extLst>
                  <a:ext uri="{FF2B5EF4-FFF2-40B4-BE49-F238E27FC236}">
                    <a16:creationId xmlns:a16="http://schemas.microsoft.com/office/drawing/2014/main" id="{C5FEED22-C615-8EB9-692D-37AC598BF350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518;p75">
              <a:extLst>
                <a:ext uri="{FF2B5EF4-FFF2-40B4-BE49-F238E27FC236}">
                  <a16:creationId xmlns:a16="http://schemas.microsoft.com/office/drawing/2014/main" id="{04BB6880-73F2-9589-BC3E-FB0A20406BD6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5" name="Google Shape;8519;p75">
                <a:extLst>
                  <a:ext uri="{FF2B5EF4-FFF2-40B4-BE49-F238E27FC236}">
                    <a16:creationId xmlns:a16="http://schemas.microsoft.com/office/drawing/2014/main" id="{3C90CB5D-AB73-FC1F-56D9-8DD4315599DD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8520;p75">
                <a:extLst>
                  <a:ext uri="{FF2B5EF4-FFF2-40B4-BE49-F238E27FC236}">
                    <a16:creationId xmlns:a16="http://schemas.microsoft.com/office/drawing/2014/main" id="{42A8FC6F-DA66-A9D2-4A2E-B64C72515752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" name="Google Shape;8521;p75">
                <a:extLst>
                  <a:ext uri="{FF2B5EF4-FFF2-40B4-BE49-F238E27FC236}">
                    <a16:creationId xmlns:a16="http://schemas.microsoft.com/office/drawing/2014/main" id="{A8EED7A3-BBF0-1D23-CFB5-07E3CFBDCC80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" name="Google Shape;8522;p75">
                <a:extLst>
                  <a:ext uri="{FF2B5EF4-FFF2-40B4-BE49-F238E27FC236}">
                    <a16:creationId xmlns:a16="http://schemas.microsoft.com/office/drawing/2014/main" id="{D2F3840E-9059-E337-EEE4-04034C90A657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8523;p75">
                <a:extLst>
                  <a:ext uri="{FF2B5EF4-FFF2-40B4-BE49-F238E27FC236}">
                    <a16:creationId xmlns:a16="http://schemas.microsoft.com/office/drawing/2014/main" id="{77424881-3319-9AB2-0371-284CAAF2323B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8524;p75">
                <a:extLst>
                  <a:ext uri="{FF2B5EF4-FFF2-40B4-BE49-F238E27FC236}">
                    <a16:creationId xmlns:a16="http://schemas.microsoft.com/office/drawing/2014/main" id="{38146DD5-1317-5349-4530-F1A5122D927F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" name="Google Shape;8525;p75">
                <a:extLst>
                  <a:ext uri="{FF2B5EF4-FFF2-40B4-BE49-F238E27FC236}">
                    <a16:creationId xmlns:a16="http://schemas.microsoft.com/office/drawing/2014/main" id="{5B20235D-CB27-08FC-8637-B8486138210A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8526;p75">
                <a:extLst>
                  <a:ext uri="{FF2B5EF4-FFF2-40B4-BE49-F238E27FC236}">
                    <a16:creationId xmlns:a16="http://schemas.microsoft.com/office/drawing/2014/main" id="{6B2E2705-B968-0F0E-2666-83179E28FED7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8527;p75">
                <a:extLst>
                  <a:ext uri="{FF2B5EF4-FFF2-40B4-BE49-F238E27FC236}">
                    <a16:creationId xmlns:a16="http://schemas.microsoft.com/office/drawing/2014/main" id="{CD2C02EB-7B8F-E65B-81EF-047EC5367D89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8528;p75">
                <a:extLst>
                  <a:ext uri="{FF2B5EF4-FFF2-40B4-BE49-F238E27FC236}">
                    <a16:creationId xmlns:a16="http://schemas.microsoft.com/office/drawing/2014/main" id="{2ABF8A04-899B-FED6-1336-C00DEE1CA89B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529;p75">
              <a:extLst>
                <a:ext uri="{FF2B5EF4-FFF2-40B4-BE49-F238E27FC236}">
                  <a16:creationId xmlns:a16="http://schemas.microsoft.com/office/drawing/2014/main" id="{4075AD7A-7903-803B-69F0-F958EC094C2D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5" name="Google Shape;8530;p75">
                <a:extLst>
                  <a:ext uri="{FF2B5EF4-FFF2-40B4-BE49-F238E27FC236}">
                    <a16:creationId xmlns:a16="http://schemas.microsoft.com/office/drawing/2014/main" id="{B6F75964-1D45-CABF-4768-7283100A9F38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8531;p75">
                <a:extLst>
                  <a:ext uri="{FF2B5EF4-FFF2-40B4-BE49-F238E27FC236}">
                    <a16:creationId xmlns:a16="http://schemas.microsoft.com/office/drawing/2014/main" id="{EEBFF960-985F-BC15-C5CF-A073025FE631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8532;p75">
                <a:extLst>
                  <a:ext uri="{FF2B5EF4-FFF2-40B4-BE49-F238E27FC236}">
                    <a16:creationId xmlns:a16="http://schemas.microsoft.com/office/drawing/2014/main" id="{0A9A8FED-6203-D9B8-CEB4-CAE97B28315D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8533;p75">
                <a:extLst>
                  <a:ext uri="{FF2B5EF4-FFF2-40B4-BE49-F238E27FC236}">
                    <a16:creationId xmlns:a16="http://schemas.microsoft.com/office/drawing/2014/main" id="{DC8F93CF-0728-F470-C584-0E68DA4C550F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34;p75">
                <a:extLst>
                  <a:ext uri="{FF2B5EF4-FFF2-40B4-BE49-F238E27FC236}">
                    <a16:creationId xmlns:a16="http://schemas.microsoft.com/office/drawing/2014/main" id="{CF2B48B2-4D05-E884-B2D3-B32901DD5146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8535;p75">
                <a:extLst>
                  <a:ext uri="{FF2B5EF4-FFF2-40B4-BE49-F238E27FC236}">
                    <a16:creationId xmlns:a16="http://schemas.microsoft.com/office/drawing/2014/main" id="{84510EF5-A4BE-6EA7-419F-43CA5659B001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8536;p75">
                <a:extLst>
                  <a:ext uri="{FF2B5EF4-FFF2-40B4-BE49-F238E27FC236}">
                    <a16:creationId xmlns:a16="http://schemas.microsoft.com/office/drawing/2014/main" id="{AFDF49AB-E813-B031-9A3B-38CEB3FD8EC7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8537;p75">
                <a:extLst>
                  <a:ext uri="{FF2B5EF4-FFF2-40B4-BE49-F238E27FC236}">
                    <a16:creationId xmlns:a16="http://schemas.microsoft.com/office/drawing/2014/main" id="{98FCE5F5-07AD-C015-CC71-9402CC51C722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8538;p75">
                <a:extLst>
                  <a:ext uri="{FF2B5EF4-FFF2-40B4-BE49-F238E27FC236}">
                    <a16:creationId xmlns:a16="http://schemas.microsoft.com/office/drawing/2014/main" id="{6B61E78B-FDC7-9E4B-BA76-47E9A5387C08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8539;p75">
                <a:extLst>
                  <a:ext uri="{FF2B5EF4-FFF2-40B4-BE49-F238E27FC236}">
                    <a16:creationId xmlns:a16="http://schemas.microsoft.com/office/drawing/2014/main" id="{93404FA0-3D72-51CB-5672-99921AC14F20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540;p75">
              <a:extLst>
                <a:ext uri="{FF2B5EF4-FFF2-40B4-BE49-F238E27FC236}">
                  <a16:creationId xmlns:a16="http://schemas.microsoft.com/office/drawing/2014/main" id="{8AC4CFBD-CB4D-F315-3122-12DF79879064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5" name="Google Shape;8541;p75">
                <a:extLst>
                  <a:ext uri="{FF2B5EF4-FFF2-40B4-BE49-F238E27FC236}">
                    <a16:creationId xmlns:a16="http://schemas.microsoft.com/office/drawing/2014/main" id="{2F95D6CB-759E-04F7-3979-3B5E4C23A056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8542;p75">
                <a:extLst>
                  <a:ext uri="{FF2B5EF4-FFF2-40B4-BE49-F238E27FC236}">
                    <a16:creationId xmlns:a16="http://schemas.microsoft.com/office/drawing/2014/main" id="{BBEBAB28-7F44-5AA5-E267-2A48A5206126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8543;p75">
                <a:extLst>
                  <a:ext uri="{FF2B5EF4-FFF2-40B4-BE49-F238E27FC236}">
                    <a16:creationId xmlns:a16="http://schemas.microsoft.com/office/drawing/2014/main" id="{690F1CCA-5033-24BB-9364-51EBB5B60D9F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8544;p75">
                <a:extLst>
                  <a:ext uri="{FF2B5EF4-FFF2-40B4-BE49-F238E27FC236}">
                    <a16:creationId xmlns:a16="http://schemas.microsoft.com/office/drawing/2014/main" id="{BB4C59DD-875A-C161-CB17-595B54649D10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8545;p75">
                <a:extLst>
                  <a:ext uri="{FF2B5EF4-FFF2-40B4-BE49-F238E27FC236}">
                    <a16:creationId xmlns:a16="http://schemas.microsoft.com/office/drawing/2014/main" id="{0018C748-1B53-7939-0704-AE864C9BEAE0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6;p75">
                <a:extLst>
                  <a:ext uri="{FF2B5EF4-FFF2-40B4-BE49-F238E27FC236}">
                    <a16:creationId xmlns:a16="http://schemas.microsoft.com/office/drawing/2014/main" id="{F6DEE684-20E0-BAB2-E481-281A22C23F5C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7;p75">
                <a:extLst>
                  <a:ext uri="{FF2B5EF4-FFF2-40B4-BE49-F238E27FC236}">
                    <a16:creationId xmlns:a16="http://schemas.microsoft.com/office/drawing/2014/main" id="{2ADAF579-F145-E9A6-468D-E01C2136B9E8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8;p75">
                <a:extLst>
                  <a:ext uri="{FF2B5EF4-FFF2-40B4-BE49-F238E27FC236}">
                    <a16:creationId xmlns:a16="http://schemas.microsoft.com/office/drawing/2014/main" id="{6E9E24D5-89AD-BC48-0F5D-C674652BB6C6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9;p75">
                <a:extLst>
                  <a:ext uri="{FF2B5EF4-FFF2-40B4-BE49-F238E27FC236}">
                    <a16:creationId xmlns:a16="http://schemas.microsoft.com/office/drawing/2014/main" id="{98754F1A-5E18-CCBA-86DE-06C83DCC760B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50;p75">
                <a:extLst>
                  <a:ext uri="{FF2B5EF4-FFF2-40B4-BE49-F238E27FC236}">
                    <a16:creationId xmlns:a16="http://schemas.microsoft.com/office/drawing/2014/main" id="{9687B38F-651D-FAC3-80B0-E309DC85AE8B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5" name="Google Shape;8551;p75">
            <a:extLst>
              <a:ext uri="{FF2B5EF4-FFF2-40B4-BE49-F238E27FC236}">
                <a16:creationId xmlns:a16="http://schemas.microsoft.com/office/drawing/2014/main" id="{146B93B3-44CD-5F94-DCE0-34B8632D4A90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16" name="Google Shape;8552;p75">
              <a:extLst>
                <a:ext uri="{FF2B5EF4-FFF2-40B4-BE49-F238E27FC236}">
                  <a16:creationId xmlns:a16="http://schemas.microsoft.com/office/drawing/2014/main" id="{1FD61ECC-AD0C-EC82-FFC3-5720B9BA043F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5" name="Google Shape;8553;p75">
                <a:extLst>
                  <a:ext uri="{FF2B5EF4-FFF2-40B4-BE49-F238E27FC236}">
                    <a16:creationId xmlns:a16="http://schemas.microsoft.com/office/drawing/2014/main" id="{20910494-78DB-4A8A-7455-CA686A9A359D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8554;p75">
                <a:extLst>
                  <a:ext uri="{FF2B5EF4-FFF2-40B4-BE49-F238E27FC236}">
                    <a16:creationId xmlns:a16="http://schemas.microsoft.com/office/drawing/2014/main" id="{80C0EFB7-D86E-80F4-BB13-9239CD083669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555;p75">
                <a:extLst>
                  <a:ext uri="{FF2B5EF4-FFF2-40B4-BE49-F238E27FC236}">
                    <a16:creationId xmlns:a16="http://schemas.microsoft.com/office/drawing/2014/main" id="{6A2E988E-55CC-2B59-C072-8E74EBB8E6D5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556;p75">
                <a:extLst>
                  <a:ext uri="{FF2B5EF4-FFF2-40B4-BE49-F238E27FC236}">
                    <a16:creationId xmlns:a16="http://schemas.microsoft.com/office/drawing/2014/main" id="{3881BF69-B5E7-2CA2-0318-A894AC0CED77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557;p75">
                <a:extLst>
                  <a:ext uri="{FF2B5EF4-FFF2-40B4-BE49-F238E27FC236}">
                    <a16:creationId xmlns:a16="http://schemas.microsoft.com/office/drawing/2014/main" id="{669D0FA8-5C32-F23A-CB08-CAEDB448B62A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7" name="Google Shape;8558;p75">
              <a:extLst>
                <a:ext uri="{FF2B5EF4-FFF2-40B4-BE49-F238E27FC236}">
                  <a16:creationId xmlns:a16="http://schemas.microsoft.com/office/drawing/2014/main" id="{124D2950-4F84-911E-64CF-F9D66871DB56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0" name="Google Shape;8559;p75">
                <a:extLst>
                  <a:ext uri="{FF2B5EF4-FFF2-40B4-BE49-F238E27FC236}">
                    <a16:creationId xmlns:a16="http://schemas.microsoft.com/office/drawing/2014/main" id="{27D4A424-1E81-1022-8A03-B6D4BC93574F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8560;p75">
                <a:extLst>
                  <a:ext uri="{FF2B5EF4-FFF2-40B4-BE49-F238E27FC236}">
                    <a16:creationId xmlns:a16="http://schemas.microsoft.com/office/drawing/2014/main" id="{55D561BA-4383-5DFA-4AC0-9FE0D7070583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561;p75">
                <a:extLst>
                  <a:ext uri="{FF2B5EF4-FFF2-40B4-BE49-F238E27FC236}">
                    <a16:creationId xmlns:a16="http://schemas.microsoft.com/office/drawing/2014/main" id="{90D6C51E-04EE-7CF9-908B-D302A94B2B22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562;p75">
                <a:extLst>
                  <a:ext uri="{FF2B5EF4-FFF2-40B4-BE49-F238E27FC236}">
                    <a16:creationId xmlns:a16="http://schemas.microsoft.com/office/drawing/2014/main" id="{DB18F5BD-DABB-A905-3C67-92739AD34EFE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563;p75">
                <a:extLst>
                  <a:ext uri="{FF2B5EF4-FFF2-40B4-BE49-F238E27FC236}">
                    <a16:creationId xmlns:a16="http://schemas.microsoft.com/office/drawing/2014/main" id="{6E81F832-2F73-2C4E-3AC3-17A135B93555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" name="Google Shape;8564;p75">
              <a:extLst>
                <a:ext uri="{FF2B5EF4-FFF2-40B4-BE49-F238E27FC236}">
                  <a16:creationId xmlns:a16="http://schemas.microsoft.com/office/drawing/2014/main" id="{17A919D4-B235-88E9-4BAA-879590FFFD65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5" name="Google Shape;8565;p75">
                <a:extLst>
                  <a:ext uri="{FF2B5EF4-FFF2-40B4-BE49-F238E27FC236}">
                    <a16:creationId xmlns:a16="http://schemas.microsoft.com/office/drawing/2014/main" id="{4A3B70D4-1ADE-D8FE-6EB6-CCF9D9EBFCD7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8566;p75">
                <a:extLst>
                  <a:ext uri="{FF2B5EF4-FFF2-40B4-BE49-F238E27FC236}">
                    <a16:creationId xmlns:a16="http://schemas.microsoft.com/office/drawing/2014/main" id="{8AC91664-104B-B2B1-D2CD-E6EC22D0CD3D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567;p75">
                <a:extLst>
                  <a:ext uri="{FF2B5EF4-FFF2-40B4-BE49-F238E27FC236}">
                    <a16:creationId xmlns:a16="http://schemas.microsoft.com/office/drawing/2014/main" id="{EA130494-702C-C97A-E55B-E9C141075735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568;p75">
                <a:extLst>
                  <a:ext uri="{FF2B5EF4-FFF2-40B4-BE49-F238E27FC236}">
                    <a16:creationId xmlns:a16="http://schemas.microsoft.com/office/drawing/2014/main" id="{B1E3C78A-6F9C-8A86-D2E9-7A1B8F6A0B2F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569;p75">
                <a:extLst>
                  <a:ext uri="{FF2B5EF4-FFF2-40B4-BE49-F238E27FC236}">
                    <a16:creationId xmlns:a16="http://schemas.microsoft.com/office/drawing/2014/main" id="{BBB7E566-C771-1B14-678B-E942AF122FFD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9" name="Google Shape;8570;p75">
              <a:extLst>
                <a:ext uri="{FF2B5EF4-FFF2-40B4-BE49-F238E27FC236}">
                  <a16:creationId xmlns:a16="http://schemas.microsoft.com/office/drawing/2014/main" id="{E76ECE0B-E316-E1D1-1DCB-0A3D680BFFC7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0" name="Google Shape;8571;p75">
                <a:extLst>
                  <a:ext uri="{FF2B5EF4-FFF2-40B4-BE49-F238E27FC236}">
                    <a16:creationId xmlns:a16="http://schemas.microsoft.com/office/drawing/2014/main" id="{383DEAA5-B386-2E30-3AB0-0107A31CA970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1" name="Google Shape;8572;p75">
                <a:extLst>
                  <a:ext uri="{FF2B5EF4-FFF2-40B4-BE49-F238E27FC236}">
                    <a16:creationId xmlns:a16="http://schemas.microsoft.com/office/drawing/2014/main" id="{F16DDC56-4DFF-66CD-C5C4-401A7E069EA4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8573;p75">
                <a:extLst>
                  <a:ext uri="{FF2B5EF4-FFF2-40B4-BE49-F238E27FC236}">
                    <a16:creationId xmlns:a16="http://schemas.microsoft.com/office/drawing/2014/main" id="{2B22A59C-1C02-5598-EC33-71FD877FD1F6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8574;p75">
                <a:extLst>
                  <a:ext uri="{FF2B5EF4-FFF2-40B4-BE49-F238E27FC236}">
                    <a16:creationId xmlns:a16="http://schemas.microsoft.com/office/drawing/2014/main" id="{801D8C5E-77C6-D606-46C7-8074146D7B2C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575;p75">
                <a:extLst>
                  <a:ext uri="{FF2B5EF4-FFF2-40B4-BE49-F238E27FC236}">
                    <a16:creationId xmlns:a16="http://schemas.microsoft.com/office/drawing/2014/main" id="{8676FCA4-914A-B171-9C2E-7D2881BDAA54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40" name="Google Shape;8576;p75">
            <a:extLst>
              <a:ext uri="{FF2B5EF4-FFF2-40B4-BE49-F238E27FC236}">
                <a16:creationId xmlns:a16="http://schemas.microsoft.com/office/drawing/2014/main" id="{27E4285C-B940-CE32-81AD-1FEEA54478AE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1" name="Google Shape;8577;p75">
              <a:extLst>
                <a:ext uri="{FF2B5EF4-FFF2-40B4-BE49-F238E27FC236}">
                  <a16:creationId xmlns:a16="http://schemas.microsoft.com/office/drawing/2014/main" id="{5A26F81C-5411-6264-1B03-047AB31F4765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2" name="Google Shape;8578;p75">
              <a:extLst>
                <a:ext uri="{FF2B5EF4-FFF2-40B4-BE49-F238E27FC236}">
                  <a16:creationId xmlns:a16="http://schemas.microsoft.com/office/drawing/2014/main" id="{7677E184-E0D9-8093-1289-4208EE9F2CC3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3" name="Google Shape;8579;p75">
              <a:extLst>
                <a:ext uri="{FF2B5EF4-FFF2-40B4-BE49-F238E27FC236}">
                  <a16:creationId xmlns:a16="http://schemas.microsoft.com/office/drawing/2014/main" id="{AF62BCFB-DFF9-5360-51AA-4B7EEE036EF1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4" name="Google Shape;8580;p75">
              <a:extLst>
                <a:ext uri="{FF2B5EF4-FFF2-40B4-BE49-F238E27FC236}">
                  <a16:creationId xmlns:a16="http://schemas.microsoft.com/office/drawing/2014/main" id="{83CB55A8-6A6D-449E-8F4B-4BD256D63E23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8581;p75">
              <a:extLst>
                <a:ext uri="{FF2B5EF4-FFF2-40B4-BE49-F238E27FC236}">
                  <a16:creationId xmlns:a16="http://schemas.microsoft.com/office/drawing/2014/main" id="{99C21968-2575-3F4B-B784-7AA7FF112C2E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6" name="Google Shape;8582;p75">
              <a:extLst>
                <a:ext uri="{FF2B5EF4-FFF2-40B4-BE49-F238E27FC236}">
                  <a16:creationId xmlns:a16="http://schemas.microsoft.com/office/drawing/2014/main" id="{BCFA3624-5377-3705-DABF-8CD723BD9F82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8583;p75">
              <a:extLst>
                <a:ext uri="{FF2B5EF4-FFF2-40B4-BE49-F238E27FC236}">
                  <a16:creationId xmlns:a16="http://schemas.microsoft.com/office/drawing/2014/main" id="{008111E4-E5ED-26AD-CA4C-4E1B28380A69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8584;p75">
              <a:extLst>
                <a:ext uri="{FF2B5EF4-FFF2-40B4-BE49-F238E27FC236}">
                  <a16:creationId xmlns:a16="http://schemas.microsoft.com/office/drawing/2014/main" id="{F2D92794-CF29-D2E1-289F-31F2C13AC875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8585;p75">
              <a:extLst>
                <a:ext uri="{FF2B5EF4-FFF2-40B4-BE49-F238E27FC236}">
                  <a16:creationId xmlns:a16="http://schemas.microsoft.com/office/drawing/2014/main" id="{1E0EE339-56F7-9F06-796F-F9907FCCEB2A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8586;p75">
              <a:extLst>
                <a:ext uri="{FF2B5EF4-FFF2-40B4-BE49-F238E27FC236}">
                  <a16:creationId xmlns:a16="http://schemas.microsoft.com/office/drawing/2014/main" id="{C542EC09-5580-E8EC-7E53-3E2C0B8BBBA4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8587;p75">
              <a:extLst>
                <a:ext uri="{FF2B5EF4-FFF2-40B4-BE49-F238E27FC236}">
                  <a16:creationId xmlns:a16="http://schemas.microsoft.com/office/drawing/2014/main" id="{9DFB7302-81DC-D5D9-B5ED-C0793C1D4C1F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8588;p75">
              <a:extLst>
                <a:ext uri="{FF2B5EF4-FFF2-40B4-BE49-F238E27FC236}">
                  <a16:creationId xmlns:a16="http://schemas.microsoft.com/office/drawing/2014/main" id="{4D03AEA5-72B6-ACD5-2636-53612EF5500E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589;p75">
              <a:extLst>
                <a:ext uri="{FF2B5EF4-FFF2-40B4-BE49-F238E27FC236}">
                  <a16:creationId xmlns:a16="http://schemas.microsoft.com/office/drawing/2014/main" id="{121DD75E-2A7C-2A6D-7E9E-2CD0EC9D01A3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590;p75">
              <a:extLst>
                <a:ext uri="{FF2B5EF4-FFF2-40B4-BE49-F238E27FC236}">
                  <a16:creationId xmlns:a16="http://schemas.microsoft.com/office/drawing/2014/main" id="{C854DD6E-001C-A3B9-0F03-CFB6CC5CC136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591;p75">
              <a:extLst>
                <a:ext uri="{FF2B5EF4-FFF2-40B4-BE49-F238E27FC236}">
                  <a16:creationId xmlns:a16="http://schemas.microsoft.com/office/drawing/2014/main" id="{151BFFE7-8D25-83AE-66E9-B9B4C4317ADA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8592;p75">
              <a:extLst>
                <a:ext uri="{FF2B5EF4-FFF2-40B4-BE49-F238E27FC236}">
                  <a16:creationId xmlns:a16="http://schemas.microsoft.com/office/drawing/2014/main" id="{246C66E4-82DF-7C5E-AF0E-65007C9BB6C0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8593;p75">
              <a:extLst>
                <a:ext uri="{FF2B5EF4-FFF2-40B4-BE49-F238E27FC236}">
                  <a16:creationId xmlns:a16="http://schemas.microsoft.com/office/drawing/2014/main" id="{1CBDA002-7F1F-2546-3494-3F69E5A3FC5E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8594;p75">
              <a:extLst>
                <a:ext uri="{FF2B5EF4-FFF2-40B4-BE49-F238E27FC236}">
                  <a16:creationId xmlns:a16="http://schemas.microsoft.com/office/drawing/2014/main" id="{78509034-EF8A-4323-197C-346D7F96B0BD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9" name="Google Shape;8595;p75">
            <a:extLst>
              <a:ext uri="{FF2B5EF4-FFF2-40B4-BE49-F238E27FC236}">
                <a16:creationId xmlns:a16="http://schemas.microsoft.com/office/drawing/2014/main" id="{B0EBF0EC-F7A8-83DF-5770-7EDCF669CEA6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0" name="Google Shape;8596;p75">
              <a:extLst>
                <a:ext uri="{FF2B5EF4-FFF2-40B4-BE49-F238E27FC236}">
                  <a16:creationId xmlns:a16="http://schemas.microsoft.com/office/drawing/2014/main" id="{CF438D33-6FDA-B540-8F07-8369CAB78FDE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1" name="Google Shape;8597;p75">
              <a:extLst>
                <a:ext uri="{FF2B5EF4-FFF2-40B4-BE49-F238E27FC236}">
                  <a16:creationId xmlns:a16="http://schemas.microsoft.com/office/drawing/2014/main" id="{EDBB2A94-870A-1C92-ECA4-205683627406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2" name="Google Shape;8598;p75">
            <a:extLst>
              <a:ext uri="{FF2B5EF4-FFF2-40B4-BE49-F238E27FC236}">
                <a16:creationId xmlns:a16="http://schemas.microsoft.com/office/drawing/2014/main" id="{F1607611-54EA-B270-1A91-191143950B6A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3" name="Google Shape;8599;p75">
              <a:extLst>
                <a:ext uri="{FF2B5EF4-FFF2-40B4-BE49-F238E27FC236}">
                  <a16:creationId xmlns:a16="http://schemas.microsoft.com/office/drawing/2014/main" id="{38E1AD0F-4B92-F614-6537-F5A201561C84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" name="Google Shape;8600;p75">
              <a:extLst>
                <a:ext uri="{FF2B5EF4-FFF2-40B4-BE49-F238E27FC236}">
                  <a16:creationId xmlns:a16="http://schemas.microsoft.com/office/drawing/2014/main" id="{8781C406-49C1-AF1D-A517-727181D78EBC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5" name="Google Shape;8601;p75">
            <a:extLst>
              <a:ext uri="{FF2B5EF4-FFF2-40B4-BE49-F238E27FC236}">
                <a16:creationId xmlns:a16="http://schemas.microsoft.com/office/drawing/2014/main" id="{B85F211E-7DDD-1355-182F-363EBFA051B2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66" name="Google Shape;8602;p75">
              <a:extLst>
                <a:ext uri="{FF2B5EF4-FFF2-40B4-BE49-F238E27FC236}">
                  <a16:creationId xmlns:a16="http://schemas.microsoft.com/office/drawing/2014/main" id="{EED16632-4E39-E379-B390-CF046F5BAF2C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603;p75">
              <a:extLst>
                <a:ext uri="{FF2B5EF4-FFF2-40B4-BE49-F238E27FC236}">
                  <a16:creationId xmlns:a16="http://schemas.microsoft.com/office/drawing/2014/main" id="{C1C65C5D-D32F-45BC-0282-821DCB0C9331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604;p75">
              <a:extLst>
                <a:ext uri="{FF2B5EF4-FFF2-40B4-BE49-F238E27FC236}">
                  <a16:creationId xmlns:a16="http://schemas.microsoft.com/office/drawing/2014/main" id="{4767B4CB-14D4-77AD-24A7-E7961904485E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605;p75">
              <a:extLst>
                <a:ext uri="{FF2B5EF4-FFF2-40B4-BE49-F238E27FC236}">
                  <a16:creationId xmlns:a16="http://schemas.microsoft.com/office/drawing/2014/main" id="{03426FA4-E6DB-EEA5-DD06-3E7449030C58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606;p75">
              <a:extLst>
                <a:ext uri="{FF2B5EF4-FFF2-40B4-BE49-F238E27FC236}">
                  <a16:creationId xmlns:a16="http://schemas.microsoft.com/office/drawing/2014/main" id="{C3A66774-2DC6-6A7F-EDD0-7FAE1E678A4B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607;p75">
              <a:extLst>
                <a:ext uri="{FF2B5EF4-FFF2-40B4-BE49-F238E27FC236}">
                  <a16:creationId xmlns:a16="http://schemas.microsoft.com/office/drawing/2014/main" id="{E60A14DB-EC63-9881-3DAF-A6BF6E5DF5A4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608;p75">
              <a:extLst>
                <a:ext uri="{FF2B5EF4-FFF2-40B4-BE49-F238E27FC236}">
                  <a16:creationId xmlns:a16="http://schemas.microsoft.com/office/drawing/2014/main" id="{3A91019A-432D-F7FC-B063-64B2E1C8A150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609;p75">
              <a:extLst>
                <a:ext uri="{FF2B5EF4-FFF2-40B4-BE49-F238E27FC236}">
                  <a16:creationId xmlns:a16="http://schemas.microsoft.com/office/drawing/2014/main" id="{436EDECC-9EEC-8E15-46F3-5B6440B71F72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4" name="Google Shape;8610;p75">
            <a:extLst>
              <a:ext uri="{FF2B5EF4-FFF2-40B4-BE49-F238E27FC236}">
                <a16:creationId xmlns:a16="http://schemas.microsoft.com/office/drawing/2014/main" id="{14235C59-97F0-24D8-8528-8EB5083ACCAD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5" name="Google Shape;8611;p75">
              <a:extLst>
                <a:ext uri="{FF2B5EF4-FFF2-40B4-BE49-F238E27FC236}">
                  <a16:creationId xmlns:a16="http://schemas.microsoft.com/office/drawing/2014/main" id="{CE018D17-D3F4-D912-94CE-A5ABEDFD7237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" name="Google Shape;8612;p75">
              <a:extLst>
                <a:ext uri="{FF2B5EF4-FFF2-40B4-BE49-F238E27FC236}">
                  <a16:creationId xmlns:a16="http://schemas.microsoft.com/office/drawing/2014/main" id="{FCF3DBED-70A2-5E8E-3E2C-38D45BBF295A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" name="Google Shape;8613;p75">
              <a:extLst>
                <a:ext uri="{FF2B5EF4-FFF2-40B4-BE49-F238E27FC236}">
                  <a16:creationId xmlns:a16="http://schemas.microsoft.com/office/drawing/2014/main" id="{85CB2771-524C-7A91-01FF-9A84DEB7BC0A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8614;p75">
              <a:extLst>
                <a:ext uri="{FF2B5EF4-FFF2-40B4-BE49-F238E27FC236}">
                  <a16:creationId xmlns:a16="http://schemas.microsoft.com/office/drawing/2014/main" id="{8F25ADA3-09C3-650F-08CC-DC1FF4CD3525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615;p75">
              <a:extLst>
                <a:ext uri="{FF2B5EF4-FFF2-40B4-BE49-F238E27FC236}">
                  <a16:creationId xmlns:a16="http://schemas.microsoft.com/office/drawing/2014/main" id="{11F3935F-5033-DC35-5FF1-FFEA835418D8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0" name="Google Shape;8616;p75">
            <a:extLst>
              <a:ext uri="{FF2B5EF4-FFF2-40B4-BE49-F238E27FC236}">
                <a16:creationId xmlns:a16="http://schemas.microsoft.com/office/drawing/2014/main" id="{3F5C8272-1CC4-B898-D64F-04FCDCC146F6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1" name="Google Shape;8617;p75">
              <a:extLst>
                <a:ext uri="{FF2B5EF4-FFF2-40B4-BE49-F238E27FC236}">
                  <a16:creationId xmlns:a16="http://schemas.microsoft.com/office/drawing/2014/main" id="{0FEA3872-D5E0-1E97-4B28-91BF0EAB8DDF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8618;p75">
              <a:extLst>
                <a:ext uri="{FF2B5EF4-FFF2-40B4-BE49-F238E27FC236}">
                  <a16:creationId xmlns:a16="http://schemas.microsoft.com/office/drawing/2014/main" id="{73BB0EA6-9DDC-FDC0-FD38-68D4389226D5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619;p75">
              <a:extLst>
                <a:ext uri="{FF2B5EF4-FFF2-40B4-BE49-F238E27FC236}">
                  <a16:creationId xmlns:a16="http://schemas.microsoft.com/office/drawing/2014/main" id="{721A813C-5DD1-8368-0A13-162FE9EB6B72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620;p75">
              <a:extLst>
                <a:ext uri="{FF2B5EF4-FFF2-40B4-BE49-F238E27FC236}">
                  <a16:creationId xmlns:a16="http://schemas.microsoft.com/office/drawing/2014/main" id="{1D6FBB6E-D6B4-E87A-0775-B57264062799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621;p75">
              <a:extLst>
                <a:ext uri="{FF2B5EF4-FFF2-40B4-BE49-F238E27FC236}">
                  <a16:creationId xmlns:a16="http://schemas.microsoft.com/office/drawing/2014/main" id="{266BC888-915B-642D-DDBD-BEDD78F62369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6" name="Google Shape;8622;p75">
            <a:extLst>
              <a:ext uri="{FF2B5EF4-FFF2-40B4-BE49-F238E27FC236}">
                <a16:creationId xmlns:a16="http://schemas.microsoft.com/office/drawing/2014/main" id="{F02637F7-93B5-950B-7C9A-0FCF50B9330F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87" name="Google Shape;8623;p75">
              <a:extLst>
                <a:ext uri="{FF2B5EF4-FFF2-40B4-BE49-F238E27FC236}">
                  <a16:creationId xmlns:a16="http://schemas.microsoft.com/office/drawing/2014/main" id="{597A0678-B392-A05A-05F8-187EA3907D77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0" name="Google Shape;8624;p75">
                <a:extLst>
                  <a:ext uri="{FF2B5EF4-FFF2-40B4-BE49-F238E27FC236}">
                    <a16:creationId xmlns:a16="http://schemas.microsoft.com/office/drawing/2014/main" id="{2F098F67-25CC-3BD5-8009-5E111ED0A837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625;p75">
                <a:extLst>
                  <a:ext uri="{FF2B5EF4-FFF2-40B4-BE49-F238E27FC236}">
                    <a16:creationId xmlns:a16="http://schemas.microsoft.com/office/drawing/2014/main" id="{F6B3DD97-EE20-A5DF-4952-19F82D8E487E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8" name="Google Shape;8626;p75">
              <a:extLst>
                <a:ext uri="{FF2B5EF4-FFF2-40B4-BE49-F238E27FC236}">
                  <a16:creationId xmlns:a16="http://schemas.microsoft.com/office/drawing/2014/main" id="{41BFCE6B-1681-C845-8382-9C627414388F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27;p75">
                <a:extLst>
                  <a:ext uri="{FF2B5EF4-FFF2-40B4-BE49-F238E27FC236}">
                    <a16:creationId xmlns:a16="http://schemas.microsoft.com/office/drawing/2014/main" id="{61E62F61-52A3-7FA2-BFF6-ED9C825567CA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628;p75">
                <a:extLst>
                  <a:ext uri="{FF2B5EF4-FFF2-40B4-BE49-F238E27FC236}">
                    <a16:creationId xmlns:a16="http://schemas.microsoft.com/office/drawing/2014/main" id="{6AD276D4-DB09-2AD7-A65B-7335760247F9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9" name="Google Shape;8629;p75">
              <a:extLst>
                <a:ext uri="{FF2B5EF4-FFF2-40B4-BE49-F238E27FC236}">
                  <a16:creationId xmlns:a16="http://schemas.microsoft.com/office/drawing/2014/main" id="{9D0B574E-E1CC-730A-95D0-A76EB47436BD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6" name="Google Shape;8630;p75">
                <a:extLst>
                  <a:ext uri="{FF2B5EF4-FFF2-40B4-BE49-F238E27FC236}">
                    <a16:creationId xmlns:a16="http://schemas.microsoft.com/office/drawing/2014/main" id="{F5CE1F92-955F-E0A1-DC1F-A7FEEAFDB322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631;p75">
                <a:extLst>
                  <a:ext uri="{FF2B5EF4-FFF2-40B4-BE49-F238E27FC236}">
                    <a16:creationId xmlns:a16="http://schemas.microsoft.com/office/drawing/2014/main" id="{53E0DE47-A789-19A6-1756-230C5851B02D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0" name="Google Shape;8632;p75">
              <a:extLst>
                <a:ext uri="{FF2B5EF4-FFF2-40B4-BE49-F238E27FC236}">
                  <a16:creationId xmlns:a16="http://schemas.microsoft.com/office/drawing/2014/main" id="{C8923B7A-48F9-1655-835C-0BB8EC26D353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4" name="Google Shape;8633;p75">
                <a:extLst>
                  <a:ext uri="{FF2B5EF4-FFF2-40B4-BE49-F238E27FC236}">
                    <a16:creationId xmlns:a16="http://schemas.microsoft.com/office/drawing/2014/main" id="{BB86133E-A888-2CBE-52C1-ABD7E27C5BF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634;p75">
                <a:extLst>
                  <a:ext uri="{FF2B5EF4-FFF2-40B4-BE49-F238E27FC236}">
                    <a16:creationId xmlns:a16="http://schemas.microsoft.com/office/drawing/2014/main" id="{711FFDAE-B6E2-A42A-59EE-05E8201982E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635;p75">
              <a:extLst>
                <a:ext uri="{FF2B5EF4-FFF2-40B4-BE49-F238E27FC236}">
                  <a16:creationId xmlns:a16="http://schemas.microsoft.com/office/drawing/2014/main" id="{217497FB-F05D-A7AC-C2CA-9F8EEB33C925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2" name="Google Shape;8636;p75">
                <a:extLst>
                  <a:ext uri="{FF2B5EF4-FFF2-40B4-BE49-F238E27FC236}">
                    <a16:creationId xmlns:a16="http://schemas.microsoft.com/office/drawing/2014/main" id="{B02988CF-750C-6336-FDB9-6A22269F0310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3" name="Google Shape;8637;p75">
                <a:extLst>
                  <a:ext uri="{FF2B5EF4-FFF2-40B4-BE49-F238E27FC236}">
                    <a16:creationId xmlns:a16="http://schemas.microsoft.com/office/drawing/2014/main" id="{F2956898-D14F-3F0C-60E7-CC2FC1864C77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2" name="Google Shape;8638;p75">
            <a:extLst>
              <a:ext uri="{FF2B5EF4-FFF2-40B4-BE49-F238E27FC236}">
                <a16:creationId xmlns:a16="http://schemas.microsoft.com/office/drawing/2014/main" id="{F8C5C5B7-AEA3-BBD8-1599-CDBC7D2788FC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3" name="Google Shape;8639;p75">
              <a:extLst>
                <a:ext uri="{FF2B5EF4-FFF2-40B4-BE49-F238E27FC236}">
                  <a16:creationId xmlns:a16="http://schemas.microsoft.com/office/drawing/2014/main" id="{90C01408-D7FC-EAD5-BB94-361EE62A242D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7" name="Google Shape;8640;p75">
                <a:extLst>
                  <a:ext uri="{FF2B5EF4-FFF2-40B4-BE49-F238E27FC236}">
                    <a16:creationId xmlns:a16="http://schemas.microsoft.com/office/drawing/2014/main" id="{BE2252FC-1819-04D3-077A-356C1AF95CF7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8" name="Google Shape;8641;p75">
                <a:extLst>
                  <a:ext uri="{FF2B5EF4-FFF2-40B4-BE49-F238E27FC236}">
                    <a16:creationId xmlns:a16="http://schemas.microsoft.com/office/drawing/2014/main" id="{1DC5688F-FD0C-1F89-AF73-95D39793A99A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4" name="Google Shape;8642;p75">
              <a:extLst>
                <a:ext uri="{FF2B5EF4-FFF2-40B4-BE49-F238E27FC236}">
                  <a16:creationId xmlns:a16="http://schemas.microsoft.com/office/drawing/2014/main" id="{B3A0E48E-3AB4-5BAC-C8AF-05B4F765071E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5" name="Google Shape;8643;p75">
                <a:extLst>
                  <a:ext uri="{FF2B5EF4-FFF2-40B4-BE49-F238E27FC236}">
                    <a16:creationId xmlns:a16="http://schemas.microsoft.com/office/drawing/2014/main" id="{EE071838-2188-A72D-84D4-EE7A46083CBE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6" name="Google Shape;8644;p75">
                <a:extLst>
                  <a:ext uri="{FF2B5EF4-FFF2-40B4-BE49-F238E27FC236}">
                    <a16:creationId xmlns:a16="http://schemas.microsoft.com/office/drawing/2014/main" id="{F1DAA9F1-4D19-41D0-3367-136D395BDDA7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09" name="Google Shape;8645;p75">
            <a:extLst>
              <a:ext uri="{FF2B5EF4-FFF2-40B4-BE49-F238E27FC236}">
                <a16:creationId xmlns:a16="http://schemas.microsoft.com/office/drawing/2014/main" id="{A929618F-AFEC-12CD-C5C0-AFAEC18BB2FB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0" name="Google Shape;8646;p75">
              <a:extLst>
                <a:ext uri="{FF2B5EF4-FFF2-40B4-BE49-F238E27FC236}">
                  <a16:creationId xmlns:a16="http://schemas.microsoft.com/office/drawing/2014/main" id="{9A20DCA1-23D9-4DC5-D8B8-1C58A0460249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11" name="Google Shape;8647;p75">
              <a:extLst>
                <a:ext uri="{FF2B5EF4-FFF2-40B4-BE49-F238E27FC236}">
                  <a16:creationId xmlns:a16="http://schemas.microsoft.com/office/drawing/2014/main" id="{E3567CE2-1838-C26C-2A88-51D5541CA937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2" name="Google Shape;8648;p75">
                <a:extLst>
                  <a:ext uri="{FF2B5EF4-FFF2-40B4-BE49-F238E27FC236}">
                    <a16:creationId xmlns:a16="http://schemas.microsoft.com/office/drawing/2014/main" id="{B0034165-4077-E06F-6A19-B990330D7931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3" name="Google Shape;8649;p75">
                <a:extLst>
                  <a:ext uri="{FF2B5EF4-FFF2-40B4-BE49-F238E27FC236}">
                    <a16:creationId xmlns:a16="http://schemas.microsoft.com/office/drawing/2014/main" id="{588F77D3-1272-C5F3-88FF-4CB7A7C7EEE8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4" name="Google Shape;8650;p75">
            <a:extLst>
              <a:ext uri="{FF2B5EF4-FFF2-40B4-BE49-F238E27FC236}">
                <a16:creationId xmlns:a16="http://schemas.microsoft.com/office/drawing/2014/main" id="{9FCF8D9B-F340-8FB2-2C68-2A9D98E93C1D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5" name="Google Shape;8651;p75">
              <a:extLst>
                <a:ext uri="{FF2B5EF4-FFF2-40B4-BE49-F238E27FC236}">
                  <a16:creationId xmlns:a16="http://schemas.microsoft.com/office/drawing/2014/main" id="{90EE0BBF-132A-D118-F9F3-AD0B3177EE01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8652;p75">
              <a:extLst>
                <a:ext uri="{FF2B5EF4-FFF2-40B4-BE49-F238E27FC236}">
                  <a16:creationId xmlns:a16="http://schemas.microsoft.com/office/drawing/2014/main" id="{D6A6E765-BDEF-6C0E-6ED1-D63E2E3C1BE0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8653;p75">
              <a:extLst>
                <a:ext uri="{FF2B5EF4-FFF2-40B4-BE49-F238E27FC236}">
                  <a16:creationId xmlns:a16="http://schemas.microsoft.com/office/drawing/2014/main" id="{D5190BE3-029B-DEE0-51E0-B06478AEB474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8654;p75">
              <a:extLst>
                <a:ext uri="{FF2B5EF4-FFF2-40B4-BE49-F238E27FC236}">
                  <a16:creationId xmlns:a16="http://schemas.microsoft.com/office/drawing/2014/main" id="{480BA0CC-1C68-25B6-9E13-FC3319CB45E8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55;p75">
              <a:extLst>
                <a:ext uri="{FF2B5EF4-FFF2-40B4-BE49-F238E27FC236}">
                  <a16:creationId xmlns:a16="http://schemas.microsoft.com/office/drawing/2014/main" id="{8BF16CDE-7881-058B-4542-20012B8C68BA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56;p75">
              <a:extLst>
                <a:ext uri="{FF2B5EF4-FFF2-40B4-BE49-F238E27FC236}">
                  <a16:creationId xmlns:a16="http://schemas.microsoft.com/office/drawing/2014/main" id="{F49F8E74-C197-0C4D-33A6-50B0A7FDF9BC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8657;p75">
              <a:extLst>
                <a:ext uri="{FF2B5EF4-FFF2-40B4-BE49-F238E27FC236}">
                  <a16:creationId xmlns:a16="http://schemas.microsoft.com/office/drawing/2014/main" id="{FDCF3EEA-BE65-AAD1-6057-D1C7D085D2FD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8658;p75">
              <a:extLst>
                <a:ext uri="{FF2B5EF4-FFF2-40B4-BE49-F238E27FC236}">
                  <a16:creationId xmlns:a16="http://schemas.microsoft.com/office/drawing/2014/main" id="{587CC83D-0700-4C3C-A5E3-E4DA4BAD87EA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59;p75">
              <a:extLst>
                <a:ext uri="{FF2B5EF4-FFF2-40B4-BE49-F238E27FC236}">
                  <a16:creationId xmlns:a16="http://schemas.microsoft.com/office/drawing/2014/main" id="{2AE1C0A3-8504-2F0B-5580-C8E61ECCEBCF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60;p75">
              <a:extLst>
                <a:ext uri="{FF2B5EF4-FFF2-40B4-BE49-F238E27FC236}">
                  <a16:creationId xmlns:a16="http://schemas.microsoft.com/office/drawing/2014/main" id="{D99B717B-2E87-E706-6B62-A4CD8D57944F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61;p75">
              <a:extLst>
                <a:ext uri="{FF2B5EF4-FFF2-40B4-BE49-F238E27FC236}">
                  <a16:creationId xmlns:a16="http://schemas.microsoft.com/office/drawing/2014/main" id="{01F5091F-922C-EAC8-B40F-21F4E30A89BC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62;p75">
              <a:extLst>
                <a:ext uri="{FF2B5EF4-FFF2-40B4-BE49-F238E27FC236}">
                  <a16:creationId xmlns:a16="http://schemas.microsoft.com/office/drawing/2014/main" id="{98BD33AE-FD59-3CD8-8E3C-7EFA2C95B8A9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663;p75">
              <a:extLst>
                <a:ext uri="{FF2B5EF4-FFF2-40B4-BE49-F238E27FC236}">
                  <a16:creationId xmlns:a16="http://schemas.microsoft.com/office/drawing/2014/main" id="{34488AFB-969B-6B1C-095C-9B591FDA81CD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8" name="Google Shape;8664;p75">
            <a:extLst>
              <a:ext uri="{FF2B5EF4-FFF2-40B4-BE49-F238E27FC236}">
                <a16:creationId xmlns:a16="http://schemas.microsoft.com/office/drawing/2014/main" id="{536662B4-DCCC-9D95-BB1D-F39F4C810D85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29" name="Google Shape;8665;p75">
              <a:extLst>
                <a:ext uri="{FF2B5EF4-FFF2-40B4-BE49-F238E27FC236}">
                  <a16:creationId xmlns:a16="http://schemas.microsoft.com/office/drawing/2014/main" id="{D6D5A042-E32D-2A97-0839-5B2D40321A28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0" name="Google Shape;8666;p75">
              <a:extLst>
                <a:ext uri="{FF2B5EF4-FFF2-40B4-BE49-F238E27FC236}">
                  <a16:creationId xmlns:a16="http://schemas.microsoft.com/office/drawing/2014/main" id="{018E8610-2C6B-D742-445B-4DD8EF52C270}"/>
                </a:ext>
              </a:extLst>
            </p:cNvPr>
            <p:cNvCxnSpPr>
              <a:stCxn id="229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1" name="Google Shape;8667;p75">
              <a:extLst>
                <a:ext uri="{FF2B5EF4-FFF2-40B4-BE49-F238E27FC236}">
                  <a16:creationId xmlns:a16="http://schemas.microsoft.com/office/drawing/2014/main" id="{FA0E1B91-CC6D-95CA-14E6-297C5F7F8A20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2" name="Google Shape;8668;p75">
              <a:extLst>
                <a:ext uri="{FF2B5EF4-FFF2-40B4-BE49-F238E27FC236}">
                  <a16:creationId xmlns:a16="http://schemas.microsoft.com/office/drawing/2014/main" id="{122E0676-E792-CF7C-F5EA-53ED402ECF7E}"/>
                </a:ext>
              </a:extLst>
            </p:cNvPr>
            <p:cNvCxnSpPr>
              <a:endCxn id="231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8669;p75">
              <a:extLst>
                <a:ext uri="{FF2B5EF4-FFF2-40B4-BE49-F238E27FC236}">
                  <a16:creationId xmlns:a16="http://schemas.microsoft.com/office/drawing/2014/main" id="{FCF99EBE-F179-CFA8-7DC1-E0B385D3BF7A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4" name="Google Shape;8670;p75">
              <a:extLst>
                <a:ext uri="{FF2B5EF4-FFF2-40B4-BE49-F238E27FC236}">
                  <a16:creationId xmlns:a16="http://schemas.microsoft.com/office/drawing/2014/main" id="{92814EAF-5800-0B62-75CE-BBAA57B07C14}"/>
                </a:ext>
              </a:extLst>
            </p:cNvPr>
            <p:cNvCxnSpPr>
              <a:stCxn id="233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71;p75">
              <a:extLst>
                <a:ext uri="{FF2B5EF4-FFF2-40B4-BE49-F238E27FC236}">
                  <a16:creationId xmlns:a16="http://schemas.microsoft.com/office/drawing/2014/main" id="{3EE051E1-20CA-1024-27CF-66457E53DA92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6" name="Google Shape;8672;p75">
              <a:extLst>
                <a:ext uri="{FF2B5EF4-FFF2-40B4-BE49-F238E27FC236}">
                  <a16:creationId xmlns:a16="http://schemas.microsoft.com/office/drawing/2014/main" id="{6C18B4F4-CAEF-D373-56EF-C7ED4CA80B49}"/>
                </a:ext>
              </a:extLst>
            </p:cNvPr>
            <p:cNvCxnSpPr>
              <a:endCxn id="235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7" name="Google Shape;8673;p75">
            <a:extLst>
              <a:ext uri="{FF2B5EF4-FFF2-40B4-BE49-F238E27FC236}">
                <a16:creationId xmlns:a16="http://schemas.microsoft.com/office/drawing/2014/main" id="{AEDFEB78-1D4C-C5A2-07E7-2141DA2D335D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38" name="Google Shape;8674;p75">
              <a:extLst>
                <a:ext uri="{FF2B5EF4-FFF2-40B4-BE49-F238E27FC236}">
                  <a16:creationId xmlns:a16="http://schemas.microsoft.com/office/drawing/2014/main" id="{C88640D0-6C4C-FA29-4FE0-A4CEEEA246FB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" name="Google Shape;8675;p75">
              <a:extLst>
                <a:ext uri="{FF2B5EF4-FFF2-40B4-BE49-F238E27FC236}">
                  <a16:creationId xmlns:a16="http://schemas.microsoft.com/office/drawing/2014/main" id="{890B9223-C02B-13DE-3DF4-0C1219C908EF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" name="Google Shape;8676;p75">
              <a:extLst>
                <a:ext uri="{FF2B5EF4-FFF2-40B4-BE49-F238E27FC236}">
                  <a16:creationId xmlns:a16="http://schemas.microsoft.com/office/drawing/2014/main" id="{D324058E-7874-0537-E75B-CEE3EA21F1AF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8677;p75">
              <a:extLst>
                <a:ext uri="{FF2B5EF4-FFF2-40B4-BE49-F238E27FC236}">
                  <a16:creationId xmlns:a16="http://schemas.microsoft.com/office/drawing/2014/main" id="{F6B5F2CA-A67A-FC4E-4A5E-2D1F8113E593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2" name="Google Shape;8678;p75">
            <a:extLst>
              <a:ext uri="{FF2B5EF4-FFF2-40B4-BE49-F238E27FC236}">
                <a16:creationId xmlns:a16="http://schemas.microsoft.com/office/drawing/2014/main" id="{7CFA7247-0AA3-097D-9A9E-81D532FC9E25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3" name="Google Shape;8679;p75">
              <a:extLst>
                <a:ext uri="{FF2B5EF4-FFF2-40B4-BE49-F238E27FC236}">
                  <a16:creationId xmlns:a16="http://schemas.microsoft.com/office/drawing/2014/main" id="{CD21E5A8-B08A-DA4C-A591-45447103E100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5" name="Google Shape;8680;p75">
                <a:extLst>
                  <a:ext uri="{FF2B5EF4-FFF2-40B4-BE49-F238E27FC236}">
                    <a16:creationId xmlns:a16="http://schemas.microsoft.com/office/drawing/2014/main" id="{C4973C6A-0D01-AC3F-3F78-DFD0BC94F601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681;p75">
                <a:extLst>
                  <a:ext uri="{FF2B5EF4-FFF2-40B4-BE49-F238E27FC236}">
                    <a16:creationId xmlns:a16="http://schemas.microsoft.com/office/drawing/2014/main" id="{9145CE96-92B0-FE18-9C45-4609771CC6D7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682;p75">
                <a:extLst>
                  <a:ext uri="{FF2B5EF4-FFF2-40B4-BE49-F238E27FC236}">
                    <a16:creationId xmlns:a16="http://schemas.microsoft.com/office/drawing/2014/main" id="{F61EA608-A761-3DD5-93C5-D2A705B51310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683;p75">
                <a:extLst>
                  <a:ext uri="{FF2B5EF4-FFF2-40B4-BE49-F238E27FC236}">
                    <a16:creationId xmlns:a16="http://schemas.microsoft.com/office/drawing/2014/main" id="{48EAD78C-8F72-FA59-144D-B607E3BDADCD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684;p75">
                <a:extLst>
                  <a:ext uri="{FF2B5EF4-FFF2-40B4-BE49-F238E27FC236}">
                    <a16:creationId xmlns:a16="http://schemas.microsoft.com/office/drawing/2014/main" id="{7E7387ED-C75A-0BF8-6855-DA24B677AE86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685;p75">
                <a:extLst>
                  <a:ext uri="{FF2B5EF4-FFF2-40B4-BE49-F238E27FC236}">
                    <a16:creationId xmlns:a16="http://schemas.microsoft.com/office/drawing/2014/main" id="{A589152C-2ED5-A095-4AE6-0469ECD9BCA5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686;p75">
                <a:extLst>
                  <a:ext uri="{FF2B5EF4-FFF2-40B4-BE49-F238E27FC236}">
                    <a16:creationId xmlns:a16="http://schemas.microsoft.com/office/drawing/2014/main" id="{02B50713-A99A-1CF0-9438-05C44377AB08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4" name="Google Shape;8687;p75">
              <a:extLst>
                <a:ext uri="{FF2B5EF4-FFF2-40B4-BE49-F238E27FC236}">
                  <a16:creationId xmlns:a16="http://schemas.microsoft.com/office/drawing/2014/main" id="{67A857EC-BE28-AA30-8AFA-BABAE63C384B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88" name="Google Shape;8688;p75">
                <a:extLst>
                  <a:ext uri="{FF2B5EF4-FFF2-40B4-BE49-F238E27FC236}">
                    <a16:creationId xmlns:a16="http://schemas.microsoft.com/office/drawing/2014/main" id="{52D3E22C-3C1D-9AD1-D814-B37A107E496D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689;p75">
                <a:extLst>
                  <a:ext uri="{FF2B5EF4-FFF2-40B4-BE49-F238E27FC236}">
                    <a16:creationId xmlns:a16="http://schemas.microsoft.com/office/drawing/2014/main" id="{701E85F8-0DEA-1C69-93E7-C83CB935BF99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0" name="Google Shape;8690;p75">
                <a:extLst>
                  <a:ext uri="{FF2B5EF4-FFF2-40B4-BE49-F238E27FC236}">
                    <a16:creationId xmlns:a16="http://schemas.microsoft.com/office/drawing/2014/main" id="{14A16DF9-6FC0-EDBB-D7CF-21171761C9E7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1" name="Google Shape;8691;p75">
                <a:extLst>
                  <a:ext uri="{FF2B5EF4-FFF2-40B4-BE49-F238E27FC236}">
                    <a16:creationId xmlns:a16="http://schemas.microsoft.com/office/drawing/2014/main" id="{1584DFBC-DC19-21DC-8DBD-84BF2189DD6D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692;p75">
                <a:extLst>
                  <a:ext uri="{FF2B5EF4-FFF2-40B4-BE49-F238E27FC236}">
                    <a16:creationId xmlns:a16="http://schemas.microsoft.com/office/drawing/2014/main" id="{A50A2406-2144-7036-F21D-AF2DDB824AB3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693;p75">
                <a:extLst>
                  <a:ext uri="{FF2B5EF4-FFF2-40B4-BE49-F238E27FC236}">
                    <a16:creationId xmlns:a16="http://schemas.microsoft.com/office/drawing/2014/main" id="{C1E0CBB5-6B7B-9B82-1146-8D31A8EDE49C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694;p75">
                <a:extLst>
                  <a:ext uri="{FF2B5EF4-FFF2-40B4-BE49-F238E27FC236}">
                    <a16:creationId xmlns:a16="http://schemas.microsoft.com/office/drawing/2014/main" id="{722EA136-629F-EB94-8456-569D581D65D4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5" name="Google Shape;8695;p75">
              <a:extLst>
                <a:ext uri="{FF2B5EF4-FFF2-40B4-BE49-F238E27FC236}">
                  <a16:creationId xmlns:a16="http://schemas.microsoft.com/office/drawing/2014/main" id="{3F7DF30D-54EE-FB65-CF75-C88D708E3B35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1" name="Google Shape;8696;p75">
                <a:extLst>
                  <a:ext uri="{FF2B5EF4-FFF2-40B4-BE49-F238E27FC236}">
                    <a16:creationId xmlns:a16="http://schemas.microsoft.com/office/drawing/2014/main" id="{5106E457-DC7E-D7E3-1DD2-A0FD95B1C970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8697;p75">
                <a:extLst>
                  <a:ext uri="{FF2B5EF4-FFF2-40B4-BE49-F238E27FC236}">
                    <a16:creationId xmlns:a16="http://schemas.microsoft.com/office/drawing/2014/main" id="{CC510A84-0C83-AE08-0D03-A8445B32351B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8698;p75">
                <a:extLst>
                  <a:ext uri="{FF2B5EF4-FFF2-40B4-BE49-F238E27FC236}">
                    <a16:creationId xmlns:a16="http://schemas.microsoft.com/office/drawing/2014/main" id="{85F01EC1-6D58-2617-D2D5-637CB2347CA1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8699;p75">
                <a:extLst>
                  <a:ext uri="{FF2B5EF4-FFF2-40B4-BE49-F238E27FC236}">
                    <a16:creationId xmlns:a16="http://schemas.microsoft.com/office/drawing/2014/main" id="{6E9D07B3-03AB-77BE-BA90-E460C904E6CD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8700;p75">
                <a:extLst>
                  <a:ext uri="{FF2B5EF4-FFF2-40B4-BE49-F238E27FC236}">
                    <a16:creationId xmlns:a16="http://schemas.microsoft.com/office/drawing/2014/main" id="{EAB23617-8656-ADF2-13DA-C8377C81C495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701;p75">
                <a:extLst>
                  <a:ext uri="{FF2B5EF4-FFF2-40B4-BE49-F238E27FC236}">
                    <a16:creationId xmlns:a16="http://schemas.microsoft.com/office/drawing/2014/main" id="{14BBD49C-4AF4-4B0B-7C7D-B7CFE8CAF78B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8702;p75">
                <a:extLst>
                  <a:ext uri="{FF2B5EF4-FFF2-40B4-BE49-F238E27FC236}">
                    <a16:creationId xmlns:a16="http://schemas.microsoft.com/office/drawing/2014/main" id="{CE39CE17-2220-59CE-5265-D95E1446CA2A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6" name="Google Shape;8703;p75">
              <a:extLst>
                <a:ext uri="{FF2B5EF4-FFF2-40B4-BE49-F238E27FC236}">
                  <a16:creationId xmlns:a16="http://schemas.microsoft.com/office/drawing/2014/main" id="{F3F5C1AF-5117-71B4-91B2-886AFE6E5155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4" name="Google Shape;8704;p75">
                <a:extLst>
                  <a:ext uri="{FF2B5EF4-FFF2-40B4-BE49-F238E27FC236}">
                    <a16:creationId xmlns:a16="http://schemas.microsoft.com/office/drawing/2014/main" id="{79E91E21-CB71-2557-AE96-D88DA190D336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8705;p75">
                <a:extLst>
                  <a:ext uri="{FF2B5EF4-FFF2-40B4-BE49-F238E27FC236}">
                    <a16:creationId xmlns:a16="http://schemas.microsoft.com/office/drawing/2014/main" id="{7E9774D5-D31D-A081-D3AC-8656305F18D3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8706;p75">
                <a:extLst>
                  <a:ext uri="{FF2B5EF4-FFF2-40B4-BE49-F238E27FC236}">
                    <a16:creationId xmlns:a16="http://schemas.microsoft.com/office/drawing/2014/main" id="{B0C57554-147B-E8D0-8714-D4F8992CBBCA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8707;p75">
                <a:extLst>
                  <a:ext uri="{FF2B5EF4-FFF2-40B4-BE49-F238E27FC236}">
                    <a16:creationId xmlns:a16="http://schemas.microsoft.com/office/drawing/2014/main" id="{0B211A28-5275-2D1B-579B-817B705131BE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8708;p75">
                <a:extLst>
                  <a:ext uri="{FF2B5EF4-FFF2-40B4-BE49-F238E27FC236}">
                    <a16:creationId xmlns:a16="http://schemas.microsoft.com/office/drawing/2014/main" id="{5018610D-BF10-4873-46A2-9EC7B6D358C9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8709;p75">
                <a:extLst>
                  <a:ext uri="{FF2B5EF4-FFF2-40B4-BE49-F238E27FC236}">
                    <a16:creationId xmlns:a16="http://schemas.microsoft.com/office/drawing/2014/main" id="{F837B315-D2CD-1B01-7F49-9F127186ED91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8710;p75">
                <a:extLst>
                  <a:ext uri="{FF2B5EF4-FFF2-40B4-BE49-F238E27FC236}">
                    <a16:creationId xmlns:a16="http://schemas.microsoft.com/office/drawing/2014/main" id="{51CBFF4D-5D66-7130-C0DA-87837DADD9F7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7" name="Google Shape;8711;p75">
              <a:extLst>
                <a:ext uri="{FF2B5EF4-FFF2-40B4-BE49-F238E27FC236}">
                  <a16:creationId xmlns:a16="http://schemas.microsoft.com/office/drawing/2014/main" id="{386F2FDE-C503-EE6C-48C9-C270A5C039DC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7" name="Google Shape;8712;p75">
                <a:extLst>
                  <a:ext uri="{FF2B5EF4-FFF2-40B4-BE49-F238E27FC236}">
                    <a16:creationId xmlns:a16="http://schemas.microsoft.com/office/drawing/2014/main" id="{51453FCA-A1C0-6194-3D78-6045D44FC4B5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8" name="Google Shape;8713;p75">
                <a:extLst>
                  <a:ext uri="{FF2B5EF4-FFF2-40B4-BE49-F238E27FC236}">
                    <a16:creationId xmlns:a16="http://schemas.microsoft.com/office/drawing/2014/main" id="{4832D064-15A6-6DC3-F93D-F371F6D4674C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9" name="Google Shape;8714;p75">
                <a:extLst>
                  <a:ext uri="{FF2B5EF4-FFF2-40B4-BE49-F238E27FC236}">
                    <a16:creationId xmlns:a16="http://schemas.microsoft.com/office/drawing/2014/main" id="{5ECED1D9-88C7-2EA5-3B18-63DA8FF94F76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8715;p75">
                <a:extLst>
                  <a:ext uri="{FF2B5EF4-FFF2-40B4-BE49-F238E27FC236}">
                    <a16:creationId xmlns:a16="http://schemas.microsoft.com/office/drawing/2014/main" id="{6D515E21-DC55-2C28-809B-457E9D8C6B42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8716;p75">
                <a:extLst>
                  <a:ext uri="{FF2B5EF4-FFF2-40B4-BE49-F238E27FC236}">
                    <a16:creationId xmlns:a16="http://schemas.microsoft.com/office/drawing/2014/main" id="{1099CE78-AC23-FB0C-55BF-D71336D6204E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717;p75">
                <a:extLst>
                  <a:ext uri="{FF2B5EF4-FFF2-40B4-BE49-F238E27FC236}">
                    <a16:creationId xmlns:a16="http://schemas.microsoft.com/office/drawing/2014/main" id="{C0A3C378-959B-6C5A-4169-CA072CAF6C47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718;p75">
                <a:extLst>
                  <a:ext uri="{FF2B5EF4-FFF2-40B4-BE49-F238E27FC236}">
                    <a16:creationId xmlns:a16="http://schemas.microsoft.com/office/drawing/2014/main" id="{8EE1821D-8881-4E77-E6C5-EE510D1A5B92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8" name="Google Shape;8719;p75">
              <a:extLst>
                <a:ext uri="{FF2B5EF4-FFF2-40B4-BE49-F238E27FC236}">
                  <a16:creationId xmlns:a16="http://schemas.microsoft.com/office/drawing/2014/main" id="{128EFD1A-63EF-A1F2-E20A-EB9FDEC3E7D4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5" name="Google Shape;8720;p75">
                <a:extLst>
                  <a:ext uri="{FF2B5EF4-FFF2-40B4-BE49-F238E27FC236}">
                    <a16:creationId xmlns:a16="http://schemas.microsoft.com/office/drawing/2014/main" id="{75F4F96E-34BD-7402-734F-85774D04DE05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6" name="Google Shape;8721;p75">
                <a:extLst>
                  <a:ext uri="{FF2B5EF4-FFF2-40B4-BE49-F238E27FC236}">
                    <a16:creationId xmlns:a16="http://schemas.microsoft.com/office/drawing/2014/main" id="{315E9C46-1491-07DF-ADCA-B9DC5B49C108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49" name="Google Shape;8722;p75">
              <a:extLst>
                <a:ext uri="{FF2B5EF4-FFF2-40B4-BE49-F238E27FC236}">
                  <a16:creationId xmlns:a16="http://schemas.microsoft.com/office/drawing/2014/main" id="{30DAF03A-F11A-97A1-CC60-3B4DBAFA8D91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58" name="Google Shape;8723;p75">
                <a:extLst>
                  <a:ext uri="{FF2B5EF4-FFF2-40B4-BE49-F238E27FC236}">
                    <a16:creationId xmlns:a16="http://schemas.microsoft.com/office/drawing/2014/main" id="{5CD5E798-5618-814B-BC08-445E3B88BEE8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724;p75">
                <a:extLst>
                  <a:ext uri="{FF2B5EF4-FFF2-40B4-BE49-F238E27FC236}">
                    <a16:creationId xmlns:a16="http://schemas.microsoft.com/office/drawing/2014/main" id="{A53AEB5E-F47A-7CF0-E712-ABF19F4B51BC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725;p75">
                <a:extLst>
                  <a:ext uri="{FF2B5EF4-FFF2-40B4-BE49-F238E27FC236}">
                    <a16:creationId xmlns:a16="http://schemas.microsoft.com/office/drawing/2014/main" id="{FFFAD930-E3B9-9DD3-5C1F-25AA55126B75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726;p75">
                <a:extLst>
                  <a:ext uri="{FF2B5EF4-FFF2-40B4-BE49-F238E27FC236}">
                    <a16:creationId xmlns:a16="http://schemas.microsoft.com/office/drawing/2014/main" id="{4A0E67EA-927F-00BF-DBA6-21598AE24C7A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727;p75">
                <a:extLst>
                  <a:ext uri="{FF2B5EF4-FFF2-40B4-BE49-F238E27FC236}">
                    <a16:creationId xmlns:a16="http://schemas.microsoft.com/office/drawing/2014/main" id="{AC97FC51-38D8-6725-BE5F-D6F3FE58EE7E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728;p75">
                <a:extLst>
                  <a:ext uri="{FF2B5EF4-FFF2-40B4-BE49-F238E27FC236}">
                    <a16:creationId xmlns:a16="http://schemas.microsoft.com/office/drawing/2014/main" id="{849659F5-60CE-012A-3218-3F4856A3A870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729;p75">
                <a:extLst>
                  <a:ext uri="{FF2B5EF4-FFF2-40B4-BE49-F238E27FC236}">
                    <a16:creationId xmlns:a16="http://schemas.microsoft.com/office/drawing/2014/main" id="{B60BA53A-CF03-BD9E-AC7B-72D3B132C3EA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0" name="Google Shape;8730;p75">
              <a:extLst>
                <a:ext uri="{FF2B5EF4-FFF2-40B4-BE49-F238E27FC236}">
                  <a16:creationId xmlns:a16="http://schemas.microsoft.com/office/drawing/2014/main" id="{5C6F7727-1747-2FB3-E073-4CB9B06216E1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1" name="Google Shape;8731;p75">
                <a:extLst>
                  <a:ext uri="{FF2B5EF4-FFF2-40B4-BE49-F238E27FC236}">
                    <a16:creationId xmlns:a16="http://schemas.microsoft.com/office/drawing/2014/main" id="{ED2FAB75-1B26-A71C-0F74-A45352D5E1BE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2" name="Google Shape;8732;p75">
                <a:extLst>
                  <a:ext uri="{FF2B5EF4-FFF2-40B4-BE49-F238E27FC236}">
                    <a16:creationId xmlns:a16="http://schemas.microsoft.com/office/drawing/2014/main" id="{A248AB3C-5714-3E2B-5C6B-1092E15B3C77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3" name="Google Shape;8733;p75">
                <a:extLst>
                  <a:ext uri="{FF2B5EF4-FFF2-40B4-BE49-F238E27FC236}">
                    <a16:creationId xmlns:a16="http://schemas.microsoft.com/office/drawing/2014/main" id="{74ACA3A9-F104-D03E-4C5F-8D0AD655C9D8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4" name="Google Shape;8734;p75">
                <a:extLst>
                  <a:ext uri="{FF2B5EF4-FFF2-40B4-BE49-F238E27FC236}">
                    <a16:creationId xmlns:a16="http://schemas.microsoft.com/office/drawing/2014/main" id="{D05D8939-EB45-6629-AD41-F009EFF6F3BE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8735;p75">
                <a:extLst>
                  <a:ext uri="{FF2B5EF4-FFF2-40B4-BE49-F238E27FC236}">
                    <a16:creationId xmlns:a16="http://schemas.microsoft.com/office/drawing/2014/main" id="{D73DF0C7-E8C7-D3B3-2B03-762066C7332E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8736;p75">
                <a:extLst>
                  <a:ext uri="{FF2B5EF4-FFF2-40B4-BE49-F238E27FC236}">
                    <a16:creationId xmlns:a16="http://schemas.microsoft.com/office/drawing/2014/main" id="{44DB185A-EB99-1922-81B0-FCBF47388935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737;p75">
                <a:extLst>
                  <a:ext uri="{FF2B5EF4-FFF2-40B4-BE49-F238E27FC236}">
                    <a16:creationId xmlns:a16="http://schemas.microsoft.com/office/drawing/2014/main" id="{D0FD42CC-C756-57D6-68A0-E1856A08E12B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2" name="Google Shape;8738;p75">
            <a:extLst>
              <a:ext uri="{FF2B5EF4-FFF2-40B4-BE49-F238E27FC236}">
                <a16:creationId xmlns:a16="http://schemas.microsoft.com/office/drawing/2014/main" id="{F1248A60-6724-8B63-2ED3-885DDD823E08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3" name="Google Shape;8739;p75">
              <a:extLst>
                <a:ext uri="{FF2B5EF4-FFF2-40B4-BE49-F238E27FC236}">
                  <a16:creationId xmlns:a16="http://schemas.microsoft.com/office/drawing/2014/main" id="{7BC8CB46-2AC8-6296-DCBC-883318D9A93B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" name="Google Shape;8740;p75">
              <a:extLst>
                <a:ext uri="{FF2B5EF4-FFF2-40B4-BE49-F238E27FC236}">
                  <a16:creationId xmlns:a16="http://schemas.microsoft.com/office/drawing/2014/main" id="{A19531E3-1E57-E80C-C6FC-66DEC8BCE07B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" name="Google Shape;8741;p75">
              <a:extLst>
                <a:ext uri="{FF2B5EF4-FFF2-40B4-BE49-F238E27FC236}">
                  <a16:creationId xmlns:a16="http://schemas.microsoft.com/office/drawing/2014/main" id="{76FABADF-9CB4-3C4D-33D3-D88C43128F8E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8742;p75">
              <a:extLst>
                <a:ext uri="{FF2B5EF4-FFF2-40B4-BE49-F238E27FC236}">
                  <a16:creationId xmlns:a16="http://schemas.microsoft.com/office/drawing/2014/main" id="{96435E35-ABA6-6CCE-331F-C5763FD49816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07" name="Google Shape;8743;p75">
              <a:extLst>
                <a:ext uri="{FF2B5EF4-FFF2-40B4-BE49-F238E27FC236}">
                  <a16:creationId xmlns:a16="http://schemas.microsoft.com/office/drawing/2014/main" id="{1ABB44BF-AFEB-6792-7D6D-21E946A2B268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8" name="Google Shape;8744;p75">
              <a:extLst>
                <a:ext uri="{FF2B5EF4-FFF2-40B4-BE49-F238E27FC236}">
                  <a16:creationId xmlns:a16="http://schemas.microsoft.com/office/drawing/2014/main" id="{D2629894-3C71-5CC1-E291-7A06B336139B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9" name="Google Shape;8745;p75">
              <a:extLst>
                <a:ext uri="{FF2B5EF4-FFF2-40B4-BE49-F238E27FC236}">
                  <a16:creationId xmlns:a16="http://schemas.microsoft.com/office/drawing/2014/main" id="{18C958EF-0439-A9F8-3B47-BBEC0110A9D0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0" name="Google Shape;8746;p75">
              <a:extLst>
                <a:ext uri="{FF2B5EF4-FFF2-40B4-BE49-F238E27FC236}">
                  <a16:creationId xmlns:a16="http://schemas.microsoft.com/office/drawing/2014/main" id="{35F3C523-2B5C-97DF-1577-4CF69786ADA7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1" name="Google Shape;8747;p75">
              <a:extLst>
                <a:ext uri="{FF2B5EF4-FFF2-40B4-BE49-F238E27FC236}">
                  <a16:creationId xmlns:a16="http://schemas.microsoft.com/office/drawing/2014/main" id="{26754507-1245-376C-BE58-4EE85C38EB74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2" name="Google Shape;8748;p75">
            <a:extLst>
              <a:ext uri="{FF2B5EF4-FFF2-40B4-BE49-F238E27FC236}">
                <a16:creationId xmlns:a16="http://schemas.microsoft.com/office/drawing/2014/main" id="{E5F93A4D-ACFF-53A0-76D7-C240625A10F7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3" name="Google Shape;8749;p75">
              <a:extLst>
                <a:ext uri="{FF2B5EF4-FFF2-40B4-BE49-F238E27FC236}">
                  <a16:creationId xmlns:a16="http://schemas.microsoft.com/office/drawing/2014/main" id="{959B904B-1C21-1BFB-E114-F4BAB96EC115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750;p75">
              <a:extLst>
                <a:ext uri="{FF2B5EF4-FFF2-40B4-BE49-F238E27FC236}">
                  <a16:creationId xmlns:a16="http://schemas.microsoft.com/office/drawing/2014/main" id="{1F8D446B-8179-2159-324E-2AE7B192F809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751;p75">
              <a:extLst>
                <a:ext uri="{FF2B5EF4-FFF2-40B4-BE49-F238E27FC236}">
                  <a16:creationId xmlns:a16="http://schemas.microsoft.com/office/drawing/2014/main" id="{D79D0996-631F-B128-F834-515BDBB60B3A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752;p75">
              <a:extLst>
                <a:ext uri="{FF2B5EF4-FFF2-40B4-BE49-F238E27FC236}">
                  <a16:creationId xmlns:a16="http://schemas.microsoft.com/office/drawing/2014/main" id="{EF320972-D440-8929-91AF-81FB41D42990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753;p75">
              <a:extLst>
                <a:ext uri="{FF2B5EF4-FFF2-40B4-BE49-F238E27FC236}">
                  <a16:creationId xmlns:a16="http://schemas.microsoft.com/office/drawing/2014/main" id="{F3800C6C-215B-37B4-DFEC-5DAC3E29D5BE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754;p75">
              <a:extLst>
                <a:ext uri="{FF2B5EF4-FFF2-40B4-BE49-F238E27FC236}">
                  <a16:creationId xmlns:a16="http://schemas.microsoft.com/office/drawing/2014/main" id="{DADD2DFD-7046-4478-C985-33DC2375669D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755;p75">
              <a:extLst>
                <a:ext uri="{FF2B5EF4-FFF2-40B4-BE49-F238E27FC236}">
                  <a16:creationId xmlns:a16="http://schemas.microsoft.com/office/drawing/2014/main" id="{D4369ACB-B7F9-0715-9BE7-2DDA17D75AA7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756;p75">
              <a:extLst>
                <a:ext uri="{FF2B5EF4-FFF2-40B4-BE49-F238E27FC236}">
                  <a16:creationId xmlns:a16="http://schemas.microsoft.com/office/drawing/2014/main" id="{652E4284-090D-5C2E-8C37-3278C3209AAC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1" name="Google Shape;8757;p75">
            <a:extLst>
              <a:ext uri="{FF2B5EF4-FFF2-40B4-BE49-F238E27FC236}">
                <a16:creationId xmlns:a16="http://schemas.microsoft.com/office/drawing/2014/main" id="{4036E7D8-6C9F-67EF-7426-405F72366647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2" name="Google Shape;8758;p75">
              <a:extLst>
                <a:ext uri="{FF2B5EF4-FFF2-40B4-BE49-F238E27FC236}">
                  <a16:creationId xmlns:a16="http://schemas.microsoft.com/office/drawing/2014/main" id="{3ACEDED5-EFBB-4B93-4255-64C1D451D659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4" name="Google Shape;8759;p75">
                <a:extLst>
                  <a:ext uri="{FF2B5EF4-FFF2-40B4-BE49-F238E27FC236}">
                    <a16:creationId xmlns:a16="http://schemas.microsoft.com/office/drawing/2014/main" id="{A230B9EB-054A-3A71-94B9-E79BA0822C86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48" name="Google Shape;8760;p75">
                  <a:extLst>
                    <a:ext uri="{FF2B5EF4-FFF2-40B4-BE49-F238E27FC236}">
                      <a16:creationId xmlns:a16="http://schemas.microsoft.com/office/drawing/2014/main" id="{6DF76DF8-197D-F571-D296-0C1F8E539C59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9" name="Google Shape;8761;p75">
                  <a:extLst>
                    <a:ext uri="{FF2B5EF4-FFF2-40B4-BE49-F238E27FC236}">
                      <a16:creationId xmlns:a16="http://schemas.microsoft.com/office/drawing/2014/main" id="{4272B920-B3C9-836E-66E1-14A469EF3071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5" name="Google Shape;8762;p75">
                <a:extLst>
                  <a:ext uri="{FF2B5EF4-FFF2-40B4-BE49-F238E27FC236}">
                    <a16:creationId xmlns:a16="http://schemas.microsoft.com/office/drawing/2014/main" id="{ECFAB860-5DBB-8DC1-8E6C-3D97075F850C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6" name="Google Shape;8763;p75">
                  <a:extLst>
                    <a:ext uri="{FF2B5EF4-FFF2-40B4-BE49-F238E27FC236}">
                      <a16:creationId xmlns:a16="http://schemas.microsoft.com/office/drawing/2014/main" id="{1F6545BD-F604-E9BE-3629-687571A3FA92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7" name="Google Shape;8764;p75">
                  <a:extLst>
                    <a:ext uri="{FF2B5EF4-FFF2-40B4-BE49-F238E27FC236}">
                      <a16:creationId xmlns:a16="http://schemas.microsoft.com/office/drawing/2014/main" id="{1CDDA453-652B-1B53-CDB2-04AE6481D200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3" name="Google Shape;8765;p75">
              <a:extLst>
                <a:ext uri="{FF2B5EF4-FFF2-40B4-BE49-F238E27FC236}">
                  <a16:creationId xmlns:a16="http://schemas.microsoft.com/office/drawing/2014/main" id="{27E7DFAF-5289-6100-25F4-F5A19FD1BB55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38" name="Google Shape;8766;p75">
                <a:extLst>
                  <a:ext uri="{FF2B5EF4-FFF2-40B4-BE49-F238E27FC236}">
                    <a16:creationId xmlns:a16="http://schemas.microsoft.com/office/drawing/2014/main" id="{37BC7D94-0B0B-864E-1186-AACDE3ADC7F3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2" name="Google Shape;8767;p75">
                  <a:extLst>
                    <a:ext uri="{FF2B5EF4-FFF2-40B4-BE49-F238E27FC236}">
                      <a16:creationId xmlns:a16="http://schemas.microsoft.com/office/drawing/2014/main" id="{FD274FFD-407D-088D-501C-8BFA5388DB82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3" name="Google Shape;8768;p75">
                  <a:extLst>
                    <a:ext uri="{FF2B5EF4-FFF2-40B4-BE49-F238E27FC236}">
                      <a16:creationId xmlns:a16="http://schemas.microsoft.com/office/drawing/2014/main" id="{6A2B2958-04A0-1483-B573-46CCFA351CDB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9" name="Google Shape;8769;p75">
                <a:extLst>
                  <a:ext uri="{FF2B5EF4-FFF2-40B4-BE49-F238E27FC236}">
                    <a16:creationId xmlns:a16="http://schemas.microsoft.com/office/drawing/2014/main" id="{C667FF89-5CBE-E986-F184-C564280A1A30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0" name="Google Shape;8770;p75">
                  <a:extLst>
                    <a:ext uri="{FF2B5EF4-FFF2-40B4-BE49-F238E27FC236}">
                      <a16:creationId xmlns:a16="http://schemas.microsoft.com/office/drawing/2014/main" id="{85D29314-FE0C-28FA-3661-D84233DA6738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1" name="Google Shape;8771;p75">
                  <a:extLst>
                    <a:ext uri="{FF2B5EF4-FFF2-40B4-BE49-F238E27FC236}">
                      <a16:creationId xmlns:a16="http://schemas.microsoft.com/office/drawing/2014/main" id="{F6A71DAD-2C4C-559E-FD3C-0B8A3755D970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4" name="Google Shape;8772;p75">
              <a:extLst>
                <a:ext uri="{FF2B5EF4-FFF2-40B4-BE49-F238E27FC236}">
                  <a16:creationId xmlns:a16="http://schemas.microsoft.com/office/drawing/2014/main" id="{39AD9241-CD5C-F57A-21B5-46D91176B085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2" name="Google Shape;8773;p75">
                <a:extLst>
                  <a:ext uri="{FF2B5EF4-FFF2-40B4-BE49-F238E27FC236}">
                    <a16:creationId xmlns:a16="http://schemas.microsoft.com/office/drawing/2014/main" id="{8B8FF01A-921F-C9F0-95EF-1F6F4166AF42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6" name="Google Shape;8774;p75">
                  <a:extLst>
                    <a:ext uri="{FF2B5EF4-FFF2-40B4-BE49-F238E27FC236}">
                      <a16:creationId xmlns:a16="http://schemas.microsoft.com/office/drawing/2014/main" id="{BE0E68BF-9EEC-44EA-7759-CF0DD56B5D8A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7" name="Google Shape;8775;p75">
                  <a:extLst>
                    <a:ext uri="{FF2B5EF4-FFF2-40B4-BE49-F238E27FC236}">
                      <a16:creationId xmlns:a16="http://schemas.microsoft.com/office/drawing/2014/main" id="{EC497400-EE8C-247C-AEDE-0D1E5A532104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3" name="Google Shape;8776;p75">
                <a:extLst>
                  <a:ext uri="{FF2B5EF4-FFF2-40B4-BE49-F238E27FC236}">
                    <a16:creationId xmlns:a16="http://schemas.microsoft.com/office/drawing/2014/main" id="{2F31F860-6F9A-5479-67E7-BC3B7EDB68F5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4" name="Google Shape;8777;p75">
                  <a:extLst>
                    <a:ext uri="{FF2B5EF4-FFF2-40B4-BE49-F238E27FC236}">
                      <a16:creationId xmlns:a16="http://schemas.microsoft.com/office/drawing/2014/main" id="{50D119B6-26FA-DDA1-3C22-59B1BA591752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5" name="Google Shape;8778;p75">
                  <a:extLst>
                    <a:ext uri="{FF2B5EF4-FFF2-40B4-BE49-F238E27FC236}">
                      <a16:creationId xmlns:a16="http://schemas.microsoft.com/office/drawing/2014/main" id="{409B6774-4EE9-0402-447F-0669061FAC4E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5" name="Google Shape;8779;p75">
              <a:extLst>
                <a:ext uri="{FF2B5EF4-FFF2-40B4-BE49-F238E27FC236}">
                  <a16:creationId xmlns:a16="http://schemas.microsoft.com/office/drawing/2014/main" id="{0D93402A-5EBB-4E29-2F5B-5A1E50AC40D5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6" name="Google Shape;8780;p75">
                <a:extLst>
                  <a:ext uri="{FF2B5EF4-FFF2-40B4-BE49-F238E27FC236}">
                    <a16:creationId xmlns:a16="http://schemas.microsoft.com/office/drawing/2014/main" id="{0811C5DC-2AC8-FFBF-2D18-18500DA946F9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0" name="Google Shape;8781;p75">
                  <a:extLst>
                    <a:ext uri="{FF2B5EF4-FFF2-40B4-BE49-F238E27FC236}">
                      <a16:creationId xmlns:a16="http://schemas.microsoft.com/office/drawing/2014/main" id="{89CA2BB0-84F6-3BDC-C8FF-422EF32E75C4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1" name="Google Shape;8782;p75">
                  <a:extLst>
                    <a:ext uri="{FF2B5EF4-FFF2-40B4-BE49-F238E27FC236}">
                      <a16:creationId xmlns:a16="http://schemas.microsoft.com/office/drawing/2014/main" id="{4E74FD48-EC0E-0C8B-8C42-60DE90653EFD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7" name="Google Shape;8783;p75">
                <a:extLst>
                  <a:ext uri="{FF2B5EF4-FFF2-40B4-BE49-F238E27FC236}">
                    <a16:creationId xmlns:a16="http://schemas.microsoft.com/office/drawing/2014/main" id="{FE75C225-F338-5DBF-9DCE-58E2FF5AA817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28" name="Google Shape;8784;p75">
                  <a:extLst>
                    <a:ext uri="{FF2B5EF4-FFF2-40B4-BE49-F238E27FC236}">
                      <a16:creationId xmlns:a16="http://schemas.microsoft.com/office/drawing/2014/main" id="{07DC3BFE-3F05-93EB-AC99-A9C86D050631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29" name="Google Shape;8785;p75">
                  <a:extLst>
                    <a:ext uri="{FF2B5EF4-FFF2-40B4-BE49-F238E27FC236}">
                      <a16:creationId xmlns:a16="http://schemas.microsoft.com/office/drawing/2014/main" id="{4F014E50-F794-C6D7-3BB7-8E2EB2D26810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0" name="Google Shape;8786;p75">
            <a:extLst>
              <a:ext uri="{FF2B5EF4-FFF2-40B4-BE49-F238E27FC236}">
                <a16:creationId xmlns:a16="http://schemas.microsoft.com/office/drawing/2014/main" id="{BD453EB2-F445-9D43-BF5E-61A963892764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1" name="Google Shape;8787;p75">
              <a:extLst>
                <a:ext uri="{FF2B5EF4-FFF2-40B4-BE49-F238E27FC236}">
                  <a16:creationId xmlns:a16="http://schemas.microsoft.com/office/drawing/2014/main" id="{09869DED-D745-04A3-2832-59ED519CF8EA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7" name="Google Shape;8788;p75">
                <a:extLst>
                  <a:ext uri="{FF2B5EF4-FFF2-40B4-BE49-F238E27FC236}">
                    <a16:creationId xmlns:a16="http://schemas.microsoft.com/office/drawing/2014/main" id="{9DD7CF17-B3DE-3CD6-E07C-0FD0AC781BC0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8" name="Google Shape;8789;p75">
                <a:extLst>
                  <a:ext uri="{FF2B5EF4-FFF2-40B4-BE49-F238E27FC236}">
                    <a16:creationId xmlns:a16="http://schemas.microsoft.com/office/drawing/2014/main" id="{0A0E4DFB-3A58-6A70-1B09-865CAEFD6F17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69" name="Google Shape;8790;p75">
                  <a:extLst>
                    <a:ext uri="{FF2B5EF4-FFF2-40B4-BE49-F238E27FC236}">
                      <a16:creationId xmlns:a16="http://schemas.microsoft.com/office/drawing/2014/main" id="{9B71DF9E-A433-2B64-0DF5-4A63C4BED89D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0" name="Google Shape;8791;p75">
                  <a:extLst>
                    <a:ext uri="{FF2B5EF4-FFF2-40B4-BE49-F238E27FC236}">
                      <a16:creationId xmlns:a16="http://schemas.microsoft.com/office/drawing/2014/main" id="{1F066931-850E-7499-570E-F6DB77167227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2" name="Google Shape;8792;p75">
              <a:extLst>
                <a:ext uri="{FF2B5EF4-FFF2-40B4-BE49-F238E27FC236}">
                  <a16:creationId xmlns:a16="http://schemas.microsoft.com/office/drawing/2014/main" id="{17A7C8C5-668A-B170-81DE-4D32C634C231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3" name="Google Shape;8793;p75">
                <a:extLst>
                  <a:ext uri="{FF2B5EF4-FFF2-40B4-BE49-F238E27FC236}">
                    <a16:creationId xmlns:a16="http://schemas.microsoft.com/office/drawing/2014/main" id="{7A365CF1-BF49-598A-7897-26AB74AF5452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4" name="Google Shape;8794;p75">
                <a:extLst>
                  <a:ext uri="{FF2B5EF4-FFF2-40B4-BE49-F238E27FC236}">
                    <a16:creationId xmlns:a16="http://schemas.microsoft.com/office/drawing/2014/main" id="{ED34FD82-FC20-0EF6-4E6D-C9BB5F9507BB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5" name="Google Shape;8795;p75">
                  <a:extLst>
                    <a:ext uri="{FF2B5EF4-FFF2-40B4-BE49-F238E27FC236}">
                      <a16:creationId xmlns:a16="http://schemas.microsoft.com/office/drawing/2014/main" id="{E13B3BD3-2C84-020D-FB4B-DF6D13CD31D7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6" name="Google Shape;8796;p75">
                  <a:extLst>
                    <a:ext uri="{FF2B5EF4-FFF2-40B4-BE49-F238E27FC236}">
                      <a16:creationId xmlns:a16="http://schemas.microsoft.com/office/drawing/2014/main" id="{ECBD64C4-EB39-0D73-A93C-527AE5970B77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3" name="Google Shape;8797;p75">
              <a:extLst>
                <a:ext uri="{FF2B5EF4-FFF2-40B4-BE49-F238E27FC236}">
                  <a16:creationId xmlns:a16="http://schemas.microsoft.com/office/drawing/2014/main" id="{1814B40B-E48B-10E8-40F5-230DA7EB744D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59" name="Google Shape;8798;p75">
                <a:extLst>
                  <a:ext uri="{FF2B5EF4-FFF2-40B4-BE49-F238E27FC236}">
                    <a16:creationId xmlns:a16="http://schemas.microsoft.com/office/drawing/2014/main" id="{B6A0649D-17BC-26AA-364F-C85BCFA1D751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0" name="Google Shape;8799;p75">
                <a:extLst>
                  <a:ext uri="{FF2B5EF4-FFF2-40B4-BE49-F238E27FC236}">
                    <a16:creationId xmlns:a16="http://schemas.microsoft.com/office/drawing/2014/main" id="{5405D50D-CD10-53D3-FB31-94E6C311275F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1" name="Google Shape;8800;p75">
                  <a:extLst>
                    <a:ext uri="{FF2B5EF4-FFF2-40B4-BE49-F238E27FC236}">
                      <a16:creationId xmlns:a16="http://schemas.microsoft.com/office/drawing/2014/main" id="{8B8E34AE-FD18-1E5A-91F0-538A42868ACA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2" name="Google Shape;8801;p75">
                  <a:extLst>
                    <a:ext uri="{FF2B5EF4-FFF2-40B4-BE49-F238E27FC236}">
                      <a16:creationId xmlns:a16="http://schemas.microsoft.com/office/drawing/2014/main" id="{6CD61CBB-0D21-26B6-817C-54A87158EC47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4" name="Google Shape;8802;p75">
              <a:extLst>
                <a:ext uri="{FF2B5EF4-FFF2-40B4-BE49-F238E27FC236}">
                  <a16:creationId xmlns:a16="http://schemas.microsoft.com/office/drawing/2014/main" id="{AFDAAB95-1F8A-B1EE-6DA9-9F8F71026DEA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5" name="Google Shape;8803;p75">
                <a:extLst>
                  <a:ext uri="{FF2B5EF4-FFF2-40B4-BE49-F238E27FC236}">
                    <a16:creationId xmlns:a16="http://schemas.microsoft.com/office/drawing/2014/main" id="{89155F44-B60B-6616-5C26-6903D301C412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56" name="Google Shape;8804;p75">
                <a:extLst>
                  <a:ext uri="{FF2B5EF4-FFF2-40B4-BE49-F238E27FC236}">
                    <a16:creationId xmlns:a16="http://schemas.microsoft.com/office/drawing/2014/main" id="{4CC28FB3-9D64-6CFE-8785-C0F06633E101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7" name="Google Shape;8805;p75">
                  <a:extLst>
                    <a:ext uri="{FF2B5EF4-FFF2-40B4-BE49-F238E27FC236}">
                      <a16:creationId xmlns:a16="http://schemas.microsoft.com/office/drawing/2014/main" id="{BEEAE01D-4ED0-2381-D0F5-98338020733D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58" name="Google Shape;8806;p75">
                  <a:extLst>
                    <a:ext uri="{FF2B5EF4-FFF2-40B4-BE49-F238E27FC236}">
                      <a16:creationId xmlns:a16="http://schemas.microsoft.com/office/drawing/2014/main" id="{F5A9D838-C331-126F-2A46-41172EA8A6FB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1" name="Google Shape;1529;p70">
            <a:extLst>
              <a:ext uri="{FF2B5EF4-FFF2-40B4-BE49-F238E27FC236}">
                <a16:creationId xmlns:a16="http://schemas.microsoft.com/office/drawing/2014/main" id="{ADF6BB96-C9D1-0D56-6886-12C1673EEA4C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6423789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กลุ่ม 5">
            <a:extLst>
              <a:ext uri="{FF2B5EF4-FFF2-40B4-BE49-F238E27FC236}">
                <a16:creationId xmlns:a16="http://schemas.microsoft.com/office/drawing/2014/main" id="{34EF5475-8C7C-A51A-FF1B-28C2075998B1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5" name="กลุ่ม 4">
              <a:extLst>
                <a:ext uri="{FF2B5EF4-FFF2-40B4-BE49-F238E27FC236}">
                  <a16:creationId xmlns:a16="http://schemas.microsoft.com/office/drawing/2014/main" id="{75078073-279F-25A9-F972-E6FD361C93D5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0D7A8BE-2EB8-4139-0400-3E0B2BE7869C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0" name="กลุ่ม 17">
                <a:extLst>
                  <a:ext uri="{FF2B5EF4-FFF2-40B4-BE49-F238E27FC236}">
                    <a16:creationId xmlns:a16="http://schemas.microsoft.com/office/drawing/2014/main" id="{FB233C9B-8510-3286-0EA0-565F4D52364C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1" name="Rectangle 35">
                  <a:extLst>
                    <a:ext uri="{FF2B5EF4-FFF2-40B4-BE49-F238E27FC236}">
                      <a16:creationId xmlns:a16="http://schemas.microsoft.com/office/drawing/2014/main" id="{2951E506-A658-038B-F896-73C50514D9A6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12" name="Rectangle 35">
                  <a:extLst>
                    <a:ext uri="{FF2B5EF4-FFF2-40B4-BE49-F238E27FC236}">
                      <a16:creationId xmlns:a16="http://schemas.microsoft.com/office/drawing/2014/main" id="{9F2E47CC-3658-914D-3156-EEB31E68407D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6" name="กลุ่ม 3">
              <a:extLst>
                <a:ext uri="{FF2B5EF4-FFF2-40B4-BE49-F238E27FC236}">
                  <a16:creationId xmlns:a16="http://schemas.microsoft.com/office/drawing/2014/main" id="{A9B1349E-7F20-8E0D-BAA5-69A4B2992148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7" name="Title 20">
                <a:extLst>
                  <a:ext uri="{FF2B5EF4-FFF2-40B4-BE49-F238E27FC236}">
                    <a16:creationId xmlns:a16="http://schemas.microsoft.com/office/drawing/2014/main" id="{377D87B8-D0A7-C233-70E9-A0EE829DBAC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DA268EF-9960-4440-632E-26D4A6C640F9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13" name="กลุ่ม 660">
            <a:extLst>
              <a:ext uri="{FF2B5EF4-FFF2-40B4-BE49-F238E27FC236}">
                <a16:creationId xmlns:a16="http://schemas.microsoft.com/office/drawing/2014/main" id="{668DECD5-4842-E70A-49A3-F4DBCFE55672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33864E62-2A8A-32A0-C458-053C4D31B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B9B5EB75-D9AB-CAC2-DA6C-79938FF76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6" name="กลุ่ม 661">
            <a:extLst>
              <a:ext uri="{FF2B5EF4-FFF2-40B4-BE49-F238E27FC236}">
                <a16:creationId xmlns:a16="http://schemas.microsoft.com/office/drawing/2014/main" id="{A2443082-7EAD-3E3E-72EB-A8677A287964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7" name="Oval 8">
              <a:extLst>
                <a:ext uri="{FF2B5EF4-FFF2-40B4-BE49-F238E27FC236}">
                  <a16:creationId xmlns:a16="http://schemas.microsoft.com/office/drawing/2014/main" id="{910190C0-F27C-3239-E4FD-7669F297BD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23E62DBE-D290-373A-3A95-7D1892F60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9" name="กลุ่ม 2085">
            <a:extLst>
              <a:ext uri="{FF2B5EF4-FFF2-40B4-BE49-F238E27FC236}">
                <a16:creationId xmlns:a16="http://schemas.microsoft.com/office/drawing/2014/main" id="{9A745519-5316-403F-7570-CE0FDF769923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0" name="Oval 10">
              <a:extLst>
                <a:ext uri="{FF2B5EF4-FFF2-40B4-BE49-F238E27FC236}">
                  <a16:creationId xmlns:a16="http://schemas.microsoft.com/office/drawing/2014/main" id="{ECC6E20D-3CD6-8C1B-4AFF-83688F5FF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63D395C7-240C-7FC4-3901-27118F38ED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2AFC5D38-65B2-E097-62A5-8ACC346D5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741467DC-378B-990A-C0B5-559C7ED9C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12F1A046-7D49-FF64-43A7-4846323396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5" name="กลุ่ม 662">
            <a:extLst>
              <a:ext uri="{FF2B5EF4-FFF2-40B4-BE49-F238E27FC236}">
                <a16:creationId xmlns:a16="http://schemas.microsoft.com/office/drawing/2014/main" id="{A6378E74-02DA-7C41-0EF7-A5AB98ECDACD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6" name="Oval 15">
              <a:extLst>
                <a:ext uri="{FF2B5EF4-FFF2-40B4-BE49-F238E27FC236}">
                  <a16:creationId xmlns:a16="http://schemas.microsoft.com/office/drawing/2014/main" id="{4704E4F3-218C-921A-9E36-46F7319AD0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256CA9FE-A61A-F459-47FB-2CFB76266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C5F5CFA9-0CD8-E7B7-973F-A35A4DC5F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9" name="กลุ่ม 663">
            <a:extLst>
              <a:ext uri="{FF2B5EF4-FFF2-40B4-BE49-F238E27FC236}">
                <a16:creationId xmlns:a16="http://schemas.microsoft.com/office/drawing/2014/main" id="{5C6662E1-4182-C844-63D1-20B9FE2D649A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0" name="Oval 18">
              <a:extLst>
                <a:ext uri="{FF2B5EF4-FFF2-40B4-BE49-F238E27FC236}">
                  <a16:creationId xmlns:a16="http://schemas.microsoft.com/office/drawing/2014/main" id="{CE45E39D-698F-840B-3348-70F395CAF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177C6493-A5ED-7CCA-885F-68404BF538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7EBE27DE-DD70-FDB6-0E30-3089C6AF6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3" name="กลุ่ม 2084">
            <a:extLst>
              <a:ext uri="{FF2B5EF4-FFF2-40B4-BE49-F238E27FC236}">
                <a16:creationId xmlns:a16="http://schemas.microsoft.com/office/drawing/2014/main" id="{0A849646-1CD4-9736-2AD0-A2A9EAF4E82A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4" name="Oval 21">
              <a:extLst>
                <a:ext uri="{FF2B5EF4-FFF2-40B4-BE49-F238E27FC236}">
                  <a16:creationId xmlns:a16="http://schemas.microsoft.com/office/drawing/2014/main" id="{4AAB2C26-94E8-699A-7572-2BA5093A1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01F2648D-F3F8-E2FC-CA0A-BCF7A9D672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C595304B-954B-1037-F8C7-BD234CB7A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F0284FC8-8D35-846E-2FA2-D3FD4C1B5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8" name="กลุ่ม 668">
            <a:extLst>
              <a:ext uri="{FF2B5EF4-FFF2-40B4-BE49-F238E27FC236}">
                <a16:creationId xmlns:a16="http://schemas.microsoft.com/office/drawing/2014/main" id="{4DC32C86-9DD5-39C0-5CB1-DFCED188ED9E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39" name="Oval 25">
              <a:extLst>
                <a:ext uri="{FF2B5EF4-FFF2-40B4-BE49-F238E27FC236}">
                  <a16:creationId xmlns:a16="http://schemas.microsoft.com/office/drawing/2014/main" id="{59BD7664-571A-D7E3-2065-18F3383F8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CEFB9DEA-6AE1-CC4E-52DD-70C8DD0C02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1" name="กลุ่ม 664">
            <a:extLst>
              <a:ext uri="{FF2B5EF4-FFF2-40B4-BE49-F238E27FC236}">
                <a16:creationId xmlns:a16="http://schemas.microsoft.com/office/drawing/2014/main" id="{F6A49926-A9E7-145F-8E99-7C9A6C7F0D8D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2" name="Oval 27">
              <a:extLst>
                <a:ext uri="{FF2B5EF4-FFF2-40B4-BE49-F238E27FC236}">
                  <a16:creationId xmlns:a16="http://schemas.microsoft.com/office/drawing/2014/main" id="{A56867FE-0069-990D-56F5-B4654DCA9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0E3645C6-5CAB-33DB-5562-5664A17C2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4" name="กลุ่ม 2083">
            <a:extLst>
              <a:ext uri="{FF2B5EF4-FFF2-40B4-BE49-F238E27FC236}">
                <a16:creationId xmlns:a16="http://schemas.microsoft.com/office/drawing/2014/main" id="{0C6E6FBF-F83E-BA50-3630-B56AE9EEC8C6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5" name="Oval 29">
              <a:extLst>
                <a:ext uri="{FF2B5EF4-FFF2-40B4-BE49-F238E27FC236}">
                  <a16:creationId xmlns:a16="http://schemas.microsoft.com/office/drawing/2014/main" id="{2403104D-BFD2-F15A-0FA1-1B09A8CC87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F67865A3-B7C2-1D7E-B134-CB55DB33D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9910FE73-44DE-DAFB-9D12-FE30AD20C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39787B6D-E9A8-E786-4CED-169FC9B0F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798A63FE-34A0-6BE3-B67C-C0F927707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1C8AAB6E-C13B-A13D-1336-87314FBDD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1" name="กลุ่ม 2079">
            <a:extLst>
              <a:ext uri="{FF2B5EF4-FFF2-40B4-BE49-F238E27FC236}">
                <a16:creationId xmlns:a16="http://schemas.microsoft.com/office/drawing/2014/main" id="{87AEE9F3-B2B4-A6B9-9CC4-B06C46E4D93D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2" name="Oval 35">
              <a:extLst>
                <a:ext uri="{FF2B5EF4-FFF2-40B4-BE49-F238E27FC236}">
                  <a16:creationId xmlns:a16="http://schemas.microsoft.com/office/drawing/2014/main" id="{E737A949-039F-0A8A-C2AE-231B387EF7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3" name="Freeform 36">
              <a:extLst>
                <a:ext uri="{FF2B5EF4-FFF2-40B4-BE49-F238E27FC236}">
                  <a16:creationId xmlns:a16="http://schemas.microsoft.com/office/drawing/2014/main" id="{BEDBE311-74F9-2EE5-28A6-5AD99AE65C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4" name="กลุ่ม 666">
            <a:extLst>
              <a:ext uri="{FF2B5EF4-FFF2-40B4-BE49-F238E27FC236}">
                <a16:creationId xmlns:a16="http://schemas.microsoft.com/office/drawing/2014/main" id="{F189D303-2835-42F5-1410-25327061EA37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5" name="Oval 37">
              <a:extLst>
                <a:ext uri="{FF2B5EF4-FFF2-40B4-BE49-F238E27FC236}">
                  <a16:creationId xmlns:a16="http://schemas.microsoft.com/office/drawing/2014/main" id="{4AAE3713-6B1B-4B1D-17CA-FE65C3A5C2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6" name="Freeform 38">
              <a:extLst>
                <a:ext uri="{FF2B5EF4-FFF2-40B4-BE49-F238E27FC236}">
                  <a16:creationId xmlns:a16="http://schemas.microsoft.com/office/drawing/2014/main" id="{D578AB3A-97FD-AB0E-6D2E-4267E6F158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7" name="กลุ่ม 2080">
            <a:extLst>
              <a:ext uri="{FF2B5EF4-FFF2-40B4-BE49-F238E27FC236}">
                <a16:creationId xmlns:a16="http://schemas.microsoft.com/office/drawing/2014/main" id="{E920A377-0C64-30A3-182A-BF1F9441F8FC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58" name="Oval 39">
              <a:extLst>
                <a:ext uri="{FF2B5EF4-FFF2-40B4-BE49-F238E27FC236}">
                  <a16:creationId xmlns:a16="http://schemas.microsoft.com/office/drawing/2014/main" id="{16DA3A4A-2C50-0EDF-87C7-37D628D11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9" name="Freeform 40">
              <a:extLst>
                <a:ext uri="{FF2B5EF4-FFF2-40B4-BE49-F238E27FC236}">
                  <a16:creationId xmlns:a16="http://schemas.microsoft.com/office/drawing/2014/main" id="{1EB837E8-2283-DA35-F8CD-0E5177D0C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0" name="กลุ่ม 2087">
            <a:extLst>
              <a:ext uri="{FF2B5EF4-FFF2-40B4-BE49-F238E27FC236}">
                <a16:creationId xmlns:a16="http://schemas.microsoft.com/office/drawing/2014/main" id="{593BD2B1-284C-E0B9-CAC1-42263F80D936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1" name="Oval 41">
              <a:extLst>
                <a:ext uri="{FF2B5EF4-FFF2-40B4-BE49-F238E27FC236}">
                  <a16:creationId xmlns:a16="http://schemas.microsoft.com/office/drawing/2014/main" id="{7A8EA521-1124-DB13-6732-B62BDA20A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85372078-0985-3FF8-4FD1-73822D6A7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3" name="กลุ่ม 667">
            <a:extLst>
              <a:ext uri="{FF2B5EF4-FFF2-40B4-BE49-F238E27FC236}">
                <a16:creationId xmlns:a16="http://schemas.microsoft.com/office/drawing/2014/main" id="{123A159C-3225-4594-8540-69E85FD9007A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4" name="Oval 43">
              <a:extLst>
                <a:ext uri="{FF2B5EF4-FFF2-40B4-BE49-F238E27FC236}">
                  <a16:creationId xmlns:a16="http://schemas.microsoft.com/office/drawing/2014/main" id="{9324D308-A43F-C2A9-2961-078E26179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" name="Freeform 44">
              <a:extLst>
                <a:ext uri="{FF2B5EF4-FFF2-40B4-BE49-F238E27FC236}">
                  <a16:creationId xmlns:a16="http://schemas.microsoft.com/office/drawing/2014/main" id="{59A17AD4-4F33-81B9-06A2-A48955E771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" name="Freeform 45">
              <a:extLst>
                <a:ext uri="{FF2B5EF4-FFF2-40B4-BE49-F238E27FC236}">
                  <a16:creationId xmlns:a16="http://schemas.microsoft.com/office/drawing/2014/main" id="{90F14865-CFFF-9233-5088-109642936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" name="กลุ่ม 2082">
            <a:extLst>
              <a:ext uri="{FF2B5EF4-FFF2-40B4-BE49-F238E27FC236}">
                <a16:creationId xmlns:a16="http://schemas.microsoft.com/office/drawing/2014/main" id="{134BDF87-6BAA-98BA-35BC-D40D5C4DAF06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68" name="Oval 46">
              <a:extLst>
                <a:ext uri="{FF2B5EF4-FFF2-40B4-BE49-F238E27FC236}">
                  <a16:creationId xmlns:a16="http://schemas.microsoft.com/office/drawing/2014/main" id="{7DC7B972-CA0F-92BA-314D-51F12DD7D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id="{793A1063-50C2-6D9B-AF72-CB0B30789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0" name="กลุ่ม 2081">
            <a:extLst>
              <a:ext uri="{FF2B5EF4-FFF2-40B4-BE49-F238E27FC236}">
                <a16:creationId xmlns:a16="http://schemas.microsoft.com/office/drawing/2014/main" id="{2305F6EC-F668-6652-EC85-D89E66EDBAC8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1" name="Oval 48">
              <a:extLst>
                <a:ext uri="{FF2B5EF4-FFF2-40B4-BE49-F238E27FC236}">
                  <a16:creationId xmlns:a16="http://schemas.microsoft.com/office/drawing/2014/main" id="{F2C42399-8B1B-83DA-BB5F-D6EBBBC56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2" name="Freeform 49">
              <a:extLst>
                <a:ext uri="{FF2B5EF4-FFF2-40B4-BE49-F238E27FC236}">
                  <a16:creationId xmlns:a16="http://schemas.microsoft.com/office/drawing/2014/main" id="{35024ABB-E38A-8578-2556-EDC8305DD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3" name="กลุ่ม 2086">
            <a:extLst>
              <a:ext uri="{FF2B5EF4-FFF2-40B4-BE49-F238E27FC236}">
                <a16:creationId xmlns:a16="http://schemas.microsoft.com/office/drawing/2014/main" id="{84876C27-3515-AF0E-EC51-E92F5B98C14C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4" name="Oval 50">
              <a:extLst>
                <a:ext uri="{FF2B5EF4-FFF2-40B4-BE49-F238E27FC236}">
                  <a16:creationId xmlns:a16="http://schemas.microsoft.com/office/drawing/2014/main" id="{BA16C2A9-3244-88BE-3845-B951B10B3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5" name="Oval 51">
              <a:extLst>
                <a:ext uri="{FF2B5EF4-FFF2-40B4-BE49-F238E27FC236}">
                  <a16:creationId xmlns:a16="http://schemas.microsoft.com/office/drawing/2014/main" id="{0ABE6A30-2B11-60CF-79FB-71DC827472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6" name="Oval 52">
              <a:extLst>
                <a:ext uri="{FF2B5EF4-FFF2-40B4-BE49-F238E27FC236}">
                  <a16:creationId xmlns:a16="http://schemas.microsoft.com/office/drawing/2014/main" id="{E5B23DFC-12C6-146F-5630-B92261761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7" name="กลุ่ม 665">
            <a:extLst>
              <a:ext uri="{FF2B5EF4-FFF2-40B4-BE49-F238E27FC236}">
                <a16:creationId xmlns:a16="http://schemas.microsoft.com/office/drawing/2014/main" id="{FBBCCD98-9CE5-34CD-69BE-0CC821970E21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78" name="Oval 53">
              <a:extLst>
                <a:ext uri="{FF2B5EF4-FFF2-40B4-BE49-F238E27FC236}">
                  <a16:creationId xmlns:a16="http://schemas.microsoft.com/office/drawing/2014/main" id="{7FA8C08A-0A9D-8177-8719-89F11C87C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9" name="Freeform 54">
              <a:extLst>
                <a:ext uri="{FF2B5EF4-FFF2-40B4-BE49-F238E27FC236}">
                  <a16:creationId xmlns:a16="http://schemas.microsoft.com/office/drawing/2014/main" id="{CE767F7F-F66E-1AEE-A6AF-0388ED03C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0" name="กลุ่ม 669">
            <a:extLst>
              <a:ext uri="{FF2B5EF4-FFF2-40B4-BE49-F238E27FC236}">
                <a16:creationId xmlns:a16="http://schemas.microsoft.com/office/drawing/2014/main" id="{CB396100-316F-E7AB-51C2-A49A81120706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1" name="Oval 55">
              <a:extLst>
                <a:ext uri="{FF2B5EF4-FFF2-40B4-BE49-F238E27FC236}">
                  <a16:creationId xmlns:a16="http://schemas.microsoft.com/office/drawing/2014/main" id="{C13846E3-1C81-D035-97FE-A199F7DB4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2" name="Oval 56">
              <a:extLst>
                <a:ext uri="{FF2B5EF4-FFF2-40B4-BE49-F238E27FC236}">
                  <a16:creationId xmlns:a16="http://schemas.microsoft.com/office/drawing/2014/main" id="{A140BD35-B3FA-BB8F-BD0E-E7294D3B0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3" name="Freeform 57">
              <a:extLst>
                <a:ext uri="{FF2B5EF4-FFF2-40B4-BE49-F238E27FC236}">
                  <a16:creationId xmlns:a16="http://schemas.microsoft.com/office/drawing/2014/main" id="{C6A45D43-B9FB-B6DF-874A-430F3A98B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4" name="Freeform 58">
              <a:extLst>
                <a:ext uri="{FF2B5EF4-FFF2-40B4-BE49-F238E27FC236}">
                  <a16:creationId xmlns:a16="http://schemas.microsoft.com/office/drawing/2014/main" id="{89266D80-0606-80F1-57FD-D65EDA291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5" name="กลุ่ม 670">
            <a:extLst>
              <a:ext uri="{FF2B5EF4-FFF2-40B4-BE49-F238E27FC236}">
                <a16:creationId xmlns:a16="http://schemas.microsoft.com/office/drawing/2014/main" id="{CB350683-CBE1-15DB-5A26-CFB2D8579311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86" name="Oval 59">
              <a:extLst>
                <a:ext uri="{FF2B5EF4-FFF2-40B4-BE49-F238E27FC236}">
                  <a16:creationId xmlns:a16="http://schemas.microsoft.com/office/drawing/2014/main" id="{17A7966E-E8FF-7732-A4E6-B95E3CB3F8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7" name="Freeform 60">
              <a:extLst>
                <a:ext uri="{FF2B5EF4-FFF2-40B4-BE49-F238E27FC236}">
                  <a16:creationId xmlns:a16="http://schemas.microsoft.com/office/drawing/2014/main" id="{5901C723-6E5B-CFFA-0137-07D351764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8" name="กลุ่ม 2090">
            <a:extLst>
              <a:ext uri="{FF2B5EF4-FFF2-40B4-BE49-F238E27FC236}">
                <a16:creationId xmlns:a16="http://schemas.microsoft.com/office/drawing/2014/main" id="{2C60A3C9-AD80-0C36-EB7B-6EEF0453E51C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89" name="Oval 61">
              <a:extLst>
                <a:ext uri="{FF2B5EF4-FFF2-40B4-BE49-F238E27FC236}">
                  <a16:creationId xmlns:a16="http://schemas.microsoft.com/office/drawing/2014/main" id="{B7024768-37A6-1427-8B41-FCC2F9BB5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0" name="Freeform 62">
              <a:extLst>
                <a:ext uri="{FF2B5EF4-FFF2-40B4-BE49-F238E27FC236}">
                  <a16:creationId xmlns:a16="http://schemas.microsoft.com/office/drawing/2014/main" id="{C7BEAFD4-6ABD-E979-45DA-CD85C9B140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1" name="กลุ่ม 2089">
            <a:extLst>
              <a:ext uri="{FF2B5EF4-FFF2-40B4-BE49-F238E27FC236}">
                <a16:creationId xmlns:a16="http://schemas.microsoft.com/office/drawing/2014/main" id="{915563DA-E95B-CC7A-D7B5-46212800FAB1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2" name="Oval 63">
              <a:extLst>
                <a:ext uri="{FF2B5EF4-FFF2-40B4-BE49-F238E27FC236}">
                  <a16:creationId xmlns:a16="http://schemas.microsoft.com/office/drawing/2014/main" id="{87983BA1-2A97-55D0-2C74-B8E52CC266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id="{13558920-A186-4EFF-5B90-ACDDBA49A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id="{B7B42A6E-9446-4A50-78F4-B64580D23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id="{AE698524-2A7F-90B6-D819-BD800ED6D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6" name="Freeform 67">
              <a:extLst>
                <a:ext uri="{FF2B5EF4-FFF2-40B4-BE49-F238E27FC236}">
                  <a16:creationId xmlns:a16="http://schemas.microsoft.com/office/drawing/2014/main" id="{31787AC4-1D5C-8C5E-DDF1-2DBC5867C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7" name="กลุ่ม 2088">
            <a:extLst>
              <a:ext uri="{FF2B5EF4-FFF2-40B4-BE49-F238E27FC236}">
                <a16:creationId xmlns:a16="http://schemas.microsoft.com/office/drawing/2014/main" id="{4A9A9859-01D9-D7FE-6296-75E17EB96858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98" name="Oval 68">
              <a:extLst>
                <a:ext uri="{FF2B5EF4-FFF2-40B4-BE49-F238E27FC236}">
                  <a16:creationId xmlns:a16="http://schemas.microsoft.com/office/drawing/2014/main" id="{882F620C-59A5-5AE7-CC54-8024E08BF4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9" name="Freeform 69">
              <a:extLst>
                <a:ext uri="{FF2B5EF4-FFF2-40B4-BE49-F238E27FC236}">
                  <a16:creationId xmlns:a16="http://schemas.microsoft.com/office/drawing/2014/main" id="{A6A03F54-F2D7-FDAB-1370-871384937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0" name="Freeform 70">
              <a:extLst>
                <a:ext uri="{FF2B5EF4-FFF2-40B4-BE49-F238E27FC236}">
                  <a16:creationId xmlns:a16="http://schemas.microsoft.com/office/drawing/2014/main" id="{6149EDF0-850D-2687-2BA8-48CADBD7B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1" name="กลุ่ม 2091">
            <a:extLst>
              <a:ext uri="{FF2B5EF4-FFF2-40B4-BE49-F238E27FC236}">
                <a16:creationId xmlns:a16="http://schemas.microsoft.com/office/drawing/2014/main" id="{F47E7C32-63FA-4245-426E-69B31CAAE08D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2" name="Oval 71">
              <a:extLst>
                <a:ext uri="{FF2B5EF4-FFF2-40B4-BE49-F238E27FC236}">
                  <a16:creationId xmlns:a16="http://schemas.microsoft.com/office/drawing/2014/main" id="{87FF56CE-99D8-13C4-0A4F-C6EA67226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3" name="Freeform 72">
              <a:extLst>
                <a:ext uri="{FF2B5EF4-FFF2-40B4-BE49-F238E27FC236}">
                  <a16:creationId xmlns:a16="http://schemas.microsoft.com/office/drawing/2014/main" id="{E45FBEDE-2F16-55B5-6DA2-065674A00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4" name="กลุ่ม 2092">
            <a:extLst>
              <a:ext uri="{FF2B5EF4-FFF2-40B4-BE49-F238E27FC236}">
                <a16:creationId xmlns:a16="http://schemas.microsoft.com/office/drawing/2014/main" id="{96D34BF3-2C4E-1A6C-00FC-748E0B3AA4E9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5" name="Oval 73">
              <a:extLst>
                <a:ext uri="{FF2B5EF4-FFF2-40B4-BE49-F238E27FC236}">
                  <a16:creationId xmlns:a16="http://schemas.microsoft.com/office/drawing/2014/main" id="{9E29C510-3AFB-AB2B-803F-C3EA661A74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6" name="Freeform 74">
              <a:extLst>
                <a:ext uri="{FF2B5EF4-FFF2-40B4-BE49-F238E27FC236}">
                  <a16:creationId xmlns:a16="http://schemas.microsoft.com/office/drawing/2014/main" id="{5E8FE77F-AFE8-C5CA-8BB5-57C88AE4A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7" name="Freeform 75">
              <a:extLst>
                <a:ext uri="{FF2B5EF4-FFF2-40B4-BE49-F238E27FC236}">
                  <a16:creationId xmlns:a16="http://schemas.microsoft.com/office/drawing/2014/main" id="{A4B2F067-B11D-1992-BF48-165667711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8" name="Freeform 76">
              <a:extLst>
                <a:ext uri="{FF2B5EF4-FFF2-40B4-BE49-F238E27FC236}">
                  <a16:creationId xmlns:a16="http://schemas.microsoft.com/office/drawing/2014/main" id="{14A8A01E-2650-93E7-4EFD-C3D164855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35658965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974960"/>
          </a:xfrm>
          <a:custGeom>
            <a:avLst/>
            <a:gdLst/>
            <a:ahLst/>
            <a:cxnLst/>
            <a:rect l="l" t="t" r="r" b="b"/>
            <a:pathLst>
              <a:path w="18288000" h="1974960">
                <a:moveTo>
                  <a:pt x="0" y="0"/>
                </a:moveTo>
                <a:lnTo>
                  <a:pt x="18288000" y="0"/>
                </a:lnTo>
                <a:lnTo>
                  <a:pt x="18288000" y="1974960"/>
                </a:lnTo>
                <a:lnTo>
                  <a:pt x="0" y="19749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462960"/>
            <a:ext cx="18288000" cy="822960"/>
          </a:xfrm>
          <a:custGeom>
            <a:avLst/>
            <a:gdLst/>
            <a:ahLst/>
            <a:cxnLst/>
            <a:rect l="l" t="t" r="r" b="b"/>
            <a:pathLst>
              <a:path w="18288000" h="822960">
                <a:moveTo>
                  <a:pt x="0" y="0"/>
                </a:moveTo>
                <a:lnTo>
                  <a:pt x="18288000" y="0"/>
                </a:lnTo>
                <a:lnTo>
                  <a:pt x="18288000" y="822960"/>
                </a:lnTo>
                <a:lnTo>
                  <a:pt x="0" y="8229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Google Shape;13884;p27">
            <a:extLst>
              <a:ext uri="{FF2B5EF4-FFF2-40B4-BE49-F238E27FC236}">
                <a16:creationId xmlns:a16="http://schemas.microsoft.com/office/drawing/2014/main" id="{1B2E67AE-C620-9BD0-2860-B3DC14F2B8D6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5" name="Google Shape;13885;p27">
            <a:extLst>
              <a:ext uri="{FF2B5EF4-FFF2-40B4-BE49-F238E27FC236}">
                <a16:creationId xmlns:a16="http://schemas.microsoft.com/office/drawing/2014/main" id="{3ACB1D83-5E66-B262-5622-335862F120E4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6" name="Google Shape;13886;p27">
              <a:extLst>
                <a:ext uri="{FF2B5EF4-FFF2-40B4-BE49-F238E27FC236}">
                  <a16:creationId xmlns:a16="http://schemas.microsoft.com/office/drawing/2014/main" id="{86710113-06FA-7B98-B875-4FFB923CE63C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" name="Google Shape;13887;p27">
              <a:extLst>
                <a:ext uri="{FF2B5EF4-FFF2-40B4-BE49-F238E27FC236}">
                  <a16:creationId xmlns:a16="http://schemas.microsoft.com/office/drawing/2014/main" id="{E1E2D4EB-4B6C-881F-1949-892DD87F6846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8;p27">
              <a:extLst>
                <a:ext uri="{FF2B5EF4-FFF2-40B4-BE49-F238E27FC236}">
                  <a16:creationId xmlns:a16="http://schemas.microsoft.com/office/drawing/2014/main" id="{D5CF1C77-BF1C-8381-2471-D60B750C9A4E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9;p27">
              <a:extLst>
                <a:ext uri="{FF2B5EF4-FFF2-40B4-BE49-F238E27FC236}">
                  <a16:creationId xmlns:a16="http://schemas.microsoft.com/office/drawing/2014/main" id="{C0CB99D4-9467-610E-166A-F2FF0F7DA589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90;p27">
              <a:extLst>
                <a:ext uri="{FF2B5EF4-FFF2-40B4-BE49-F238E27FC236}">
                  <a16:creationId xmlns:a16="http://schemas.microsoft.com/office/drawing/2014/main" id="{3E87D7F2-14BE-DB95-0718-0975811928CB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1;p27">
              <a:extLst>
                <a:ext uri="{FF2B5EF4-FFF2-40B4-BE49-F238E27FC236}">
                  <a16:creationId xmlns:a16="http://schemas.microsoft.com/office/drawing/2014/main" id="{791DEA38-4B2C-D974-9A4D-8B06269305E1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2;p27">
              <a:extLst>
                <a:ext uri="{FF2B5EF4-FFF2-40B4-BE49-F238E27FC236}">
                  <a16:creationId xmlns:a16="http://schemas.microsoft.com/office/drawing/2014/main" id="{05570EC0-0AA9-6346-F321-E46FC002640B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3;p27">
              <a:extLst>
                <a:ext uri="{FF2B5EF4-FFF2-40B4-BE49-F238E27FC236}">
                  <a16:creationId xmlns:a16="http://schemas.microsoft.com/office/drawing/2014/main" id="{657E56FA-6256-C5EF-09A5-7F7B9AF231B2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4;p27">
              <a:extLst>
                <a:ext uri="{FF2B5EF4-FFF2-40B4-BE49-F238E27FC236}">
                  <a16:creationId xmlns:a16="http://schemas.microsoft.com/office/drawing/2014/main" id="{DBF777C2-5B55-DCD2-B197-16579638C8CE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5;p27">
              <a:extLst>
                <a:ext uri="{FF2B5EF4-FFF2-40B4-BE49-F238E27FC236}">
                  <a16:creationId xmlns:a16="http://schemas.microsoft.com/office/drawing/2014/main" id="{C30853AB-AFF2-D8B0-668D-F640934E5FAC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6;p27">
              <a:extLst>
                <a:ext uri="{FF2B5EF4-FFF2-40B4-BE49-F238E27FC236}">
                  <a16:creationId xmlns:a16="http://schemas.microsoft.com/office/drawing/2014/main" id="{261425FB-AB9F-C0A0-FFED-DC74EC0BCF9E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7;p27">
              <a:extLst>
                <a:ext uri="{FF2B5EF4-FFF2-40B4-BE49-F238E27FC236}">
                  <a16:creationId xmlns:a16="http://schemas.microsoft.com/office/drawing/2014/main" id="{81BE6756-45CB-5B87-2873-FD54B2E8ECB0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8;p27">
              <a:extLst>
                <a:ext uri="{FF2B5EF4-FFF2-40B4-BE49-F238E27FC236}">
                  <a16:creationId xmlns:a16="http://schemas.microsoft.com/office/drawing/2014/main" id="{4D1C954A-FAE1-D13D-CB05-8767F1AF16CD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9;p27">
              <a:extLst>
                <a:ext uri="{FF2B5EF4-FFF2-40B4-BE49-F238E27FC236}">
                  <a16:creationId xmlns:a16="http://schemas.microsoft.com/office/drawing/2014/main" id="{EFFC9895-8F0F-79B0-9A24-625F6AB992A8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900;p27">
              <a:extLst>
                <a:ext uri="{FF2B5EF4-FFF2-40B4-BE49-F238E27FC236}">
                  <a16:creationId xmlns:a16="http://schemas.microsoft.com/office/drawing/2014/main" id="{353CAF53-80B9-B2A6-D2C8-B0BB2FE69DE6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1;p27">
              <a:extLst>
                <a:ext uri="{FF2B5EF4-FFF2-40B4-BE49-F238E27FC236}">
                  <a16:creationId xmlns:a16="http://schemas.microsoft.com/office/drawing/2014/main" id="{8208DC35-FE7D-33AF-2170-31A1AD0F86AF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2;p27">
              <a:extLst>
                <a:ext uri="{FF2B5EF4-FFF2-40B4-BE49-F238E27FC236}">
                  <a16:creationId xmlns:a16="http://schemas.microsoft.com/office/drawing/2014/main" id="{6F0D105B-DED7-FD33-D194-13765112B0A5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3;p27">
              <a:extLst>
                <a:ext uri="{FF2B5EF4-FFF2-40B4-BE49-F238E27FC236}">
                  <a16:creationId xmlns:a16="http://schemas.microsoft.com/office/drawing/2014/main" id="{EC8A290A-3B1A-E34E-E930-99BAB6AA74EF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4;p27">
              <a:extLst>
                <a:ext uri="{FF2B5EF4-FFF2-40B4-BE49-F238E27FC236}">
                  <a16:creationId xmlns:a16="http://schemas.microsoft.com/office/drawing/2014/main" id="{2CC093F1-8102-E083-ADD0-81DA73EFE85C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5;p27">
              <a:extLst>
                <a:ext uri="{FF2B5EF4-FFF2-40B4-BE49-F238E27FC236}">
                  <a16:creationId xmlns:a16="http://schemas.microsoft.com/office/drawing/2014/main" id="{6E08C421-670F-9960-285E-63AF1E72349D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6;p27">
              <a:extLst>
                <a:ext uri="{FF2B5EF4-FFF2-40B4-BE49-F238E27FC236}">
                  <a16:creationId xmlns:a16="http://schemas.microsoft.com/office/drawing/2014/main" id="{9064C814-C46D-89E4-D00F-A30A9BC95922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7;p27">
              <a:extLst>
                <a:ext uri="{FF2B5EF4-FFF2-40B4-BE49-F238E27FC236}">
                  <a16:creationId xmlns:a16="http://schemas.microsoft.com/office/drawing/2014/main" id="{5D9B3476-6157-AB52-C6EF-E325528B0187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8;p27">
              <a:extLst>
                <a:ext uri="{FF2B5EF4-FFF2-40B4-BE49-F238E27FC236}">
                  <a16:creationId xmlns:a16="http://schemas.microsoft.com/office/drawing/2014/main" id="{AF7CB7E5-2940-2D3D-6FC8-1A5FFE16A25D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9;p27">
              <a:extLst>
                <a:ext uri="{FF2B5EF4-FFF2-40B4-BE49-F238E27FC236}">
                  <a16:creationId xmlns:a16="http://schemas.microsoft.com/office/drawing/2014/main" id="{FF4A07B5-FAE7-BE6C-43FF-E2714C37D3D3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" name="Google Shape;13910;p27">
            <a:extLst>
              <a:ext uri="{FF2B5EF4-FFF2-40B4-BE49-F238E27FC236}">
                <a16:creationId xmlns:a16="http://schemas.microsoft.com/office/drawing/2014/main" id="{B5FE96EF-D642-F8B4-8FB8-11F090F6F741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1" name="Google Shape;13911;p27">
              <a:extLst>
                <a:ext uri="{FF2B5EF4-FFF2-40B4-BE49-F238E27FC236}">
                  <a16:creationId xmlns:a16="http://schemas.microsoft.com/office/drawing/2014/main" id="{4E843F71-7042-19E7-A6D9-620EE8DE0768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12;p27">
              <a:extLst>
                <a:ext uri="{FF2B5EF4-FFF2-40B4-BE49-F238E27FC236}">
                  <a16:creationId xmlns:a16="http://schemas.microsoft.com/office/drawing/2014/main" id="{2717F260-F2B1-5315-743A-1258E725EA96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13;p27">
              <a:extLst>
                <a:ext uri="{FF2B5EF4-FFF2-40B4-BE49-F238E27FC236}">
                  <a16:creationId xmlns:a16="http://schemas.microsoft.com/office/drawing/2014/main" id="{D35640C7-C136-82D4-7AC4-C5E65F5ABB8A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" name="Google Shape;13914;p27">
            <a:extLst>
              <a:ext uri="{FF2B5EF4-FFF2-40B4-BE49-F238E27FC236}">
                <a16:creationId xmlns:a16="http://schemas.microsoft.com/office/drawing/2014/main" id="{E1E79E9C-F7F7-9ACF-98D6-44ECD6CD7FD5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5" name="Google Shape;13915;p27">
              <a:extLst>
                <a:ext uri="{FF2B5EF4-FFF2-40B4-BE49-F238E27FC236}">
                  <a16:creationId xmlns:a16="http://schemas.microsoft.com/office/drawing/2014/main" id="{13F24D05-68E2-5561-7985-2F964269746D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6;p27">
              <a:extLst>
                <a:ext uri="{FF2B5EF4-FFF2-40B4-BE49-F238E27FC236}">
                  <a16:creationId xmlns:a16="http://schemas.microsoft.com/office/drawing/2014/main" id="{BE9C0767-B5C4-381C-97B5-BF7C8DE50793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" name="Google Shape;13917;p27">
            <a:extLst>
              <a:ext uri="{FF2B5EF4-FFF2-40B4-BE49-F238E27FC236}">
                <a16:creationId xmlns:a16="http://schemas.microsoft.com/office/drawing/2014/main" id="{F4436E0C-3B79-A4F7-39B6-A4A5560F61B2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38" name="Google Shape;13918;p27">
              <a:extLst>
                <a:ext uri="{FF2B5EF4-FFF2-40B4-BE49-F238E27FC236}">
                  <a16:creationId xmlns:a16="http://schemas.microsoft.com/office/drawing/2014/main" id="{C0B02537-6F0F-4527-9EF7-E024D906EA33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19;p27">
              <a:extLst>
                <a:ext uri="{FF2B5EF4-FFF2-40B4-BE49-F238E27FC236}">
                  <a16:creationId xmlns:a16="http://schemas.microsoft.com/office/drawing/2014/main" id="{A8D1E05F-E7B1-3A6E-3EC5-A36BA25FA3DD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20;p27">
              <a:extLst>
                <a:ext uri="{FF2B5EF4-FFF2-40B4-BE49-F238E27FC236}">
                  <a16:creationId xmlns:a16="http://schemas.microsoft.com/office/drawing/2014/main" id="{3135CB78-DDD0-3520-D752-443A04F46C1E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21;p27">
              <a:extLst>
                <a:ext uri="{FF2B5EF4-FFF2-40B4-BE49-F238E27FC236}">
                  <a16:creationId xmlns:a16="http://schemas.microsoft.com/office/drawing/2014/main" id="{04284418-FEDF-0A3E-99D2-B3ABF9664C3F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2;p27">
              <a:extLst>
                <a:ext uri="{FF2B5EF4-FFF2-40B4-BE49-F238E27FC236}">
                  <a16:creationId xmlns:a16="http://schemas.microsoft.com/office/drawing/2014/main" id="{C786394A-B052-5839-98AE-35D7BE62B01E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3;p27">
              <a:extLst>
                <a:ext uri="{FF2B5EF4-FFF2-40B4-BE49-F238E27FC236}">
                  <a16:creationId xmlns:a16="http://schemas.microsoft.com/office/drawing/2014/main" id="{DBE74C5F-C9DB-F328-8C8F-136B2C64FD8A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4;p27">
              <a:extLst>
                <a:ext uri="{FF2B5EF4-FFF2-40B4-BE49-F238E27FC236}">
                  <a16:creationId xmlns:a16="http://schemas.microsoft.com/office/drawing/2014/main" id="{CFDD3BB7-0113-DC04-6498-075ABD3915A7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5;p27">
              <a:extLst>
                <a:ext uri="{FF2B5EF4-FFF2-40B4-BE49-F238E27FC236}">
                  <a16:creationId xmlns:a16="http://schemas.microsoft.com/office/drawing/2014/main" id="{E73D7C03-5E5D-9E1F-18D0-E3CEC2277C1A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6" name="Google Shape;13926;p27">
            <a:extLst>
              <a:ext uri="{FF2B5EF4-FFF2-40B4-BE49-F238E27FC236}">
                <a16:creationId xmlns:a16="http://schemas.microsoft.com/office/drawing/2014/main" id="{E918CC3C-F89F-C97F-9908-D7D76919D233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47" name="Google Shape;13927;p27">
              <a:extLst>
                <a:ext uri="{FF2B5EF4-FFF2-40B4-BE49-F238E27FC236}">
                  <a16:creationId xmlns:a16="http://schemas.microsoft.com/office/drawing/2014/main" id="{C70D6A86-83D4-CD95-BE78-2A5F02291BC8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8;p27">
              <a:extLst>
                <a:ext uri="{FF2B5EF4-FFF2-40B4-BE49-F238E27FC236}">
                  <a16:creationId xmlns:a16="http://schemas.microsoft.com/office/drawing/2014/main" id="{5F0953A4-49FA-8778-577D-84F22A3B06AA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9;p27">
              <a:extLst>
                <a:ext uri="{FF2B5EF4-FFF2-40B4-BE49-F238E27FC236}">
                  <a16:creationId xmlns:a16="http://schemas.microsoft.com/office/drawing/2014/main" id="{837E2E19-8534-E40D-230F-492FCE594766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30;p27">
              <a:extLst>
                <a:ext uri="{FF2B5EF4-FFF2-40B4-BE49-F238E27FC236}">
                  <a16:creationId xmlns:a16="http://schemas.microsoft.com/office/drawing/2014/main" id="{272E2ACB-10F6-508C-6FD5-8B68B37A06D5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31;p27">
              <a:extLst>
                <a:ext uri="{FF2B5EF4-FFF2-40B4-BE49-F238E27FC236}">
                  <a16:creationId xmlns:a16="http://schemas.microsoft.com/office/drawing/2014/main" id="{BE1C5566-D0FA-F6C8-E6FF-52B5B4CC4ABA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32;p27">
              <a:extLst>
                <a:ext uri="{FF2B5EF4-FFF2-40B4-BE49-F238E27FC236}">
                  <a16:creationId xmlns:a16="http://schemas.microsoft.com/office/drawing/2014/main" id="{024D2164-9307-594F-AEA2-3BD704F94FB0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3" name="Google Shape;13933;p27">
            <a:extLst>
              <a:ext uri="{FF2B5EF4-FFF2-40B4-BE49-F238E27FC236}">
                <a16:creationId xmlns:a16="http://schemas.microsoft.com/office/drawing/2014/main" id="{DA2AA98E-D96D-AA73-330D-0AA9741391CE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4" name="Google Shape;13934;p27">
              <a:extLst>
                <a:ext uri="{FF2B5EF4-FFF2-40B4-BE49-F238E27FC236}">
                  <a16:creationId xmlns:a16="http://schemas.microsoft.com/office/drawing/2014/main" id="{5A9981AF-365D-C2C5-C0EE-67625998A825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5;p27">
              <a:extLst>
                <a:ext uri="{FF2B5EF4-FFF2-40B4-BE49-F238E27FC236}">
                  <a16:creationId xmlns:a16="http://schemas.microsoft.com/office/drawing/2014/main" id="{2E2D24AA-6D76-2664-B9BE-C2BA0746C42E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6;p27">
              <a:extLst>
                <a:ext uri="{FF2B5EF4-FFF2-40B4-BE49-F238E27FC236}">
                  <a16:creationId xmlns:a16="http://schemas.microsoft.com/office/drawing/2014/main" id="{FB8A3686-0DF5-9A65-8F11-6ABB9ECD279C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37;p27">
              <a:extLst>
                <a:ext uri="{FF2B5EF4-FFF2-40B4-BE49-F238E27FC236}">
                  <a16:creationId xmlns:a16="http://schemas.microsoft.com/office/drawing/2014/main" id="{8C557952-101E-8636-5F49-FDBA081E5451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58" name="Google Shape;13938;p27">
            <a:extLst>
              <a:ext uri="{FF2B5EF4-FFF2-40B4-BE49-F238E27FC236}">
                <a16:creationId xmlns:a16="http://schemas.microsoft.com/office/drawing/2014/main" id="{B03A4E1D-6440-9E74-18DD-630FF3E76A17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59" name="Google Shape;13939;p27">
            <a:extLst>
              <a:ext uri="{FF2B5EF4-FFF2-40B4-BE49-F238E27FC236}">
                <a16:creationId xmlns:a16="http://schemas.microsoft.com/office/drawing/2014/main" id="{3B39D20E-68CF-A76F-3F0B-0E759755EEFA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0" name="Google Shape;13940;p27">
              <a:extLst>
                <a:ext uri="{FF2B5EF4-FFF2-40B4-BE49-F238E27FC236}">
                  <a16:creationId xmlns:a16="http://schemas.microsoft.com/office/drawing/2014/main" id="{A2F6A75A-73D8-586F-D4E4-D2A82549CA30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41;p27">
              <a:extLst>
                <a:ext uri="{FF2B5EF4-FFF2-40B4-BE49-F238E27FC236}">
                  <a16:creationId xmlns:a16="http://schemas.microsoft.com/office/drawing/2014/main" id="{93E88500-129A-5599-1746-725F44A7D1AD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942;p27">
              <a:extLst>
                <a:ext uri="{FF2B5EF4-FFF2-40B4-BE49-F238E27FC236}">
                  <a16:creationId xmlns:a16="http://schemas.microsoft.com/office/drawing/2014/main" id="{BD39FE30-9239-007E-1771-567DD4585AA6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3" name="Google Shape;13943;p27">
            <a:extLst>
              <a:ext uri="{FF2B5EF4-FFF2-40B4-BE49-F238E27FC236}">
                <a16:creationId xmlns:a16="http://schemas.microsoft.com/office/drawing/2014/main" id="{6D1EDD0A-F617-C5F4-75A9-29C2BCB50C1F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4" name="Google Shape;13944;p27">
              <a:extLst>
                <a:ext uri="{FF2B5EF4-FFF2-40B4-BE49-F238E27FC236}">
                  <a16:creationId xmlns:a16="http://schemas.microsoft.com/office/drawing/2014/main" id="{780346EF-7FBB-FACC-FA7E-3C0A4C76F4A7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45;p27">
              <a:extLst>
                <a:ext uri="{FF2B5EF4-FFF2-40B4-BE49-F238E27FC236}">
                  <a16:creationId xmlns:a16="http://schemas.microsoft.com/office/drawing/2014/main" id="{7362365A-01C9-05D1-6FE4-4A11B5475B44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46;p27">
              <a:extLst>
                <a:ext uri="{FF2B5EF4-FFF2-40B4-BE49-F238E27FC236}">
                  <a16:creationId xmlns:a16="http://schemas.microsoft.com/office/drawing/2014/main" id="{8F1453C1-E4A9-D8D9-0B73-BD1B4F2EAAE2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947;p27">
            <a:extLst>
              <a:ext uri="{FF2B5EF4-FFF2-40B4-BE49-F238E27FC236}">
                <a16:creationId xmlns:a16="http://schemas.microsoft.com/office/drawing/2014/main" id="{89AC9FAC-9B84-0FA6-E01C-A7BE2F520C19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68" name="Google Shape;13948;p27">
              <a:extLst>
                <a:ext uri="{FF2B5EF4-FFF2-40B4-BE49-F238E27FC236}">
                  <a16:creationId xmlns:a16="http://schemas.microsoft.com/office/drawing/2014/main" id="{1E00DE61-D794-F5F3-43F4-E2D432F36476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49;p27">
              <a:extLst>
                <a:ext uri="{FF2B5EF4-FFF2-40B4-BE49-F238E27FC236}">
                  <a16:creationId xmlns:a16="http://schemas.microsoft.com/office/drawing/2014/main" id="{A1E63CC4-FF71-D2D6-5446-AD450EC0C217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50;p27">
              <a:extLst>
                <a:ext uri="{FF2B5EF4-FFF2-40B4-BE49-F238E27FC236}">
                  <a16:creationId xmlns:a16="http://schemas.microsoft.com/office/drawing/2014/main" id="{2EE8B0EB-39AF-690E-1319-D3CBCF00EB48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51;p27">
              <a:extLst>
                <a:ext uri="{FF2B5EF4-FFF2-40B4-BE49-F238E27FC236}">
                  <a16:creationId xmlns:a16="http://schemas.microsoft.com/office/drawing/2014/main" id="{3B8983C5-5DBC-6D33-257E-1B0615FEFB6B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52;p27">
              <a:extLst>
                <a:ext uri="{FF2B5EF4-FFF2-40B4-BE49-F238E27FC236}">
                  <a16:creationId xmlns:a16="http://schemas.microsoft.com/office/drawing/2014/main" id="{9B6C9CA8-6073-A29F-9687-17529CC391C9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53;p27">
              <a:extLst>
                <a:ext uri="{FF2B5EF4-FFF2-40B4-BE49-F238E27FC236}">
                  <a16:creationId xmlns:a16="http://schemas.microsoft.com/office/drawing/2014/main" id="{B60EF1DC-FF70-B043-A669-2A478D7FB75C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4" name="Google Shape;13954;p27">
            <a:extLst>
              <a:ext uri="{FF2B5EF4-FFF2-40B4-BE49-F238E27FC236}">
                <a16:creationId xmlns:a16="http://schemas.microsoft.com/office/drawing/2014/main" id="{54A0925D-F7C1-574B-F365-819BA6BFA48E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5" name="Google Shape;13955;p27">
              <a:extLst>
                <a:ext uri="{FF2B5EF4-FFF2-40B4-BE49-F238E27FC236}">
                  <a16:creationId xmlns:a16="http://schemas.microsoft.com/office/drawing/2014/main" id="{6346A34A-5441-4F04-190C-BB9B9515BAB9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6;p27">
              <a:extLst>
                <a:ext uri="{FF2B5EF4-FFF2-40B4-BE49-F238E27FC236}">
                  <a16:creationId xmlns:a16="http://schemas.microsoft.com/office/drawing/2014/main" id="{EF43810A-4ED3-9BB4-1067-9B983D5D26DA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7;p27">
              <a:extLst>
                <a:ext uri="{FF2B5EF4-FFF2-40B4-BE49-F238E27FC236}">
                  <a16:creationId xmlns:a16="http://schemas.microsoft.com/office/drawing/2014/main" id="{C3AA7880-60AA-73D6-33A8-271DDC6DE42D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58;p27">
              <a:extLst>
                <a:ext uri="{FF2B5EF4-FFF2-40B4-BE49-F238E27FC236}">
                  <a16:creationId xmlns:a16="http://schemas.microsoft.com/office/drawing/2014/main" id="{15DACEF5-88C5-5C74-CB78-61FD1182ACDB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9;p27">
              <a:extLst>
                <a:ext uri="{FF2B5EF4-FFF2-40B4-BE49-F238E27FC236}">
                  <a16:creationId xmlns:a16="http://schemas.microsoft.com/office/drawing/2014/main" id="{90CF8856-492C-4894-CF98-3C96E6332B65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0" name="Google Shape;13960;p27">
            <a:extLst>
              <a:ext uri="{FF2B5EF4-FFF2-40B4-BE49-F238E27FC236}">
                <a16:creationId xmlns:a16="http://schemas.microsoft.com/office/drawing/2014/main" id="{03BA9B8A-B415-A8EF-7BF7-E76962F308EF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1" name="Google Shape;13961;p27">
              <a:extLst>
                <a:ext uri="{FF2B5EF4-FFF2-40B4-BE49-F238E27FC236}">
                  <a16:creationId xmlns:a16="http://schemas.microsoft.com/office/drawing/2014/main" id="{DE86AAFD-78C9-2D48-30D2-71C18678A822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62;p27">
              <a:extLst>
                <a:ext uri="{FF2B5EF4-FFF2-40B4-BE49-F238E27FC236}">
                  <a16:creationId xmlns:a16="http://schemas.microsoft.com/office/drawing/2014/main" id="{E1752A03-1C87-A5C1-161F-BBAB22919822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63;p27">
              <a:extLst>
                <a:ext uri="{FF2B5EF4-FFF2-40B4-BE49-F238E27FC236}">
                  <a16:creationId xmlns:a16="http://schemas.microsoft.com/office/drawing/2014/main" id="{923E8258-1885-E8F0-2514-6E6B5C8992CE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64;p27">
              <a:extLst>
                <a:ext uri="{FF2B5EF4-FFF2-40B4-BE49-F238E27FC236}">
                  <a16:creationId xmlns:a16="http://schemas.microsoft.com/office/drawing/2014/main" id="{8A8AF527-C1DD-13E6-8FFD-3FAD45D504D2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5;p27">
              <a:extLst>
                <a:ext uri="{FF2B5EF4-FFF2-40B4-BE49-F238E27FC236}">
                  <a16:creationId xmlns:a16="http://schemas.microsoft.com/office/drawing/2014/main" id="{0DC4567B-49F7-C957-126F-8F288924EBEF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6;p27">
              <a:extLst>
                <a:ext uri="{FF2B5EF4-FFF2-40B4-BE49-F238E27FC236}">
                  <a16:creationId xmlns:a16="http://schemas.microsoft.com/office/drawing/2014/main" id="{3E87E917-9E2C-33FE-C102-35C1E444DEC9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7;p27">
              <a:extLst>
                <a:ext uri="{FF2B5EF4-FFF2-40B4-BE49-F238E27FC236}">
                  <a16:creationId xmlns:a16="http://schemas.microsoft.com/office/drawing/2014/main" id="{88BECB67-7C95-A7F9-F8D4-AA61526F2D06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8;p27">
              <a:extLst>
                <a:ext uri="{FF2B5EF4-FFF2-40B4-BE49-F238E27FC236}">
                  <a16:creationId xmlns:a16="http://schemas.microsoft.com/office/drawing/2014/main" id="{693D8FAA-F2A7-A0AA-4B03-326F09DEA8C7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9;p27">
              <a:extLst>
                <a:ext uri="{FF2B5EF4-FFF2-40B4-BE49-F238E27FC236}">
                  <a16:creationId xmlns:a16="http://schemas.microsoft.com/office/drawing/2014/main" id="{21E8A2BD-C825-90EA-AA9D-2E2943320F9D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70;p27">
              <a:extLst>
                <a:ext uri="{FF2B5EF4-FFF2-40B4-BE49-F238E27FC236}">
                  <a16:creationId xmlns:a16="http://schemas.microsoft.com/office/drawing/2014/main" id="{A166C601-B729-C777-CC88-248B30DF4856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1" name="Google Shape;13971;p27">
            <a:extLst>
              <a:ext uri="{FF2B5EF4-FFF2-40B4-BE49-F238E27FC236}">
                <a16:creationId xmlns:a16="http://schemas.microsoft.com/office/drawing/2014/main" id="{6DB6E23E-EB5C-BC23-2544-28AB2DB0D484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2" name="Google Shape;13972;p27">
              <a:extLst>
                <a:ext uri="{FF2B5EF4-FFF2-40B4-BE49-F238E27FC236}">
                  <a16:creationId xmlns:a16="http://schemas.microsoft.com/office/drawing/2014/main" id="{6B7188F8-D5F4-9E2A-2A2C-7DB24C52EC96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73;p27">
              <a:extLst>
                <a:ext uri="{FF2B5EF4-FFF2-40B4-BE49-F238E27FC236}">
                  <a16:creationId xmlns:a16="http://schemas.microsoft.com/office/drawing/2014/main" id="{2ED359C3-0374-B9A9-3CBB-0BC0AF938DD7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74;p27">
              <a:extLst>
                <a:ext uri="{FF2B5EF4-FFF2-40B4-BE49-F238E27FC236}">
                  <a16:creationId xmlns:a16="http://schemas.microsoft.com/office/drawing/2014/main" id="{484C6C5E-B368-4727-EE7C-48AFA5AAAFCE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75;p27">
              <a:extLst>
                <a:ext uri="{FF2B5EF4-FFF2-40B4-BE49-F238E27FC236}">
                  <a16:creationId xmlns:a16="http://schemas.microsoft.com/office/drawing/2014/main" id="{9F52FB50-B7A5-00BE-13DF-4415DA4A12E9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76;p27">
              <a:extLst>
                <a:ext uri="{FF2B5EF4-FFF2-40B4-BE49-F238E27FC236}">
                  <a16:creationId xmlns:a16="http://schemas.microsoft.com/office/drawing/2014/main" id="{E337F0E3-A069-71F1-C747-5854A68C72F2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7" name="Google Shape;13977;p27">
            <a:extLst>
              <a:ext uri="{FF2B5EF4-FFF2-40B4-BE49-F238E27FC236}">
                <a16:creationId xmlns:a16="http://schemas.microsoft.com/office/drawing/2014/main" id="{64274B89-43C1-58C4-B03C-DEA6C2266D93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8" name="Google Shape;13978;p27">
            <a:extLst>
              <a:ext uri="{FF2B5EF4-FFF2-40B4-BE49-F238E27FC236}">
                <a16:creationId xmlns:a16="http://schemas.microsoft.com/office/drawing/2014/main" id="{3F2F73CA-48EB-FB62-AFBC-57D14EF6F1B4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9" name="Google Shape;13979;p27">
            <a:extLst>
              <a:ext uri="{FF2B5EF4-FFF2-40B4-BE49-F238E27FC236}">
                <a16:creationId xmlns:a16="http://schemas.microsoft.com/office/drawing/2014/main" id="{9C79D1CF-5B99-F777-9E26-CA5E116AA7DA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0" name="Google Shape;13980;p27">
            <a:extLst>
              <a:ext uri="{FF2B5EF4-FFF2-40B4-BE49-F238E27FC236}">
                <a16:creationId xmlns:a16="http://schemas.microsoft.com/office/drawing/2014/main" id="{2C2E5361-E695-A988-D553-68D725D854AE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81;p27">
            <a:extLst>
              <a:ext uri="{FF2B5EF4-FFF2-40B4-BE49-F238E27FC236}">
                <a16:creationId xmlns:a16="http://schemas.microsoft.com/office/drawing/2014/main" id="{7C7B4296-9D11-7B73-4E96-A50B54F20699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82;p27">
            <a:extLst>
              <a:ext uri="{FF2B5EF4-FFF2-40B4-BE49-F238E27FC236}">
                <a16:creationId xmlns:a16="http://schemas.microsoft.com/office/drawing/2014/main" id="{27BA6FDE-D049-8F1D-69C6-24EF31899035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3;p27">
            <a:extLst>
              <a:ext uri="{FF2B5EF4-FFF2-40B4-BE49-F238E27FC236}">
                <a16:creationId xmlns:a16="http://schemas.microsoft.com/office/drawing/2014/main" id="{D76E770D-49B0-98DF-D3C9-65C4FDEE6AB4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4;p27">
            <a:extLst>
              <a:ext uri="{FF2B5EF4-FFF2-40B4-BE49-F238E27FC236}">
                <a16:creationId xmlns:a16="http://schemas.microsoft.com/office/drawing/2014/main" id="{B9C7649D-FFB5-7E0D-FC1E-CEE4A3585B8B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5;p27">
            <a:extLst>
              <a:ext uri="{FF2B5EF4-FFF2-40B4-BE49-F238E27FC236}">
                <a16:creationId xmlns:a16="http://schemas.microsoft.com/office/drawing/2014/main" id="{DE088A69-27C7-DD35-85F8-363D6A02EE83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6;p27">
            <a:extLst>
              <a:ext uri="{FF2B5EF4-FFF2-40B4-BE49-F238E27FC236}">
                <a16:creationId xmlns:a16="http://schemas.microsoft.com/office/drawing/2014/main" id="{E54489EE-B431-4EB9-9713-B0BDF21FDBBB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7;p27">
            <a:extLst>
              <a:ext uri="{FF2B5EF4-FFF2-40B4-BE49-F238E27FC236}">
                <a16:creationId xmlns:a16="http://schemas.microsoft.com/office/drawing/2014/main" id="{B79C331A-077C-1EAA-5367-824F1E849CCB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8;p27">
            <a:extLst>
              <a:ext uri="{FF2B5EF4-FFF2-40B4-BE49-F238E27FC236}">
                <a16:creationId xmlns:a16="http://schemas.microsoft.com/office/drawing/2014/main" id="{AA295DB1-6ED1-A0AD-1EE1-9D4659E0048F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9;p27">
            <a:extLst>
              <a:ext uri="{FF2B5EF4-FFF2-40B4-BE49-F238E27FC236}">
                <a16:creationId xmlns:a16="http://schemas.microsoft.com/office/drawing/2014/main" id="{C94AB402-08B1-4935-E95A-9D058661512F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90;p27">
            <a:extLst>
              <a:ext uri="{FF2B5EF4-FFF2-40B4-BE49-F238E27FC236}">
                <a16:creationId xmlns:a16="http://schemas.microsoft.com/office/drawing/2014/main" id="{CBF1E78E-A327-A8C6-AC7B-CD1DB7D11DAE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91;p27">
            <a:extLst>
              <a:ext uri="{FF2B5EF4-FFF2-40B4-BE49-F238E27FC236}">
                <a16:creationId xmlns:a16="http://schemas.microsoft.com/office/drawing/2014/main" id="{F3B62FF1-ABC3-4F06-03FC-D7F8EFBA4AC9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92;p27">
            <a:extLst>
              <a:ext uri="{FF2B5EF4-FFF2-40B4-BE49-F238E27FC236}">
                <a16:creationId xmlns:a16="http://schemas.microsoft.com/office/drawing/2014/main" id="{B86A1EA8-8A63-139F-2E7A-15FC786380EC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3;p27">
            <a:extLst>
              <a:ext uri="{FF2B5EF4-FFF2-40B4-BE49-F238E27FC236}">
                <a16:creationId xmlns:a16="http://schemas.microsoft.com/office/drawing/2014/main" id="{167D3029-069E-4309-2293-2D499883AE89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4;p27">
            <a:extLst>
              <a:ext uri="{FF2B5EF4-FFF2-40B4-BE49-F238E27FC236}">
                <a16:creationId xmlns:a16="http://schemas.microsoft.com/office/drawing/2014/main" id="{36BDF103-30FF-ADDD-C7E7-70AAD042862E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5;p27">
            <a:extLst>
              <a:ext uri="{FF2B5EF4-FFF2-40B4-BE49-F238E27FC236}">
                <a16:creationId xmlns:a16="http://schemas.microsoft.com/office/drawing/2014/main" id="{6DB80CA9-BCD1-B132-BAFF-3786C85160BD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6;p27">
            <a:extLst>
              <a:ext uri="{FF2B5EF4-FFF2-40B4-BE49-F238E27FC236}">
                <a16:creationId xmlns:a16="http://schemas.microsoft.com/office/drawing/2014/main" id="{8488DBEC-48A3-8EE8-2305-1EC9D40614BD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7;p27">
            <a:extLst>
              <a:ext uri="{FF2B5EF4-FFF2-40B4-BE49-F238E27FC236}">
                <a16:creationId xmlns:a16="http://schemas.microsoft.com/office/drawing/2014/main" id="{0D11F2FB-39E0-5C23-22C8-4B638D730108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8;p27">
            <a:extLst>
              <a:ext uri="{FF2B5EF4-FFF2-40B4-BE49-F238E27FC236}">
                <a16:creationId xmlns:a16="http://schemas.microsoft.com/office/drawing/2014/main" id="{9C63414E-FE86-4D6E-3633-C725F9309C06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9;p27">
            <a:extLst>
              <a:ext uri="{FF2B5EF4-FFF2-40B4-BE49-F238E27FC236}">
                <a16:creationId xmlns:a16="http://schemas.microsoft.com/office/drawing/2014/main" id="{C1C82DB2-7E31-2C30-DC09-39811924E5A8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4000;p27">
            <a:extLst>
              <a:ext uri="{FF2B5EF4-FFF2-40B4-BE49-F238E27FC236}">
                <a16:creationId xmlns:a16="http://schemas.microsoft.com/office/drawing/2014/main" id="{3F3A34A4-DD6B-0CE9-0C07-5B848A625FD8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4001;p27">
            <a:extLst>
              <a:ext uri="{FF2B5EF4-FFF2-40B4-BE49-F238E27FC236}">
                <a16:creationId xmlns:a16="http://schemas.microsoft.com/office/drawing/2014/main" id="{CC546557-FEAB-DF6E-0C9C-247581428977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4002;p27">
            <a:extLst>
              <a:ext uri="{FF2B5EF4-FFF2-40B4-BE49-F238E27FC236}">
                <a16:creationId xmlns:a16="http://schemas.microsoft.com/office/drawing/2014/main" id="{66F1E515-B74B-5A57-2DEF-4113905590A1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3;p27">
            <a:extLst>
              <a:ext uri="{FF2B5EF4-FFF2-40B4-BE49-F238E27FC236}">
                <a16:creationId xmlns:a16="http://schemas.microsoft.com/office/drawing/2014/main" id="{7488C7A2-61F2-1702-0C88-EDB0FA49B5C2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4;p27">
            <a:extLst>
              <a:ext uri="{FF2B5EF4-FFF2-40B4-BE49-F238E27FC236}">
                <a16:creationId xmlns:a16="http://schemas.microsoft.com/office/drawing/2014/main" id="{1C617700-56F4-71D7-2869-2B49ACC3E1D0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5;p27">
            <a:extLst>
              <a:ext uri="{FF2B5EF4-FFF2-40B4-BE49-F238E27FC236}">
                <a16:creationId xmlns:a16="http://schemas.microsoft.com/office/drawing/2014/main" id="{E325B3AE-F0CF-E634-7823-3D5782633CB0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6;p27">
            <a:extLst>
              <a:ext uri="{FF2B5EF4-FFF2-40B4-BE49-F238E27FC236}">
                <a16:creationId xmlns:a16="http://schemas.microsoft.com/office/drawing/2014/main" id="{62156F47-AC28-216F-687B-5170E0187CCA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7;p27">
            <a:extLst>
              <a:ext uri="{FF2B5EF4-FFF2-40B4-BE49-F238E27FC236}">
                <a16:creationId xmlns:a16="http://schemas.microsoft.com/office/drawing/2014/main" id="{EE17BDC4-DF94-551C-37C4-1AA3226018DC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8;p27">
            <a:extLst>
              <a:ext uri="{FF2B5EF4-FFF2-40B4-BE49-F238E27FC236}">
                <a16:creationId xmlns:a16="http://schemas.microsoft.com/office/drawing/2014/main" id="{515A07ED-D5AA-B6E5-1008-B12DE7C7EB8F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9;p27">
            <a:extLst>
              <a:ext uri="{FF2B5EF4-FFF2-40B4-BE49-F238E27FC236}">
                <a16:creationId xmlns:a16="http://schemas.microsoft.com/office/drawing/2014/main" id="{64A04AB1-5509-0F57-02D6-7DD1D285588E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0" name="Google Shape;14010;p27">
            <a:extLst>
              <a:ext uri="{FF2B5EF4-FFF2-40B4-BE49-F238E27FC236}">
                <a16:creationId xmlns:a16="http://schemas.microsoft.com/office/drawing/2014/main" id="{C8AE35D5-80EB-1FED-C7E5-B20431041B63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1" name="Google Shape;14011;p27">
              <a:extLst>
                <a:ext uri="{FF2B5EF4-FFF2-40B4-BE49-F238E27FC236}">
                  <a16:creationId xmlns:a16="http://schemas.microsoft.com/office/drawing/2014/main" id="{B5BB4062-4FD9-BA8B-07C0-8F6377DA2182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" name="Google Shape;14012;p27">
              <a:extLst>
                <a:ext uri="{FF2B5EF4-FFF2-40B4-BE49-F238E27FC236}">
                  <a16:creationId xmlns:a16="http://schemas.microsoft.com/office/drawing/2014/main" id="{3EC49F5A-A75D-9F3E-F7A7-47A370E1F3DC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" name="Google Shape;14013;p27">
              <a:extLst>
                <a:ext uri="{FF2B5EF4-FFF2-40B4-BE49-F238E27FC236}">
                  <a16:creationId xmlns:a16="http://schemas.microsoft.com/office/drawing/2014/main" id="{EA1EFC3F-4394-B797-9899-2CB7C5AED4B9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4014;p27">
              <a:extLst>
                <a:ext uri="{FF2B5EF4-FFF2-40B4-BE49-F238E27FC236}">
                  <a16:creationId xmlns:a16="http://schemas.microsoft.com/office/drawing/2014/main" id="{B3713CAA-A273-2CD2-4138-7EE8BED48B06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5;p27">
              <a:extLst>
                <a:ext uri="{FF2B5EF4-FFF2-40B4-BE49-F238E27FC236}">
                  <a16:creationId xmlns:a16="http://schemas.microsoft.com/office/drawing/2014/main" id="{C60AA48C-A86E-7861-E3D1-F139F7F8BE77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6;p27">
              <a:extLst>
                <a:ext uri="{FF2B5EF4-FFF2-40B4-BE49-F238E27FC236}">
                  <a16:creationId xmlns:a16="http://schemas.microsoft.com/office/drawing/2014/main" id="{66D936ED-0820-E4EA-80D3-CB157FB67030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7;p27">
              <a:extLst>
                <a:ext uri="{FF2B5EF4-FFF2-40B4-BE49-F238E27FC236}">
                  <a16:creationId xmlns:a16="http://schemas.microsoft.com/office/drawing/2014/main" id="{7CA2986F-0AEE-EFC5-9E78-760B552775AF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8;p27">
              <a:extLst>
                <a:ext uri="{FF2B5EF4-FFF2-40B4-BE49-F238E27FC236}">
                  <a16:creationId xmlns:a16="http://schemas.microsoft.com/office/drawing/2014/main" id="{8E5D3CC9-F527-299F-5009-D043D8A25409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9;p27">
              <a:extLst>
                <a:ext uri="{FF2B5EF4-FFF2-40B4-BE49-F238E27FC236}">
                  <a16:creationId xmlns:a16="http://schemas.microsoft.com/office/drawing/2014/main" id="{A0E878D8-3426-9EB4-B37E-F03271BBC3F6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20;p27">
              <a:extLst>
                <a:ext uri="{FF2B5EF4-FFF2-40B4-BE49-F238E27FC236}">
                  <a16:creationId xmlns:a16="http://schemas.microsoft.com/office/drawing/2014/main" id="{D3ADB713-7786-E368-6F29-421AFC0D3C58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21;p27">
              <a:extLst>
                <a:ext uri="{FF2B5EF4-FFF2-40B4-BE49-F238E27FC236}">
                  <a16:creationId xmlns:a16="http://schemas.microsoft.com/office/drawing/2014/main" id="{3EA44CFD-5AA7-AB0B-F47A-EAA958D96A1F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22;p27">
              <a:extLst>
                <a:ext uri="{FF2B5EF4-FFF2-40B4-BE49-F238E27FC236}">
                  <a16:creationId xmlns:a16="http://schemas.microsoft.com/office/drawing/2014/main" id="{9A9D8A74-194D-B2F8-D2BC-E11DD4014165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3" name="Google Shape;14023;p27">
            <a:extLst>
              <a:ext uri="{FF2B5EF4-FFF2-40B4-BE49-F238E27FC236}">
                <a16:creationId xmlns:a16="http://schemas.microsoft.com/office/drawing/2014/main" id="{7CAB3ABB-EE31-CEA4-05E0-8A0A20CD6AA0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4" name="Google Shape;14024;p27">
              <a:extLst>
                <a:ext uri="{FF2B5EF4-FFF2-40B4-BE49-F238E27FC236}">
                  <a16:creationId xmlns:a16="http://schemas.microsoft.com/office/drawing/2014/main" id="{A620F84C-5084-7BD7-B5CE-575368C56E53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5;p27">
              <a:extLst>
                <a:ext uri="{FF2B5EF4-FFF2-40B4-BE49-F238E27FC236}">
                  <a16:creationId xmlns:a16="http://schemas.microsoft.com/office/drawing/2014/main" id="{AD6924D3-3713-D14A-33AA-9E6CD1FF360B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6;p27">
              <a:extLst>
                <a:ext uri="{FF2B5EF4-FFF2-40B4-BE49-F238E27FC236}">
                  <a16:creationId xmlns:a16="http://schemas.microsoft.com/office/drawing/2014/main" id="{C7DC776C-6F75-C318-B41B-0EAC972E8469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7;p27">
              <a:extLst>
                <a:ext uri="{FF2B5EF4-FFF2-40B4-BE49-F238E27FC236}">
                  <a16:creationId xmlns:a16="http://schemas.microsoft.com/office/drawing/2014/main" id="{471CE15A-39C1-319B-188D-8C5E16715798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8;p27">
              <a:extLst>
                <a:ext uri="{FF2B5EF4-FFF2-40B4-BE49-F238E27FC236}">
                  <a16:creationId xmlns:a16="http://schemas.microsoft.com/office/drawing/2014/main" id="{D5860566-0C42-17B8-0194-669B4CDE0E68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9;p27">
              <a:extLst>
                <a:ext uri="{FF2B5EF4-FFF2-40B4-BE49-F238E27FC236}">
                  <a16:creationId xmlns:a16="http://schemas.microsoft.com/office/drawing/2014/main" id="{184DCC4B-FAE6-5572-D6D3-503196870D39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30;p27">
              <a:extLst>
                <a:ext uri="{FF2B5EF4-FFF2-40B4-BE49-F238E27FC236}">
                  <a16:creationId xmlns:a16="http://schemas.microsoft.com/office/drawing/2014/main" id="{665E9485-ABA1-94F9-CF9A-D7F2D8AEBEC0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31;p27">
              <a:extLst>
                <a:ext uri="{FF2B5EF4-FFF2-40B4-BE49-F238E27FC236}">
                  <a16:creationId xmlns:a16="http://schemas.microsoft.com/office/drawing/2014/main" id="{E9093F48-1DA6-47FA-6105-AF04A4520E8A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32;p27">
              <a:extLst>
                <a:ext uri="{FF2B5EF4-FFF2-40B4-BE49-F238E27FC236}">
                  <a16:creationId xmlns:a16="http://schemas.microsoft.com/office/drawing/2014/main" id="{5E9AF887-392D-607F-1EFF-6B4538A8E207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3;p27">
              <a:extLst>
                <a:ext uri="{FF2B5EF4-FFF2-40B4-BE49-F238E27FC236}">
                  <a16:creationId xmlns:a16="http://schemas.microsoft.com/office/drawing/2014/main" id="{7E577CC3-7604-58F1-5D8B-A899F5C562A5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4;p27">
              <a:extLst>
                <a:ext uri="{FF2B5EF4-FFF2-40B4-BE49-F238E27FC236}">
                  <a16:creationId xmlns:a16="http://schemas.microsoft.com/office/drawing/2014/main" id="{2BA1D263-30CF-B4C9-56A8-28B73F81D575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5;p27">
              <a:extLst>
                <a:ext uri="{FF2B5EF4-FFF2-40B4-BE49-F238E27FC236}">
                  <a16:creationId xmlns:a16="http://schemas.microsoft.com/office/drawing/2014/main" id="{4DFDEB4F-6167-4F03-C234-C80552E85FA0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6" name="Google Shape;14036;p27">
            <a:extLst>
              <a:ext uri="{FF2B5EF4-FFF2-40B4-BE49-F238E27FC236}">
                <a16:creationId xmlns:a16="http://schemas.microsoft.com/office/drawing/2014/main" id="{0884BEEF-8742-A0A7-2109-45D0BD535C6A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57" name="Google Shape;14037;p27">
              <a:extLst>
                <a:ext uri="{FF2B5EF4-FFF2-40B4-BE49-F238E27FC236}">
                  <a16:creationId xmlns:a16="http://schemas.microsoft.com/office/drawing/2014/main" id="{7EEEF43F-4B66-869C-33FE-2FB145CC6716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8;p27">
              <a:extLst>
                <a:ext uri="{FF2B5EF4-FFF2-40B4-BE49-F238E27FC236}">
                  <a16:creationId xmlns:a16="http://schemas.microsoft.com/office/drawing/2014/main" id="{5F4B7E5B-EECC-28A8-359D-E29D21D6B958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9;p27">
              <a:extLst>
                <a:ext uri="{FF2B5EF4-FFF2-40B4-BE49-F238E27FC236}">
                  <a16:creationId xmlns:a16="http://schemas.microsoft.com/office/drawing/2014/main" id="{1BB87AA7-A759-C852-A7EC-F7B7D41D3456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40;p27">
              <a:extLst>
                <a:ext uri="{FF2B5EF4-FFF2-40B4-BE49-F238E27FC236}">
                  <a16:creationId xmlns:a16="http://schemas.microsoft.com/office/drawing/2014/main" id="{700DD4C3-4704-D9ED-2C14-82352827D678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1" name="Google Shape;14041;p27">
            <a:extLst>
              <a:ext uri="{FF2B5EF4-FFF2-40B4-BE49-F238E27FC236}">
                <a16:creationId xmlns:a16="http://schemas.microsoft.com/office/drawing/2014/main" id="{9F8D799D-76F9-4158-6D06-8FE11ED4C25F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2" name="Google Shape;14042;p27">
            <a:extLst>
              <a:ext uri="{FF2B5EF4-FFF2-40B4-BE49-F238E27FC236}">
                <a16:creationId xmlns:a16="http://schemas.microsoft.com/office/drawing/2014/main" id="{35ABF4B2-7ECB-E5C9-4A07-A6D0549ADD89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3" name="Google Shape;14043;p27">
              <a:extLst>
                <a:ext uri="{FF2B5EF4-FFF2-40B4-BE49-F238E27FC236}">
                  <a16:creationId xmlns:a16="http://schemas.microsoft.com/office/drawing/2014/main" id="{5408B583-B78A-6F96-15FC-4DC56423D45E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44;p27">
              <a:extLst>
                <a:ext uri="{FF2B5EF4-FFF2-40B4-BE49-F238E27FC236}">
                  <a16:creationId xmlns:a16="http://schemas.microsoft.com/office/drawing/2014/main" id="{EE465B79-2C86-812A-D203-FC2334D7CB94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45;p27">
              <a:extLst>
                <a:ext uri="{FF2B5EF4-FFF2-40B4-BE49-F238E27FC236}">
                  <a16:creationId xmlns:a16="http://schemas.microsoft.com/office/drawing/2014/main" id="{12D24EE8-CDF7-F17D-7444-20EA3EE4455B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46;p27">
              <a:extLst>
                <a:ext uri="{FF2B5EF4-FFF2-40B4-BE49-F238E27FC236}">
                  <a16:creationId xmlns:a16="http://schemas.microsoft.com/office/drawing/2014/main" id="{B93944B3-0E20-7735-CBE0-0E62B02DB07F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7;p27">
              <a:extLst>
                <a:ext uri="{FF2B5EF4-FFF2-40B4-BE49-F238E27FC236}">
                  <a16:creationId xmlns:a16="http://schemas.microsoft.com/office/drawing/2014/main" id="{8B124D4F-480D-4F4C-857A-F916A07F090E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8;p27">
              <a:extLst>
                <a:ext uri="{FF2B5EF4-FFF2-40B4-BE49-F238E27FC236}">
                  <a16:creationId xmlns:a16="http://schemas.microsoft.com/office/drawing/2014/main" id="{4CBC9580-4D93-6E86-DE30-9485018E5EEE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9;p27">
              <a:extLst>
                <a:ext uri="{FF2B5EF4-FFF2-40B4-BE49-F238E27FC236}">
                  <a16:creationId xmlns:a16="http://schemas.microsoft.com/office/drawing/2014/main" id="{628D8C89-51E3-F98C-A429-25A3442AE416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50;p27">
              <a:extLst>
                <a:ext uri="{FF2B5EF4-FFF2-40B4-BE49-F238E27FC236}">
                  <a16:creationId xmlns:a16="http://schemas.microsoft.com/office/drawing/2014/main" id="{3339CBD1-11CE-2DA7-B12C-0CF23C43E6C4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51;p27">
              <a:extLst>
                <a:ext uri="{FF2B5EF4-FFF2-40B4-BE49-F238E27FC236}">
                  <a16:creationId xmlns:a16="http://schemas.microsoft.com/office/drawing/2014/main" id="{EB8102F9-F05D-D80F-2F02-9A30EAB0A5DF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52;p27">
              <a:extLst>
                <a:ext uri="{FF2B5EF4-FFF2-40B4-BE49-F238E27FC236}">
                  <a16:creationId xmlns:a16="http://schemas.microsoft.com/office/drawing/2014/main" id="{616BC7C2-3418-1F69-20FD-21BB69954660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3;p27">
              <a:extLst>
                <a:ext uri="{FF2B5EF4-FFF2-40B4-BE49-F238E27FC236}">
                  <a16:creationId xmlns:a16="http://schemas.microsoft.com/office/drawing/2014/main" id="{81EEEC37-041C-29FC-9B03-8528E85E6865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4;p27">
              <a:extLst>
                <a:ext uri="{FF2B5EF4-FFF2-40B4-BE49-F238E27FC236}">
                  <a16:creationId xmlns:a16="http://schemas.microsoft.com/office/drawing/2014/main" id="{DD7E7061-463D-DE0A-85C4-2BD3D4274020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5;p27">
              <a:extLst>
                <a:ext uri="{FF2B5EF4-FFF2-40B4-BE49-F238E27FC236}">
                  <a16:creationId xmlns:a16="http://schemas.microsoft.com/office/drawing/2014/main" id="{01C700F8-6898-B894-78FC-84887D7F8E29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6;p27">
              <a:extLst>
                <a:ext uri="{FF2B5EF4-FFF2-40B4-BE49-F238E27FC236}">
                  <a16:creationId xmlns:a16="http://schemas.microsoft.com/office/drawing/2014/main" id="{EE1F4312-ADAF-09E9-AD9C-F2C0D4CA9BDB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7;p27">
              <a:extLst>
                <a:ext uri="{FF2B5EF4-FFF2-40B4-BE49-F238E27FC236}">
                  <a16:creationId xmlns:a16="http://schemas.microsoft.com/office/drawing/2014/main" id="{12487256-4E81-8075-0686-E610D326A784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8;p27">
              <a:extLst>
                <a:ext uri="{FF2B5EF4-FFF2-40B4-BE49-F238E27FC236}">
                  <a16:creationId xmlns:a16="http://schemas.microsoft.com/office/drawing/2014/main" id="{8E5E5F36-ADC5-4CAA-9BB5-89BCCE7FC54D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79" name="Google Shape;14059;p27">
            <a:extLst>
              <a:ext uri="{FF2B5EF4-FFF2-40B4-BE49-F238E27FC236}">
                <a16:creationId xmlns:a16="http://schemas.microsoft.com/office/drawing/2014/main" id="{5F8A0832-92F8-FD8D-9A67-5280EFF961BC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0" name="Google Shape;14060;p27">
            <a:extLst>
              <a:ext uri="{FF2B5EF4-FFF2-40B4-BE49-F238E27FC236}">
                <a16:creationId xmlns:a16="http://schemas.microsoft.com/office/drawing/2014/main" id="{CB718088-C826-B456-0C4A-448DCD32D619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1" name="Google Shape;14061;p27">
              <a:extLst>
                <a:ext uri="{FF2B5EF4-FFF2-40B4-BE49-F238E27FC236}">
                  <a16:creationId xmlns:a16="http://schemas.microsoft.com/office/drawing/2014/main" id="{BF8508AB-7242-25E1-9627-8F6126DD6112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62;p27">
              <a:extLst>
                <a:ext uri="{FF2B5EF4-FFF2-40B4-BE49-F238E27FC236}">
                  <a16:creationId xmlns:a16="http://schemas.microsoft.com/office/drawing/2014/main" id="{38B255A9-612B-7C1E-9846-4102841C05F6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63;p27">
              <a:extLst>
                <a:ext uri="{FF2B5EF4-FFF2-40B4-BE49-F238E27FC236}">
                  <a16:creationId xmlns:a16="http://schemas.microsoft.com/office/drawing/2014/main" id="{BCD9266E-42B6-3D0F-F8A6-4C221A450203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64;p27">
              <a:extLst>
                <a:ext uri="{FF2B5EF4-FFF2-40B4-BE49-F238E27FC236}">
                  <a16:creationId xmlns:a16="http://schemas.microsoft.com/office/drawing/2014/main" id="{0F15BB19-0889-AD18-23E0-339ADABE0179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5;p27">
              <a:extLst>
                <a:ext uri="{FF2B5EF4-FFF2-40B4-BE49-F238E27FC236}">
                  <a16:creationId xmlns:a16="http://schemas.microsoft.com/office/drawing/2014/main" id="{B42D7A05-CD52-B596-8742-008EF2FDD862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6;p27">
              <a:extLst>
                <a:ext uri="{FF2B5EF4-FFF2-40B4-BE49-F238E27FC236}">
                  <a16:creationId xmlns:a16="http://schemas.microsoft.com/office/drawing/2014/main" id="{43394227-97E4-1305-2AA0-3987488B2DEC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7;p27">
              <a:extLst>
                <a:ext uri="{FF2B5EF4-FFF2-40B4-BE49-F238E27FC236}">
                  <a16:creationId xmlns:a16="http://schemas.microsoft.com/office/drawing/2014/main" id="{676795B3-720C-BC84-1018-A45E6BA92985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8;p27">
              <a:extLst>
                <a:ext uri="{FF2B5EF4-FFF2-40B4-BE49-F238E27FC236}">
                  <a16:creationId xmlns:a16="http://schemas.microsoft.com/office/drawing/2014/main" id="{B534EC5F-1C7E-2345-7B6B-FBA9C63F6CD0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9" name="Google Shape;14069;p27">
            <a:extLst>
              <a:ext uri="{FF2B5EF4-FFF2-40B4-BE49-F238E27FC236}">
                <a16:creationId xmlns:a16="http://schemas.microsoft.com/office/drawing/2014/main" id="{AAB335DE-D0F3-1DA2-3E72-66DA969F9588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0" name="Google Shape;14070;p27">
              <a:extLst>
                <a:ext uri="{FF2B5EF4-FFF2-40B4-BE49-F238E27FC236}">
                  <a16:creationId xmlns:a16="http://schemas.microsoft.com/office/drawing/2014/main" id="{DDEB3304-289E-2778-0C32-BF7459C77026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71;p27">
              <a:extLst>
                <a:ext uri="{FF2B5EF4-FFF2-40B4-BE49-F238E27FC236}">
                  <a16:creationId xmlns:a16="http://schemas.microsoft.com/office/drawing/2014/main" id="{D2E47588-836A-6CC5-7DE7-1128BA64F3E5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72;p27">
              <a:extLst>
                <a:ext uri="{FF2B5EF4-FFF2-40B4-BE49-F238E27FC236}">
                  <a16:creationId xmlns:a16="http://schemas.microsoft.com/office/drawing/2014/main" id="{6C48A95E-ACF6-2DC5-A56A-59745A52C740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3" name="Google Shape;14073;p27">
            <a:extLst>
              <a:ext uri="{FF2B5EF4-FFF2-40B4-BE49-F238E27FC236}">
                <a16:creationId xmlns:a16="http://schemas.microsoft.com/office/drawing/2014/main" id="{152BF979-DE78-E9BE-D363-2D1D63BD8D6E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4" name="Google Shape;14074;p27">
              <a:extLst>
                <a:ext uri="{FF2B5EF4-FFF2-40B4-BE49-F238E27FC236}">
                  <a16:creationId xmlns:a16="http://schemas.microsoft.com/office/drawing/2014/main" id="{00C40023-4A8A-244C-BD2C-80EA886F8D58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5;p27">
              <a:extLst>
                <a:ext uri="{FF2B5EF4-FFF2-40B4-BE49-F238E27FC236}">
                  <a16:creationId xmlns:a16="http://schemas.microsoft.com/office/drawing/2014/main" id="{B62092D3-6D4A-CE62-60D6-B78A73E56FA0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6;p27">
              <a:extLst>
                <a:ext uri="{FF2B5EF4-FFF2-40B4-BE49-F238E27FC236}">
                  <a16:creationId xmlns:a16="http://schemas.microsoft.com/office/drawing/2014/main" id="{1418A150-9709-8A02-933C-0E90E3E29444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7;p27">
              <a:extLst>
                <a:ext uri="{FF2B5EF4-FFF2-40B4-BE49-F238E27FC236}">
                  <a16:creationId xmlns:a16="http://schemas.microsoft.com/office/drawing/2014/main" id="{C57BB489-4AD3-4E48-F3A6-211277AA120B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8;p27">
              <a:extLst>
                <a:ext uri="{FF2B5EF4-FFF2-40B4-BE49-F238E27FC236}">
                  <a16:creationId xmlns:a16="http://schemas.microsoft.com/office/drawing/2014/main" id="{93216D82-BAD7-4E69-E9DD-43E3D05FC76F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9;p27">
              <a:extLst>
                <a:ext uri="{FF2B5EF4-FFF2-40B4-BE49-F238E27FC236}">
                  <a16:creationId xmlns:a16="http://schemas.microsoft.com/office/drawing/2014/main" id="{C53ED4CF-82F6-90C7-A8C7-EF4739DECE28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80;p27">
              <a:extLst>
                <a:ext uri="{FF2B5EF4-FFF2-40B4-BE49-F238E27FC236}">
                  <a16:creationId xmlns:a16="http://schemas.microsoft.com/office/drawing/2014/main" id="{AB568917-7E6C-FC39-E6AB-6408D6E00153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81;p27">
              <a:extLst>
                <a:ext uri="{FF2B5EF4-FFF2-40B4-BE49-F238E27FC236}">
                  <a16:creationId xmlns:a16="http://schemas.microsoft.com/office/drawing/2014/main" id="{022A5A74-5EF2-570E-8C50-7B34756AD9C7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82;p27">
              <a:extLst>
                <a:ext uri="{FF2B5EF4-FFF2-40B4-BE49-F238E27FC236}">
                  <a16:creationId xmlns:a16="http://schemas.microsoft.com/office/drawing/2014/main" id="{18117F19-DEF1-3E53-E317-605F5AB7E805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3;p27">
              <a:extLst>
                <a:ext uri="{FF2B5EF4-FFF2-40B4-BE49-F238E27FC236}">
                  <a16:creationId xmlns:a16="http://schemas.microsoft.com/office/drawing/2014/main" id="{488CEE3A-2CC5-4733-E183-3BF0D1962E78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4;p27">
              <a:extLst>
                <a:ext uri="{FF2B5EF4-FFF2-40B4-BE49-F238E27FC236}">
                  <a16:creationId xmlns:a16="http://schemas.microsoft.com/office/drawing/2014/main" id="{8977A6A0-12C9-85A9-0551-EA01EB0A0E8B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5;p27">
              <a:extLst>
                <a:ext uri="{FF2B5EF4-FFF2-40B4-BE49-F238E27FC236}">
                  <a16:creationId xmlns:a16="http://schemas.microsoft.com/office/drawing/2014/main" id="{422FCD23-8A80-9310-5525-A2391C0A5401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6;p27">
              <a:extLst>
                <a:ext uri="{FF2B5EF4-FFF2-40B4-BE49-F238E27FC236}">
                  <a16:creationId xmlns:a16="http://schemas.microsoft.com/office/drawing/2014/main" id="{385451A5-A6C1-C9C4-6533-F85C84B637ED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7;p27">
              <a:extLst>
                <a:ext uri="{FF2B5EF4-FFF2-40B4-BE49-F238E27FC236}">
                  <a16:creationId xmlns:a16="http://schemas.microsoft.com/office/drawing/2014/main" id="{C17F0F4D-549B-5FC5-833C-EE026D30F7BF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8;p27">
              <a:extLst>
                <a:ext uri="{FF2B5EF4-FFF2-40B4-BE49-F238E27FC236}">
                  <a16:creationId xmlns:a16="http://schemas.microsoft.com/office/drawing/2014/main" id="{286C6785-7150-690F-FF1A-F7C07BEB9C66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9" name="Google Shape;14089;p27">
            <a:extLst>
              <a:ext uri="{FF2B5EF4-FFF2-40B4-BE49-F238E27FC236}">
                <a16:creationId xmlns:a16="http://schemas.microsoft.com/office/drawing/2014/main" id="{03BF4D28-C266-2813-B2FD-DE14B70913C6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0" name="Google Shape;14090;p27">
              <a:extLst>
                <a:ext uri="{FF2B5EF4-FFF2-40B4-BE49-F238E27FC236}">
                  <a16:creationId xmlns:a16="http://schemas.microsoft.com/office/drawing/2014/main" id="{77ECF7BC-93B6-0771-7F4A-FCFA0020FB02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91;p27">
              <a:extLst>
                <a:ext uri="{FF2B5EF4-FFF2-40B4-BE49-F238E27FC236}">
                  <a16:creationId xmlns:a16="http://schemas.microsoft.com/office/drawing/2014/main" id="{7BD1E001-30C7-4845-A13A-2E2AF561674B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2" name="Google Shape;14092;p27">
            <a:extLst>
              <a:ext uri="{FF2B5EF4-FFF2-40B4-BE49-F238E27FC236}">
                <a16:creationId xmlns:a16="http://schemas.microsoft.com/office/drawing/2014/main" id="{3F559236-618E-EE90-DB8D-71C28190076A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3" name="Google Shape;14093;p27">
              <a:extLst>
                <a:ext uri="{FF2B5EF4-FFF2-40B4-BE49-F238E27FC236}">
                  <a16:creationId xmlns:a16="http://schemas.microsoft.com/office/drawing/2014/main" id="{23DF0E94-5B39-E885-078F-FEC47BE8DB6E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94;p27">
              <a:extLst>
                <a:ext uri="{FF2B5EF4-FFF2-40B4-BE49-F238E27FC236}">
                  <a16:creationId xmlns:a16="http://schemas.microsoft.com/office/drawing/2014/main" id="{465E3FBE-5C47-3861-5D6A-4405F1F57CBA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95;p27">
              <a:extLst>
                <a:ext uri="{FF2B5EF4-FFF2-40B4-BE49-F238E27FC236}">
                  <a16:creationId xmlns:a16="http://schemas.microsoft.com/office/drawing/2014/main" id="{1E216DE2-AAAB-2790-DEEF-DB5DF0FC1085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96;p27">
              <a:extLst>
                <a:ext uri="{FF2B5EF4-FFF2-40B4-BE49-F238E27FC236}">
                  <a16:creationId xmlns:a16="http://schemas.microsoft.com/office/drawing/2014/main" id="{FEC2757F-6C01-A05E-176B-3F3B742C3906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7" name="Google Shape;14097;p27">
            <a:extLst>
              <a:ext uri="{FF2B5EF4-FFF2-40B4-BE49-F238E27FC236}">
                <a16:creationId xmlns:a16="http://schemas.microsoft.com/office/drawing/2014/main" id="{93D48E14-D42E-99C0-40AF-822152F876B3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18" name="Google Shape;14098;p27">
              <a:extLst>
                <a:ext uri="{FF2B5EF4-FFF2-40B4-BE49-F238E27FC236}">
                  <a16:creationId xmlns:a16="http://schemas.microsoft.com/office/drawing/2014/main" id="{5F65B179-6C06-F809-2837-3731DE2E7868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99;p27">
              <a:extLst>
                <a:ext uri="{FF2B5EF4-FFF2-40B4-BE49-F238E27FC236}">
                  <a16:creationId xmlns:a16="http://schemas.microsoft.com/office/drawing/2014/main" id="{84329644-1162-8DBD-A58C-DB0334341319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100;p27">
              <a:extLst>
                <a:ext uri="{FF2B5EF4-FFF2-40B4-BE49-F238E27FC236}">
                  <a16:creationId xmlns:a16="http://schemas.microsoft.com/office/drawing/2014/main" id="{ABFC9107-6289-0910-8AFA-7459D0B6C16A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101;p27">
              <a:extLst>
                <a:ext uri="{FF2B5EF4-FFF2-40B4-BE49-F238E27FC236}">
                  <a16:creationId xmlns:a16="http://schemas.microsoft.com/office/drawing/2014/main" id="{100CAB6B-0D33-4F02-A0AF-C231CFCC93F6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2" name="Google Shape;14102;p27">
            <a:extLst>
              <a:ext uri="{FF2B5EF4-FFF2-40B4-BE49-F238E27FC236}">
                <a16:creationId xmlns:a16="http://schemas.microsoft.com/office/drawing/2014/main" id="{BC4901F3-23B3-0D21-396F-9AFC739722BD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3" name="Google Shape;14103;p27">
            <a:extLst>
              <a:ext uri="{FF2B5EF4-FFF2-40B4-BE49-F238E27FC236}">
                <a16:creationId xmlns:a16="http://schemas.microsoft.com/office/drawing/2014/main" id="{2B246F6C-2120-E2E9-E186-F891127C33DC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4" name="Google Shape;14104;p27">
            <a:extLst>
              <a:ext uri="{FF2B5EF4-FFF2-40B4-BE49-F238E27FC236}">
                <a16:creationId xmlns:a16="http://schemas.microsoft.com/office/drawing/2014/main" id="{1878A15D-C9E9-3990-30A5-8D213D491343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5" name="Google Shape;14105;p27">
              <a:extLst>
                <a:ext uri="{FF2B5EF4-FFF2-40B4-BE49-F238E27FC236}">
                  <a16:creationId xmlns:a16="http://schemas.microsoft.com/office/drawing/2014/main" id="{DF7848EF-56E8-E36D-135D-4202FF7347A0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6" name="Google Shape;14106;p27">
              <a:extLst>
                <a:ext uri="{FF2B5EF4-FFF2-40B4-BE49-F238E27FC236}">
                  <a16:creationId xmlns:a16="http://schemas.microsoft.com/office/drawing/2014/main" id="{D314B9AE-21D8-80EF-040A-173B1FA45EEF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107;p27">
              <a:extLst>
                <a:ext uri="{FF2B5EF4-FFF2-40B4-BE49-F238E27FC236}">
                  <a16:creationId xmlns:a16="http://schemas.microsoft.com/office/drawing/2014/main" id="{BC2A5360-878D-9553-0D54-6494CB0DC2E4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108;p27">
              <a:extLst>
                <a:ext uri="{FF2B5EF4-FFF2-40B4-BE49-F238E27FC236}">
                  <a16:creationId xmlns:a16="http://schemas.microsoft.com/office/drawing/2014/main" id="{602C5EE1-2BA5-D675-5496-3B8336A8836B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9;p27">
              <a:extLst>
                <a:ext uri="{FF2B5EF4-FFF2-40B4-BE49-F238E27FC236}">
                  <a16:creationId xmlns:a16="http://schemas.microsoft.com/office/drawing/2014/main" id="{86D416D5-2B78-E374-99ED-40F80C78F4BC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10;p27">
              <a:extLst>
                <a:ext uri="{FF2B5EF4-FFF2-40B4-BE49-F238E27FC236}">
                  <a16:creationId xmlns:a16="http://schemas.microsoft.com/office/drawing/2014/main" id="{DB179B9F-0001-7856-85F9-26A59551081D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11;p27">
              <a:extLst>
                <a:ext uri="{FF2B5EF4-FFF2-40B4-BE49-F238E27FC236}">
                  <a16:creationId xmlns:a16="http://schemas.microsoft.com/office/drawing/2014/main" id="{E1F99ECC-3CCD-6B9B-A9D3-F8D074541764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12;p27">
              <a:extLst>
                <a:ext uri="{FF2B5EF4-FFF2-40B4-BE49-F238E27FC236}">
                  <a16:creationId xmlns:a16="http://schemas.microsoft.com/office/drawing/2014/main" id="{45E59C2D-0F5A-00BE-13AB-3056ED6AA24C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3;p27">
              <a:extLst>
                <a:ext uri="{FF2B5EF4-FFF2-40B4-BE49-F238E27FC236}">
                  <a16:creationId xmlns:a16="http://schemas.microsoft.com/office/drawing/2014/main" id="{B73D1E37-0C82-A33A-5C21-9D4FDA8D4A96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4;p27">
              <a:extLst>
                <a:ext uri="{FF2B5EF4-FFF2-40B4-BE49-F238E27FC236}">
                  <a16:creationId xmlns:a16="http://schemas.microsoft.com/office/drawing/2014/main" id="{7940B71E-FA72-D4B3-7478-EDE8593F536B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5;p27">
              <a:extLst>
                <a:ext uri="{FF2B5EF4-FFF2-40B4-BE49-F238E27FC236}">
                  <a16:creationId xmlns:a16="http://schemas.microsoft.com/office/drawing/2014/main" id="{DF638F1A-2826-3572-839F-CF13F990941D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6;p27">
              <a:extLst>
                <a:ext uri="{FF2B5EF4-FFF2-40B4-BE49-F238E27FC236}">
                  <a16:creationId xmlns:a16="http://schemas.microsoft.com/office/drawing/2014/main" id="{2573D4D1-77C4-F735-7DBE-72EED98AECA1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7;p27">
              <a:extLst>
                <a:ext uri="{FF2B5EF4-FFF2-40B4-BE49-F238E27FC236}">
                  <a16:creationId xmlns:a16="http://schemas.microsoft.com/office/drawing/2014/main" id="{983CEE11-D1DF-83B7-877D-5EB0BDA7B00D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8;p27">
              <a:extLst>
                <a:ext uri="{FF2B5EF4-FFF2-40B4-BE49-F238E27FC236}">
                  <a16:creationId xmlns:a16="http://schemas.microsoft.com/office/drawing/2014/main" id="{60B48907-BF44-1AB0-665C-01C4AF3B0591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9;p27">
              <a:extLst>
                <a:ext uri="{FF2B5EF4-FFF2-40B4-BE49-F238E27FC236}">
                  <a16:creationId xmlns:a16="http://schemas.microsoft.com/office/drawing/2014/main" id="{E697FAC5-75D9-47A2-2566-9FFB56D24E72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20;p27">
              <a:extLst>
                <a:ext uri="{FF2B5EF4-FFF2-40B4-BE49-F238E27FC236}">
                  <a16:creationId xmlns:a16="http://schemas.microsoft.com/office/drawing/2014/main" id="{EA4DC9D0-10F4-7A03-3B14-70B2E0BAA17E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1" name="Google Shape;14121;p27">
            <a:extLst>
              <a:ext uri="{FF2B5EF4-FFF2-40B4-BE49-F238E27FC236}">
                <a16:creationId xmlns:a16="http://schemas.microsoft.com/office/drawing/2014/main" id="{1F5FD6D8-6154-F1E3-0223-3D8B90FAB0D5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2" name="Google Shape;14122;p27">
            <a:extLst>
              <a:ext uri="{FF2B5EF4-FFF2-40B4-BE49-F238E27FC236}">
                <a16:creationId xmlns:a16="http://schemas.microsoft.com/office/drawing/2014/main" id="{C401753E-3AA3-FA5D-4496-1DE7AE8D6896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3" name="Google Shape;14123;p27">
            <a:extLst>
              <a:ext uri="{FF2B5EF4-FFF2-40B4-BE49-F238E27FC236}">
                <a16:creationId xmlns:a16="http://schemas.microsoft.com/office/drawing/2014/main" id="{1D521C33-A5E1-E8BA-950F-761226BBC5AC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4" name="Google Shape;14124;p27">
            <a:extLst>
              <a:ext uri="{FF2B5EF4-FFF2-40B4-BE49-F238E27FC236}">
                <a16:creationId xmlns:a16="http://schemas.microsoft.com/office/drawing/2014/main" id="{AF44F950-7C5D-21BD-72A2-B381A4E108EF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5" name="Google Shape;14125;p27">
            <a:extLst>
              <a:ext uri="{FF2B5EF4-FFF2-40B4-BE49-F238E27FC236}">
                <a16:creationId xmlns:a16="http://schemas.microsoft.com/office/drawing/2014/main" id="{7654FF1B-94D4-DED0-5261-0FB4D3B5DA37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46" name="Google Shape;14126;p27">
              <a:extLst>
                <a:ext uri="{FF2B5EF4-FFF2-40B4-BE49-F238E27FC236}">
                  <a16:creationId xmlns:a16="http://schemas.microsoft.com/office/drawing/2014/main" id="{B3C9781E-3B1F-EEC4-127B-A91D79A42672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127;p27">
              <a:extLst>
                <a:ext uri="{FF2B5EF4-FFF2-40B4-BE49-F238E27FC236}">
                  <a16:creationId xmlns:a16="http://schemas.microsoft.com/office/drawing/2014/main" id="{3EA95CC4-19D5-6F74-3BBD-FBE66657B3A3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8" name="Google Shape;14128;p27">
            <a:extLst>
              <a:ext uri="{FF2B5EF4-FFF2-40B4-BE49-F238E27FC236}">
                <a16:creationId xmlns:a16="http://schemas.microsoft.com/office/drawing/2014/main" id="{88C17042-95EC-7C9C-76F0-296DCC0173DD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49" name="Google Shape;14129;p27">
              <a:extLst>
                <a:ext uri="{FF2B5EF4-FFF2-40B4-BE49-F238E27FC236}">
                  <a16:creationId xmlns:a16="http://schemas.microsoft.com/office/drawing/2014/main" id="{CF57939D-FA53-33A2-98EE-20191933A8F7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130;p27">
              <a:extLst>
                <a:ext uri="{FF2B5EF4-FFF2-40B4-BE49-F238E27FC236}">
                  <a16:creationId xmlns:a16="http://schemas.microsoft.com/office/drawing/2014/main" id="{29E8D7BC-4AF1-B8A2-4CFC-97BF79EC41E5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31;p27">
              <a:extLst>
                <a:ext uri="{FF2B5EF4-FFF2-40B4-BE49-F238E27FC236}">
                  <a16:creationId xmlns:a16="http://schemas.microsoft.com/office/drawing/2014/main" id="{6DDA57E8-4CA4-E728-0751-CC2647306562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32;p27">
              <a:extLst>
                <a:ext uri="{FF2B5EF4-FFF2-40B4-BE49-F238E27FC236}">
                  <a16:creationId xmlns:a16="http://schemas.microsoft.com/office/drawing/2014/main" id="{8207C513-33B7-565F-EE17-82CE2A71A5EB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33;p27">
              <a:extLst>
                <a:ext uri="{FF2B5EF4-FFF2-40B4-BE49-F238E27FC236}">
                  <a16:creationId xmlns:a16="http://schemas.microsoft.com/office/drawing/2014/main" id="{2F44FA17-141D-9356-6F1A-4E2A39B112C7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4" name="Google Shape;14134;p27">
            <a:extLst>
              <a:ext uri="{FF2B5EF4-FFF2-40B4-BE49-F238E27FC236}">
                <a16:creationId xmlns:a16="http://schemas.microsoft.com/office/drawing/2014/main" id="{0157A283-F5CF-E007-A4A5-F6D6B294A5EA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5" name="Google Shape;14135;p27">
            <a:extLst>
              <a:ext uri="{FF2B5EF4-FFF2-40B4-BE49-F238E27FC236}">
                <a16:creationId xmlns:a16="http://schemas.microsoft.com/office/drawing/2014/main" id="{3FBADD18-DF13-6852-F4B9-51FDCA078BE8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56" name="Google Shape;14136;p27">
              <a:extLst>
                <a:ext uri="{FF2B5EF4-FFF2-40B4-BE49-F238E27FC236}">
                  <a16:creationId xmlns:a16="http://schemas.microsoft.com/office/drawing/2014/main" id="{73C1AAC4-CA17-4A35-8A34-FE1329AD0743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7;p27">
              <a:extLst>
                <a:ext uri="{FF2B5EF4-FFF2-40B4-BE49-F238E27FC236}">
                  <a16:creationId xmlns:a16="http://schemas.microsoft.com/office/drawing/2014/main" id="{F18BBAE4-7BFE-1442-C075-7C89094F9793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4138;p27">
              <a:extLst>
                <a:ext uri="{FF2B5EF4-FFF2-40B4-BE49-F238E27FC236}">
                  <a16:creationId xmlns:a16="http://schemas.microsoft.com/office/drawing/2014/main" id="{55071339-B264-E2D2-D35C-F56B998729BE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39;p27">
              <a:extLst>
                <a:ext uri="{FF2B5EF4-FFF2-40B4-BE49-F238E27FC236}">
                  <a16:creationId xmlns:a16="http://schemas.microsoft.com/office/drawing/2014/main" id="{3ADF4C68-C131-352B-EEB2-D01007CBDCF9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40;p27">
              <a:extLst>
                <a:ext uri="{FF2B5EF4-FFF2-40B4-BE49-F238E27FC236}">
                  <a16:creationId xmlns:a16="http://schemas.microsoft.com/office/drawing/2014/main" id="{701B8FE8-6625-408B-3F8A-DF3D0E25272E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41;p27">
              <a:extLst>
                <a:ext uri="{FF2B5EF4-FFF2-40B4-BE49-F238E27FC236}">
                  <a16:creationId xmlns:a16="http://schemas.microsoft.com/office/drawing/2014/main" id="{5A074149-55A0-C692-AFE5-B3B8BA5D07CB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42;p27">
              <a:extLst>
                <a:ext uri="{FF2B5EF4-FFF2-40B4-BE49-F238E27FC236}">
                  <a16:creationId xmlns:a16="http://schemas.microsoft.com/office/drawing/2014/main" id="{A8101811-4AEA-7F3A-67D3-BA98A984D78F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3;p27">
              <a:extLst>
                <a:ext uri="{FF2B5EF4-FFF2-40B4-BE49-F238E27FC236}">
                  <a16:creationId xmlns:a16="http://schemas.microsoft.com/office/drawing/2014/main" id="{4B9D5543-076D-E0E5-386D-FAD1D758E66E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4;p27">
              <a:extLst>
                <a:ext uri="{FF2B5EF4-FFF2-40B4-BE49-F238E27FC236}">
                  <a16:creationId xmlns:a16="http://schemas.microsoft.com/office/drawing/2014/main" id="{A69C0F02-9BE2-01EA-912F-2B4080DFCB34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5;p27">
              <a:extLst>
                <a:ext uri="{FF2B5EF4-FFF2-40B4-BE49-F238E27FC236}">
                  <a16:creationId xmlns:a16="http://schemas.microsoft.com/office/drawing/2014/main" id="{B91237D1-CB5E-F358-FF62-5C1F12661E3D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6;p27">
              <a:extLst>
                <a:ext uri="{FF2B5EF4-FFF2-40B4-BE49-F238E27FC236}">
                  <a16:creationId xmlns:a16="http://schemas.microsoft.com/office/drawing/2014/main" id="{1C8F6E26-8375-F1CB-C681-699E04D9D6DD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7;p27">
              <a:extLst>
                <a:ext uri="{FF2B5EF4-FFF2-40B4-BE49-F238E27FC236}">
                  <a16:creationId xmlns:a16="http://schemas.microsoft.com/office/drawing/2014/main" id="{F8A978DF-EE4C-F681-A95E-36BEB92BD78F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8;p27">
              <a:extLst>
                <a:ext uri="{FF2B5EF4-FFF2-40B4-BE49-F238E27FC236}">
                  <a16:creationId xmlns:a16="http://schemas.microsoft.com/office/drawing/2014/main" id="{E4C2FCE2-ADFC-1554-11A0-2DDBCDFCFCE7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9" name="Google Shape;14149;p27">
            <a:extLst>
              <a:ext uri="{FF2B5EF4-FFF2-40B4-BE49-F238E27FC236}">
                <a16:creationId xmlns:a16="http://schemas.microsoft.com/office/drawing/2014/main" id="{B9D64187-6ED6-F840-C93C-38BC73C51425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0" name="Google Shape;14150;p27">
            <a:extLst>
              <a:ext uri="{FF2B5EF4-FFF2-40B4-BE49-F238E27FC236}">
                <a16:creationId xmlns:a16="http://schemas.microsoft.com/office/drawing/2014/main" id="{FAA4F348-C440-1F91-2EFC-C4B4B30A893C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1" name="Google Shape;14151;p27">
              <a:extLst>
                <a:ext uri="{FF2B5EF4-FFF2-40B4-BE49-F238E27FC236}">
                  <a16:creationId xmlns:a16="http://schemas.microsoft.com/office/drawing/2014/main" id="{9ED63D69-1347-B5AF-8F3F-868DBA37436E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52;p27">
              <a:extLst>
                <a:ext uri="{FF2B5EF4-FFF2-40B4-BE49-F238E27FC236}">
                  <a16:creationId xmlns:a16="http://schemas.microsoft.com/office/drawing/2014/main" id="{E3A6B867-155F-2B2D-6165-7EBA83370E89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53;p27">
              <a:extLst>
                <a:ext uri="{FF2B5EF4-FFF2-40B4-BE49-F238E27FC236}">
                  <a16:creationId xmlns:a16="http://schemas.microsoft.com/office/drawing/2014/main" id="{08F8271C-D781-F2DD-E8C9-EF589B7D35D5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54;p27">
              <a:extLst>
                <a:ext uri="{FF2B5EF4-FFF2-40B4-BE49-F238E27FC236}">
                  <a16:creationId xmlns:a16="http://schemas.microsoft.com/office/drawing/2014/main" id="{5A019B46-4001-ADC4-7686-5CF4C1BA048F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5;p27">
              <a:extLst>
                <a:ext uri="{FF2B5EF4-FFF2-40B4-BE49-F238E27FC236}">
                  <a16:creationId xmlns:a16="http://schemas.microsoft.com/office/drawing/2014/main" id="{71D74CE0-F030-178C-B239-901109809CF0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6;p27">
              <a:extLst>
                <a:ext uri="{FF2B5EF4-FFF2-40B4-BE49-F238E27FC236}">
                  <a16:creationId xmlns:a16="http://schemas.microsoft.com/office/drawing/2014/main" id="{278E53D4-49F6-C53F-0EDD-B27FA8874479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7;p27">
              <a:extLst>
                <a:ext uri="{FF2B5EF4-FFF2-40B4-BE49-F238E27FC236}">
                  <a16:creationId xmlns:a16="http://schemas.microsoft.com/office/drawing/2014/main" id="{05B81B81-124C-16A6-6998-F9CC2E8BF714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8;p27">
              <a:extLst>
                <a:ext uri="{FF2B5EF4-FFF2-40B4-BE49-F238E27FC236}">
                  <a16:creationId xmlns:a16="http://schemas.microsoft.com/office/drawing/2014/main" id="{B3FB5B3E-DFFD-BE0F-7D50-C00CA1872209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9;p27">
              <a:extLst>
                <a:ext uri="{FF2B5EF4-FFF2-40B4-BE49-F238E27FC236}">
                  <a16:creationId xmlns:a16="http://schemas.microsoft.com/office/drawing/2014/main" id="{D7CF3D6B-818A-FCEF-B073-F2B8C832F09D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60;p27">
              <a:extLst>
                <a:ext uri="{FF2B5EF4-FFF2-40B4-BE49-F238E27FC236}">
                  <a16:creationId xmlns:a16="http://schemas.microsoft.com/office/drawing/2014/main" id="{52BC6644-4000-AAFC-3BD9-7200117E0D9C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1" name="Google Shape;14161;p27">
            <a:extLst>
              <a:ext uri="{FF2B5EF4-FFF2-40B4-BE49-F238E27FC236}">
                <a16:creationId xmlns:a16="http://schemas.microsoft.com/office/drawing/2014/main" id="{67298D14-CBBE-F8C4-8012-74EAA8921566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2" name="Google Shape;14162;p27">
              <a:extLst>
                <a:ext uri="{FF2B5EF4-FFF2-40B4-BE49-F238E27FC236}">
                  <a16:creationId xmlns:a16="http://schemas.microsoft.com/office/drawing/2014/main" id="{475FC96F-2575-2683-A8B3-9B51ACF01E0C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63;p27">
              <a:extLst>
                <a:ext uri="{FF2B5EF4-FFF2-40B4-BE49-F238E27FC236}">
                  <a16:creationId xmlns:a16="http://schemas.microsoft.com/office/drawing/2014/main" id="{A0DA2A28-2087-CC7F-9459-4D2BB63D386C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64;p27">
              <a:extLst>
                <a:ext uri="{FF2B5EF4-FFF2-40B4-BE49-F238E27FC236}">
                  <a16:creationId xmlns:a16="http://schemas.microsoft.com/office/drawing/2014/main" id="{E56967E2-2A4D-6199-C982-AF99E096CC06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5" name="Google Shape;14165;p27">
            <a:extLst>
              <a:ext uri="{FF2B5EF4-FFF2-40B4-BE49-F238E27FC236}">
                <a16:creationId xmlns:a16="http://schemas.microsoft.com/office/drawing/2014/main" id="{7FF8AA14-DD64-0FE4-3E4C-0643850C2168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86" name="Google Shape;14166;p27">
              <a:extLst>
                <a:ext uri="{FF2B5EF4-FFF2-40B4-BE49-F238E27FC236}">
                  <a16:creationId xmlns:a16="http://schemas.microsoft.com/office/drawing/2014/main" id="{E855A7C4-FFF8-E6CA-C716-2474971D174E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7;p27">
              <a:extLst>
                <a:ext uri="{FF2B5EF4-FFF2-40B4-BE49-F238E27FC236}">
                  <a16:creationId xmlns:a16="http://schemas.microsoft.com/office/drawing/2014/main" id="{03E924CC-C9DC-2FBF-A7CB-79DA496E4775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68;p27">
              <a:extLst>
                <a:ext uri="{FF2B5EF4-FFF2-40B4-BE49-F238E27FC236}">
                  <a16:creationId xmlns:a16="http://schemas.microsoft.com/office/drawing/2014/main" id="{5C0975A7-DF0C-AA88-CA8D-9649860E5F86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9;p27">
              <a:extLst>
                <a:ext uri="{FF2B5EF4-FFF2-40B4-BE49-F238E27FC236}">
                  <a16:creationId xmlns:a16="http://schemas.microsoft.com/office/drawing/2014/main" id="{8000343F-E1AE-A1AC-0298-65393BD8BDA4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70;p27">
              <a:extLst>
                <a:ext uri="{FF2B5EF4-FFF2-40B4-BE49-F238E27FC236}">
                  <a16:creationId xmlns:a16="http://schemas.microsoft.com/office/drawing/2014/main" id="{7475BD60-88C7-D55D-5BD7-CBC70F74D82C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71;p27">
              <a:extLst>
                <a:ext uri="{FF2B5EF4-FFF2-40B4-BE49-F238E27FC236}">
                  <a16:creationId xmlns:a16="http://schemas.microsoft.com/office/drawing/2014/main" id="{A9996427-477A-12B9-08C0-6F64A36AAE36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72;p27">
              <a:extLst>
                <a:ext uri="{FF2B5EF4-FFF2-40B4-BE49-F238E27FC236}">
                  <a16:creationId xmlns:a16="http://schemas.microsoft.com/office/drawing/2014/main" id="{208C4A6B-4E2B-B371-2F7D-4EA3CB2CDC11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73;p27">
              <a:extLst>
                <a:ext uri="{FF2B5EF4-FFF2-40B4-BE49-F238E27FC236}">
                  <a16:creationId xmlns:a16="http://schemas.microsoft.com/office/drawing/2014/main" id="{00C981BA-DE52-B15A-AB6F-BE4C5701ABF8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4" name="Google Shape;14174;p27">
            <a:extLst>
              <a:ext uri="{FF2B5EF4-FFF2-40B4-BE49-F238E27FC236}">
                <a16:creationId xmlns:a16="http://schemas.microsoft.com/office/drawing/2014/main" id="{BECF5411-60D1-B5F6-961A-8DA467313C2B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5" name="Google Shape;14175;p27">
              <a:extLst>
                <a:ext uri="{FF2B5EF4-FFF2-40B4-BE49-F238E27FC236}">
                  <a16:creationId xmlns:a16="http://schemas.microsoft.com/office/drawing/2014/main" id="{9263F4A2-1D09-5DA1-23E1-5A714E94113B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6;p27">
              <a:extLst>
                <a:ext uri="{FF2B5EF4-FFF2-40B4-BE49-F238E27FC236}">
                  <a16:creationId xmlns:a16="http://schemas.microsoft.com/office/drawing/2014/main" id="{A65C1616-DFA5-37E9-0FFC-929B8EA80A14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7;p27">
              <a:extLst>
                <a:ext uri="{FF2B5EF4-FFF2-40B4-BE49-F238E27FC236}">
                  <a16:creationId xmlns:a16="http://schemas.microsoft.com/office/drawing/2014/main" id="{8930B525-043F-D551-123B-826F10B4149D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78;p27">
              <a:extLst>
                <a:ext uri="{FF2B5EF4-FFF2-40B4-BE49-F238E27FC236}">
                  <a16:creationId xmlns:a16="http://schemas.microsoft.com/office/drawing/2014/main" id="{82289582-4DC9-05AD-F8A5-0D1187EC242A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9;p27">
              <a:extLst>
                <a:ext uri="{FF2B5EF4-FFF2-40B4-BE49-F238E27FC236}">
                  <a16:creationId xmlns:a16="http://schemas.microsoft.com/office/drawing/2014/main" id="{C60009F8-4DC0-B5A3-E311-A44ACDCBB764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80;p27">
              <a:extLst>
                <a:ext uri="{FF2B5EF4-FFF2-40B4-BE49-F238E27FC236}">
                  <a16:creationId xmlns:a16="http://schemas.microsoft.com/office/drawing/2014/main" id="{4C015DEC-B26A-D8F0-3FBE-D61B55972D97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1" name="Google Shape;14181;p27">
            <a:extLst>
              <a:ext uri="{FF2B5EF4-FFF2-40B4-BE49-F238E27FC236}">
                <a16:creationId xmlns:a16="http://schemas.microsoft.com/office/drawing/2014/main" id="{81A987CE-E637-DC54-B07E-20C384B0C65B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2" name="Google Shape;14182;p27">
              <a:extLst>
                <a:ext uri="{FF2B5EF4-FFF2-40B4-BE49-F238E27FC236}">
                  <a16:creationId xmlns:a16="http://schemas.microsoft.com/office/drawing/2014/main" id="{FE087218-B4FD-A685-9B53-5D95A8562046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83;p27">
              <a:extLst>
                <a:ext uri="{FF2B5EF4-FFF2-40B4-BE49-F238E27FC236}">
                  <a16:creationId xmlns:a16="http://schemas.microsoft.com/office/drawing/2014/main" id="{AEBE8C62-3B25-B5D4-1075-F375C8984348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84;p27">
              <a:extLst>
                <a:ext uri="{FF2B5EF4-FFF2-40B4-BE49-F238E27FC236}">
                  <a16:creationId xmlns:a16="http://schemas.microsoft.com/office/drawing/2014/main" id="{F69D8A80-F117-5113-62CF-96B5303D9C5C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85;p27">
              <a:extLst>
                <a:ext uri="{FF2B5EF4-FFF2-40B4-BE49-F238E27FC236}">
                  <a16:creationId xmlns:a16="http://schemas.microsoft.com/office/drawing/2014/main" id="{27C42445-EC34-188D-CA10-49411243B2CE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6;p27">
              <a:extLst>
                <a:ext uri="{FF2B5EF4-FFF2-40B4-BE49-F238E27FC236}">
                  <a16:creationId xmlns:a16="http://schemas.microsoft.com/office/drawing/2014/main" id="{6E868A78-CFC8-D518-9D9F-67280667A52F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7;p27">
              <a:extLst>
                <a:ext uri="{FF2B5EF4-FFF2-40B4-BE49-F238E27FC236}">
                  <a16:creationId xmlns:a16="http://schemas.microsoft.com/office/drawing/2014/main" id="{C509C2E2-BECF-C8B0-6977-2178784661AE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8;p27">
              <a:extLst>
                <a:ext uri="{FF2B5EF4-FFF2-40B4-BE49-F238E27FC236}">
                  <a16:creationId xmlns:a16="http://schemas.microsoft.com/office/drawing/2014/main" id="{A3FAC67C-E038-0C68-B0BB-98E926F77146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9;p27">
              <a:extLst>
                <a:ext uri="{FF2B5EF4-FFF2-40B4-BE49-F238E27FC236}">
                  <a16:creationId xmlns:a16="http://schemas.microsoft.com/office/drawing/2014/main" id="{255EA75B-2069-AD85-CD66-1461AE07A868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90;p27">
              <a:extLst>
                <a:ext uri="{FF2B5EF4-FFF2-40B4-BE49-F238E27FC236}">
                  <a16:creationId xmlns:a16="http://schemas.microsoft.com/office/drawing/2014/main" id="{77427C91-7CB8-4372-CC84-F2DDC5C58BF8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91;p27">
              <a:extLst>
                <a:ext uri="{FF2B5EF4-FFF2-40B4-BE49-F238E27FC236}">
                  <a16:creationId xmlns:a16="http://schemas.microsoft.com/office/drawing/2014/main" id="{FC78A0EA-20AC-D319-5EA9-87482339A302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92;p27">
              <a:extLst>
                <a:ext uri="{FF2B5EF4-FFF2-40B4-BE49-F238E27FC236}">
                  <a16:creationId xmlns:a16="http://schemas.microsoft.com/office/drawing/2014/main" id="{7759A8D3-9C55-EAE4-F8E5-52D050BCD6CE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93;p27">
              <a:extLst>
                <a:ext uri="{FF2B5EF4-FFF2-40B4-BE49-F238E27FC236}">
                  <a16:creationId xmlns:a16="http://schemas.microsoft.com/office/drawing/2014/main" id="{74682A90-7530-375A-DC05-2CCC06F2804A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4" name="Google Shape;14194;p27">
            <a:extLst>
              <a:ext uri="{FF2B5EF4-FFF2-40B4-BE49-F238E27FC236}">
                <a16:creationId xmlns:a16="http://schemas.microsoft.com/office/drawing/2014/main" id="{F69CF669-E033-3B09-55D8-F56226A60CDE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5" name="Google Shape;14195;p27">
              <a:extLst>
                <a:ext uri="{FF2B5EF4-FFF2-40B4-BE49-F238E27FC236}">
                  <a16:creationId xmlns:a16="http://schemas.microsoft.com/office/drawing/2014/main" id="{0ED03112-6AC3-DEC0-1CDC-CFD720A7DBF3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6;p27">
              <a:extLst>
                <a:ext uri="{FF2B5EF4-FFF2-40B4-BE49-F238E27FC236}">
                  <a16:creationId xmlns:a16="http://schemas.microsoft.com/office/drawing/2014/main" id="{34B2A356-B31A-6854-D2CB-99B01D4E203D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7;p27">
              <a:extLst>
                <a:ext uri="{FF2B5EF4-FFF2-40B4-BE49-F238E27FC236}">
                  <a16:creationId xmlns:a16="http://schemas.microsoft.com/office/drawing/2014/main" id="{A3038F97-0A73-F8B6-376A-E02D41B68C14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98;p27">
              <a:extLst>
                <a:ext uri="{FF2B5EF4-FFF2-40B4-BE49-F238E27FC236}">
                  <a16:creationId xmlns:a16="http://schemas.microsoft.com/office/drawing/2014/main" id="{1F78142C-6EC7-B424-ED1D-49A9B75FADA6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9;p27">
              <a:extLst>
                <a:ext uri="{FF2B5EF4-FFF2-40B4-BE49-F238E27FC236}">
                  <a16:creationId xmlns:a16="http://schemas.microsoft.com/office/drawing/2014/main" id="{CADADE93-0BCD-46BA-80CB-9DCBBAAEA710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200;p27">
              <a:extLst>
                <a:ext uri="{FF2B5EF4-FFF2-40B4-BE49-F238E27FC236}">
                  <a16:creationId xmlns:a16="http://schemas.microsoft.com/office/drawing/2014/main" id="{56E750B7-264E-D3B6-5058-AFA40A829D21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201;p27">
              <a:extLst>
                <a:ext uri="{FF2B5EF4-FFF2-40B4-BE49-F238E27FC236}">
                  <a16:creationId xmlns:a16="http://schemas.microsoft.com/office/drawing/2014/main" id="{08A814F7-A821-7390-D680-EFA9087F390A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2" name="Google Shape;14202;p27">
            <a:extLst>
              <a:ext uri="{FF2B5EF4-FFF2-40B4-BE49-F238E27FC236}">
                <a16:creationId xmlns:a16="http://schemas.microsoft.com/office/drawing/2014/main" id="{74676BC6-1568-49EF-FC6C-09F96E120652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3" name="Google Shape;14203;p27">
              <a:extLst>
                <a:ext uri="{FF2B5EF4-FFF2-40B4-BE49-F238E27FC236}">
                  <a16:creationId xmlns:a16="http://schemas.microsoft.com/office/drawing/2014/main" id="{332BD2BB-E901-2F77-130F-8D63D2421DE7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4;p27">
              <a:extLst>
                <a:ext uri="{FF2B5EF4-FFF2-40B4-BE49-F238E27FC236}">
                  <a16:creationId xmlns:a16="http://schemas.microsoft.com/office/drawing/2014/main" id="{F150BA06-990C-8BC5-D605-A586C64630D2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5;p27">
              <a:extLst>
                <a:ext uri="{FF2B5EF4-FFF2-40B4-BE49-F238E27FC236}">
                  <a16:creationId xmlns:a16="http://schemas.microsoft.com/office/drawing/2014/main" id="{11F5C5BD-CA11-EB7C-D743-2DFB490C69FA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206;p27">
              <a:extLst>
                <a:ext uri="{FF2B5EF4-FFF2-40B4-BE49-F238E27FC236}">
                  <a16:creationId xmlns:a16="http://schemas.microsoft.com/office/drawing/2014/main" id="{619B3A59-A04B-B497-97D1-E37BF29D3AA7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207;p27">
              <a:extLst>
                <a:ext uri="{FF2B5EF4-FFF2-40B4-BE49-F238E27FC236}">
                  <a16:creationId xmlns:a16="http://schemas.microsoft.com/office/drawing/2014/main" id="{7C9E68B5-4360-E855-37ED-5D698018689E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8" name="Google Shape;14208;p27">
            <a:extLst>
              <a:ext uri="{FF2B5EF4-FFF2-40B4-BE49-F238E27FC236}">
                <a16:creationId xmlns:a16="http://schemas.microsoft.com/office/drawing/2014/main" id="{E24037F3-E6D0-EC2C-2AC9-6285E3D97DA2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29" name="Google Shape;14209;p27">
              <a:extLst>
                <a:ext uri="{FF2B5EF4-FFF2-40B4-BE49-F238E27FC236}">
                  <a16:creationId xmlns:a16="http://schemas.microsoft.com/office/drawing/2014/main" id="{F4D32C62-7D51-D093-7433-E0C062DF2C13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10;p27">
              <a:extLst>
                <a:ext uri="{FF2B5EF4-FFF2-40B4-BE49-F238E27FC236}">
                  <a16:creationId xmlns:a16="http://schemas.microsoft.com/office/drawing/2014/main" id="{B9055CFA-F4A2-70CE-2C02-C07C81F3CD84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1" name="Google Shape;14211;p27">
            <a:extLst>
              <a:ext uri="{FF2B5EF4-FFF2-40B4-BE49-F238E27FC236}">
                <a16:creationId xmlns:a16="http://schemas.microsoft.com/office/drawing/2014/main" id="{5BB517E3-3522-50C1-FF87-EE34B28EA517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2" name="Google Shape;14212;p27">
              <a:extLst>
                <a:ext uri="{FF2B5EF4-FFF2-40B4-BE49-F238E27FC236}">
                  <a16:creationId xmlns:a16="http://schemas.microsoft.com/office/drawing/2014/main" id="{82DA9306-FE7C-F8F8-A259-553AD9C1ED89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213;p27">
              <a:extLst>
                <a:ext uri="{FF2B5EF4-FFF2-40B4-BE49-F238E27FC236}">
                  <a16:creationId xmlns:a16="http://schemas.microsoft.com/office/drawing/2014/main" id="{2E469965-2A14-1B4E-B432-8D1D4F85D9C1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14;p27">
              <a:extLst>
                <a:ext uri="{FF2B5EF4-FFF2-40B4-BE49-F238E27FC236}">
                  <a16:creationId xmlns:a16="http://schemas.microsoft.com/office/drawing/2014/main" id="{3129982F-3B36-C412-857F-7A0B7BCC427D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215;p27">
            <a:extLst>
              <a:ext uri="{FF2B5EF4-FFF2-40B4-BE49-F238E27FC236}">
                <a16:creationId xmlns:a16="http://schemas.microsoft.com/office/drawing/2014/main" id="{6C32E545-BC3B-2326-8A9C-08D0B61AF0F0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36" name="Google Shape;14216;p27">
              <a:extLst>
                <a:ext uri="{FF2B5EF4-FFF2-40B4-BE49-F238E27FC236}">
                  <a16:creationId xmlns:a16="http://schemas.microsoft.com/office/drawing/2014/main" id="{128821A8-B076-79A2-1C89-E3C287C0235A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17;p27">
              <a:extLst>
                <a:ext uri="{FF2B5EF4-FFF2-40B4-BE49-F238E27FC236}">
                  <a16:creationId xmlns:a16="http://schemas.microsoft.com/office/drawing/2014/main" id="{37BE65C1-CA28-DAA9-1D1A-43E435076975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18;p27">
              <a:extLst>
                <a:ext uri="{FF2B5EF4-FFF2-40B4-BE49-F238E27FC236}">
                  <a16:creationId xmlns:a16="http://schemas.microsoft.com/office/drawing/2014/main" id="{19C5A3EA-B53F-6DD1-030F-DF858B53792E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9" name="Google Shape;14219;p27">
            <a:extLst>
              <a:ext uri="{FF2B5EF4-FFF2-40B4-BE49-F238E27FC236}">
                <a16:creationId xmlns:a16="http://schemas.microsoft.com/office/drawing/2014/main" id="{2B28A5DB-5F1B-6F2E-0498-BF8452B62BB8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0" name="Google Shape;14220;p27">
              <a:extLst>
                <a:ext uri="{FF2B5EF4-FFF2-40B4-BE49-F238E27FC236}">
                  <a16:creationId xmlns:a16="http://schemas.microsoft.com/office/drawing/2014/main" id="{1839EB3E-8B30-F5AB-70D6-6B9B8D999FB7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21;p27">
              <a:extLst>
                <a:ext uri="{FF2B5EF4-FFF2-40B4-BE49-F238E27FC236}">
                  <a16:creationId xmlns:a16="http://schemas.microsoft.com/office/drawing/2014/main" id="{6D41A4A8-8C1C-2CF4-C81E-47B68317D7E1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22;p27">
              <a:extLst>
                <a:ext uri="{FF2B5EF4-FFF2-40B4-BE49-F238E27FC236}">
                  <a16:creationId xmlns:a16="http://schemas.microsoft.com/office/drawing/2014/main" id="{DEA49249-ADD0-6665-4041-04E1B0A0948C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23;p27">
              <a:extLst>
                <a:ext uri="{FF2B5EF4-FFF2-40B4-BE49-F238E27FC236}">
                  <a16:creationId xmlns:a16="http://schemas.microsoft.com/office/drawing/2014/main" id="{3B9F802F-E222-110A-6700-F0AE5643BF1F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24;p27">
              <a:extLst>
                <a:ext uri="{FF2B5EF4-FFF2-40B4-BE49-F238E27FC236}">
                  <a16:creationId xmlns:a16="http://schemas.microsoft.com/office/drawing/2014/main" id="{AAD6D3E3-5E96-540A-33F8-C349E16F869C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5;p27">
              <a:extLst>
                <a:ext uri="{FF2B5EF4-FFF2-40B4-BE49-F238E27FC236}">
                  <a16:creationId xmlns:a16="http://schemas.microsoft.com/office/drawing/2014/main" id="{FC99B9FD-F0F0-097C-824F-B222063171C9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6" name="Google Shape;14226;p27">
            <a:extLst>
              <a:ext uri="{FF2B5EF4-FFF2-40B4-BE49-F238E27FC236}">
                <a16:creationId xmlns:a16="http://schemas.microsoft.com/office/drawing/2014/main" id="{70852E8C-6BC3-8D3F-3F30-3ACEC1BFF1A0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47" name="Google Shape;14227;p27">
              <a:extLst>
                <a:ext uri="{FF2B5EF4-FFF2-40B4-BE49-F238E27FC236}">
                  <a16:creationId xmlns:a16="http://schemas.microsoft.com/office/drawing/2014/main" id="{01B1904D-3AB3-11D9-EBD8-F93B0CC0A680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8;p27">
              <a:extLst>
                <a:ext uri="{FF2B5EF4-FFF2-40B4-BE49-F238E27FC236}">
                  <a16:creationId xmlns:a16="http://schemas.microsoft.com/office/drawing/2014/main" id="{29ED4EB7-EAD7-BC65-30EC-618F7A2247D0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29;p27">
              <a:extLst>
                <a:ext uri="{FF2B5EF4-FFF2-40B4-BE49-F238E27FC236}">
                  <a16:creationId xmlns:a16="http://schemas.microsoft.com/office/drawing/2014/main" id="{55B6DCC9-6B27-B80A-0D0C-12AB34A25B1D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30;p27">
              <a:extLst>
                <a:ext uri="{FF2B5EF4-FFF2-40B4-BE49-F238E27FC236}">
                  <a16:creationId xmlns:a16="http://schemas.microsoft.com/office/drawing/2014/main" id="{D554A459-1CE0-5165-CD45-7CC07B4B6901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31;p27">
              <a:extLst>
                <a:ext uri="{FF2B5EF4-FFF2-40B4-BE49-F238E27FC236}">
                  <a16:creationId xmlns:a16="http://schemas.microsoft.com/office/drawing/2014/main" id="{9C6FE6AD-1832-DAB8-270E-2322E8CB1291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32;p27">
              <a:extLst>
                <a:ext uri="{FF2B5EF4-FFF2-40B4-BE49-F238E27FC236}">
                  <a16:creationId xmlns:a16="http://schemas.microsoft.com/office/drawing/2014/main" id="{06627310-4198-1AD1-98C8-32D3FF893538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3;p27">
              <a:extLst>
                <a:ext uri="{FF2B5EF4-FFF2-40B4-BE49-F238E27FC236}">
                  <a16:creationId xmlns:a16="http://schemas.microsoft.com/office/drawing/2014/main" id="{5E6420EF-35EF-B283-B48E-73D724912297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4;p27">
              <a:extLst>
                <a:ext uri="{FF2B5EF4-FFF2-40B4-BE49-F238E27FC236}">
                  <a16:creationId xmlns:a16="http://schemas.microsoft.com/office/drawing/2014/main" id="{9A91F710-F4D9-DF54-89AF-F526E8944072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5;p27">
              <a:extLst>
                <a:ext uri="{FF2B5EF4-FFF2-40B4-BE49-F238E27FC236}">
                  <a16:creationId xmlns:a16="http://schemas.microsoft.com/office/drawing/2014/main" id="{01A45431-5322-4CAD-B572-4E4346E0700C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6;p27">
              <a:extLst>
                <a:ext uri="{FF2B5EF4-FFF2-40B4-BE49-F238E27FC236}">
                  <a16:creationId xmlns:a16="http://schemas.microsoft.com/office/drawing/2014/main" id="{A3D5150D-5F3B-BC48-00D2-964CA40B9CBA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7;p27">
              <a:extLst>
                <a:ext uri="{FF2B5EF4-FFF2-40B4-BE49-F238E27FC236}">
                  <a16:creationId xmlns:a16="http://schemas.microsoft.com/office/drawing/2014/main" id="{D463D436-C5D6-FDC4-B4D5-B0A5A6400E31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8;p27">
              <a:extLst>
                <a:ext uri="{FF2B5EF4-FFF2-40B4-BE49-F238E27FC236}">
                  <a16:creationId xmlns:a16="http://schemas.microsoft.com/office/drawing/2014/main" id="{47820116-6DBB-F3EC-04B7-6F8D98CFED5E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9;p27">
              <a:extLst>
                <a:ext uri="{FF2B5EF4-FFF2-40B4-BE49-F238E27FC236}">
                  <a16:creationId xmlns:a16="http://schemas.microsoft.com/office/drawing/2014/main" id="{C006BE31-F663-F684-8C6B-D0FDDE6132CD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40;p27">
              <a:extLst>
                <a:ext uri="{FF2B5EF4-FFF2-40B4-BE49-F238E27FC236}">
                  <a16:creationId xmlns:a16="http://schemas.microsoft.com/office/drawing/2014/main" id="{A3ABD91B-6165-2B54-8278-810B559AF705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41;p27">
              <a:extLst>
                <a:ext uri="{FF2B5EF4-FFF2-40B4-BE49-F238E27FC236}">
                  <a16:creationId xmlns:a16="http://schemas.microsoft.com/office/drawing/2014/main" id="{E3C525A0-E984-FF8C-03FA-B456174D7FD5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42;p27">
              <a:extLst>
                <a:ext uri="{FF2B5EF4-FFF2-40B4-BE49-F238E27FC236}">
                  <a16:creationId xmlns:a16="http://schemas.microsoft.com/office/drawing/2014/main" id="{F502BCD3-1187-8480-929B-408B6A4A2270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3" name="Google Shape;14243;p27">
            <a:extLst>
              <a:ext uri="{FF2B5EF4-FFF2-40B4-BE49-F238E27FC236}">
                <a16:creationId xmlns:a16="http://schemas.microsoft.com/office/drawing/2014/main" id="{746378AB-8E7E-D612-3248-0E54EDBE194B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4" name="Google Shape;14244;p27">
              <a:extLst>
                <a:ext uri="{FF2B5EF4-FFF2-40B4-BE49-F238E27FC236}">
                  <a16:creationId xmlns:a16="http://schemas.microsoft.com/office/drawing/2014/main" id="{48047ACB-FEA8-3087-437B-680AA50ECF6F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5;p27">
              <a:extLst>
                <a:ext uri="{FF2B5EF4-FFF2-40B4-BE49-F238E27FC236}">
                  <a16:creationId xmlns:a16="http://schemas.microsoft.com/office/drawing/2014/main" id="{CFD0C073-3AAE-C683-3E2E-294D1D178E76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6;p27">
              <a:extLst>
                <a:ext uri="{FF2B5EF4-FFF2-40B4-BE49-F238E27FC236}">
                  <a16:creationId xmlns:a16="http://schemas.microsoft.com/office/drawing/2014/main" id="{2D9E5844-A8FF-E597-7034-CCA7D1C1E758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47;p27">
              <a:extLst>
                <a:ext uri="{FF2B5EF4-FFF2-40B4-BE49-F238E27FC236}">
                  <a16:creationId xmlns:a16="http://schemas.microsoft.com/office/drawing/2014/main" id="{025D58BE-7F06-8E48-402D-0D18B4E98D46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48;p27">
              <a:extLst>
                <a:ext uri="{FF2B5EF4-FFF2-40B4-BE49-F238E27FC236}">
                  <a16:creationId xmlns:a16="http://schemas.microsoft.com/office/drawing/2014/main" id="{4ADFAFC0-C1F9-8DD0-AA3D-A0E683E75809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9" name="Google Shape;14249;p27">
            <a:extLst>
              <a:ext uri="{FF2B5EF4-FFF2-40B4-BE49-F238E27FC236}">
                <a16:creationId xmlns:a16="http://schemas.microsoft.com/office/drawing/2014/main" id="{358238BD-FED3-20A5-AE68-16F71D4AAD24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0" name="Google Shape;14250;p27">
              <a:extLst>
                <a:ext uri="{FF2B5EF4-FFF2-40B4-BE49-F238E27FC236}">
                  <a16:creationId xmlns:a16="http://schemas.microsoft.com/office/drawing/2014/main" id="{3579F7A5-026B-FAA4-8636-FC7960A3A49F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51;p27">
              <a:extLst>
                <a:ext uri="{FF2B5EF4-FFF2-40B4-BE49-F238E27FC236}">
                  <a16:creationId xmlns:a16="http://schemas.microsoft.com/office/drawing/2014/main" id="{76134166-FD5E-5FC2-CF94-C126CB65FB6B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52;p27">
              <a:extLst>
                <a:ext uri="{FF2B5EF4-FFF2-40B4-BE49-F238E27FC236}">
                  <a16:creationId xmlns:a16="http://schemas.microsoft.com/office/drawing/2014/main" id="{C03D887B-FE57-7625-AFF3-4FB9D601DCE7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53;p27">
              <a:extLst>
                <a:ext uri="{FF2B5EF4-FFF2-40B4-BE49-F238E27FC236}">
                  <a16:creationId xmlns:a16="http://schemas.microsoft.com/office/drawing/2014/main" id="{ACE8D58B-7861-1702-2497-6F1CDDD71C3E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54;p27">
              <a:extLst>
                <a:ext uri="{FF2B5EF4-FFF2-40B4-BE49-F238E27FC236}">
                  <a16:creationId xmlns:a16="http://schemas.microsoft.com/office/drawing/2014/main" id="{EF42BCED-B9F1-84BD-D114-BC19816EA27B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5;p27">
              <a:extLst>
                <a:ext uri="{FF2B5EF4-FFF2-40B4-BE49-F238E27FC236}">
                  <a16:creationId xmlns:a16="http://schemas.microsoft.com/office/drawing/2014/main" id="{E432059E-6ED7-39C7-96F2-61738ABEE1E1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6" name="Google Shape;14256;p27">
            <a:extLst>
              <a:ext uri="{FF2B5EF4-FFF2-40B4-BE49-F238E27FC236}">
                <a16:creationId xmlns:a16="http://schemas.microsoft.com/office/drawing/2014/main" id="{CF6BB4DB-BFC6-9877-FE31-1C6E988FF8F5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77" name="Google Shape;14257;p27">
            <a:extLst>
              <a:ext uri="{FF2B5EF4-FFF2-40B4-BE49-F238E27FC236}">
                <a16:creationId xmlns:a16="http://schemas.microsoft.com/office/drawing/2014/main" id="{E584758A-E0B6-59E9-E133-5C171577333E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45913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9895680"/>
            <a:ext cx="18290880" cy="397440"/>
          </a:xfrm>
          <a:custGeom>
            <a:avLst/>
            <a:gdLst/>
            <a:ahLst/>
            <a:cxnLst/>
            <a:rect l="l" t="t" r="r" b="b"/>
            <a:pathLst>
              <a:path w="18290880" h="397440">
                <a:moveTo>
                  <a:pt x="0" y="0"/>
                </a:moveTo>
                <a:lnTo>
                  <a:pt x="18290880" y="0"/>
                </a:lnTo>
                <a:lnTo>
                  <a:pt x="18290880" y="397440"/>
                </a:lnTo>
                <a:lnTo>
                  <a:pt x="0" y="397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190500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117A9A"/>
                </a:solidFill>
                <a:latin typeface="Open Sans Light"/>
                <a:cs typeface="B Nazanin" panose="00000400000000000000" pitchFamily="2" charset="-78"/>
              </a:rPr>
              <a:t>خدمات ما</a:t>
            </a:r>
            <a:endParaRPr lang="en-US" sz="7200" spc="-288" dirty="0">
              <a:solidFill>
                <a:srgbClr val="117A9A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794000" y="1550895"/>
            <a:ext cx="9611280" cy="3558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61950" lvl="1" algn="r" rtl="1">
              <a:lnSpc>
                <a:spcPts val="2520"/>
              </a:lnSpc>
            </a:pPr>
            <a:r>
              <a:rPr lang="fa-IR" sz="3000" spc="-121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3000" spc="-121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5694480" y="2388240"/>
            <a:ext cx="5176080" cy="1296000"/>
          </a:xfrm>
          <a:custGeom>
            <a:avLst/>
            <a:gdLst/>
            <a:ahLst/>
            <a:cxnLst/>
            <a:rect l="l" t="t" r="r" b="b"/>
            <a:pathLst>
              <a:path w="5176080" h="1296000">
                <a:moveTo>
                  <a:pt x="0" y="0"/>
                </a:moveTo>
                <a:lnTo>
                  <a:pt x="5176080" y="0"/>
                </a:lnTo>
                <a:lnTo>
                  <a:pt x="517608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94480" y="3900960"/>
            <a:ext cx="5176080" cy="1296000"/>
          </a:xfrm>
          <a:custGeom>
            <a:avLst/>
            <a:gdLst/>
            <a:ahLst/>
            <a:cxnLst/>
            <a:rect l="l" t="t" r="r" b="b"/>
            <a:pathLst>
              <a:path w="5176080" h="1296000">
                <a:moveTo>
                  <a:pt x="0" y="0"/>
                </a:moveTo>
                <a:lnTo>
                  <a:pt x="5176080" y="0"/>
                </a:lnTo>
                <a:lnTo>
                  <a:pt x="517608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5694480" y="5414400"/>
            <a:ext cx="5176080" cy="1296000"/>
          </a:xfrm>
          <a:custGeom>
            <a:avLst/>
            <a:gdLst/>
            <a:ahLst/>
            <a:cxnLst/>
            <a:rect l="l" t="t" r="r" b="b"/>
            <a:pathLst>
              <a:path w="5176080" h="1296000">
                <a:moveTo>
                  <a:pt x="0" y="0"/>
                </a:moveTo>
                <a:lnTo>
                  <a:pt x="5176080" y="0"/>
                </a:lnTo>
                <a:lnTo>
                  <a:pt x="517608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694480" y="6927120"/>
            <a:ext cx="5176080" cy="1296000"/>
          </a:xfrm>
          <a:custGeom>
            <a:avLst/>
            <a:gdLst/>
            <a:ahLst/>
            <a:cxnLst/>
            <a:rect l="l" t="t" r="r" b="b"/>
            <a:pathLst>
              <a:path w="5176080" h="1296000">
                <a:moveTo>
                  <a:pt x="0" y="0"/>
                </a:moveTo>
                <a:lnTo>
                  <a:pt x="5176080" y="0"/>
                </a:lnTo>
                <a:lnTo>
                  <a:pt x="517608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694480" y="8439840"/>
            <a:ext cx="5176080" cy="1296000"/>
          </a:xfrm>
          <a:custGeom>
            <a:avLst/>
            <a:gdLst/>
            <a:ahLst/>
            <a:cxnLst/>
            <a:rect l="l" t="t" r="r" b="b"/>
            <a:pathLst>
              <a:path w="5176080" h="1296000">
                <a:moveTo>
                  <a:pt x="0" y="0"/>
                </a:moveTo>
                <a:lnTo>
                  <a:pt x="5176080" y="0"/>
                </a:lnTo>
                <a:lnTo>
                  <a:pt x="517608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8068320" y="2792685"/>
            <a:ext cx="21369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متن در اینجا</a:t>
            </a:r>
            <a:endParaRPr lang="en-US" sz="2400" spc="-97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068320" y="4311165"/>
            <a:ext cx="21369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متن در اینجا</a:t>
            </a:r>
            <a:endParaRPr lang="en-US" sz="2400" spc="-97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068320" y="5829645"/>
            <a:ext cx="21369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متن در اینجا</a:t>
            </a:r>
            <a:endParaRPr lang="en-US" sz="2400" spc="-97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068320" y="7348125"/>
            <a:ext cx="21369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متن در اینجا</a:t>
            </a:r>
            <a:endParaRPr lang="en-US" sz="2400" spc="-97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068320" y="8866605"/>
            <a:ext cx="21369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متن در اینجا</a:t>
            </a:r>
            <a:endParaRPr lang="en-US" sz="2400" spc="-97" dirty="0">
              <a:solidFill>
                <a:srgbClr val="FFFFFF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539440" y="2447085"/>
            <a:ext cx="5865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539440" y="3959805"/>
            <a:ext cx="5865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539440" y="5472525"/>
            <a:ext cx="5865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539440" y="6985965"/>
            <a:ext cx="5865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539440" y="8498685"/>
            <a:ext cx="5865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6150960" y="2729805"/>
            <a:ext cx="1623600" cy="902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en-US" sz="7200" spc="-288" dirty="0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258960" y="4171245"/>
            <a:ext cx="1623600" cy="902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en-US" sz="7200" spc="-288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330960" y="5780445"/>
            <a:ext cx="1623600" cy="902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en-US" sz="7200" spc="-288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330960" y="7315485"/>
            <a:ext cx="1623600" cy="902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en-US" sz="7200" spc="-288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402240" y="8818125"/>
            <a:ext cx="1623600" cy="902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en-US" sz="7200" spc="-288">
                <a:solidFill>
                  <a:srgbClr val="FFFFFF"/>
                </a:solidFill>
                <a:latin typeface="Open Sans Light"/>
                <a:cs typeface="B Nazanin" panose="00000400000000000000" pitchFamily="2" charset="-78"/>
              </a:rPr>
              <a:t>5</a:t>
            </a:r>
          </a:p>
        </p:txBody>
      </p:sp>
      <p:sp>
        <p:nvSpPr>
          <p:cNvPr id="25" name="Freeform 25"/>
          <p:cNvSpPr/>
          <p:nvPr/>
        </p:nvSpPr>
        <p:spPr>
          <a:xfrm>
            <a:off x="244800" y="2975040"/>
            <a:ext cx="5209200" cy="5270400"/>
          </a:xfrm>
          <a:custGeom>
            <a:avLst/>
            <a:gdLst/>
            <a:ahLst/>
            <a:cxnLst/>
            <a:rect l="l" t="t" r="r" b="b"/>
            <a:pathLst>
              <a:path w="5209200" h="5270400">
                <a:moveTo>
                  <a:pt x="0" y="0"/>
                </a:moveTo>
                <a:lnTo>
                  <a:pt x="5209200" y="0"/>
                </a:lnTo>
                <a:lnTo>
                  <a:pt x="5209200" y="5270400"/>
                </a:lnTo>
                <a:lnTo>
                  <a:pt x="0" y="52704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9895680"/>
            <a:ext cx="18290880" cy="397440"/>
          </a:xfrm>
          <a:custGeom>
            <a:avLst/>
            <a:gdLst/>
            <a:ahLst/>
            <a:cxnLst/>
            <a:rect l="l" t="t" r="r" b="b"/>
            <a:pathLst>
              <a:path w="18290880" h="397440">
                <a:moveTo>
                  <a:pt x="0" y="0"/>
                </a:moveTo>
                <a:lnTo>
                  <a:pt x="18290880" y="0"/>
                </a:lnTo>
                <a:lnTo>
                  <a:pt x="18290880" y="397440"/>
                </a:lnTo>
                <a:lnTo>
                  <a:pt x="0" y="3974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3520" y="190500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117A9A"/>
                </a:solidFill>
                <a:latin typeface="Open Sans Light"/>
                <a:cs typeface="B Nazanin" panose="00000400000000000000" pitchFamily="2" charset="-78"/>
              </a:rPr>
              <a:t>طرح بندی تیم ما</a:t>
            </a:r>
            <a:endParaRPr lang="en-US" sz="7200" spc="-288" dirty="0">
              <a:solidFill>
                <a:srgbClr val="117A9A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64768" y="1409700"/>
            <a:ext cx="17342624" cy="3558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2800" spc="-121" dirty="0">
                <a:solidFill>
                  <a:srgbClr val="0070C0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2800" spc="-121" dirty="0">
              <a:solidFill>
                <a:srgbClr val="0070C0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77600" y="6663960"/>
            <a:ext cx="328176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13" dirty="0">
                <a:solidFill>
                  <a:srgbClr val="0070C0"/>
                </a:solidFill>
                <a:latin typeface="Open Sans Bold"/>
                <a:cs typeface="B Nazanin" panose="00000400000000000000" pitchFamily="2" charset="-78"/>
              </a:rPr>
              <a:t>نام در اینجا
</a:t>
            </a:r>
            <a:endParaRPr lang="en-US" sz="2799" spc="-113" dirty="0">
              <a:solidFill>
                <a:srgbClr val="0070C0"/>
              </a:solidFill>
              <a:latin typeface="Open Sans Bold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86160" y="7255440"/>
            <a:ext cx="3464640" cy="498960"/>
            <a:chOff x="0" y="0"/>
            <a:chExt cx="4619520" cy="6652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619498" cy="665226"/>
            </a:xfrm>
            <a:custGeom>
              <a:avLst/>
              <a:gdLst/>
              <a:ahLst/>
              <a:cxnLst/>
              <a:rect l="l" t="t" r="r" b="b"/>
              <a:pathLst>
                <a:path w="4619498" h="665226">
                  <a:moveTo>
                    <a:pt x="0" y="0"/>
                  </a:moveTo>
                  <a:lnTo>
                    <a:pt x="4619498" y="0"/>
                  </a:lnTo>
                  <a:lnTo>
                    <a:pt x="4619498" y="665226"/>
                  </a:lnTo>
                  <a:lnTo>
                    <a:pt x="0" y="665226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4619520" cy="665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برنامه نویس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77600" y="7859325"/>
            <a:ext cx="3281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0070C0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97" dirty="0">
              <a:solidFill>
                <a:srgbClr val="0070C0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276160" y="6629400"/>
            <a:ext cx="328176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13" dirty="0">
                <a:solidFill>
                  <a:srgbClr val="404040"/>
                </a:solidFill>
                <a:latin typeface="Open Sans Bold"/>
                <a:cs typeface="B Nazanin" panose="00000400000000000000" pitchFamily="2" charset="-78"/>
              </a:rPr>
              <a:t>نام در اینجا
</a:t>
            </a:r>
            <a:endParaRPr lang="en-US" sz="2799" spc="-113" dirty="0">
              <a:solidFill>
                <a:srgbClr val="404040"/>
              </a:solidFill>
              <a:latin typeface="Open Sans Bold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4184720" y="7220880"/>
            <a:ext cx="3464640" cy="498960"/>
            <a:chOff x="0" y="0"/>
            <a:chExt cx="4619520" cy="6652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619498" cy="665226"/>
            </a:xfrm>
            <a:custGeom>
              <a:avLst/>
              <a:gdLst/>
              <a:ahLst/>
              <a:cxnLst/>
              <a:rect l="l" t="t" r="r" b="b"/>
              <a:pathLst>
                <a:path w="4619498" h="665226">
                  <a:moveTo>
                    <a:pt x="0" y="0"/>
                  </a:moveTo>
                  <a:lnTo>
                    <a:pt x="4619498" y="0"/>
                  </a:lnTo>
                  <a:lnTo>
                    <a:pt x="4619498" y="665226"/>
                  </a:lnTo>
                  <a:lnTo>
                    <a:pt x="0" y="665226"/>
                  </a:lnTo>
                  <a:close/>
                </a:path>
              </a:pathLst>
            </a:custGeom>
            <a:solidFill>
              <a:srgbClr val="A5A5A5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0"/>
              <a:ext cx="4619520" cy="665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برنامه نویس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4276160" y="7824765"/>
            <a:ext cx="3281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404040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97" dirty="0">
              <a:solidFill>
                <a:srgbClr val="404040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955440" y="6629400"/>
            <a:ext cx="328176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13" dirty="0">
                <a:solidFill>
                  <a:srgbClr val="0070C0"/>
                </a:solidFill>
                <a:latin typeface="Open Sans Bold"/>
                <a:cs typeface="B Nazanin" panose="00000400000000000000" pitchFamily="2" charset="-78"/>
              </a:rPr>
              <a:t>نام در اینجا
</a:t>
            </a:r>
            <a:endParaRPr lang="en-US" sz="2799" spc="-113" dirty="0">
              <a:solidFill>
                <a:srgbClr val="0070C0"/>
              </a:solidFill>
              <a:latin typeface="Open Sans Bold"/>
              <a:cs typeface="B Nazanin" panose="00000400000000000000" pitchFamily="2" charset="-78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864000" y="7220880"/>
            <a:ext cx="3464640" cy="498960"/>
            <a:chOff x="0" y="0"/>
            <a:chExt cx="4619520" cy="6652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619498" cy="665226"/>
            </a:xfrm>
            <a:custGeom>
              <a:avLst/>
              <a:gdLst/>
              <a:ahLst/>
              <a:cxnLst/>
              <a:rect l="l" t="t" r="r" b="b"/>
              <a:pathLst>
                <a:path w="4619498" h="665226">
                  <a:moveTo>
                    <a:pt x="0" y="0"/>
                  </a:moveTo>
                  <a:lnTo>
                    <a:pt x="4619498" y="0"/>
                  </a:lnTo>
                  <a:lnTo>
                    <a:pt x="4619498" y="665226"/>
                  </a:lnTo>
                  <a:lnTo>
                    <a:pt x="0" y="665226"/>
                  </a:lnTo>
                  <a:close/>
                </a:path>
              </a:pathLst>
            </a:custGeom>
            <a:solidFill>
              <a:srgbClr val="5B9BD5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0"/>
              <a:ext cx="4619520" cy="665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برنامه نویس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9955440" y="7824765"/>
            <a:ext cx="3281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0070C0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97" dirty="0">
              <a:solidFill>
                <a:srgbClr val="0070C0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5366160" y="6663960"/>
            <a:ext cx="328176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13" dirty="0">
                <a:solidFill>
                  <a:srgbClr val="404040"/>
                </a:solidFill>
                <a:latin typeface="Open Sans Bold"/>
                <a:cs typeface="B Nazanin" panose="00000400000000000000" pitchFamily="2" charset="-78"/>
              </a:rPr>
              <a:t>نام در اینجا
</a:t>
            </a:r>
            <a:endParaRPr lang="en-US" sz="2799" spc="-113" dirty="0">
              <a:solidFill>
                <a:srgbClr val="404040"/>
              </a:solidFill>
              <a:latin typeface="Open Sans Bold"/>
              <a:cs typeface="B Nazanin" panose="00000400000000000000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5274720" y="7255440"/>
            <a:ext cx="3464640" cy="498960"/>
            <a:chOff x="0" y="0"/>
            <a:chExt cx="4619520" cy="6652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619498" cy="665226"/>
            </a:xfrm>
            <a:custGeom>
              <a:avLst/>
              <a:gdLst/>
              <a:ahLst/>
              <a:cxnLst/>
              <a:rect l="l" t="t" r="r" b="b"/>
              <a:pathLst>
                <a:path w="4619498" h="665226">
                  <a:moveTo>
                    <a:pt x="0" y="0"/>
                  </a:moveTo>
                  <a:lnTo>
                    <a:pt x="4619498" y="0"/>
                  </a:lnTo>
                  <a:lnTo>
                    <a:pt x="4619498" y="665226"/>
                  </a:lnTo>
                  <a:lnTo>
                    <a:pt x="0" y="665226"/>
                  </a:lnTo>
                  <a:close/>
                </a:path>
              </a:pathLst>
            </a:custGeom>
            <a:solidFill>
              <a:srgbClr val="A5A5A5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0"/>
              <a:ext cx="4619520" cy="665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r>
                <a:rPr lang="fa-IR" sz="2799" spc="-113" dirty="0">
                  <a:solidFill>
                    <a:srgbClr val="FFFFFF"/>
                  </a:solidFill>
                  <a:latin typeface="Open Sans Bold"/>
                  <a:cs typeface="B Nazanin" panose="00000400000000000000" pitchFamily="2" charset="-78"/>
                </a:rPr>
                <a:t>برنامه نویس</a:t>
              </a:r>
              <a:endParaRPr lang="en-US" sz="2799" spc="-113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5366160" y="7859325"/>
            <a:ext cx="3281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97" dirty="0">
                <a:solidFill>
                  <a:srgbClr val="404040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</a:t>
            </a:r>
            <a:endParaRPr lang="en-US" sz="2400" spc="-97" dirty="0">
              <a:solidFill>
                <a:srgbClr val="404040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242606" y="3420239"/>
            <a:ext cx="2584756" cy="2880595"/>
          </a:xfrm>
          <a:custGeom>
            <a:avLst/>
            <a:gdLst/>
            <a:ahLst/>
            <a:cxnLst/>
            <a:rect l="l" t="t" r="r" b="b"/>
            <a:pathLst>
              <a:path w="2584756" h="2880595">
                <a:moveTo>
                  <a:pt x="0" y="0"/>
                </a:moveTo>
                <a:lnTo>
                  <a:pt x="2584756" y="0"/>
                </a:lnTo>
                <a:lnTo>
                  <a:pt x="2584756" y="2880595"/>
                </a:lnTo>
                <a:lnTo>
                  <a:pt x="0" y="28805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5575918" y="3289918"/>
            <a:ext cx="2936945" cy="2743369"/>
          </a:xfrm>
          <a:custGeom>
            <a:avLst/>
            <a:gdLst/>
            <a:ahLst/>
            <a:cxnLst/>
            <a:rect l="l" t="t" r="r" b="b"/>
            <a:pathLst>
              <a:path w="2936945" h="2743369">
                <a:moveTo>
                  <a:pt x="0" y="0"/>
                </a:moveTo>
                <a:lnTo>
                  <a:pt x="2936946" y="0"/>
                </a:lnTo>
                <a:lnTo>
                  <a:pt x="2936946" y="2743369"/>
                </a:lnTo>
                <a:lnTo>
                  <a:pt x="0" y="27433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0603753" y="3484678"/>
            <a:ext cx="2744089" cy="2937665"/>
          </a:xfrm>
          <a:custGeom>
            <a:avLst/>
            <a:gdLst/>
            <a:ahLst/>
            <a:cxnLst/>
            <a:rect l="l" t="t" r="r" b="b"/>
            <a:pathLst>
              <a:path w="2744089" h="2937665">
                <a:moveTo>
                  <a:pt x="0" y="0"/>
                </a:moveTo>
                <a:lnTo>
                  <a:pt x="2744089" y="0"/>
                </a:lnTo>
                <a:lnTo>
                  <a:pt x="2744089" y="2937666"/>
                </a:lnTo>
                <a:lnTo>
                  <a:pt x="0" y="29376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4195212" y="3958975"/>
            <a:ext cx="3218270" cy="2469712"/>
          </a:xfrm>
          <a:custGeom>
            <a:avLst/>
            <a:gdLst/>
            <a:ahLst/>
            <a:cxnLst/>
            <a:rect l="l" t="t" r="r" b="b"/>
            <a:pathLst>
              <a:path w="3218270" h="2469712">
                <a:moveTo>
                  <a:pt x="0" y="0"/>
                </a:moveTo>
                <a:lnTo>
                  <a:pt x="3218270" y="0"/>
                </a:lnTo>
                <a:lnTo>
                  <a:pt x="3218270" y="2469712"/>
                </a:lnTo>
                <a:lnTo>
                  <a:pt x="0" y="246971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A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196780"/>
            <a:ext cx="181051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66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سبک نمودار</a:t>
            </a:r>
            <a:endParaRPr lang="en-US" sz="66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333500"/>
            <a:ext cx="18105120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08"/>
              </a:lnSpc>
            </a:pPr>
            <a:r>
              <a:rPr lang="fa-IR" sz="26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وارد کنید
</a:t>
            </a:r>
            <a:endParaRPr lang="en-US" sz="26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0544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80184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10328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49968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19824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896080" y="2695680"/>
            <a:ext cx="1941840" cy="5114160"/>
          </a:xfrm>
          <a:custGeom>
            <a:avLst/>
            <a:gdLst/>
            <a:ahLst/>
            <a:cxnLst/>
            <a:rect l="l" t="t" r="r" b="b"/>
            <a:pathLst>
              <a:path w="1941840" h="5114160">
                <a:moveTo>
                  <a:pt x="0" y="0"/>
                </a:moveTo>
                <a:lnTo>
                  <a:pt x="1941840" y="0"/>
                </a:lnTo>
                <a:lnTo>
                  <a:pt x="1941840" y="5114160"/>
                </a:lnTo>
                <a:lnTo>
                  <a:pt x="0" y="51141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17144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87000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56784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26640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96424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4662800" y="7904970"/>
            <a:ext cx="240912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799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864720" y="8717258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542480" y="8717258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203600" y="8717258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509120" y="8717258"/>
            <a:ext cx="17337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100%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525840" y="8717258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20%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5417360" y="8718947"/>
            <a:ext cx="136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0%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0" y="9895680"/>
            <a:ext cx="18290880" cy="397440"/>
          </a:xfrm>
          <a:custGeom>
            <a:avLst/>
            <a:gdLst/>
            <a:ahLst/>
            <a:cxnLst/>
            <a:rect l="l" t="t" r="r" b="b"/>
            <a:pathLst>
              <a:path w="18290880" h="397440">
                <a:moveTo>
                  <a:pt x="0" y="0"/>
                </a:moveTo>
                <a:lnTo>
                  <a:pt x="18290880" y="0"/>
                </a:lnTo>
                <a:lnTo>
                  <a:pt x="18290880" y="397440"/>
                </a:lnTo>
                <a:lnTo>
                  <a:pt x="0" y="3974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209205"/>
            <a:ext cx="18105120" cy="94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7200" spc="-288" dirty="0">
                <a:solidFill>
                  <a:srgbClr val="117A9A"/>
                </a:solidFill>
                <a:latin typeface="Open Sans Light"/>
                <a:cs typeface="B Nazanin" panose="00000400000000000000" pitchFamily="2" charset="-78"/>
              </a:rPr>
              <a:t>سبک جدول زمانی</a:t>
            </a:r>
            <a:endParaRPr lang="en-US" sz="7200" spc="-288" dirty="0">
              <a:solidFill>
                <a:srgbClr val="117A9A"/>
              </a:solidFill>
              <a:latin typeface="Open Sans Ligh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1440" y="1282433"/>
            <a:ext cx="18105120" cy="355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3000" spc="-121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935280" y="5343840"/>
            <a:ext cx="3713040" cy="1296000"/>
          </a:xfrm>
          <a:custGeom>
            <a:avLst/>
            <a:gdLst/>
            <a:ahLst/>
            <a:cxnLst/>
            <a:rect l="l" t="t" r="r" b="b"/>
            <a:pathLst>
              <a:path w="3713040" h="1296000">
                <a:moveTo>
                  <a:pt x="0" y="0"/>
                </a:moveTo>
                <a:lnTo>
                  <a:pt x="3713040" y="0"/>
                </a:lnTo>
                <a:lnTo>
                  <a:pt x="371304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660320" y="5670947"/>
            <a:ext cx="145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161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2016</a:t>
            </a:r>
          </a:p>
        </p:txBody>
      </p:sp>
      <p:sp>
        <p:nvSpPr>
          <p:cNvPr id="7" name="Freeform 7"/>
          <p:cNvSpPr/>
          <p:nvPr/>
        </p:nvSpPr>
        <p:spPr>
          <a:xfrm>
            <a:off x="4929840" y="5343840"/>
            <a:ext cx="3713040" cy="1296000"/>
          </a:xfrm>
          <a:custGeom>
            <a:avLst/>
            <a:gdLst/>
            <a:ahLst/>
            <a:cxnLst/>
            <a:rect l="l" t="t" r="r" b="b"/>
            <a:pathLst>
              <a:path w="3713040" h="1296000">
                <a:moveTo>
                  <a:pt x="0" y="0"/>
                </a:moveTo>
                <a:lnTo>
                  <a:pt x="3713040" y="0"/>
                </a:lnTo>
                <a:lnTo>
                  <a:pt x="371304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655600" y="5670947"/>
            <a:ext cx="145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161" dirty="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2017</a:t>
            </a:r>
          </a:p>
        </p:txBody>
      </p:sp>
      <p:sp>
        <p:nvSpPr>
          <p:cNvPr id="9" name="Freeform 9"/>
          <p:cNvSpPr/>
          <p:nvPr/>
        </p:nvSpPr>
        <p:spPr>
          <a:xfrm>
            <a:off x="8925120" y="5343840"/>
            <a:ext cx="3712320" cy="1296000"/>
          </a:xfrm>
          <a:custGeom>
            <a:avLst/>
            <a:gdLst/>
            <a:ahLst/>
            <a:cxnLst/>
            <a:rect l="l" t="t" r="r" b="b"/>
            <a:pathLst>
              <a:path w="3712320" h="1296000">
                <a:moveTo>
                  <a:pt x="0" y="0"/>
                </a:moveTo>
                <a:lnTo>
                  <a:pt x="3712320" y="0"/>
                </a:lnTo>
                <a:lnTo>
                  <a:pt x="371232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9650160" y="5670947"/>
            <a:ext cx="145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161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2018</a:t>
            </a:r>
          </a:p>
        </p:txBody>
      </p:sp>
      <p:sp>
        <p:nvSpPr>
          <p:cNvPr id="11" name="Freeform 11"/>
          <p:cNvSpPr/>
          <p:nvPr/>
        </p:nvSpPr>
        <p:spPr>
          <a:xfrm>
            <a:off x="12919680" y="5343840"/>
            <a:ext cx="3713040" cy="1296000"/>
          </a:xfrm>
          <a:custGeom>
            <a:avLst/>
            <a:gdLst/>
            <a:ahLst/>
            <a:cxnLst/>
            <a:rect l="l" t="t" r="r" b="b"/>
            <a:pathLst>
              <a:path w="3713040" h="1296000">
                <a:moveTo>
                  <a:pt x="0" y="0"/>
                </a:moveTo>
                <a:lnTo>
                  <a:pt x="3713040" y="0"/>
                </a:lnTo>
                <a:lnTo>
                  <a:pt x="3713040" y="1296000"/>
                </a:lnTo>
                <a:lnTo>
                  <a:pt x="0" y="1296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3645440" y="5670947"/>
            <a:ext cx="145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161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33280" y="7414365"/>
            <a:ext cx="3705840" cy="1474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33280" y="6980205"/>
            <a:ext cx="3705840" cy="7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400" spc="-97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824640" y="3461565"/>
            <a:ext cx="3705840" cy="1474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824640" y="3028125"/>
            <a:ext cx="3705840" cy="7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400" spc="-97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061920" y="7414365"/>
            <a:ext cx="3705840" cy="1474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061920" y="6980205"/>
            <a:ext cx="3705840" cy="7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400" spc="-97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96000" y="3461565"/>
            <a:ext cx="3705840" cy="1474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  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96000" y="3028125"/>
            <a:ext cx="3705840" cy="7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400" spc="-97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240" y="0"/>
            <a:ext cx="1584000" cy="10286640"/>
          </a:xfrm>
          <a:custGeom>
            <a:avLst/>
            <a:gdLst/>
            <a:ahLst/>
            <a:cxnLst/>
            <a:rect l="l" t="t" r="r" b="b"/>
            <a:pathLst>
              <a:path w="1584000" h="10286640">
                <a:moveTo>
                  <a:pt x="0" y="0"/>
                </a:moveTo>
                <a:lnTo>
                  <a:pt x="1584000" y="0"/>
                </a:lnTo>
                <a:lnTo>
                  <a:pt x="1584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704000" y="0"/>
            <a:ext cx="1584000" cy="10286640"/>
          </a:xfrm>
          <a:custGeom>
            <a:avLst/>
            <a:gdLst/>
            <a:ahLst/>
            <a:cxnLst/>
            <a:rect l="l" t="t" r="r" b="b"/>
            <a:pathLst>
              <a:path w="1584000" h="10286640">
                <a:moveTo>
                  <a:pt x="0" y="0"/>
                </a:moveTo>
                <a:lnTo>
                  <a:pt x="1584000" y="0"/>
                </a:lnTo>
                <a:lnTo>
                  <a:pt x="1584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752880" y="4361760"/>
            <a:ext cx="4708080" cy="3334320"/>
          </a:xfrm>
          <a:custGeom>
            <a:avLst/>
            <a:gdLst/>
            <a:ahLst/>
            <a:cxnLst/>
            <a:rect l="l" t="t" r="r" b="b"/>
            <a:pathLst>
              <a:path w="4708080" h="3334320">
                <a:moveTo>
                  <a:pt x="0" y="0"/>
                </a:moveTo>
                <a:lnTo>
                  <a:pt x="4708080" y="0"/>
                </a:lnTo>
                <a:lnTo>
                  <a:pt x="4708080" y="3334320"/>
                </a:lnTo>
                <a:lnTo>
                  <a:pt x="0" y="33343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4000" y="192705"/>
            <a:ext cx="18105120" cy="10018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03"/>
              </a:lnSpc>
            </a:pPr>
            <a:r>
              <a:rPr lang="fa-IR" sz="7040" spc="-282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سبک اینفوگرافیک</a:t>
            </a:r>
            <a:endParaRPr lang="en-US" sz="7040" spc="-282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17500" y="1511033"/>
            <a:ext cx="15236280" cy="3558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61950" lvl="1" algn="ctr" rtl="1">
              <a:lnSpc>
                <a:spcPts val="2520"/>
              </a:lnSpc>
            </a:pPr>
            <a:r>
              <a:rPr lang="fa-IR" sz="3000" spc="-121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عنوان زیرنویس خود را در اینجا وارد کنید</a:t>
            </a:r>
            <a:endParaRPr lang="en-US" sz="3000" spc="-121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642080" y="2722320"/>
            <a:ext cx="2930400" cy="2525760"/>
          </a:xfrm>
          <a:custGeom>
            <a:avLst/>
            <a:gdLst/>
            <a:ahLst/>
            <a:cxnLst/>
            <a:rect l="l" t="t" r="r" b="b"/>
            <a:pathLst>
              <a:path w="2930400" h="2525760">
                <a:moveTo>
                  <a:pt x="0" y="0"/>
                </a:moveTo>
                <a:lnTo>
                  <a:pt x="2930400" y="0"/>
                </a:lnTo>
                <a:lnTo>
                  <a:pt x="2930400" y="2525760"/>
                </a:lnTo>
                <a:lnTo>
                  <a:pt x="0" y="25257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136560" y="5099760"/>
            <a:ext cx="2121120" cy="1828800"/>
          </a:xfrm>
          <a:custGeom>
            <a:avLst/>
            <a:gdLst/>
            <a:ahLst/>
            <a:cxnLst/>
            <a:rect l="l" t="t" r="r" b="b"/>
            <a:pathLst>
              <a:path w="2121120" h="1828800">
                <a:moveTo>
                  <a:pt x="0" y="0"/>
                </a:moveTo>
                <a:lnTo>
                  <a:pt x="2121120" y="0"/>
                </a:lnTo>
                <a:lnTo>
                  <a:pt x="21211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365600" y="6861600"/>
            <a:ext cx="3482640" cy="3002400"/>
          </a:xfrm>
          <a:custGeom>
            <a:avLst/>
            <a:gdLst/>
            <a:ahLst/>
            <a:cxnLst/>
            <a:rect l="l" t="t" r="r" b="b"/>
            <a:pathLst>
              <a:path w="3482640" h="3002400">
                <a:moveTo>
                  <a:pt x="0" y="0"/>
                </a:moveTo>
                <a:lnTo>
                  <a:pt x="3482640" y="0"/>
                </a:lnTo>
                <a:lnTo>
                  <a:pt x="3482640" y="3002400"/>
                </a:lnTo>
                <a:lnTo>
                  <a:pt x="0" y="30024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0008720" y="5099760"/>
            <a:ext cx="2121120" cy="1828800"/>
          </a:xfrm>
          <a:custGeom>
            <a:avLst/>
            <a:gdLst/>
            <a:ahLst/>
            <a:cxnLst/>
            <a:rect l="l" t="t" r="r" b="b"/>
            <a:pathLst>
              <a:path w="2121120" h="1828800">
                <a:moveTo>
                  <a:pt x="0" y="0"/>
                </a:moveTo>
                <a:lnTo>
                  <a:pt x="2121120" y="0"/>
                </a:lnTo>
                <a:lnTo>
                  <a:pt x="2121120" y="1828800"/>
                </a:lnTo>
                <a:lnTo>
                  <a:pt x="0" y="1828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433520" y="3243405"/>
            <a:ext cx="5001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433520" y="2673000"/>
            <a:ext cx="500184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33520" y="7851405"/>
            <a:ext cx="5001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433520" y="7281720"/>
            <a:ext cx="500184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658600" y="3248445"/>
            <a:ext cx="5001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658600" y="2678760"/>
            <a:ext cx="5001840" cy="855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658600" y="7857165"/>
            <a:ext cx="5001840" cy="1102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97" dirty="0">
                <a:solidFill>
                  <a:srgbClr val="117A9A"/>
                </a:solidFill>
                <a:latin typeface="Open Sans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
</a:t>
            </a:r>
            <a:endParaRPr lang="en-US" sz="2400" spc="-97" dirty="0">
              <a:solidFill>
                <a:srgbClr val="117A9A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971440" y="7287480"/>
            <a:ext cx="4682340" cy="85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13" dirty="0">
                <a:solidFill>
                  <a:srgbClr val="117A9A"/>
                </a:solidFill>
                <a:latin typeface="Open Sans Bold"/>
                <a:cs typeface="B Nazanin" panose="00000400000000000000" pitchFamily="2" charset="-78"/>
              </a:rPr>
              <a:t>متن شما در اینجا
</a:t>
            </a:r>
            <a:endParaRPr lang="en-US" sz="2799" spc="-113" dirty="0">
              <a:solidFill>
                <a:srgbClr val="117A9A"/>
              </a:solidFill>
              <a:latin typeface="Open Sans Bold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8251920" y="3006720"/>
            <a:ext cx="1866240" cy="1835280"/>
          </a:xfrm>
          <a:custGeom>
            <a:avLst/>
            <a:gdLst/>
            <a:ahLst/>
            <a:cxnLst/>
            <a:rect l="l" t="t" r="r" b="b"/>
            <a:pathLst>
              <a:path w="1866240" h="1835280">
                <a:moveTo>
                  <a:pt x="0" y="0"/>
                </a:moveTo>
                <a:lnTo>
                  <a:pt x="1866240" y="0"/>
                </a:lnTo>
                <a:lnTo>
                  <a:pt x="1866240" y="1835280"/>
                </a:lnTo>
                <a:lnTo>
                  <a:pt x="0" y="18352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0623600" y="5505120"/>
            <a:ext cx="1031760" cy="1010160"/>
          </a:xfrm>
          <a:custGeom>
            <a:avLst/>
            <a:gdLst/>
            <a:ahLst/>
            <a:cxnLst/>
            <a:rect l="l" t="t" r="r" b="b"/>
            <a:pathLst>
              <a:path w="1031760" h="1010160">
                <a:moveTo>
                  <a:pt x="0" y="0"/>
                </a:moveTo>
                <a:lnTo>
                  <a:pt x="1031760" y="0"/>
                </a:lnTo>
                <a:lnTo>
                  <a:pt x="1031760" y="1010160"/>
                </a:lnTo>
                <a:lnTo>
                  <a:pt x="0" y="10101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8248320" y="7292880"/>
            <a:ext cx="1574640" cy="2038320"/>
          </a:xfrm>
          <a:custGeom>
            <a:avLst/>
            <a:gdLst/>
            <a:ahLst/>
            <a:cxnLst/>
            <a:rect l="l" t="t" r="r" b="b"/>
            <a:pathLst>
              <a:path w="1574640" h="2038320">
                <a:moveTo>
                  <a:pt x="0" y="0"/>
                </a:moveTo>
                <a:lnTo>
                  <a:pt x="1574640" y="0"/>
                </a:lnTo>
                <a:lnTo>
                  <a:pt x="1574640" y="2038320"/>
                </a:lnTo>
                <a:lnTo>
                  <a:pt x="0" y="203832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6645600" y="5419440"/>
            <a:ext cx="1002960" cy="1314720"/>
          </a:xfrm>
          <a:custGeom>
            <a:avLst/>
            <a:gdLst/>
            <a:ahLst/>
            <a:cxnLst/>
            <a:rect l="l" t="t" r="r" b="b"/>
            <a:pathLst>
              <a:path w="1002960" h="1314720">
                <a:moveTo>
                  <a:pt x="0" y="0"/>
                </a:moveTo>
                <a:lnTo>
                  <a:pt x="1002960" y="0"/>
                </a:lnTo>
                <a:lnTo>
                  <a:pt x="1002960" y="1314720"/>
                </a:lnTo>
                <a:lnTo>
                  <a:pt x="0" y="131472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3727</Words>
  <Application>Microsoft Office PowerPoint</Application>
  <PresentationFormat>Custom</PresentationFormat>
  <Paragraphs>417</Paragraphs>
  <Slides>46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9" baseType="lpstr">
      <vt:lpstr>Arial</vt:lpstr>
      <vt:lpstr>Open Sans Bold</vt:lpstr>
      <vt:lpstr>Open Sans</vt:lpstr>
      <vt:lpstr>Calibri</vt:lpstr>
      <vt:lpstr>Lato Black</vt:lpstr>
      <vt:lpstr>Open Sans Light</vt:lpstr>
      <vt:lpstr>Arial Bold</vt:lpstr>
      <vt:lpstr>Lato</vt:lpstr>
      <vt:lpstr>Arimo Bold</vt:lpstr>
      <vt:lpstr>Roboto Medium</vt:lpstr>
      <vt:lpstr>Amatic SC</vt:lpstr>
      <vt:lpstr>B Nazanin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2023-11-15T11:33:24Z</dcterms:created>
  <dcterms:modified xsi:type="dcterms:W3CDTF">2023-11-29T12:46:07Z</dcterms:modified>
  <dc:identifier/>
</cp:coreProperties>
</file>